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403" r:id="rId3"/>
    <p:sldId id="260" r:id="rId4"/>
    <p:sldId id="258" r:id="rId5"/>
    <p:sldId id="259" r:id="rId6"/>
    <p:sldId id="261" r:id="rId7"/>
    <p:sldId id="257" r:id="rId8"/>
    <p:sldId id="263" r:id="rId9"/>
    <p:sldId id="262" r:id="rId10"/>
    <p:sldId id="391" r:id="rId11"/>
    <p:sldId id="392" r:id="rId12"/>
    <p:sldId id="393" r:id="rId13"/>
    <p:sldId id="394" r:id="rId14"/>
    <p:sldId id="395" r:id="rId15"/>
    <p:sldId id="396" r:id="rId16"/>
    <p:sldId id="398" r:id="rId17"/>
    <p:sldId id="397" r:id="rId18"/>
    <p:sldId id="399" r:id="rId19"/>
    <p:sldId id="401" r:id="rId20"/>
    <p:sldId id="402" r:id="rId21"/>
    <p:sldId id="400" r:id="rId22"/>
    <p:sldId id="346" r:id="rId23"/>
    <p:sldId id="40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FF"/>
    <a:srgbClr val="0067FF"/>
    <a:srgbClr val="0665FF"/>
    <a:srgbClr val="1E77FF"/>
    <a:srgbClr val="0A68FF"/>
    <a:srgbClr val="BA0015"/>
    <a:srgbClr val="C1021B"/>
    <a:srgbClr val="257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1" autoAdjust="0"/>
    <p:restoredTop sz="93861" autoAdjust="0"/>
  </p:normalViewPr>
  <p:slideViewPr>
    <p:cSldViewPr snapToGrid="0" showGuides="1">
      <p:cViewPr varScale="1">
        <p:scale>
          <a:sx n="90" d="100"/>
          <a:sy n="90" d="100"/>
        </p:scale>
        <p:origin x="66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52D-474E-BADC-6D4992813454}"/>
              </c:ext>
            </c:extLst>
          </c:dPt>
          <c:dLbls>
            <c:dLbl>
              <c:idx val="8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52D-474E-BADC-6D499281345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0.35</c:v>
                </c:pt>
                <c:pt idx="1">
                  <c:v>0.45</c:v>
                </c:pt>
                <c:pt idx="2">
                  <c:v>0.52</c:v>
                </c:pt>
                <c:pt idx="3">
                  <c:v>0.6</c:v>
                </c:pt>
                <c:pt idx="4">
                  <c:v>0.75</c:v>
                </c:pt>
                <c:pt idx="5">
                  <c:v>0.67</c:v>
                </c:pt>
                <c:pt idx="6">
                  <c:v>0.92</c:v>
                </c:pt>
                <c:pt idx="7">
                  <c:v>0.8</c:v>
                </c:pt>
                <c:pt idx="8">
                  <c:v>0.98</c:v>
                </c:pt>
                <c:pt idx="9">
                  <c:v>0.25</c:v>
                </c:pt>
                <c:pt idx="10">
                  <c:v>0.9</c:v>
                </c:pt>
                <c:pt idx="11">
                  <c:v>0.88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2D-474E-BADC-6D4992813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9692416"/>
        <c:axId val="829690240"/>
      </c:barChart>
      <c:catAx>
        <c:axId val="82969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9690240"/>
        <c:crosses val="autoZero"/>
        <c:auto val="1"/>
        <c:lblAlgn val="ctr"/>
        <c:lblOffset val="100"/>
        <c:noMultiLvlLbl val="0"/>
      </c:catAx>
      <c:valAx>
        <c:axId val="829690240"/>
        <c:scaling>
          <c:orientation val="minMax"/>
          <c:max val="1.2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969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3709A-718D-46B7-9499-CC8022830FE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A97A1-0216-4DDB-B962-655A487C1E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17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欢迎关注微信公众号：小白学个</a:t>
            </a:r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A97A1-0216-4DDB-B962-655A487C1E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73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欢迎关注微信公众号：小白学个</a:t>
            </a:r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A97A1-0216-4DDB-B962-655A487C1E0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108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A97A1-0216-4DDB-B962-655A487C1E0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777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532653-60FC-4F8F-AD62-9F50CE2B5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C660657-32CE-4FE9-A28A-0CF3507CD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BC232AD-C907-4409-AC5C-6BA6C05F6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FDF60B-859D-4313-944F-677E62DD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CB7847-1D49-42C1-9199-FE2D75754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26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DA7331-1D45-45DA-A13B-5DBDA9341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8A56CF7-C8D2-47D1-A613-3DEB4B7C0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26A833-FD13-40E3-B3CB-674A32E53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AAE2AF-092E-4935-A76D-7D597DC28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6FED35A-9FE0-4CD0-A2BE-9D1AFBEB4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2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293429C2-9AFF-4107-8259-C6BCD221C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690EEC7-EDF4-41D5-96BB-FDB277209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FD09E4F-29FC-49E7-892B-1F2CA2CE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C19CB03-2DAA-4C66-929A-718686242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8A40285-9454-4E0A-B07F-58BF7E1E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78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erspective_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85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2" name="Oval 11"/>
          <p:cNvSpPr/>
          <p:nvPr userDrawn="1"/>
        </p:nvSpPr>
        <p:spPr>
          <a:xfrm>
            <a:off x="145143" y="4277888"/>
            <a:ext cx="8812117" cy="90075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1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986" y="1703009"/>
            <a:ext cx="3386667" cy="3048000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121956" y="2159136"/>
            <a:ext cx="2987040" cy="1682496"/>
          </a:xfrm>
          <a:noFill/>
          <a:effectLst>
            <a:softEdge rad="19050"/>
          </a:effectLst>
          <a:scene3d>
            <a:camera prst="perspectiveRight" fov="4020000">
              <a:rot lat="20400000" lon="18840000" rev="462000"/>
            </a:camera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864793" y="1981336"/>
            <a:ext cx="2987040" cy="1682496"/>
          </a:xfrm>
          <a:noFill/>
          <a:effectLst>
            <a:softEdge rad="19050"/>
          </a:effectLst>
          <a:scene3d>
            <a:camera prst="perspectiveRight" fov="4020000">
              <a:rot lat="21000000" lon="18600000" rev="114000"/>
            </a:camera>
            <a:lightRig rig="threePt" dir="t">
              <a:rot lat="0" lon="0" rev="3000000"/>
            </a:lightRig>
          </a:scene3d>
          <a:sp3d extrusionH="63500" prstMaterial="matte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607629" y="2082936"/>
            <a:ext cx="2987040" cy="1682496"/>
          </a:xfrm>
          <a:noFill/>
          <a:effectLst>
            <a:softEdge rad="19050"/>
          </a:effectLst>
          <a:scene3d>
            <a:camera prst="perspectiveRight" fov="4020000">
              <a:rot lat="21594000" lon="18360000" rev="20940000"/>
            </a:camera>
            <a:lightRig rig="threePt" dir="t">
              <a:rot lat="0" lon="0" rev="6600000"/>
            </a:lightRig>
          </a:scene3d>
          <a:sp3d extrusionH="63500" prstMaterial="matte"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209166" y="2436561"/>
            <a:ext cx="2987040" cy="1682496"/>
          </a:xfrm>
          <a:noFill/>
          <a:effectLst>
            <a:softEdge rad="19050"/>
          </a:effectLst>
          <a:scene3d>
            <a:camera prst="perspectiveRight" fov="4020000">
              <a:rot lat="1200000" lon="18000000" rev="19260000"/>
            </a:camera>
            <a:lightRig rig="threePt" dir="t">
              <a:rot lat="0" lon="0" rev="6000000"/>
            </a:lightRig>
          </a:scene3d>
          <a:sp3d extrusionH="63500" prstMaterial="matte"/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36479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F700FC-D03C-4971-A7C8-FA753FFC0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73D8A82-AEF8-485F-8A22-EAAF30257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3263E48-9F18-45B6-9631-79A6A1395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35088EC-6023-4741-9059-491BDD81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23D9DC-F423-40DD-8438-478D0396E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90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B96F77-2919-44BF-8D7E-44B3F749A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5E2BF2F-2C0D-4E1A-8C44-5D8FE02E3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B4A22DF-19C0-46F6-9BCB-22BF57A6B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BD5BFC-66C7-40E9-BEFA-565F7E025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6C12570-B8BD-4584-972F-97ECDF2D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19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EE2322C-94BB-4249-85B5-6C235665F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EB5DC37-ED3E-4638-9963-DB716C8AE0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DC00C94-4F01-4451-B616-711BC6F959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DCC2CE7-E4EE-44E9-BC83-A22FE6EEE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14EF286-FB6A-43D7-A539-BCEC77A99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44353C7-410C-4639-85FE-13D640D6D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7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9D8537-9E3B-44AF-A2A3-8567916D5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DC0C3CE-E29A-4838-9CFA-A9C647AF7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19462D0-7648-4293-B22A-03935076F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F776943-253E-41EE-9AB4-839FF6F36D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17CF840-7175-4128-A1A2-CDA203EB08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00AF9F7-7965-4E41-A25C-7F0AE115D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DC587202-F305-46CC-9E46-5B8E305C5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E54A928E-7455-4D0D-AA59-44C65EB9F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1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64B961-8F72-472E-9B91-17748458C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B85E8DE-7C95-4856-9970-671ACF5C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90DC40A6-068F-4F16-9F27-634DC5B65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0A6C701-E456-4869-A764-EA08C5449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72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F733597-DD2D-4729-85D1-5D3CA6CDF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B2EF9B5-8F2A-4177-B7BE-2130F7C50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C2B0869-F838-4CDA-8687-4B03477B0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36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ACF84E-7D95-461C-9887-182980D0C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0C5BD44-4E12-486D-AFBA-965DBA3A3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F6D5816-A69C-40DA-8A8B-1BCB139BC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0B913B1-2FCD-4CC8-B38F-345033245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EAFCA58-0F27-4DC7-A8AF-54F2BE310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312860D-B8C1-4734-9BAE-A3B42A39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2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79898A-7D15-41C7-9A18-A6180B588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DE30969-3D69-429C-A70B-AD1C87D1D3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26BC434-A32C-4A38-A83F-B2923888C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9ED55B6-C984-45F4-BC58-626BC7FD6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2B2125C-5047-43A4-820B-EAFA5AED7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EF53827-3D9D-44ED-8B8D-FCC1DD5B1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2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5567083-0657-4666-8DA0-566B51E44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95E3613-2A74-4940-8902-15958191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221C8C5-19D8-44D3-9285-F5C8E629C6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0C814-0E0A-4938-9609-D5B34BB8100B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3397C16-315E-49A8-9C12-B680D70440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19DCFD6-662C-4577-BB0C-621020DF0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45BBA-1D0E-4593-94F6-5443339BC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71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F8614CF-DF5D-4BB6-B814-C551167649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>
            <a:extLst>
              <a:ext uri="{FF2B5EF4-FFF2-40B4-BE49-F238E27FC236}">
                <a16:creationId xmlns="" xmlns:a16="http://schemas.microsoft.com/office/drawing/2014/main" id="{41E3170F-F797-49FE-8D87-F9BBC3F88F09}"/>
              </a:ext>
            </a:extLst>
          </p:cNvPr>
          <p:cNvSpPr/>
          <p:nvPr/>
        </p:nvSpPr>
        <p:spPr>
          <a:xfrm>
            <a:off x="3685185" y="-6362700"/>
            <a:ext cx="16459200" cy="16459200"/>
          </a:xfrm>
          <a:prstGeom prst="diamond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0048E8E9-56C9-48FB-AD5B-3C1E5A36A5C5}"/>
              </a:ext>
            </a:extLst>
          </p:cNvPr>
          <p:cNvSpPr/>
          <p:nvPr/>
        </p:nvSpPr>
        <p:spPr>
          <a:xfrm>
            <a:off x="6528619" y="-6789174"/>
            <a:ext cx="16459200" cy="164592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6AE4C71-E5F1-431C-84A0-60C2D9C80FA4}"/>
              </a:ext>
            </a:extLst>
          </p:cNvPr>
          <p:cNvSpPr txBox="1"/>
          <p:nvPr/>
        </p:nvSpPr>
        <p:spPr>
          <a:xfrm>
            <a:off x="588962" y="3124368"/>
            <a:ext cx="8350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蓝色扁平简约风格模板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626F1A4-B549-47A1-950E-A3F1FE58EA5C}"/>
              </a:ext>
            </a:extLst>
          </p:cNvPr>
          <p:cNvSpPr txBox="1"/>
          <p:nvPr/>
        </p:nvSpPr>
        <p:spPr>
          <a:xfrm>
            <a:off x="695325" y="2341000"/>
            <a:ext cx="187325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006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</a:t>
            </a:r>
            <a:endParaRPr lang="zh-CN" altLang="en-US" sz="2800" dirty="0">
              <a:solidFill>
                <a:srgbClr val="0067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55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9C3B1CD-318C-4C0C-91D8-2937EBAC23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Oval 11">
            <a:extLst>
              <a:ext uri="{FF2B5EF4-FFF2-40B4-BE49-F238E27FC236}">
                <a16:creationId xmlns="" xmlns:a16="http://schemas.microsoft.com/office/drawing/2014/main" id="{08439D7C-F071-445A-A424-936E6097C90E}"/>
              </a:ext>
            </a:extLst>
          </p:cNvPr>
          <p:cNvSpPr/>
          <p:nvPr/>
        </p:nvSpPr>
        <p:spPr>
          <a:xfrm>
            <a:off x="-878613" y="5164022"/>
            <a:ext cx="9098748" cy="93005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1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圆: 空心 17">
            <a:extLst>
              <a:ext uri="{FF2B5EF4-FFF2-40B4-BE49-F238E27FC236}">
                <a16:creationId xmlns="" xmlns:a16="http://schemas.microsoft.com/office/drawing/2014/main" id="{E4530E79-A764-430F-912A-73D3483094E9}"/>
              </a:ext>
            </a:extLst>
          </p:cNvPr>
          <p:cNvSpPr/>
          <p:nvPr/>
        </p:nvSpPr>
        <p:spPr>
          <a:xfrm>
            <a:off x="-7440713" y="-7365590"/>
            <a:ext cx="12509090" cy="12509090"/>
          </a:xfrm>
          <a:prstGeom prst="donut">
            <a:avLst>
              <a:gd name="adj" fmla="val 14528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6F4BB85C-BA97-4DD2-B667-DFC9345136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3000"/>
            <a:ext cx="5080000" cy="4572000"/>
          </a:xfrm>
          <a:prstGeom prst="rect">
            <a:avLst/>
          </a:prstGeom>
        </p:spPr>
      </p:pic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59FAAFFF-A58F-4E61-970D-B668C90123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821636"/>
            <a:ext cx="4407977" cy="2482861"/>
          </a:xfr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2FE22B1-D3EB-48B6-82E9-301E7A89BC86}"/>
              </a:ext>
            </a:extLst>
          </p:cNvPr>
          <p:cNvSpPr txBox="1"/>
          <p:nvPr/>
        </p:nvSpPr>
        <p:spPr>
          <a:xfrm>
            <a:off x="6283727" y="1448112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833C6EA-891B-420C-B30B-8EEC9E69B01A}"/>
              </a:ext>
            </a:extLst>
          </p:cNvPr>
          <p:cNvSpPr txBox="1"/>
          <p:nvPr/>
        </p:nvSpPr>
        <p:spPr>
          <a:xfrm>
            <a:off x="6283726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4904C2AF-353C-4350-B086-49E643336AF9}"/>
              </a:ext>
            </a:extLst>
          </p:cNvPr>
          <p:cNvCxnSpPr/>
          <p:nvPr/>
        </p:nvCxnSpPr>
        <p:spPr>
          <a:xfrm>
            <a:off x="6374214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AEB93F0-D34D-4C8F-BB36-1A66A060047C}"/>
              </a:ext>
            </a:extLst>
          </p:cNvPr>
          <p:cNvSpPr txBox="1"/>
          <p:nvPr/>
        </p:nvSpPr>
        <p:spPr>
          <a:xfrm>
            <a:off x="6283726" y="4051612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3" name="圆: 空心 22">
            <a:extLst>
              <a:ext uri="{FF2B5EF4-FFF2-40B4-BE49-F238E27FC236}">
                <a16:creationId xmlns="" xmlns:a16="http://schemas.microsoft.com/office/drawing/2014/main" id="{C6BAAA70-DEAA-4303-8429-B40EC88084AF}"/>
              </a:ext>
            </a:extLst>
          </p:cNvPr>
          <p:cNvSpPr/>
          <p:nvPr/>
        </p:nvSpPr>
        <p:spPr>
          <a:xfrm>
            <a:off x="7401326" y="6106080"/>
            <a:ext cx="3829333" cy="3829333"/>
          </a:xfrm>
          <a:prstGeom prst="donut">
            <a:avLst>
              <a:gd name="adj" fmla="val 14528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C0FFE15-14D1-4F5F-A96B-4597C022BD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="" xmlns:a16="http://schemas.microsoft.com/office/drawing/2014/main" id="{B4DB1944-B71F-4907-8172-A49FCCB5F638}"/>
              </a:ext>
            </a:extLst>
          </p:cNvPr>
          <p:cNvSpPr/>
          <p:nvPr/>
        </p:nvSpPr>
        <p:spPr>
          <a:xfrm rot="16200000">
            <a:off x="1553358" y="-4996099"/>
            <a:ext cx="9085283" cy="12192000"/>
          </a:xfrm>
          <a:prstGeom prst="trapezoi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979DC3B-6896-4C43-8DE2-936A7120F2CE}"/>
              </a:ext>
            </a:extLst>
          </p:cNvPr>
          <p:cNvSpPr txBox="1"/>
          <p:nvPr/>
        </p:nvSpPr>
        <p:spPr>
          <a:xfrm>
            <a:off x="5130801" y="1122523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2E116B9D-EFFB-4BF8-AFD6-55564D78536A}"/>
              </a:ext>
            </a:extLst>
          </p:cNvPr>
          <p:cNvCxnSpPr/>
          <p:nvPr/>
        </p:nvCxnSpPr>
        <p:spPr>
          <a:xfrm>
            <a:off x="5848684" y="1698461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35A5E8C-083A-405A-B212-046F89B75A5B}"/>
              </a:ext>
            </a:extLst>
          </p:cNvPr>
          <p:cNvGrpSpPr/>
          <p:nvPr/>
        </p:nvGrpSpPr>
        <p:grpSpPr>
          <a:xfrm>
            <a:off x="660400" y="2293287"/>
            <a:ext cx="3222886" cy="3942413"/>
            <a:chOff x="660400" y="2293287"/>
            <a:chExt cx="3222886" cy="3942413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9DBF66B-C631-4F5A-B32E-A46701997640}"/>
                </a:ext>
              </a:extLst>
            </p:cNvPr>
            <p:cNvSpPr/>
            <p:nvPr/>
          </p:nvSpPr>
          <p:spPr>
            <a:xfrm>
              <a:off x="660400" y="2293287"/>
              <a:ext cx="3222886" cy="3942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humb-up-gross-line-symbol_38470">
              <a:extLst>
                <a:ext uri="{FF2B5EF4-FFF2-40B4-BE49-F238E27FC236}">
                  <a16:creationId xmlns="" xmlns:a16="http://schemas.microsoft.com/office/drawing/2014/main" id="{AC81EA56-7DDA-4D0D-A9D6-40E88C703CB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64719" y="2636521"/>
              <a:ext cx="814250" cy="714070"/>
            </a:xfrm>
            <a:custGeom>
              <a:avLst/>
              <a:gdLst>
                <a:gd name="connsiteX0" fmla="*/ 42911 w 606384"/>
                <a:gd name="connsiteY0" fmla="*/ 164911 h 531781"/>
                <a:gd name="connsiteX1" fmla="*/ 77191 w 606384"/>
                <a:gd name="connsiteY1" fmla="*/ 164911 h 531781"/>
                <a:gd name="connsiteX2" fmla="*/ 120102 w 606384"/>
                <a:gd name="connsiteY2" fmla="*/ 207756 h 531781"/>
                <a:gd name="connsiteX3" fmla="*/ 120102 w 606384"/>
                <a:gd name="connsiteY3" fmla="*/ 488019 h 531781"/>
                <a:gd name="connsiteX4" fmla="*/ 77191 w 606384"/>
                <a:gd name="connsiteY4" fmla="*/ 530863 h 531781"/>
                <a:gd name="connsiteX5" fmla="*/ 42911 w 606384"/>
                <a:gd name="connsiteY5" fmla="*/ 530863 h 531781"/>
                <a:gd name="connsiteX6" fmla="*/ 0 w 606384"/>
                <a:gd name="connsiteY6" fmla="*/ 488019 h 531781"/>
                <a:gd name="connsiteX7" fmla="*/ 0 w 606384"/>
                <a:gd name="connsiteY7" fmla="*/ 207756 h 531781"/>
                <a:gd name="connsiteX8" fmla="*/ 42911 w 606384"/>
                <a:gd name="connsiteY8" fmla="*/ 164911 h 531781"/>
                <a:gd name="connsiteX9" fmla="*/ 347159 w 606384"/>
                <a:gd name="connsiteY9" fmla="*/ 66362 h 531781"/>
                <a:gd name="connsiteX10" fmla="*/ 319571 w 606384"/>
                <a:gd name="connsiteY10" fmla="*/ 79973 h 531781"/>
                <a:gd name="connsiteX11" fmla="*/ 310133 w 606384"/>
                <a:gd name="connsiteY11" fmla="*/ 94308 h 531781"/>
                <a:gd name="connsiteX12" fmla="*/ 303277 w 606384"/>
                <a:gd name="connsiteY12" fmla="*/ 105100 h 531781"/>
                <a:gd name="connsiteX13" fmla="*/ 218013 w 606384"/>
                <a:gd name="connsiteY13" fmla="*/ 193126 h 531781"/>
                <a:gd name="connsiteX14" fmla="*/ 216480 w 606384"/>
                <a:gd name="connsiteY14" fmla="*/ 195864 h 531781"/>
                <a:gd name="connsiteX15" fmla="*/ 216480 w 606384"/>
                <a:gd name="connsiteY15" fmla="*/ 466064 h 531781"/>
                <a:gd name="connsiteX16" fmla="*/ 480903 w 606384"/>
                <a:gd name="connsiteY16" fmla="*/ 466064 h 531781"/>
                <a:gd name="connsiteX17" fmla="*/ 485339 w 606384"/>
                <a:gd name="connsiteY17" fmla="*/ 464050 h 531781"/>
                <a:gd name="connsiteX18" fmla="*/ 499698 w 606384"/>
                <a:gd name="connsiteY18" fmla="*/ 447540 h 531781"/>
                <a:gd name="connsiteX19" fmla="*/ 505909 w 606384"/>
                <a:gd name="connsiteY19" fmla="*/ 434171 h 531781"/>
                <a:gd name="connsiteX20" fmla="*/ 539627 w 606384"/>
                <a:gd name="connsiteY20" fmla="*/ 216401 h 531781"/>
                <a:gd name="connsiteX21" fmla="*/ 536481 w 606384"/>
                <a:gd name="connsiteY21" fmla="*/ 214790 h 531781"/>
                <a:gd name="connsiteX22" fmla="*/ 518654 w 606384"/>
                <a:gd name="connsiteY22" fmla="*/ 210603 h 531781"/>
                <a:gd name="connsiteX23" fmla="*/ 359420 w 606384"/>
                <a:gd name="connsiteY23" fmla="*/ 210603 h 531781"/>
                <a:gd name="connsiteX24" fmla="*/ 322072 w 606384"/>
                <a:gd name="connsiteY24" fmla="*/ 191918 h 531781"/>
                <a:gd name="connsiteX25" fmla="*/ 317070 w 606384"/>
                <a:gd name="connsiteY25" fmla="*/ 150603 h 531781"/>
                <a:gd name="connsiteX26" fmla="*/ 357323 w 606384"/>
                <a:gd name="connsiteY26" fmla="*/ 0 h 531781"/>
                <a:gd name="connsiteX27" fmla="*/ 380312 w 606384"/>
                <a:gd name="connsiteY27" fmla="*/ 1692 h 531781"/>
                <a:gd name="connsiteX28" fmla="*/ 413627 w 606384"/>
                <a:gd name="connsiteY28" fmla="*/ 23758 h 531781"/>
                <a:gd name="connsiteX29" fmla="*/ 417580 w 606384"/>
                <a:gd name="connsiteY29" fmla="*/ 65074 h 531781"/>
                <a:gd name="connsiteX30" fmla="*/ 388944 w 606384"/>
                <a:gd name="connsiteY30" fmla="*/ 144885 h 531781"/>
                <a:gd name="connsiteX31" fmla="*/ 518654 w 606384"/>
                <a:gd name="connsiteY31" fmla="*/ 144885 h 531781"/>
                <a:gd name="connsiteX32" fmla="*/ 565844 w 606384"/>
                <a:gd name="connsiteY32" fmla="*/ 155999 h 531781"/>
                <a:gd name="connsiteX33" fmla="*/ 575201 w 606384"/>
                <a:gd name="connsiteY33" fmla="*/ 160670 h 531781"/>
                <a:gd name="connsiteX34" fmla="*/ 605773 w 606384"/>
                <a:gd name="connsiteY34" fmla="*/ 219703 h 531781"/>
                <a:gd name="connsiteX35" fmla="*/ 570925 w 606384"/>
                <a:gd name="connsiteY35" fmla="*/ 444238 h 531781"/>
                <a:gd name="connsiteX36" fmla="*/ 549468 w 606384"/>
                <a:gd name="connsiteY36" fmla="*/ 490627 h 531781"/>
                <a:gd name="connsiteX37" fmla="*/ 534787 w 606384"/>
                <a:gd name="connsiteY37" fmla="*/ 507540 h 531781"/>
                <a:gd name="connsiteX38" fmla="*/ 481467 w 606384"/>
                <a:gd name="connsiteY38" fmla="*/ 531781 h 531781"/>
                <a:gd name="connsiteX39" fmla="*/ 200750 w 606384"/>
                <a:gd name="connsiteY39" fmla="*/ 531781 h 531781"/>
                <a:gd name="connsiteX40" fmla="*/ 150657 w 606384"/>
                <a:gd name="connsiteY40" fmla="*/ 481849 h 531781"/>
                <a:gd name="connsiteX41" fmla="*/ 150657 w 606384"/>
                <a:gd name="connsiteY41" fmla="*/ 194898 h 531781"/>
                <a:gd name="connsiteX42" fmla="*/ 177035 w 606384"/>
                <a:gd name="connsiteY42" fmla="*/ 141664 h 531781"/>
                <a:gd name="connsiteX43" fmla="*/ 248747 w 606384"/>
                <a:gd name="connsiteY43" fmla="*/ 68295 h 531781"/>
                <a:gd name="connsiteX44" fmla="*/ 253990 w 606384"/>
                <a:gd name="connsiteY44" fmla="*/ 60080 h 531781"/>
                <a:gd name="connsiteX45" fmla="*/ 270365 w 606384"/>
                <a:gd name="connsiteY45" fmla="*/ 36322 h 531781"/>
                <a:gd name="connsiteX46" fmla="*/ 357323 w 606384"/>
                <a:gd name="connsiteY46" fmla="*/ 0 h 53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384" h="531781">
                  <a:moveTo>
                    <a:pt x="42911" y="164911"/>
                  </a:moveTo>
                  <a:lnTo>
                    <a:pt x="77191" y="164911"/>
                  </a:lnTo>
                  <a:cubicBezTo>
                    <a:pt x="100905" y="164911"/>
                    <a:pt x="120102" y="184159"/>
                    <a:pt x="120102" y="207756"/>
                  </a:cubicBezTo>
                  <a:lnTo>
                    <a:pt x="120102" y="488019"/>
                  </a:lnTo>
                  <a:cubicBezTo>
                    <a:pt x="120102" y="511696"/>
                    <a:pt x="100905" y="530863"/>
                    <a:pt x="77191" y="530863"/>
                  </a:cubicBezTo>
                  <a:lnTo>
                    <a:pt x="42911" y="530863"/>
                  </a:lnTo>
                  <a:cubicBezTo>
                    <a:pt x="19197" y="530863"/>
                    <a:pt x="0" y="511696"/>
                    <a:pt x="0" y="488019"/>
                  </a:cubicBezTo>
                  <a:lnTo>
                    <a:pt x="0" y="207756"/>
                  </a:lnTo>
                  <a:cubicBezTo>
                    <a:pt x="0" y="184159"/>
                    <a:pt x="19197" y="164911"/>
                    <a:pt x="42911" y="164911"/>
                  </a:cubicBezTo>
                  <a:close/>
                  <a:moveTo>
                    <a:pt x="347159" y="66362"/>
                  </a:moveTo>
                  <a:cubicBezTo>
                    <a:pt x="335462" y="67973"/>
                    <a:pt x="326186" y="72483"/>
                    <a:pt x="319571" y="79973"/>
                  </a:cubicBezTo>
                  <a:cubicBezTo>
                    <a:pt x="317393" y="82469"/>
                    <a:pt x="313037" y="89557"/>
                    <a:pt x="310133" y="94308"/>
                  </a:cubicBezTo>
                  <a:cubicBezTo>
                    <a:pt x="307713" y="98254"/>
                    <a:pt x="305374" y="102040"/>
                    <a:pt x="303277" y="105100"/>
                  </a:cubicBezTo>
                  <a:cubicBezTo>
                    <a:pt x="276576" y="144482"/>
                    <a:pt x="238583" y="177019"/>
                    <a:pt x="218013" y="193126"/>
                  </a:cubicBezTo>
                  <a:cubicBezTo>
                    <a:pt x="217448" y="193771"/>
                    <a:pt x="216722" y="194979"/>
                    <a:pt x="216480" y="195864"/>
                  </a:cubicBezTo>
                  <a:lnTo>
                    <a:pt x="216480" y="466064"/>
                  </a:lnTo>
                  <a:lnTo>
                    <a:pt x="480903" y="466064"/>
                  </a:lnTo>
                  <a:cubicBezTo>
                    <a:pt x="482193" y="465822"/>
                    <a:pt x="484371" y="464856"/>
                    <a:pt x="485339" y="464050"/>
                  </a:cubicBezTo>
                  <a:lnTo>
                    <a:pt x="499698" y="447540"/>
                  </a:lnTo>
                  <a:cubicBezTo>
                    <a:pt x="501876" y="445044"/>
                    <a:pt x="505425" y="437393"/>
                    <a:pt x="505909" y="434171"/>
                  </a:cubicBezTo>
                  <a:lnTo>
                    <a:pt x="539627" y="216401"/>
                  </a:lnTo>
                  <a:lnTo>
                    <a:pt x="536481" y="214790"/>
                  </a:lnTo>
                  <a:cubicBezTo>
                    <a:pt x="532529" y="212858"/>
                    <a:pt x="523010" y="210603"/>
                    <a:pt x="518654" y="210603"/>
                  </a:cubicBezTo>
                  <a:lnTo>
                    <a:pt x="359420" y="210603"/>
                  </a:lnTo>
                  <a:cubicBezTo>
                    <a:pt x="344093" y="210603"/>
                    <a:pt x="330461" y="203838"/>
                    <a:pt x="322072" y="191918"/>
                  </a:cubicBezTo>
                  <a:cubicBezTo>
                    <a:pt x="313763" y="180079"/>
                    <a:pt x="311908" y="165019"/>
                    <a:pt x="317070" y="150603"/>
                  </a:cubicBezTo>
                  <a:close/>
                  <a:moveTo>
                    <a:pt x="357323" y="0"/>
                  </a:moveTo>
                  <a:cubicBezTo>
                    <a:pt x="364825" y="0"/>
                    <a:pt x="372568" y="564"/>
                    <a:pt x="380312" y="1692"/>
                  </a:cubicBezTo>
                  <a:cubicBezTo>
                    <a:pt x="394268" y="3705"/>
                    <a:pt x="406448" y="11759"/>
                    <a:pt x="413627" y="23758"/>
                  </a:cubicBezTo>
                  <a:cubicBezTo>
                    <a:pt x="421129" y="36080"/>
                    <a:pt x="422501" y="51141"/>
                    <a:pt x="417580" y="65074"/>
                  </a:cubicBezTo>
                  <a:lnTo>
                    <a:pt x="388944" y="144885"/>
                  </a:lnTo>
                  <a:lnTo>
                    <a:pt x="518654" y="144885"/>
                  </a:lnTo>
                  <a:cubicBezTo>
                    <a:pt x="533335" y="144885"/>
                    <a:pt x="552776" y="149476"/>
                    <a:pt x="565844" y="155999"/>
                  </a:cubicBezTo>
                  <a:lnTo>
                    <a:pt x="575201" y="160670"/>
                  </a:lnTo>
                  <a:cubicBezTo>
                    <a:pt x="596577" y="171301"/>
                    <a:pt x="609403" y="196187"/>
                    <a:pt x="605773" y="219703"/>
                  </a:cubicBezTo>
                  <a:lnTo>
                    <a:pt x="570925" y="444238"/>
                  </a:lnTo>
                  <a:cubicBezTo>
                    <a:pt x="568586" y="459701"/>
                    <a:pt x="559713" y="478788"/>
                    <a:pt x="549468" y="490627"/>
                  </a:cubicBezTo>
                  <a:lnTo>
                    <a:pt x="534787" y="507540"/>
                  </a:lnTo>
                  <a:cubicBezTo>
                    <a:pt x="522365" y="521795"/>
                    <a:pt x="500424" y="531781"/>
                    <a:pt x="481467" y="531781"/>
                  </a:cubicBezTo>
                  <a:lnTo>
                    <a:pt x="200750" y="531781"/>
                  </a:lnTo>
                  <a:cubicBezTo>
                    <a:pt x="173082" y="531781"/>
                    <a:pt x="150657" y="509392"/>
                    <a:pt x="150657" y="481849"/>
                  </a:cubicBezTo>
                  <a:lnTo>
                    <a:pt x="150657" y="194898"/>
                  </a:lnTo>
                  <a:cubicBezTo>
                    <a:pt x="150657" y="175650"/>
                    <a:pt x="161547" y="153744"/>
                    <a:pt x="177035" y="141664"/>
                  </a:cubicBezTo>
                  <a:cubicBezTo>
                    <a:pt x="194459" y="128053"/>
                    <a:pt x="226967" y="100510"/>
                    <a:pt x="248747" y="68295"/>
                  </a:cubicBezTo>
                  <a:cubicBezTo>
                    <a:pt x="250360" y="65959"/>
                    <a:pt x="252134" y="63060"/>
                    <a:pt x="253990" y="60080"/>
                  </a:cubicBezTo>
                  <a:cubicBezTo>
                    <a:pt x="258749" y="52188"/>
                    <a:pt x="264234" y="43248"/>
                    <a:pt x="270365" y="36322"/>
                  </a:cubicBezTo>
                  <a:cubicBezTo>
                    <a:pt x="291499" y="12564"/>
                    <a:pt x="321507" y="0"/>
                    <a:pt x="357323" y="0"/>
                  </a:cubicBezTo>
                  <a:close/>
                </a:path>
              </a:pathLst>
            </a:custGeom>
            <a:solidFill>
              <a:srgbClr val="1E77FF"/>
            </a:solidFill>
            <a:ln>
              <a:noFill/>
            </a:ln>
          </p:spPr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7B852599-A8E4-4AF5-A04A-0C1585FF146F}"/>
                </a:ext>
              </a:extLst>
            </p:cNvPr>
            <p:cNvSpPr txBox="1"/>
            <p:nvPr/>
          </p:nvSpPr>
          <p:spPr>
            <a:xfrm>
              <a:off x="1306643" y="3507410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rgbClr val="1E77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rgbClr val="1E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30B0D429-4A8B-40D1-8B4F-7662EE695207}"/>
                </a:ext>
              </a:extLst>
            </p:cNvPr>
            <p:cNvSpPr txBox="1"/>
            <p:nvPr/>
          </p:nvSpPr>
          <p:spPr>
            <a:xfrm>
              <a:off x="1054102" y="4300038"/>
              <a:ext cx="2435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dist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 your text here</a:t>
              </a:r>
              <a:endParaRPr lang="zh-CN" altLang="en-US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D1370F0D-3D1F-4FB4-85D0-84278D991638}"/>
                </a:ext>
              </a:extLst>
            </p:cNvPr>
            <p:cNvSpPr txBox="1"/>
            <p:nvPr/>
          </p:nvSpPr>
          <p:spPr>
            <a:xfrm>
              <a:off x="1054102" y="4802013"/>
              <a:ext cx="2435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dist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 your text here</a:t>
              </a:r>
              <a:endParaRPr lang="zh-CN" altLang="en-US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7094422B-663D-472D-81CC-A09DCFC50A9D}"/>
                </a:ext>
              </a:extLst>
            </p:cNvPr>
            <p:cNvSpPr txBox="1"/>
            <p:nvPr/>
          </p:nvSpPr>
          <p:spPr>
            <a:xfrm>
              <a:off x="1054102" y="5303988"/>
              <a:ext cx="24354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dist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chemeClr val="tx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 your text here</a:t>
              </a:r>
              <a:endParaRPr lang="zh-CN" altLang="en-US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5A9040C-CA37-4108-AB5F-9382568CF2A8}"/>
              </a:ext>
            </a:extLst>
          </p:cNvPr>
          <p:cNvSpPr/>
          <p:nvPr/>
        </p:nvSpPr>
        <p:spPr>
          <a:xfrm>
            <a:off x="4484557" y="2293287"/>
            <a:ext cx="3222886" cy="3942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humb-up-gross-line-symbol_38470">
            <a:extLst>
              <a:ext uri="{FF2B5EF4-FFF2-40B4-BE49-F238E27FC236}">
                <a16:creationId xmlns="" xmlns:a16="http://schemas.microsoft.com/office/drawing/2014/main" id="{7E124764-7A76-49B0-BB8E-F8CB1A7B4F4D}"/>
              </a:ext>
            </a:extLst>
          </p:cNvPr>
          <p:cNvSpPr>
            <a:spLocks noChangeAspect="1"/>
          </p:cNvSpPr>
          <p:nvPr/>
        </p:nvSpPr>
        <p:spPr bwMode="auto">
          <a:xfrm>
            <a:off x="5688876" y="2587047"/>
            <a:ext cx="814250" cy="813019"/>
          </a:xfrm>
          <a:custGeom>
            <a:avLst/>
            <a:gdLst>
              <a:gd name="connsiteX0" fmla="*/ 208380 w 606721"/>
              <a:gd name="connsiteY0" fmla="*/ 208097 h 605804"/>
              <a:gd name="connsiteX1" fmla="*/ 398342 w 606721"/>
              <a:gd name="connsiteY1" fmla="*/ 208097 h 605804"/>
              <a:gd name="connsiteX2" fmla="*/ 398342 w 606721"/>
              <a:gd name="connsiteY2" fmla="*/ 397706 h 605804"/>
              <a:gd name="connsiteX3" fmla="*/ 208380 w 606721"/>
              <a:gd name="connsiteY3" fmla="*/ 397706 h 605804"/>
              <a:gd name="connsiteX4" fmla="*/ 176749 w 606721"/>
              <a:gd name="connsiteY4" fmla="*/ 176482 h 605804"/>
              <a:gd name="connsiteX5" fmla="*/ 176749 w 606721"/>
              <a:gd name="connsiteY5" fmla="*/ 429322 h 605804"/>
              <a:gd name="connsiteX6" fmla="*/ 429972 w 606721"/>
              <a:gd name="connsiteY6" fmla="*/ 429322 h 605804"/>
              <a:gd name="connsiteX7" fmla="*/ 429972 w 606721"/>
              <a:gd name="connsiteY7" fmla="*/ 176482 h 605804"/>
              <a:gd name="connsiteX8" fmla="*/ 240031 w 606721"/>
              <a:gd name="connsiteY8" fmla="*/ 0 h 605804"/>
              <a:gd name="connsiteX9" fmla="*/ 261157 w 606721"/>
              <a:gd name="connsiteY9" fmla="*/ 21094 h 605804"/>
              <a:gd name="connsiteX10" fmla="*/ 261157 w 606721"/>
              <a:gd name="connsiteY10" fmla="*/ 134295 h 605804"/>
              <a:gd name="connsiteX11" fmla="*/ 282282 w 606721"/>
              <a:gd name="connsiteY11" fmla="*/ 134295 h 605804"/>
              <a:gd name="connsiteX12" fmla="*/ 282282 w 606721"/>
              <a:gd name="connsiteY12" fmla="*/ 21094 h 605804"/>
              <a:gd name="connsiteX13" fmla="*/ 303408 w 606721"/>
              <a:gd name="connsiteY13" fmla="*/ 0 h 605804"/>
              <a:gd name="connsiteX14" fmla="*/ 324438 w 606721"/>
              <a:gd name="connsiteY14" fmla="*/ 21094 h 605804"/>
              <a:gd name="connsiteX15" fmla="*/ 324438 w 606721"/>
              <a:gd name="connsiteY15" fmla="*/ 134295 h 605804"/>
              <a:gd name="connsiteX16" fmla="*/ 345564 w 606721"/>
              <a:gd name="connsiteY16" fmla="*/ 134295 h 605804"/>
              <a:gd name="connsiteX17" fmla="*/ 345564 w 606721"/>
              <a:gd name="connsiteY17" fmla="*/ 21094 h 605804"/>
              <a:gd name="connsiteX18" fmla="*/ 366690 w 606721"/>
              <a:gd name="connsiteY18" fmla="*/ 0 h 605804"/>
              <a:gd name="connsiteX19" fmla="*/ 387816 w 606721"/>
              <a:gd name="connsiteY19" fmla="*/ 21094 h 605804"/>
              <a:gd name="connsiteX20" fmla="*/ 387816 w 606721"/>
              <a:gd name="connsiteY20" fmla="*/ 134295 h 605804"/>
              <a:gd name="connsiteX21" fmla="*/ 451098 w 606721"/>
              <a:gd name="connsiteY21" fmla="*/ 134295 h 605804"/>
              <a:gd name="connsiteX22" fmla="*/ 472223 w 606721"/>
              <a:gd name="connsiteY22" fmla="*/ 155388 h 605804"/>
              <a:gd name="connsiteX23" fmla="*/ 472223 w 606721"/>
              <a:gd name="connsiteY23" fmla="*/ 218670 h 605804"/>
              <a:gd name="connsiteX24" fmla="*/ 585691 w 606721"/>
              <a:gd name="connsiteY24" fmla="*/ 218670 h 605804"/>
              <a:gd name="connsiteX25" fmla="*/ 606721 w 606721"/>
              <a:gd name="connsiteY25" fmla="*/ 239668 h 605804"/>
              <a:gd name="connsiteX26" fmla="*/ 585691 w 606721"/>
              <a:gd name="connsiteY26" fmla="*/ 260762 h 605804"/>
              <a:gd name="connsiteX27" fmla="*/ 472223 w 606721"/>
              <a:gd name="connsiteY27" fmla="*/ 260762 h 605804"/>
              <a:gd name="connsiteX28" fmla="*/ 472223 w 606721"/>
              <a:gd name="connsiteY28" fmla="*/ 281856 h 605804"/>
              <a:gd name="connsiteX29" fmla="*/ 585691 w 606721"/>
              <a:gd name="connsiteY29" fmla="*/ 281856 h 605804"/>
              <a:gd name="connsiteX30" fmla="*/ 606721 w 606721"/>
              <a:gd name="connsiteY30" fmla="*/ 302950 h 605804"/>
              <a:gd name="connsiteX31" fmla="*/ 585691 w 606721"/>
              <a:gd name="connsiteY31" fmla="*/ 323948 h 605804"/>
              <a:gd name="connsiteX32" fmla="*/ 472223 w 606721"/>
              <a:gd name="connsiteY32" fmla="*/ 323948 h 605804"/>
              <a:gd name="connsiteX33" fmla="*/ 472223 w 606721"/>
              <a:gd name="connsiteY33" fmla="*/ 345042 h 605804"/>
              <a:gd name="connsiteX34" fmla="*/ 585691 w 606721"/>
              <a:gd name="connsiteY34" fmla="*/ 345042 h 605804"/>
              <a:gd name="connsiteX35" fmla="*/ 606721 w 606721"/>
              <a:gd name="connsiteY35" fmla="*/ 366136 h 605804"/>
              <a:gd name="connsiteX36" fmla="*/ 585691 w 606721"/>
              <a:gd name="connsiteY36" fmla="*/ 387230 h 605804"/>
              <a:gd name="connsiteX37" fmla="*/ 472223 w 606721"/>
              <a:gd name="connsiteY37" fmla="*/ 387230 h 605804"/>
              <a:gd name="connsiteX38" fmla="*/ 472223 w 606721"/>
              <a:gd name="connsiteY38" fmla="*/ 450416 h 605804"/>
              <a:gd name="connsiteX39" fmla="*/ 451098 w 606721"/>
              <a:gd name="connsiteY39" fmla="*/ 471510 h 605804"/>
              <a:gd name="connsiteX40" fmla="*/ 387816 w 606721"/>
              <a:gd name="connsiteY40" fmla="*/ 471510 h 605804"/>
              <a:gd name="connsiteX41" fmla="*/ 387816 w 606721"/>
              <a:gd name="connsiteY41" fmla="*/ 584806 h 605804"/>
              <a:gd name="connsiteX42" fmla="*/ 366690 w 606721"/>
              <a:gd name="connsiteY42" fmla="*/ 605804 h 605804"/>
              <a:gd name="connsiteX43" fmla="*/ 345564 w 606721"/>
              <a:gd name="connsiteY43" fmla="*/ 584806 h 605804"/>
              <a:gd name="connsiteX44" fmla="*/ 345564 w 606721"/>
              <a:gd name="connsiteY44" fmla="*/ 471510 h 605804"/>
              <a:gd name="connsiteX45" fmla="*/ 324534 w 606721"/>
              <a:gd name="connsiteY45" fmla="*/ 471510 h 605804"/>
              <a:gd name="connsiteX46" fmla="*/ 324534 w 606721"/>
              <a:gd name="connsiteY46" fmla="*/ 584806 h 605804"/>
              <a:gd name="connsiteX47" fmla="*/ 303408 w 606721"/>
              <a:gd name="connsiteY47" fmla="*/ 605804 h 605804"/>
              <a:gd name="connsiteX48" fmla="*/ 282282 w 606721"/>
              <a:gd name="connsiteY48" fmla="*/ 584806 h 605804"/>
              <a:gd name="connsiteX49" fmla="*/ 282282 w 606721"/>
              <a:gd name="connsiteY49" fmla="*/ 471510 h 605804"/>
              <a:gd name="connsiteX50" fmla="*/ 261157 w 606721"/>
              <a:gd name="connsiteY50" fmla="*/ 471510 h 605804"/>
              <a:gd name="connsiteX51" fmla="*/ 261157 w 606721"/>
              <a:gd name="connsiteY51" fmla="*/ 584806 h 605804"/>
              <a:gd name="connsiteX52" fmla="*/ 240031 w 606721"/>
              <a:gd name="connsiteY52" fmla="*/ 605804 h 605804"/>
              <a:gd name="connsiteX53" fmla="*/ 219001 w 606721"/>
              <a:gd name="connsiteY53" fmla="*/ 584806 h 605804"/>
              <a:gd name="connsiteX54" fmla="*/ 219001 w 606721"/>
              <a:gd name="connsiteY54" fmla="*/ 471510 h 605804"/>
              <a:gd name="connsiteX55" fmla="*/ 155623 w 606721"/>
              <a:gd name="connsiteY55" fmla="*/ 471510 h 605804"/>
              <a:gd name="connsiteX56" fmla="*/ 134498 w 606721"/>
              <a:gd name="connsiteY56" fmla="*/ 450416 h 605804"/>
              <a:gd name="connsiteX57" fmla="*/ 134498 w 606721"/>
              <a:gd name="connsiteY57" fmla="*/ 387230 h 605804"/>
              <a:gd name="connsiteX58" fmla="*/ 21126 w 606721"/>
              <a:gd name="connsiteY58" fmla="*/ 387230 h 605804"/>
              <a:gd name="connsiteX59" fmla="*/ 0 w 606721"/>
              <a:gd name="connsiteY59" fmla="*/ 366136 h 605804"/>
              <a:gd name="connsiteX60" fmla="*/ 21126 w 606721"/>
              <a:gd name="connsiteY60" fmla="*/ 345042 h 605804"/>
              <a:gd name="connsiteX61" fmla="*/ 134498 w 606721"/>
              <a:gd name="connsiteY61" fmla="*/ 345042 h 605804"/>
              <a:gd name="connsiteX62" fmla="*/ 134498 w 606721"/>
              <a:gd name="connsiteY62" fmla="*/ 323948 h 605804"/>
              <a:gd name="connsiteX63" fmla="*/ 21126 w 606721"/>
              <a:gd name="connsiteY63" fmla="*/ 323948 h 605804"/>
              <a:gd name="connsiteX64" fmla="*/ 0 w 606721"/>
              <a:gd name="connsiteY64" fmla="*/ 302950 h 605804"/>
              <a:gd name="connsiteX65" fmla="*/ 21126 w 606721"/>
              <a:gd name="connsiteY65" fmla="*/ 281856 h 605804"/>
              <a:gd name="connsiteX66" fmla="*/ 134498 w 606721"/>
              <a:gd name="connsiteY66" fmla="*/ 281856 h 605804"/>
              <a:gd name="connsiteX67" fmla="*/ 134498 w 606721"/>
              <a:gd name="connsiteY67" fmla="*/ 260762 h 605804"/>
              <a:gd name="connsiteX68" fmla="*/ 21126 w 606721"/>
              <a:gd name="connsiteY68" fmla="*/ 260762 h 605804"/>
              <a:gd name="connsiteX69" fmla="*/ 0 w 606721"/>
              <a:gd name="connsiteY69" fmla="*/ 239668 h 605804"/>
              <a:gd name="connsiteX70" fmla="*/ 21126 w 606721"/>
              <a:gd name="connsiteY70" fmla="*/ 218670 h 605804"/>
              <a:gd name="connsiteX71" fmla="*/ 134498 w 606721"/>
              <a:gd name="connsiteY71" fmla="*/ 218670 h 605804"/>
              <a:gd name="connsiteX72" fmla="*/ 134498 w 606721"/>
              <a:gd name="connsiteY72" fmla="*/ 155388 h 605804"/>
              <a:gd name="connsiteX73" fmla="*/ 155623 w 606721"/>
              <a:gd name="connsiteY73" fmla="*/ 134295 h 605804"/>
              <a:gd name="connsiteX74" fmla="*/ 219001 w 606721"/>
              <a:gd name="connsiteY74" fmla="*/ 134295 h 605804"/>
              <a:gd name="connsiteX75" fmla="*/ 219001 w 606721"/>
              <a:gd name="connsiteY75" fmla="*/ 21094 h 605804"/>
              <a:gd name="connsiteX76" fmla="*/ 240031 w 606721"/>
              <a:gd name="connsiteY76" fmla="*/ 0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6721" h="605804">
                <a:moveTo>
                  <a:pt x="208380" y="208097"/>
                </a:moveTo>
                <a:lnTo>
                  <a:pt x="398342" y="208097"/>
                </a:lnTo>
                <a:lnTo>
                  <a:pt x="398342" y="397706"/>
                </a:lnTo>
                <a:lnTo>
                  <a:pt x="208380" y="397706"/>
                </a:lnTo>
                <a:close/>
                <a:moveTo>
                  <a:pt x="176749" y="176482"/>
                </a:moveTo>
                <a:lnTo>
                  <a:pt x="176749" y="429322"/>
                </a:lnTo>
                <a:lnTo>
                  <a:pt x="429972" y="429322"/>
                </a:lnTo>
                <a:lnTo>
                  <a:pt x="429972" y="176482"/>
                </a:lnTo>
                <a:close/>
                <a:moveTo>
                  <a:pt x="240031" y="0"/>
                </a:moveTo>
                <a:cubicBezTo>
                  <a:pt x="251693" y="0"/>
                  <a:pt x="261157" y="9450"/>
                  <a:pt x="261157" y="21094"/>
                </a:cubicBezTo>
                <a:lnTo>
                  <a:pt x="261157" y="134295"/>
                </a:lnTo>
                <a:lnTo>
                  <a:pt x="282282" y="134295"/>
                </a:lnTo>
                <a:lnTo>
                  <a:pt x="282282" y="21094"/>
                </a:lnTo>
                <a:cubicBezTo>
                  <a:pt x="282282" y="9450"/>
                  <a:pt x="291746" y="0"/>
                  <a:pt x="303408" y="0"/>
                </a:cubicBezTo>
                <a:cubicBezTo>
                  <a:pt x="315070" y="0"/>
                  <a:pt x="324438" y="9450"/>
                  <a:pt x="324438" y="21094"/>
                </a:cubicBezTo>
                <a:lnTo>
                  <a:pt x="324438" y="134295"/>
                </a:lnTo>
                <a:lnTo>
                  <a:pt x="345564" y="134295"/>
                </a:lnTo>
                <a:lnTo>
                  <a:pt x="345564" y="21094"/>
                </a:lnTo>
                <a:cubicBezTo>
                  <a:pt x="345564" y="9450"/>
                  <a:pt x="355028" y="0"/>
                  <a:pt x="366690" y="0"/>
                </a:cubicBezTo>
                <a:cubicBezTo>
                  <a:pt x="378352" y="0"/>
                  <a:pt x="387816" y="9450"/>
                  <a:pt x="387816" y="21094"/>
                </a:cubicBezTo>
                <a:lnTo>
                  <a:pt x="387816" y="134295"/>
                </a:lnTo>
                <a:lnTo>
                  <a:pt x="451098" y="134295"/>
                </a:lnTo>
                <a:cubicBezTo>
                  <a:pt x="462760" y="134295"/>
                  <a:pt x="472223" y="143744"/>
                  <a:pt x="472223" y="155388"/>
                </a:cubicBezTo>
                <a:lnTo>
                  <a:pt x="472223" y="218670"/>
                </a:lnTo>
                <a:lnTo>
                  <a:pt x="585691" y="218670"/>
                </a:lnTo>
                <a:cubicBezTo>
                  <a:pt x="597353" y="218670"/>
                  <a:pt x="606721" y="228024"/>
                  <a:pt x="606721" y="239668"/>
                </a:cubicBezTo>
                <a:cubicBezTo>
                  <a:pt x="606721" y="251313"/>
                  <a:pt x="597353" y="260762"/>
                  <a:pt x="585691" y="260762"/>
                </a:cubicBezTo>
                <a:lnTo>
                  <a:pt x="472223" y="260762"/>
                </a:lnTo>
                <a:lnTo>
                  <a:pt x="472223" y="281856"/>
                </a:lnTo>
                <a:lnTo>
                  <a:pt x="585691" y="281856"/>
                </a:lnTo>
                <a:cubicBezTo>
                  <a:pt x="597353" y="281856"/>
                  <a:pt x="606721" y="291305"/>
                  <a:pt x="606721" y="302950"/>
                </a:cubicBezTo>
                <a:cubicBezTo>
                  <a:pt x="606721" y="314595"/>
                  <a:pt x="597353" y="323948"/>
                  <a:pt x="585691" y="323948"/>
                </a:cubicBezTo>
                <a:lnTo>
                  <a:pt x="472223" y="323948"/>
                </a:lnTo>
                <a:lnTo>
                  <a:pt x="472223" y="345042"/>
                </a:lnTo>
                <a:lnTo>
                  <a:pt x="585691" y="345042"/>
                </a:lnTo>
                <a:cubicBezTo>
                  <a:pt x="597353" y="345042"/>
                  <a:pt x="606721" y="354491"/>
                  <a:pt x="606721" y="366136"/>
                </a:cubicBezTo>
                <a:cubicBezTo>
                  <a:pt x="606721" y="377781"/>
                  <a:pt x="597353" y="387230"/>
                  <a:pt x="585691" y="387230"/>
                </a:cubicBezTo>
                <a:lnTo>
                  <a:pt x="472223" y="387230"/>
                </a:lnTo>
                <a:lnTo>
                  <a:pt x="472223" y="450416"/>
                </a:lnTo>
                <a:cubicBezTo>
                  <a:pt x="472223" y="462061"/>
                  <a:pt x="462760" y="471510"/>
                  <a:pt x="451098" y="471510"/>
                </a:cubicBezTo>
                <a:lnTo>
                  <a:pt x="387816" y="471510"/>
                </a:lnTo>
                <a:lnTo>
                  <a:pt x="387816" y="584806"/>
                </a:lnTo>
                <a:cubicBezTo>
                  <a:pt x="387816" y="596450"/>
                  <a:pt x="378352" y="605804"/>
                  <a:pt x="366690" y="605804"/>
                </a:cubicBezTo>
                <a:cubicBezTo>
                  <a:pt x="355028" y="605804"/>
                  <a:pt x="345564" y="596450"/>
                  <a:pt x="345564" y="584806"/>
                </a:cubicBezTo>
                <a:lnTo>
                  <a:pt x="345564" y="471510"/>
                </a:lnTo>
                <a:lnTo>
                  <a:pt x="324534" y="471510"/>
                </a:lnTo>
                <a:lnTo>
                  <a:pt x="324534" y="584806"/>
                </a:lnTo>
                <a:cubicBezTo>
                  <a:pt x="324534" y="596450"/>
                  <a:pt x="315070" y="605804"/>
                  <a:pt x="303408" y="605804"/>
                </a:cubicBezTo>
                <a:cubicBezTo>
                  <a:pt x="291746" y="605804"/>
                  <a:pt x="282282" y="596450"/>
                  <a:pt x="282282" y="584806"/>
                </a:cubicBezTo>
                <a:lnTo>
                  <a:pt x="282282" y="471510"/>
                </a:lnTo>
                <a:lnTo>
                  <a:pt x="261157" y="471510"/>
                </a:lnTo>
                <a:lnTo>
                  <a:pt x="261157" y="584806"/>
                </a:lnTo>
                <a:cubicBezTo>
                  <a:pt x="261157" y="596450"/>
                  <a:pt x="251693" y="605804"/>
                  <a:pt x="240031" y="605804"/>
                </a:cubicBezTo>
                <a:cubicBezTo>
                  <a:pt x="228369" y="605804"/>
                  <a:pt x="219001" y="596450"/>
                  <a:pt x="219001" y="584806"/>
                </a:cubicBezTo>
                <a:lnTo>
                  <a:pt x="219001" y="471510"/>
                </a:lnTo>
                <a:lnTo>
                  <a:pt x="155623" y="471510"/>
                </a:lnTo>
                <a:cubicBezTo>
                  <a:pt x="143961" y="471510"/>
                  <a:pt x="134498" y="462061"/>
                  <a:pt x="134498" y="450416"/>
                </a:cubicBezTo>
                <a:lnTo>
                  <a:pt x="134498" y="387230"/>
                </a:lnTo>
                <a:lnTo>
                  <a:pt x="21126" y="387230"/>
                </a:lnTo>
                <a:cubicBezTo>
                  <a:pt x="9464" y="387230"/>
                  <a:pt x="0" y="377781"/>
                  <a:pt x="0" y="366136"/>
                </a:cubicBezTo>
                <a:cubicBezTo>
                  <a:pt x="0" y="354491"/>
                  <a:pt x="9464" y="345042"/>
                  <a:pt x="21126" y="345042"/>
                </a:cubicBezTo>
                <a:lnTo>
                  <a:pt x="134498" y="345042"/>
                </a:lnTo>
                <a:lnTo>
                  <a:pt x="134498" y="323948"/>
                </a:lnTo>
                <a:lnTo>
                  <a:pt x="21126" y="323948"/>
                </a:lnTo>
                <a:cubicBezTo>
                  <a:pt x="9464" y="323948"/>
                  <a:pt x="0" y="314595"/>
                  <a:pt x="0" y="302950"/>
                </a:cubicBezTo>
                <a:cubicBezTo>
                  <a:pt x="0" y="291305"/>
                  <a:pt x="9464" y="281856"/>
                  <a:pt x="21126" y="281856"/>
                </a:cubicBezTo>
                <a:lnTo>
                  <a:pt x="134498" y="281856"/>
                </a:lnTo>
                <a:lnTo>
                  <a:pt x="134498" y="260762"/>
                </a:lnTo>
                <a:lnTo>
                  <a:pt x="21126" y="260762"/>
                </a:lnTo>
                <a:cubicBezTo>
                  <a:pt x="9464" y="260762"/>
                  <a:pt x="0" y="251313"/>
                  <a:pt x="0" y="239668"/>
                </a:cubicBezTo>
                <a:cubicBezTo>
                  <a:pt x="0" y="228024"/>
                  <a:pt x="9464" y="218670"/>
                  <a:pt x="21126" y="218670"/>
                </a:cubicBezTo>
                <a:lnTo>
                  <a:pt x="134498" y="218670"/>
                </a:lnTo>
                <a:lnTo>
                  <a:pt x="134498" y="155388"/>
                </a:lnTo>
                <a:cubicBezTo>
                  <a:pt x="134498" y="143744"/>
                  <a:pt x="143961" y="134295"/>
                  <a:pt x="155623" y="134295"/>
                </a:cubicBezTo>
                <a:lnTo>
                  <a:pt x="219001" y="134295"/>
                </a:lnTo>
                <a:lnTo>
                  <a:pt x="219001" y="21094"/>
                </a:lnTo>
                <a:cubicBezTo>
                  <a:pt x="219001" y="9450"/>
                  <a:pt x="228369" y="0"/>
                  <a:pt x="240031" y="0"/>
                </a:cubicBezTo>
                <a:close/>
              </a:path>
            </a:pathLst>
          </a:custGeom>
          <a:solidFill>
            <a:srgbClr val="1E77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A95177E-CD26-4445-BB7B-ECDA0F98C4FF}"/>
              </a:ext>
            </a:extLst>
          </p:cNvPr>
          <p:cNvSpPr txBox="1"/>
          <p:nvPr/>
        </p:nvSpPr>
        <p:spPr>
          <a:xfrm>
            <a:off x="5130800" y="3507410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E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rgbClr val="1E77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2985FAA-8FE0-4171-8A97-7EADD5B65534}"/>
              </a:ext>
            </a:extLst>
          </p:cNvPr>
          <p:cNvSpPr txBox="1"/>
          <p:nvPr/>
        </p:nvSpPr>
        <p:spPr>
          <a:xfrm>
            <a:off x="4878259" y="4300038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4B235A7-463B-43A3-9867-40A3E4C7971D}"/>
              </a:ext>
            </a:extLst>
          </p:cNvPr>
          <p:cNvSpPr txBox="1"/>
          <p:nvPr/>
        </p:nvSpPr>
        <p:spPr>
          <a:xfrm>
            <a:off x="4878259" y="4802013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677A0AD-D9AF-4225-AE01-551A81576D41}"/>
              </a:ext>
            </a:extLst>
          </p:cNvPr>
          <p:cNvSpPr txBox="1"/>
          <p:nvPr/>
        </p:nvSpPr>
        <p:spPr>
          <a:xfrm>
            <a:off x="4878259" y="5303988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7C00228-648A-4C80-8E70-BA5F924D155E}"/>
              </a:ext>
            </a:extLst>
          </p:cNvPr>
          <p:cNvSpPr/>
          <p:nvPr/>
        </p:nvSpPr>
        <p:spPr>
          <a:xfrm>
            <a:off x="8308714" y="2293287"/>
            <a:ext cx="3222886" cy="3942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humb-up-gross-line-symbol_38470">
            <a:extLst>
              <a:ext uri="{FF2B5EF4-FFF2-40B4-BE49-F238E27FC236}">
                <a16:creationId xmlns="" xmlns:a16="http://schemas.microsoft.com/office/drawing/2014/main" id="{32FD93C0-A4C0-4F34-83D5-D87D55E8F331}"/>
              </a:ext>
            </a:extLst>
          </p:cNvPr>
          <p:cNvSpPr>
            <a:spLocks noChangeAspect="1"/>
          </p:cNvSpPr>
          <p:nvPr/>
        </p:nvSpPr>
        <p:spPr bwMode="auto">
          <a:xfrm>
            <a:off x="9521764" y="2586431"/>
            <a:ext cx="796789" cy="814250"/>
          </a:xfrm>
          <a:custGeom>
            <a:avLst/>
            <a:gdLst>
              <a:gd name="T0" fmla="*/ 591 w 600"/>
              <a:gd name="T1" fmla="*/ 144 h 614"/>
              <a:gd name="T2" fmla="*/ 488 w 600"/>
              <a:gd name="T3" fmla="*/ 60 h 614"/>
              <a:gd name="T4" fmla="*/ 471 w 600"/>
              <a:gd name="T5" fmla="*/ 54 h 614"/>
              <a:gd name="T6" fmla="*/ 284 w 600"/>
              <a:gd name="T7" fmla="*/ 54 h 614"/>
              <a:gd name="T8" fmla="*/ 284 w 600"/>
              <a:gd name="T9" fmla="*/ 27 h 614"/>
              <a:gd name="T10" fmla="*/ 257 w 600"/>
              <a:gd name="T11" fmla="*/ 0 h 614"/>
              <a:gd name="T12" fmla="*/ 203 w 600"/>
              <a:gd name="T13" fmla="*/ 0 h 614"/>
              <a:gd name="T14" fmla="*/ 176 w 600"/>
              <a:gd name="T15" fmla="*/ 27 h 614"/>
              <a:gd name="T16" fmla="*/ 176 w 600"/>
              <a:gd name="T17" fmla="*/ 54 h 614"/>
              <a:gd name="T18" fmla="*/ 27 w 600"/>
              <a:gd name="T19" fmla="*/ 54 h 614"/>
              <a:gd name="T20" fmla="*/ 0 w 600"/>
              <a:gd name="T21" fmla="*/ 80 h 614"/>
              <a:gd name="T22" fmla="*/ 0 w 600"/>
              <a:gd name="T23" fmla="*/ 254 h 614"/>
              <a:gd name="T24" fmla="*/ 27 w 600"/>
              <a:gd name="T25" fmla="*/ 281 h 614"/>
              <a:gd name="T26" fmla="*/ 176 w 600"/>
              <a:gd name="T27" fmla="*/ 281 h 614"/>
              <a:gd name="T28" fmla="*/ 176 w 600"/>
              <a:gd name="T29" fmla="*/ 588 h 614"/>
              <a:gd name="T30" fmla="*/ 203 w 600"/>
              <a:gd name="T31" fmla="*/ 614 h 614"/>
              <a:gd name="T32" fmla="*/ 257 w 600"/>
              <a:gd name="T33" fmla="*/ 614 h 614"/>
              <a:gd name="T34" fmla="*/ 284 w 600"/>
              <a:gd name="T35" fmla="*/ 588 h 614"/>
              <a:gd name="T36" fmla="*/ 284 w 600"/>
              <a:gd name="T37" fmla="*/ 281 h 614"/>
              <a:gd name="T38" fmla="*/ 471 w 600"/>
              <a:gd name="T39" fmla="*/ 281 h 614"/>
              <a:gd name="T40" fmla="*/ 489 w 600"/>
              <a:gd name="T41" fmla="*/ 274 h 614"/>
              <a:gd name="T42" fmla="*/ 591 w 600"/>
              <a:gd name="T43" fmla="*/ 184 h 614"/>
              <a:gd name="T44" fmla="*/ 600 w 600"/>
              <a:gd name="T45" fmla="*/ 164 h 614"/>
              <a:gd name="T46" fmla="*/ 591 w 600"/>
              <a:gd name="T47" fmla="*/ 14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0" h="614">
                <a:moveTo>
                  <a:pt x="591" y="144"/>
                </a:moveTo>
                <a:lnTo>
                  <a:pt x="488" y="60"/>
                </a:lnTo>
                <a:cubicBezTo>
                  <a:pt x="484" y="56"/>
                  <a:pt x="478" y="54"/>
                  <a:pt x="471" y="54"/>
                </a:cubicBezTo>
                <a:lnTo>
                  <a:pt x="284" y="54"/>
                </a:lnTo>
                <a:lnTo>
                  <a:pt x="284" y="27"/>
                </a:lnTo>
                <a:cubicBezTo>
                  <a:pt x="284" y="12"/>
                  <a:pt x="272" y="0"/>
                  <a:pt x="257" y="0"/>
                </a:cubicBezTo>
                <a:lnTo>
                  <a:pt x="203" y="0"/>
                </a:lnTo>
                <a:cubicBezTo>
                  <a:pt x="189" y="0"/>
                  <a:pt x="176" y="12"/>
                  <a:pt x="176" y="27"/>
                </a:cubicBezTo>
                <a:lnTo>
                  <a:pt x="176" y="54"/>
                </a:lnTo>
                <a:lnTo>
                  <a:pt x="27" y="54"/>
                </a:lnTo>
                <a:cubicBezTo>
                  <a:pt x="12" y="54"/>
                  <a:pt x="0" y="65"/>
                  <a:pt x="0" y="80"/>
                </a:cubicBezTo>
                <a:lnTo>
                  <a:pt x="0" y="254"/>
                </a:lnTo>
                <a:cubicBezTo>
                  <a:pt x="0" y="269"/>
                  <a:pt x="12" y="281"/>
                  <a:pt x="27" y="281"/>
                </a:cubicBezTo>
                <a:lnTo>
                  <a:pt x="176" y="281"/>
                </a:lnTo>
                <a:lnTo>
                  <a:pt x="176" y="588"/>
                </a:lnTo>
                <a:cubicBezTo>
                  <a:pt x="176" y="603"/>
                  <a:pt x="189" y="614"/>
                  <a:pt x="203" y="614"/>
                </a:cubicBezTo>
                <a:lnTo>
                  <a:pt x="257" y="614"/>
                </a:lnTo>
                <a:cubicBezTo>
                  <a:pt x="272" y="614"/>
                  <a:pt x="284" y="603"/>
                  <a:pt x="284" y="588"/>
                </a:cubicBezTo>
                <a:lnTo>
                  <a:pt x="284" y="281"/>
                </a:lnTo>
                <a:lnTo>
                  <a:pt x="471" y="281"/>
                </a:lnTo>
                <a:cubicBezTo>
                  <a:pt x="477" y="281"/>
                  <a:pt x="484" y="278"/>
                  <a:pt x="489" y="274"/>
                </a:cubicBezTo>
                <a:lnTo>
                  <a:pt x="591" y="184"/>
                </a:lnTo>
                <a:cubicBezTo>
                  <a:pt x="597" y="179"/>
                  <a:pt x="600" y="172"/>
                  <a:pt x="600" y="164"/>
                </a:cubicBezTo>
                <a:cubicBezTo>
                  <a:pt x="600" y="156"/>
                  <a:pt x="596" y="149"/>
                  <a:pt x="591" y="144"/>
                </a:cubicBezTo>
                <a:close/>
              </a:path>
            </a:pathLst>
          </a:custGeom>
          <a:solidFill>
            <a:srgbClr val="1E77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D0300B4-DE1C-41A1-ADB0-0CE4BDEAEC2F}"/>
              </a:ext>
            </a:extLst>
          </p:cNvPr>
          <p:cNvSpPr txBox="1"/>
          <p:nvPr/>
        </p:nvSpPr>
        <p:spPr>
          <a:xfrm>
            <a:off x="8954957" y="3507410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rgbClr val="1E77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rgbClr val="1E77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137B019-88D7-417A-AF1F-15A555ACE9B5}"/>
              </a:ext>
            </a:extLst>
          </p:cNvPr>
          <p:cNvSpPr txBox="1"/>
          <p:nvPr/>
        </p:nvSpPr>
        <p:spPr>
          <a:xfrm>
            <a:off x="8702416" y="4300038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E547E3D5-E13E-490E-A30E-48EED67559E1}"/>
              </a:ext>
            </a:extLst>
          </p:cNvPr>
          <p:cNvSpPr txBox="1"/>
          <p:nvPr/>
        </p:nvSpPr>
        <p:spPr>
          <a:xfrm>
            <a:off x="8702416" y="4802013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660E7AD-D041-4576-A805-7BC823614834}"/>
              </a:ext>
            </a:extLst>
          </p:cNvPr>
          <p:cNvSpPr txBox="1"/>
          <p:nvPr/>
        </p:nvSpPr>
        <p:spPr>
          <a:xfrm>
            <a:off x="8702416" y="5303988"/>
            <a:ext cx="2435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dist"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 text here</a:t>
            </a:r>
            <a:endParaRPr lang="zh-CN" altLang="en-US" sz="1600" dirty="0">
              <a:solidFill>
                <a:schemeClr val="tx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368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AB77ED14-BC22-48EF-A639-D06152F945E8}"/>
              </a:ext>
            </a:extLst>
          </p:cNvPr>
          <p:cNvSpPr/>
          <p:nvPr/>
        </p:nvSpPr>
        <p:spPr>
          <a:xfrm rot="18890015">
            <a:off x="3044458" y="-4748015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AF359DE8-A33D-4F4F-9531-9E4B9BB8D836}"/>
              </a:ext>
            </a:extLst>
          </p:cNvPr>
          <p:cNvSpPr/>
          <p:nvPr/>
        </p:nvSpPr>
        <p:spPr>
          <a:xfrm rot="18890015">
            <a:off x="-14670200" y="-14394432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6B8F9F6-74FF-4B63-A082-201AD9E370FC}"/>
              </a:ext>
            </a:extLst>
          </p:cNvPr>
          <p:cNvSpPr txBox="1"/>
          <p:nvPr/>
        </p:nvSpPr>
        <p:spPr>
          <a:xfrm>
            <a:off x="2026839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03</a:t>
            </a:r>
            <a:endParaRPr lang="zh-CN" altLang="en-US" sz="28700" dirty="0">
              <a:ln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55756C5-BA97-43C2-A3C2-98284EB52A62}"/>
              </a:ext>
            </a:extLst>
          </p:cNvPr>
          <p:cNvSpPr txBox="1"/>
          <p:nvPr/>
        </p:nvSpPr>
        <p:spPr>
          <a:xfrm>
            <a:off x="2123187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 w="25400"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03</a:t>
            </a:r>
            <a:endParaRPr lang="zh-CN" altLang="en-US" sz="28700" dirty="0">
              <a:ln w="25400"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8B61BE1-5209-49E8-9C87-A38EFA5AF7C8}"/>
              </a:ext>
            </a:extLst>
          </p:cNvPr>
          <p:cNvSpPr txBox="1"/>
          <p:nvPr/>
        </p:nvSpPr>
        <p:spPr>
          <a:xfrm>
            <a:off x="6372434" y="2476277"/>
            <a:ext cx="3213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7E1B132-09DC-47D3-9C25-88A0E148CE17}"/>
              </a:ext>
            </a:extLst>
          </p:cNvPr>
          <p:cNvSpPr txBox="1"/>
          <p:nvPr/>
        </p:nvSpPr>
        <p:spPr>
          <a:xfrm>
            <a:off x="6372434" y="3632200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5404DE9-FD40-4364-9843-2F25ECCC261A}"/>
              </a:ext>
            </a:extLst>
          </p:cNvPr>
          <p:cNvGrpSpPr/>
          <p:nvPr/>
        </p:nvGrpSpPr>
        <p:grpSpPr>
          <a:xfrm>
            <a:off x="4068526" y="6274582"/>
            <a:ext cx="1540357" cy="1540355"/>
            <a:chOff x="9286335" y="571500"/>
            <a:chExt cx="1540357" cy="1540355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160BE84-969F-4B9D-B779-9A4CFE4E8EB2}"/>
                </a:ext>
              </a:extLst>
            </p:cNvPr>
            <p:cNvSpPr/>
            <p:nvPr/>
          </p:nvSpPr>
          <p:spPr>
            <a:xfrm>
              <a:off x="9286335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732BD6E-B889-44D5-B1C1-8F9F982BEE08}"/>
                </a:ext>
              </a:extLst>
            </p:cNvPr>
            <p:cNvSpPr/>
            <p:nvPr/>
          </p:nvSpPr>
          <p:spPr>
            <a:xfrm>
              <a:off x="9732450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9DAC6E2-7767-49BA-B41B-22A10E013098}"/>
                </a:ext>
              </a:extLst>
            </p:cNvPr>
            <p:cNvSpPr/>
            <p:nvPr/>
          </p:nvSpPr>
          <p:spPr>
            <a:xfrm>
              <a:off x="10178563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247E6BAE-CAA2-4A18-8243-B51937B5B55A}"/>
                </a:ext>
              </a:extLst>
            </p:cNvPr>
            <p:cNvSpPr/>
            <p:nvPr/>
          </p:nvSpPr>
          <p:spPr>
            <a:xfrm>
              <a:off x="10624676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6094B01-85F3-4E44-9FD4-71A253005961}"/>
                </a:ext>
              </a:extLst>
            </p:cNvPr>
            <p:cNvSpPr/>
            <p:nvPr/>
          </p:nvSpPr>
          <p:spPr>
            <a:xfrm>
              <a:off x="9286335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BCEF3A8-A9E1-49E4-ADD0-FD989F71F02B}"/>
                </a:ext>
              </a:extLst>
            </p:cNvPr>
            <p:cNvSpPr/>
            <p:nvPr/>
          </p:nvSpPr>
          <p:spPr>
            <a:xfrm>
              <a:off x="9732450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CF5ECAEB-20E0-4AD5-AA76-72932BE53153}"/>
                </a:ext>
              </a:extLst>
            </p:cNvPr>
            <p:cNvSpPr/>
            <p:nvPr/>
          </p:nvSpPr>
          <p:spPr>
            <a:xfrm>
              <a:off x="10178563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9FE9CA3B-513D-4851-9BBA-A5F8581AE527}"/>
                </a:ext>
              </a:extLst>
            </p:cNvPr>
            <p:cNvSpPr/>
            <p:nvPr/>
          </p:nvSpPr>
          <p:spPr>
            <a:xfrm>
              <a:off x="10624676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58A9B8B-7EF6-4C3E-9AFF-52DBC7BEFA07}"/>
                </a:ext>
              </a:extLst>
            </p:cNvPr>
            <p:cNvSpPr/>
            <p:nvPr/>
          </p:nvSpPr>
          <p:spPr>
            <a:xfrm>
              <a:off x="9286337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0B8CEA2-9C43-43DB-98AF-6012302ACAB6}"/>
                </a:ext>
              </a:extLst>
            </p:cNvPr>
            <p:cNvSpPr/>
            <p:nvPr/>
          </p:nvSpPr>
          <p:spPr>
            <a:xfrm>
              <a:off x="9732450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4E03276B-1986-4CFA-93D4-C52363949907}"/>
                </a:ext>
              </a:extLst>
            </p:cNvPr>
            <p:cNvSpPr/>
            <p:nvPr/>
          </p:nvSpPr>
          <p:spPr>
            <a:xfrm>
              <a:off x="10178563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C1DED82-F863-4714-A7C3-66AC09D5A1F6}"/>
                </a:ext>
              </a:extLst>
            </p:cNvPr>
            <p:cNvSpPr/>
            <p:nvPr/>
          </p:nvSpPr>
          <p:spPr>
            <a:xfrm>
              <a:off x="10624676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FBC85F4A-2B8B-4FE2-8FEE-E801B41765A1}"/>
                </a:ext>
              </a:extLst>
            </p:cNvPr>
            <p:cNvSpPr/>
            <p:nvPr/>
          </p:nvSpPr>
          <p:spPr>
            <a:xfrm>
              <a:off x="9286337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F0246ED-5A87-47A8-A07B-ED2D30562385}"/>
                </a:ext>
              </a:extLst>
            </p:cNvPr>
            <p:cNvSpPr/>
            <p:nvPr/>
          </p:nvSpPr>
          <p:spPr>
            <a:xfrm>
              <a:off x="9732450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FFD4070-9776-4195-A096-5BCD0C268ED9}"/>
                </a:ext>
              </a:extLst>
            </p:cNvPr>
            <p:cNvSpPr/>
            <p:nvPr/>
          </p:nvSpPr>
          <p:spPr>
            <a:xfrm>
              <a:off x="10178563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368EFFE-9D38-46FA-9527-D7330A430A9C}"/>
                </a:ext>
              </a:extLst>
            </p:cNvPr>
            <p:cNvSpPr/>
            <p:nvPr/>
          </p:nvSpPr>
          <p:spPr>
            <a:xfrm>
              <a:off x="10624676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1596A9C-7776-4418-A979-5CB5D25C6034}"/>
              </a:ext>
            </a:extLst>
          </p:cNvPr>
          <p:cNvGrpSpPr/>
          <p:nvPr/>
        </p:nvGrpSpPr>
        <p:grpSpPr>
          <a:xfrm>
            <a:off x="11323337" y="105060"/>
            <a:ext cx="1737326" cy="1025240"/>
            <a:chOff x="-462263" y="4919324"/>
            <a:chExt cx="1737326" cy="1025240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46054E3A-6004-4988-99DD-969AA9BDB569}"/>
                </a:ext>
              </a:extLst>
            </p:cNvPr>
            <p:cNvGrpSpPr/>
            <p:nvPr/>
          </p:nvGrpSpPr>
          <p:grpSpPr>
            <a:xfrm>
              <a:off x="-462263" y="4919324"/>
              <a:ext cx="1737326" cy="234315"/>
              <a:chOff x="1896533" y="2576786"/>
              <a:chExt cx="3140696" cy="423589"/>
            </a:xfrm>
          </p:grpSpPr>
          <p:sp>
            <p:nvSpPr>
              <p:cNvPr id="45" name="等腰三角形 63">
                <a:extLst>
                  <a:ext uri="{FF2B5EF4-FFF2-40B4-BE49-F238E27FC236}">
                    <a16:creationId xmlns="" xmlns:a16="http://schemas.microsoft.com/office/drawing/2014/main" id="{7A14B15E-4060-4414-89C5-0BD73B09BCC6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63">
                <a:extLst>
                  <a:ext uri="{FF2B5EF4-FFF2-40B4-BE49-F238E27FC236}">
                    <a16:creationId xmlns="" xmlns:a16="http://schemas.microsoft.com/office/drawing/2014/main" id="{66FE0CFF-993A-4B2E-B5AF-0B8901805903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3">
                <a:extLst>
                  <a:ext uri="{FF2B5EF4-FFF2-40B4-BE49-F238E27FC236}">
                    <a16:creationId xmlns="" xmlns:a16="http://schemas.microsoft.com/office/drawing/2014/main" id="{EEF58AAA-3050-439C-AC6C-A602129CEF7D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63">
                <a:extLst>
                  <a:ext uri="{FF2B5EF4-FFF2-40B4-BE49-F238E27FC236}">
                    <a16:creationId xmlns="" xmlns:a16="http://schemas.microsoft.com/office/drawing/2014/main" id="{40D42CD8-7373-4500-9843-8B403D8F69E8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10D80D2-705A-48DB-ACD9-2E49029012BC}"/>
                </a:ext>
              </a:extLst>
            </p:cNvPr>
            <p:cNvGrpSpPr/>
            <p:nvPr/>
          </p:nvGrpSpPr>
          <p:grpSpPr>
            <a:xfrm>
              <a:off x="-462263" y="5182966"/>
              <a:ext cx="1737326" cy="234315"/>
              <a:chOff x="1896533" y="2576786"/>
              <a:chExt cx="3140696" cy="423589"/>
            </a:xfrm>
          </p:grpSpPr>
          <p:sp>
            <p:nvSpPr>
              <p:cNvPr id="41" name="等腰三角形 63">
                <a:extLst>
                  <a:ext uri="{FF2B5EF4-FFF2-40B4-BE49-F238E27FC236}">
                    <a16:creationId xmlns="" xmlns:a16="http://schemas.microsoft.com/office/drawing/2014/main" id="{A80E93AA-1D79-4BDC-80BD-A0D1A71424C9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63">
                <a:extLst>
                  <a:ext uri="{FF2B5EF4-FFF2-40B4-BE49-F238E27FC236}">
                    <a16:creationId xmlns="" xmlns:a16="http://schemas.microsoft.com/office/drawing/2014/main" id="{BE99FDF3-05E3-45BD-A216-CD247B71C2D7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63">
                <a:extLst>
                  <a:ext uri="{FF2B5EF4-FFF2-40B4-BE49-F238E27FC236}">
                    <a16:creationId xmlns="" xmlns:a16="http://schemas.microsoft.com/office/drawing/2014/main" id="{37A96496-C162-4194-8A56-232063CE0CC2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63">
                <a:extLst>
                  <a:ext uri="{FF2B5EF4-FFF2-40B4-BE49-F238E27FC236}">
                    <a16:creationId xmlns="" xmlns:a16="http://schemas.microsoft.com/office/drawing/2014/main" id="{0D902B56-F1BD-4C14-8C4B-A873F4C70D36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61138230-D437-4D0D-808C-15DF830436FA}"/>
                </a:ext>
              </a:extLst>
            </p:cNvPr>
            <p:cNvGrpSpPr/>
            <p:nvPr/>
          </p:nvGrpSpPr>
          <p:grpSpPr>
            <a:xfrm>
              <a:off x="-462263" y="5446608"/>
              <a:ext cx="1737326" cy="234315"/>
              <a:chOff x="1896533" y="2576786"/>
              <a:chExt cx="3140696" cy="423589"/>
            </a:xfrm>
          </p:grpSpPr>
          <p:sp>
            <p:nvSpPr>
              <p:cNvPr id="37" name="等腰三角形 63">
                <a:extLst>
                  <a:ext uri="{FF2B5EF4-FFF2-40B4-BE49-F238E27FC236}">
                    <a16:creationId xmlns="" xmlns:a16="http://schemas.microsoft.com/office/drawing/2014/main" id="{1EA8A365-C2EC-4F0E-82AA-C56502FFFD2E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63">
                <a:extLst>
                  <a:ext uri="{FF2B5EF4-FFF2-40B4-BE49-F238E27FC236}">
                    <a16:creationId xmlns="" xmlns:a16="http://schemas.microsoft.com/office/drawing/2014/main" id="{2F8F7D20-3AAF-4AE9-9360-90F9FF72CE2B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63">
                <a:extLst>
                  <a:ext uri="{FF2B5EF4-FFF2-40B4-BE49-F238E27FC236}">
                    <a16:creationId xmlns="" xmlns:a16="http://schemas.microsoft.com/office/drawing/2014/main" id="{1AB3E987-37A0-4486-B963-49B47CCFEF41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63">
                <a:extLst>
                  <a:ext uri="{FF2B5EF4-FFF2-40B4-BE49-F238E27FC236}">
                    <a16:creationId xmlns="" xmlns:a16="http://schemas.microsoft.com/office/drawing/2014/main" id="{705DB6B4-AE5C-4F52-B762-581A8C3062C1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734DD74A-93A0-4568-BD33-5EA06415842F}"/>
                </a:ext>
              </a:extLst>
            </p:cNvPr>
            <p:cNvGrpSpPr/>
            <p:nvPr/>
          </p:nvGrpSpPr>
          <p:grpSpPr>
            <a:xfrm>
              <a:off x="-462263" y="5710249"/>
              <a:ext cx="1737326" cy="234315"/>
              <a:chOff x="1896533" y="2576786"/>
              <a:chExt cx="3140696" cy="423589"/>
            </a:xfrm>
          </p:grpSpPr>
          <p:sp>
            <p:nvSpPr>
              <p:cNvPr id="33" name="等腰三角形 63">
                <a:extLst>
                  <a:ext uri="{FF2B5EF4-FFF2-40B4-BE49-F238E27FC236}">
                    <a16:creationId xmlns="" xmlns:a16="http://schemas.microsoft.com/office/drawing/2014/main" id="{5C684263-1538-44B0-B079-7C638C29A525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63">
                <a:extLst>
                  <a:ext uri="{FF2B5EF4-FFF2-40B4-BE49-F238E27FC236}">
                    <a16:creationId xmlns="" xmlns:a16="http://schemas.microsoft.com/office/drawing/2014/main" id="{3C465D0F-2919-4D6E-8AE9-392327CC661A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63">
                <a:extLst>
                  <a:ext uri="{FF2B5EF4-FFF2-40B4-BE49-F238E27FC236}">
                    <a16:creationId xmlns="" xmlns:a16="http://schemas.microsoft.com/office/drawing/2014/main" id="{716DFBB2-B828-4DE7-862C-BD0A67BD82A3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63">
                <a:extLst>
                  <a:ext uri="{FF2B5EF4-FFF2-40B4-BE49-F238E27FC236}">
                    <a16:creationId xmlns="" xmlns:a16="http://schemas.microsoft.com/office/drawing/2014/main" id="{2E74FEFF-4CD1-4EB5-8528-C3F96B005C8B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946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箭头: 五边形 48">
            <a:extLst>
              <a:ext uri="{FF2B5EF4-FFF2-40B4-BE49-F238E27FC236}">
                <a16:creationId xmlns="" xmlns:a16="http://schemas.microsoft.com/office/drawing/2014/main" id="{333F6570-164E-4AA6-AD23-37EE9076B771}"/>
              </a:ext>
            </a:extLst>
          </p:cNvPr>
          <p:cNvSpPr/>
          <p:nvPr/>
        </p:nvSpPr>
        <p:spPr>
          <a:xfrm>
            <a:off x="-1236517" y="0"/>
            <a:ext cx="7600949" cy="6858000"/>
          </a:xfrm>
          <a:prstGeom prst="homePlate">
            <a:avLst>
              <a:gd name="adj" fmla="val 19633"/>
            </a:avLst>
          </a:prstGeom>
          <a:gradFill>
            <a:gsLst>
              <a:gs pos="15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009D6709-0EE4-49C9-95F7-7E8FBD26F77B}"/>
              </a:ext>
            </a:extLst>
          </p:cNvPr>
          <p:cNvSpPr txBox="1"/>
          <p:nvPr/>
        </p:nvSpPr>
        <p:spPr>
          <a:xfrm>
            <a:off x="6827053" y="1448112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ADVANTAGES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FF7CF995-F989-4AE1-A5CC-BAB140E29310}"/>
              </a:ext>
            </a:extLst>
          </p:cNvPr>
          <p:cNvSpPr txBox="1"/>
          <p:nvPr/>
        </p:nvSpPr>
        <p:spPr>
          <a:xfrm>
            <a:off x="6827052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C89D5BE4-8F37-4B73-8A91-6A756AE81992}"/>
              </a:ext>
            </a:extLst>
          </p:cNvPr>
          <p:cNvCxnSpPr/>
          <p:nvPr/>
        </p:nvCxnSpPr>
        <p:spPr>
          <a:xfrm>
            <a:off x="6917540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6083EA6-DBBB-4F9B-8A52-7FB8C48C3698}"/>
              </a:ext>
            </a:extLst>
          </p:cNvPr>
          <p:cNvSpPr txBox="1"/>
          <p:nvPr/>
        </p:nvSpPr>
        <p:spPr>
          <a:xfrm>
            <a:off x="6827052" y="4051612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65" name="箭头: 五边形 64">
            <a:extLst>
              <a:ext uri="{FF2B5EF4-FFF2-40B4-BE49-F238E27FC236}">
                <a16:creationId xmlns="" xmlns:a16="http://schemas.microsoft.com/office/drawing/2014/main" id="{514A2CD2-188A-494A-A597-B8AE6B6A0C02}"/>
              </a:ext>
            </a:extLst>
          </p:cNvPr>
          <p:cNvSpPr/>
          <p:nvPr/>
        </p:nvSpPr>
        <p:spPr>
          <a:xfrm>
            <a:off x="-1005208" y="0"/>
            <a:ext cx="7600949" cy="6858000"/>
          </a:xfrm>
          <a:prstGeom prst="homePlate">
            <a:avLst>
              <a:gd name="adj" fmla="val 19633"/>
            </a:avLst>
          </a:prstGeom>
          <a:gradFill>
            <a:gsLst>
              <a:gs pos="15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E96EC850-1F03-4C78-8D0D-D03E2B4729F8}"/>
              </a:ext>
            </a:extLst>
          </p:cNvPr>
          <p:cNvSpPr txBox="1"/>
          <p:nvPr/>
        </p:nvSpPr>
        <p:spPr>
          <a:xfrm>
            <a:off x="660401" y="1448112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WEAKNESSES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3A38EA7D-DB05-4104-9CBD-65570C32246C}"/>
              </a:ext>
            </a:extLst>
          </p:cNvPr>
          <p:cNvSpPr txBox="1"/>
          <p:nvPr/>
        </p:nvSpPr>
        <p:spPr>
          <a:xfrm>
            <a:off x="660400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C2547196-C44E-4DED-B344-B20DF35853F2}"/>
              </a:ext>
            </a:extLst>
          </p:cNvPr>
          <p:cNvCxnSpPr/>
          <p:nvPr/>
        </p:nvCxnSpPr>
        <p:spPr>
          <a:xfrm>
            <a:off x="750888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CE25740B-4CC5-4E03-8AED-2E32CA4CF0DE}"/>
              </a:ext>
            </a:extLst>
          </p:cNvPr>
          <p:cNvSpPr txBox="1"/>
          <p:nvPr/>
        </p:nvSpPr>
        <p:spPr>
          <a:xfrm>
            <a:off x="660400" y="4051612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67" name="箭头: 五边形 66">
            <a:extLst>
              <a:ext uri="{FF2B5EF4-FFF2-40B4-BE49-F238E27FC236}">
                <a16:creationId xmlns="" xmlns:a16="http://schemas.microsoft.com/office/drawing/2014/main" id="{36FBE4E8-CA2D-483D-BF11-FDD2CC077F1A}"/>
              </a:ext>
            </a:extLst>
          </p:cNvPr>
          <p:cNvSpPr/>
          <p:nvPr/>
        </p:nvSpPr>
        <p:spPr>
          <a:xfrm flipH="1">
            <a:off x="10822341" y="-272337"/>
            <a:ext cx="1700262" cy="1534071"/>
          </a:xfrm>
          <a:prstGeom prst="homePlate">
            <a:avLst>
              <a:gd name="adj" fmla="val 19633"/>
            </a:avLst>
          </a:prstGeom>
          <a:gradFill>
            <a:gsLst>
              <a:gs pos="15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箭头: 五边形 67">
            <a:extLst>
              <a:ext uri="{FF2B5EF4-FFF2-40B4-BE49-F238E27FC236}">
                <a16:creationId xmlns="" xmlns:a16="http://schemas.microsoft.com/office/drawing/2014/main" id="{41A72E27-646F-4A96-A5B0-64F2F23A4249}"/>
              </a:ext>
            </a:extLst>
          </p:cNvPr>
          <p:cNvSpPr/>
          <p:nvPr/>
        </p:nvSpPr>
        <p:spPr>
          <a:xfrm flipH="1">
            <a:off x="11242626" y="-272337"/>
            <a:ext cx="1700262" cy="1534071"/>
          </a:xfrm>
          <a:prstGeom prst="homePlate">
            <a:avLst>
              <a:gd name="adj" fmla="val 19633"/>
            </a:avLst>
          </a:prstGeom>
          <a:gradFill>
            <a:gsLst>
              <a:gs pos="1500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0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A1B86E1-3E86-4F5E-A378-4A3E915F4F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>
                  <a:alpha val="95000"/>
                </a:srgbClr>
              </a:gs>
              <a:gs pos="100000">
                <a:srgbClr val="257DFF">
                  <a:alpha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图表 15">
            <a:extLst>
              <a:ext uri="{FF2B5EF4-FFF2-40B4-BE49-F238E27FC236}">
                <a16:creationId xmlns="" xmlns:a16="http://schemas.microsoft.com/office/drawing/2014/main" id="{7110C170-336F-4B5F-B9CB-1EAD22DD2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2375029"/>
              </p:ext>
            </p:extLst>
          </p:nvPr>
        </p:nvGraphicFramePr>
        <p:xfrm>
          <a:off x="660400" y="1510791"/>
          <a:ext cx="10858499" cy="509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对话气泡: 矩形 70">
            <a:extLst>
              <a:ext uri="{FF2B5EF4-FFF2-40B4-BE49-F238E27FC236}">
                <a16:creationId xmlns="" xmlns:a16="http://schemas.microsoft.com/office/drawing/2014/main" id="{E09FBB3E-76B4-4B6D-9F73-6557789DA403}"/>
              </a:ext>
            </a:extLst>
          </p:cNvPr>
          <p:cNvSpPr/>
          <p:nvPr/>
        </p:nvSpPr>
        <p:spPr>
          <a:xfrm>
            <a:off x="8360201" y="2200286"/>
            <a:ext cx="1157789" cy="108011"/>
          </a:xfrm>
          <a:custGeom>
            <a:avLst/>
            <a:gdLst>
              <a:gd name="connsiteX0" fmla="*/ 0 w 1157789"/>
              <a:gd name="connsiteY0" fmla="*/ 0 h 991072"/>
              <a:gd name="connsiteX1" fmla="*/ 192965 w 1157789"/>
              <a:gd name="connsiteY1" fmla="*/ 0 h 991072"/>
              <a:gd name="connsiteX2" fmla="*/ 192965 w 1157789"/>
              <a:gd name="connsiteY2" fmla="*/ 0 h 991072"/>
              <a:gd name="connsiteX3" fmla="*/ 482412 w 1157789"/>
              <a:gd name="connsiteY3" fmla="*/ 0 h 991072"/>
              <a:gd name="connsiteX4" fmla="*/ 1157789 w 1157789"/>
              <a:gd name="connsiteY4" fmla="*/ 0 h 991072"/>
              <a:gd name="connsiteX5" fmla="*/ 1157789 w 1157789"/>
              <a:gd name="connsiteY5" fmla="*/ 578125 h 991072"/>
              <a:gd name="connsiteX6" fmla="*/ 1157789 w 1157789"/>
              <a:gd name="connsiteY6" fmla="*/ 578125 h 991072"/>
              <a:gd name="connsiteX7" fmla="*/ 1157789 w 1157789"/>
              <a:gd name="connsiteY7" fmla="*/ 825893 h 991072"/>
              <a:gd name="connsiteX8" fmla="*/ 1157789 w 1157789"/>
              <a:gd name="connsiteY8" fmla="*/ 991072 h 991072"/>
              <a:gd name="connsiteX9" fmla="*/ 482412 w 1157789"/>
              <a:gd name="connsiteY9" fmla="*/ 991072 h 991072"/>
              <a:gd name="connsiteX10" fmla="*/ 74168 w 1157789"/>
              <a:gd name="connsiteY10" fmla="*/ 1175283 h 991072"/>
              <a:gd name="connsiteX11" fmla="*/ 192965 w 1157789"/>
              <a:gd name="connsiteY11" fmla="*/ 991072 h 991072"/>
              <a:gd name="connsiteX12" fmla="*/ 0 w 1157789"/>
              <a:gd name="connsiteY12" fmla="*/ 991072 h 991072"/>
              <a:gd name="connsiteX13" fmla="*/ 0 w 1157789"/>
              <a:gd name="connsiteY13" fmla="*/ 825893 h 991072"/>
              <a:gd name="connsiteX14" fmla="*/ 0 w 1157789"/>
              <a:gd name="connsiteY14" fmla="*/ 578125 h 991072"/>
              <a:gd name="connsiteX15" fmla="*/ 0 w 1157789"/>
              <a:gd name="connsiteY15" fmla="*/ 578125 h 991072"/>
              <a:gd name="connsiteX16" fmla="*/ 0 w 1157789"/>
              <a:gd name="connsiteY16" fmla="*/ 0 h 991072"/>
              <a:gd name="connsiteX0" fmla="*/ 0 w 1157789"/>
              <a:gd name="connsiteY0" fmla="*/ 0 h 1175283"/>
              <a:gd name="connsiteX1" fmla="*/ 192965 w 1157789"/>
              <a:gd name="connsiteY1" fmla="*/ 0 h 1175283"/>
              <a:gd name="connsiteX2" fmla="*/ 192965 w 1157789"/>
              <a:gd name="connsiteY2" fmla="*/ 0 h 1175283"/>
              <a:gd name="connsiteX3" fmla="*/ 482412 w 1157789"/>
              <a:gd name="connsiteY3" fmla="*/ 0 h 1175283"/>
              <a:gd name="connsiteX4" fmla="*/ 1157789 w 1157789"/>
              <a:gd name="connsiteY4" fmla="*/ 0 h 1175283"/>
              <a:gd name="connsiteX5" fmla="*/ 1157789 w 1157789"/>
              <a:gd name="connsiteY5" fmla="*/ 578125 h 1175283"/>
              <a:gd name="connsiteX6" fmla="*/ 1157789 w 1157789"/>
              <a:gd name="connsiteY6" fmla="*/ 578125 h 1175283"/>
              <a:gd name="connsiteX7" fmla="*/ 1157789 w 1157789"/>
              <a:gd name="connsiteY7" fmla="*/ 825893 h 1175283"/>
              <a:gd name="connsiteX8" fmla="*/ 1157789 w 1157789"/>
              <a:gd name="connsiteY8" fmla="*/ 991072 h 1175283"/>
              <a:gd name="connsiteX9" fmla="*/ 482412 w 1157789"/>
              <a:gd name="connsiteY9" fmla="*/ 991072 h 1175283"/>
              <a:gd name="connsiteX10" fmla="*/ 74168 w 1157789"/>
              <a:gd name="connsiteY10" fmla="*/ 1175283 h 1175283"/>
              <a:gd name="connsiteX11" fmla="*/ 192965 w 1157789"/>
              <a:gd name="connsiteY11" fmla="*/ 991072 h 1175283"/>
              <a:gd name="connsiteX12" fmla="*/ 0 w 1157789"/>
              <a:gd name="connsiteY12" fmla="*/ 991072 h 1175283"/>
              <a:gd name="connsiteX13" fmla="*/ 0 w 1157789"/>
              <a:gd name="connsiteY13" fmla="*/ 825893 h 1175283"/>
              <a:gd name="connsiteX14" fmla="*/ 0 w 1157789"/>
              <a:gd name="connsiteY14" fmla="*/ 578125 h 1175283"/>
              <a:gd name="connsiteX15" fmla="*/ 0 w 1157789"/>
              <a:gd name="connsiteY15" fmla="*/ 578125 h 1175283"/>
              <a:gd name="connsiteX16" fmla="*/ 91440 w 1157789"/>
              <a:gd name="connsiteY16" fmla="*/ 91440 h 1175283"/>
              <a:gd name="connsiteX0" fmla="*/ 0 w 1157789"/>
              <a:gd name="connsiteY0" fmla="*/ 0 h 1175283"/>
              <a:gd name="connsiteX1" fmla="*/ 192965 w 1157789"/>
              <a:gd name="connsiteY1" fmla="*/ 0 h 1175283"/>
              <a:gd name="connsiteX2" fmla="*/ 192965 w 1157789"/>
              <a:gd name="connsiteY2" fmla="*/ 0 h 1175283"/>
              <a:gd name="connsiteX3" fmla="*/ 482412 w 1157789"/>
              <a:gd name="connsiteY3" fmla="*/ 0 h 1175283"/>
              <a:gd name="connsiteX4" fmla="*/ 1157789 w 1157789"/>
              <a:gd name="connsiteY4" fmla="*/ 0 h 1175283"/>
              <a:gd name="connsiteX5" fmla="*/ 1157789 w 1157789"/>
              <a:gd name="connsiteY5" fmla="*/ 578125 h 1175283"/>
              <a:gd name="connsiteX6" fmla="*/ 1157789 w 1157789"/>
              <a:gd name="connsiteY6" fmla="*/ 578125 h 1175283"/>
              <a:gd name="connsiteX7" fmla="*/ 1157789 w 1157789"/>
              <a:gd name="connsiteY7" fmla="*/ 825893 h 1175283"/>
              <a:gd name="connsiteX8" fmla="*/ 1157789 w 1157789"/>
              <a:gd name="connsiteY8" fmla="*/ 991072 h 1175283"/>
              <a:gd name="connsiteX9" fmla="*/ 482412 w 1157789"/>
              <a:gd name="connsiteY9" fmla="*/ 991072 h 1175283"/>
              <a:gd name="connsiteX10" fmla="*/ 74168 w 1157789"/>
              <a:gd name="connsiteY10" fmla="*/ 1175283 h 1175283"/>
              <a:gd name="connsiteX11" fmla="*/ 192965 w 1157789"/>
              <a:gd name="connsiteY11" fmla="*/ 991072 h 1175283"/>
              <a:gd name="connsiteX12" fmla="*/ 0 w 1157789"/>
              <a:gd name="connsiteY12" fmla="*/ 991072 h 1175283"/>
              <a:gd name="connsiteX13" fmla="*/ 0 w 1157789"/>
              <a:gd name="connsiteY13" fmla="*/ 825893 h 1175283"/>
              <a:gd name="connsiteX14" fmla="*/ 0 w 1157789"/>
              <a:gd name="connsiteY14" fmla="*/ 578125 h 1175283"/>
              <a:gd name="connsiteX15" fmla="*/ 0 w 1157789"/>
              <a:gd name="connsiteY15" fmla="*/ 578125 h 1175283"/>
              <a:gd name="connsiteX0" fmla="*/ 192965 w 1157789"/>
              <a:gd name="connsiteY0" fmla="*/ 0 h 1175283"/>
              <a:gd name="connsiteX1" fmla="*/ 192965 w 1157789"/>
              <a:gd name="connsiteY1" fmla="*/ 0 h 1175283"/>
              <a:gd name="connsiteX2" fmla="*/ 482412 w 1157789"/>
              <a:gd name="connsiteY2" fmla="*/ 0 h 1175283"/>
              <a:gd name="connsiteX3" fmla="*/ 1157789 w 1157789"/>
              <a:gd name="connsiteY3" fmla="*/ 0 h 1175283"/>
              <a:gd name="connsiteX4" fmla="*/ 1157789 w 1157789"/>
              <a:gd name="connsiteY4" fmla="*/ 578125 h 1175283"/>
              <a:gd name="connsiteX5" fmla="*/ 1157789 w 1157789"/>
              <a:gd name="connsiteY5" fmla="*/ 578125 h 1175283"/>
              <a:gd name="connsiteX6" fmla="*/ 1157789 w 1157789"/>
              <a:gd name="connsiteY6" fmla="*/ 825893 h 1175283"/>
              <a:gd name="connsiteX7" fmla="*/ 1157789 w 1157789"/>
              <a:gd name="connsiteY7" fmla="*/ 991072 h 1175283"/>
              <a:gd name="connsiteX8" fmla="*/ 482412 w 1157789"/>
              <a:gd name="connsiteY8" fmla="*/ 991072 h 1175283"/>
              <a:gd name="connsiteX9" fmla="*/ 74168 w 1157789"/>
              <a:gd name="connsiteY9" fmla="*/ 1175283 h 1175283"/>
              <a:gd name="connsiteX10" fmla="*/ 192965 w 1157789"/>
              <a:gd name="connsiteY10" fmla="*/ 991072 h 1175283"/>
              <a:gd name="connsiteX11" fmla="*/ 0 w 1157789"/>
              <a:gd name="connsiteY11" fmla="*/ 991072 h 1175283"/>
              <a:gd name="connsiteX12" fmla="*/ 0 w 1157789"/>
              <a:gd name="connsiteY12" fmla="*/ 825893 h 1175283"/>
              <a:gd name="connsiteX13" fmla="*/ 0 w 1157789"/>
              <a:gd name="connsiteY13" fmla="*/ 578125 h 1175283"/>
              <a:gd name="connsiteX14" fmla="*/ 0 w 1157789"/>
              <a:gd name="connsiteY14" fmla="*/ 578125 h 1175283"/>
              <a:gd name="connsiteX0" fmla="*/ 192965 w 1157789"/>
              <a:gd name="connsiteY0" fmla="*/ 0 h 1175283"/>
              <a:gd name="connsiteX1" fmla="*/ 482412 w 1157789"/>
              <a:gd name="connsiteY1" fmla="*/ 0 h 1175283"/>
              <a:gd name="connsiteX2" fmla="*/ 1157789 w 1157789"/>
              <a:gd name="connsiteY2" fmla="*/ 0 h 1175283"/>
              <a:gd name="connsiteX3" fmla="*/ 1157789 w 1157789"/>
              <a:gd name="connsiteY3" fmla="*/ 578125 h 1175283"/>
              <a:gd name="connsiteX4" fmla="*/ 1157789 w 1157789"/>
              <a:gd name="connsiteY4" fmla="*/ 578125 h 1175283"/>
              <a:gd name="connsiteX5" fmla="*/ 1157789 w 1157789"/>
              <a:gd name="connsiteY5" fmla="*/ 825893 h 1175283"/>
              <a:gd name="connsiteX6" fmla="*/ 1157789 w 1157789"/>
              <a:gd name="connsiteY6" fmla="*/ 991072 h 1175283"/>
              <a:gd name="connsiteX7" fmla="*/ 482412 w 1157789"/>
              <a:gd name="connsiteY7" fmla="*/ 991072 h 1175283"/>
              <a:gd name="connsiteX8" fmla="*/ 74168 w 1157789"/>
              <a:gd name="connsiteY8" fmla="*/ 1175283 h 1175283"/>
              <a:gd name="connsiteX9" fmla="*/ 192965 w 1157789"/>
              <a:gd name="connsiteY9" fmla="*/ 991072 h 1175283"/>
              <a:gd name="connsiteX10" fmla="*/ 0 w 1157789"/>
              <a:gd name="connsiteY10" fmla="*/ 991072 h 1175283"/>
              <a:gd name="connsiteX11" fmla="*/ 0 w 1157789"/>
              <a:gd name="connsiteY11" fmla="*/ 825893 h 1175283"/>
              <a:gd name="connsiteX12" fmla="*/ 0 w 1157789"/>
              <a:gd name="connsiteY12" fmla="*/ 578125 h 1175283"/>
              <a:gd name="connsiteX13" fmla="*/ 0 w 1157789"/>
              <a:gd name="connsiteY13" fmla="*/ 578125 h 1175283"/>
              <a:gd name="connsiteX0" fmla="*/ 192965 w 1157789"/>
              <a:gd name="connsiteY0" fmla="*/ 0 h 1175283"/>
              <a:gd name="connsiteX1" fmla="*/ 1157789 w 1157789"/>
              <a:gd name="connsiteY1" fmla="*/ 0 h 1175283"/>
              <a:gd name="connsiteX2" fmla="*/ 1157789 w 1157789"/>
              <a:gd name="connsiteY2" fmla="*/ 578125 h 1175283"/>
              <a:gd name="connsiteX3" fmla="*/ 1157789 w 1157789"/>
              <a:gd name="connsiteY3" fmla="*/ 578125 h 1175283"/>
              <a:gd name="connsiteX4" fmla="*/ 1157789 w 1157789"/>
              <a:gd name="connsiteY4" fmla="*/ 825893 h 1175283"/>
              <a:gd name="connsiteX5" fmla="*/ 1157789 w 1157789"/>
              <a:gd name="connsiteY5" fmla="*/ 991072 h 1175283"/>
              <a:gd name="connsiteX6" fmla="*/ 482412 w 1157789"/>
              <a:gd name="connsiteY6" fmla="*/ 991072 h 1175283"/>
              <a:gd name="connsiteX7" fmla="*/ 74168 w 1157789"/>
              <a:gd name="connsiteY7" fmla="*/ 1175283 h 1175283"/>
              <a:gd name="connsiteX8" fmla="*/ 192965 w 1157789"/>
              <a:gd name="connsiteY8" fmla="*/ 991072 h 1175283"/>
              <a:gd name="connsiteX9" fmla="*/ 0 w 1157789"/>
              <a:gd name="connsiteY9" fmla="*/ 991072 h 1175283"/>
              <a:gd name="connsiteX10" fmla="*/ 0 w 1157789"/>
              <a:gd name="connsiteY10" fmla="*/ 825893 h 1175283"/>
              <a:gd name="connsiteX11" fmla="*/ 0 w 1157789"/>
              <a:gd name="connsiteY11" fmla="*/ 578125 h 1175283"/>
              <a:gd name="connsiteX12" fmla="*/ 0 w 1157789"/>
              <a:gd name="connsiteY12" fmla="*/ 578125 h 1175283"/>
              <a:gd name="connsiteX0" fmla="*/ 192965 w 1157789"/>
              <a:gd name="connsiteY0" fmla="*/ 0 h 1175283"/>
              <a:gd name="connsiteX1" fmla="*/ 1157789 w 1157789"/>
              <a:gd name="connsiteY1" fmla="*/ 578125 h 1175283"/>
              <a:gd name="connsiteX2" fmla="*/ 1157789 w 1157789"/>
              <a:gd name="connsiteY2" fmla="*/ 578125 h 1175283"/>
              <a:gd name="connsiteX3" fmla="*/ 1157789 w 1157789"/>
              <a:gd name="connsiteY3" fmla="*/ 825893 h 1175283"/>
              <a:gd name="connsiteX4" fmla="*/ 1157789 w 1157789"/>
              <a:gd name="connsiteY4" fmla="*/ 991072 h 1175283"/>
              <a:gd name="connsiteX5" fmla="*/ 482412 w 1157789"/>
              <a:gd name="connsiteY5" fmla="*/ 991072 h 1175283"/>
              <a:gd name="connsiteX6" fmla="*/ 74168 w 1157789"/>
              <a:gd name="connsiteY6" fmla="*/ 1175283 h 1175283"/>
              <a:gd name="connsiteX7" fmla="*/ 192965 w 1157789"/>
              <a:gd name="connsiteY7" fmla="*/ 991072 h 1175283"/>
              <a:gd name="connsiteX8" fmla="*/ 0 w 1157789"/>
              <a:gd name="connsiteY8" fmla="*/ 991072 h 1175283"/>
              <a:gd name="connsiteX9" fmla="*/ 0 w 1157789"/>
              <a:gd name="connsiteY9" fmla="*/ 825893 h 1175283"/>
              <a:gd name="connsiteX10" fmla="*/ 0 w 1157789"/>
              <a:gd name="connsiteY10" fmla="*/ 578125 h 1175283"/>
              <a:gd name="connsiteX11" fmla="*/ 0 w 1157789"/>
              <a:gd name="connsiteY11" fmla="*/ 578125 h 1175283"/>
              <a:gd name="connsiteX0" fmla="*/ 1157789 w 1157789"/>
              <a:gd name="connsiteY0" fmla="*/ 0 h 597158"/>
              <a:gd name="connsiteX1" fmla="*/ 1157789 w 1157789"/>
              <a:gd name="connsiteY1" fmla="*/ 0 h 597158"/>
              <a:gd name="connsiteX2" fmla="*/ 1157789 w 1157789"/>
              <a:gd name="connsiteY2" fmla="*/ 247768 h 597158"/>
              <a:gd name="connsiteX3" fmla="*/ 1157789 w 1157789"/>
              <a:gd name="connsiteY3" fmla="*/ 412947 h 597158"/>
              <a:gd name="connsiteX4" fmla="*/ 482412 w 1157789"/>
              <a:gd name="connsiteY4" fmla="*/ 412947 h 597158"/>
              <a:gd name="connsiteX5" fmla="*/ 74168 w 1157789"/>
              <a:gd name="connsiteY5" fmla="*/ 597158 h 597158"/>
              <a:gd name="connsiteX6" fmla="*/ 192965 w 1157789"/>
              <a:gd name="connsiteY6" fmla="*/ 412947 h 597158"/>
              <a:gd name="connsiteX7" fmla="*/ 0 w 1157789"/>
              <a:gd name="connsiteY7" fmla="*/ 412947 h 597158"/>
              <a:gd name="connsiteX8" fmla="*/ 0 w 1157789"/>
              <a:gd name="connsiteY8" fmla="*/ 247768 h 597158"/>
              <a:gd name="connsiteX9" fmla="*/ 0 w 1157789"/>
              <a:gd name="connsiteY9" fmla="*/ 0 h 597158"/>
              <a:gd name="connsiteX10" fmla="*/ 0 w 1157789"/>
              <a:gd name="connsiteY10" fmla="*/ 0 h 597158"/>
              <a:gd name="connsiteX0" fmla="*/ 1157789 w 1157789"/>
              <a:gd name="connsiteY0" fmla="*/ 0 h 597158"/>
              <a:gd name="connsiteX1" fmla="*/ 1157789 w 1157789"/>
              <a:gd name="connsiteY1" fmla="*/ 0 h 597158"/>
              <a:gd name="connsiteX2" fmla="*/ 1157789 w 1157789"/>
              <a:gd name="connsiteY2" fmla="*/ 247768 h 597158"/>
              <a:gd name="connsiteX3" fmla="*/ 1157789 w 1157789"/>
              <a:gd name="connsiteY3" fmla="*/ 412947 h 597158"/>
              <a:gd name="connsiteX4" fmla="*/ 482412 w 1157789"/>
              <a:gd name="connsiteY4" fmla="*/ 412947 h 597158"/>
              <a:gd name="connsiteX5" fmla="*/ 74168 w 1157789"/>
              <a:gd name="connsiteY5" fmla="*/ 597158 h 597158"/>
              <a:gd name="connsiteX6" fmla="*/ 192965 w 1157789"/>
              <a:gd name="connsiteY6" fmla="*/ 412947 h 597158"/>
              <a:gd name="connsiteX7" fmla="*/ 0 w 1157789"/>
              <a:gd name="connsiteY7" fmla="*/ 412947 h 597158"/>
              <a:gd name="connsiteX8" fmla="*/ 0 w 1157789"/>
              <a:gd name="connsiteY8" fmla="*/ 0 h 597158"/>
              <a:gd name="connsiteX9" fmla="*/ 0 w 1157789"/>
              <a:gd name="connsiteY9" fmla="*/ 0 h 597158"/>
              <a:gd name="connsiteX0" fmla="*/ 1157789 w 1157789"/>
              <a:gd name="connsiteY0" fmla="*/ 0 h 597158"/>
              <a:gd name="connsiteX1" fmla="*/ 1157789 w 1157789"/>
              <a:gd name="connsiteY1" fmla="*/ 0 h 597158"/>
              <a:gd name="connsiteX2" fmla="*/ 1157789 w 1157789"/>
              <a:gd name="connsiteY2" fmla="*/ 412947 h 597158"/>
              <a:gd name="connsiteX3" fmla="*/ 482412 w 1157789"/>
              <a:gd name="connsiteY3" fmla="*/ 412947 h 597158"/>
              <a:gd name="connsiteX4" fmla="*/ 74168 w 1157789"/>
              <a:gd name="connsiteY4" fmla="*/ 597158 h 597158"/>
              <a:gd name="connsiteX5" fmla="*/ 192965 w 1157789"/>
              <a:gd name="connsiteY5" fmla="*/ 412947 h 597158"/>
              <a:gd name="connsiteX6" fmla="*/ 0 w 1157789"/>
              <a:gd name="connsiteY6" fmla="*/ 412947 h 597158"/>
              <a:gd name="connsiteX7" fmla="*/ 0 w 1157789"/>
              <a:gd name="connsiteY7" fmla="*/ 0 h 597158"/>
              <a:gd name="connsiteX8" fmla="*/ 0 w 1157789"/>
              <a:gd name="connsiteY8" fmla="*/ 0 h 597158"/>
              <a:gd name="connsiteX0" fmla="*/ 1157789 w 1157789"/>
              <a:gd name="connsiteY0" fmla="*/ 0 h 597158"/>
              <a:gd name="connsiteX1" fmla="*/ 1157789 w 1157789"/>
              <a:gd name="connsiteY1" fmla="*/ 412947 h 597158"/>
              <a:gd name="connsiteX2" fmla="*/ 482412 w 1157789"/>
              <a:gd name="connsiteY2" fmla="*/ 412947 h 597158"/>
              <a:gd name="connsiteX3" fmla="*/ 74168 w 1157789"/>
              <a:gd name="connsiteY3" fmla="*/ 597158 h 597158"/>
              <a:gd name="connsiteX4" fmla="*/ 192965 w 1157789"/>
              <a:gd name="connsiteY4" fmla="*/ 412947 h 597158"/>
              <a:gd name="connsiteX5" fmla="*/ 0 w 1157789"/>
              <a:gd name="connsiteY5" fmla="*/ 412947 h 597158"/>
              <a:gd name="connsiteX6" fmla="*/ 0 w 1157789"/>
              <a:gd name="connsiteY6" fmla="*/ 0 h 597158"/>
              <a:gd name="connsiteX7" fmla="*/ 0 w 1157789"/>
              <a:gd name="connsiteY7" fmla="*/ 0 h 597158"/>
              <a:gd name="connsiteX0" fmla="*/ 1157789 w 1157789"/>
              <a:gd name="connsiteY0" fmla="*/ 0 h 597158"/>
              <a:gd name="connsiteX1" fmla="*/ 1157789 w 1157789"/>
              <a:gd name="connsiteY1" fmla="*/ 412947 h 597158"/>
              <a:gd name="connsiteX2" fmla="*/ 482412 w 1157789"/>
              <a:gd name="connsiteY2" fmla="*/ 412947 h 597158"/>
              <a:gd name="connsiteX3" fmla="*/ 74168 w 1157789"/>
              <a:gd name="connsiteY3" fmla="*/ 597158 h 597158"/>
              <a:gd name="connsiteX4" fmla="*/ 192965 w 1157789"/>
              <a:gd name="connsiteY4" fmla="*/ 412947 h 597158"/>
              <a:gd name="connsiteX5" fmla="*/ 0 w 1157789"/>
              <a:gd name="connsiteY5" fmla="*/ 412947 h 597158"/>
              <a:gd name="connsiteX6" fmla="*/ 0 w 1157789"/>
              <a:gd name="connsiteY6" fmla="*/ 0 h 597158"/>
              <a:gd name="connsiteX0" fmla="*/ 1157789 w 1157789"/>
              <a:gd name="connsiteY0" fmla="*/ 0 h 597158"/>
              <a:gd name="connsiteX1" fmla="*/ 1157789 w 1157789"/>
              <a:gd name="connsiteY1" fmla="*/ 412947 h 597158"/>
              <a:gd name="connsiteX2" fmla="*/ 482412 w 1157789"/>
              <a:gd name="connsiteY2" fmla="*/ 412947 h 597158"/>
              <a:gd name="connsiteX3" fmla="*/ 74168 w 1157789"/>
              <a:gd name="connsiteY3" fmla="*/ 597158 h 597158"/>
              <a:gd name="connsiteX4" fmla="*/ 192965 w 1157789"/>
              <a:gd name="connsiteY4" fmla="*/ 412947 h 597158"/>
              <a:gd name="connsiteX5" fmla="*/ 0 w 1157789"/>
              <a:gd name="connsiteY5" fmla="*/ 412947 h 597158"/>
              <a:gd name="connsiteX0" fmla="*/ 1157789 w 1157789"/>
              <a:gd name="connsiteY0" fmla="*/ 0 h 184211"/>
              <a:gd name="connsiteX1" fmla="*/ 482412 w 1157789"/>
              <a:gd name="connsiteY1" fmla="*/ 0 h 184211"/>
              <a:gd name="connsiteX2" fmla="*/ 74168 w 1157789"/>
              <a:gd name="connsiteY2" fmla="*/ 184211 h 184211"/>
              <a:gd name="connsiteX3" fmla="*/ 192965 w 1157789"/>
              <a:gd name="connsiteY3" fmla="*/ 0 h 184211"/>
              <a:gd name="connsiteX4" fmla="*/ 0 w 1157789"/>
              <a:gd name="connsiteY4" fmla="*/ 0 h 184211"/>
              <a:gd name="connsiteX0" fmla="*/ 1157789 w 1157789"/>
              <a:gd name="connsiteY0" fmla="*/ 0 h 108011"/>
              <a:gd name="connsiteX1" fmla="*/ 482412 w 1157789"/>
              <a:gd name="connsiteY1" fmla="*/ 0 h 108011"/>
              <a:gd name="connsiteX2" fmla="*/ 115443 w 1157789"/>
              <a:gd name="connsiteY2" fmla="*/ 108011 h 108011"/>
              <a:gd name="connsiteX3" fmla="*/ 192965 w 1157789"/>
              <a:gd name="connsiteY3" fmla="*/ 0 h 108011"/>
              <a:gd name="connsiteX4" fmla="*/ 0 w 1157789"/>
              <a:gd name="connsiteY4" fmla="*/ 0 h 10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789" h="108011">
                <a:moveTo>
                  <a:pt x="1157789" y="0"/>
                </a:moveTo>
                <a:lnTo>
                  <a:pt x="482412" y="0"/>
                </a:lnTo>
                <a:lnTo>
                  <a:pt x="115443" y="108011"/>
                </a:lnTo>
                <a:lnTo>
                  <a:pt x="19296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D7BA6F8-AD6C-4B47-AC22-54ED42F6985A}"/>
              </a:ext>
            </a:extLst>
          </p:cNvPr>
          <p:cNvSpPr txBox="1"/>
          <p:nvPr/>
        </p:nvSpPr>
        <p:spPr>
          <a:xfrm>
            <a:off x="8448675" y="1664447"/>
            <a:ext cx="971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98</a:t>
            </a:r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6FD048C-D603-49CC-973C-E31C4E8AE127}"/>
              </a:ext>
            </a:extLst>
          </p:cNvPr>
          <p:cNvSpPr txBox="1"/>
          <p:nvPr/>
        </p:nvSpPr>
        <p:spPr>
          <a:xfrm>
            <a:off x="5130801" y="567035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5314D11D-0C8B-4AF5-B776-827C29DA9EA9}"/>
              </a:ext>
            </a:extLst>
          </p:cNvPr>
          <p:cNvCxnSpPr/>
          <p:nvPr/>
        </p:nvCxnSpPr>
        <p:spPr>
          <a:xfrm>
            <a:off x="5848684" y="1142973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21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01F9DA8-DBF0-45D3-A43C-AD2FE64A50AA}"/>
              </a:ext>
            </a:extLst>
          </p:cNvPr>
          <p:cNvSpPr/>
          <p:nvPr/>
        </p:nvSpPr>
        <p:spPr>
          <a:xfrm>
            <a:off x="0" y="0"/>
            <a:ext cx="8139659" cy="51244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1E300AA-3481-4115-953D-7501675598C9}"/>
              </a:ext>
            </a:extLst>
          </p:cNvPr>
          <p:cNvSpPr/>
          <p:nvPr/>
        </p:nvSpPr>
        <p:spPr>
          <a:xfrm>
            <a:off x="8139659" y="0"/>
            <a:ext cx="4052341" cy="6858000"/>
          </a:xfrm>
          <a:prstGeom prst="rect">
            <a:avLst/>
          </a:prstGeom>
          <a:solidFill>
            <a:srgbClr val="006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C9E3335-DE98-4E40-85BD-61B05F6AF6E5}"/>
              </a:ext>
            </a:extLst>
          </p:cNvPr>
          <p:cNvGrpSpPr/>
          <p:nvPr/>
        </p:nvGrpSpPr>
        <p:grpSpPr>
          <a:xfrm>
            <a:off x="6113496" y="991634"/>
            <a:ext cx="4222848" cy="8249484"/>
            <a:chOff x="6762060" y="333747"/>
            <a:chExt cx="2803230" cy="5476209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6EA97FFD-D571-4BE3-AAB5-5881D8E15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4992" y="1135710"/>
              <a:ext cx="2160607" cy="4321214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FC62B394-2443-4BC9-9CBF-2157D8C1F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2060" y="333747"/>
              <a:ext cx="2803230" cy="5476209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C442D94-348D-4D83-A05E-842C65C89A32}"/>
              </a:ext>
            </a:extLst>
          </p:cNvPr>
          <p:cNvSpPr txBox="1"/>
          <p:nvPr/>
        </p:nvSpPr>
        <p:spPr>
          <a:xfrm rot="5400000">
            <a:off x="8810447" y="3259723"/>
            <a:ext cx="4715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2018.11 DESIGN BY XIAOBAI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33C0357-FCEB-4BE5-B6CE-32BF7723833C}"/>
              </a:ext>
            </a:extLst>
          </p:cNvPr>
          <p:cNvSpPr txBox="1"/>
          <p:nvPr/>
        </p:nvSpPr>
        <p:spPr>
          <a:xfrm>
            <a:off x="746421" y="1028700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3510069-BB44-4F7B-8690-E4FBC3907BEF}"/>
              </a:ext>
            </a:extLst>
          </p:cNvPr>
          <p:cNvSpPr txBox="1"/>
          <p:nvPr/>
        </p:nvSpPr>
        <p:spPr>
          <a:xfrm>
            <a:off x="746420" y="1585615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23C5F432-6AD5-44AE-9B95-C88F6FAF71CB}"/>
              </a:ext>
            </a:extLst>
          </p:cNvPr>
          <p:cNvCxnSpPr/>
          <p:nvPr/>
        </p:nvCxnSpPr>
        <p:spPr>
          <a:xfrm>
            <a:off x="883522" y="3750361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vernote-website-logo_26471">
            <a:extLst>
              <a:ext uri="{FF2B5EF4-FFF2-40B4-BE49-F238E27FC236}">
                <a16:creationId xmlns="" xmlns:a16="http://schemas.microsoft.com/office/drawing/2014/main" id="{F31A0577-4FE6-4724-83EB-1445BD6EBB76}"/>
              </a:ext>
            </a:extLst>
          </p:cNvPr>
          <p:cNvSpPr>
            <a:spLocks noChangeAspect="1"/>
          </p:cNvSpPr>
          <p:nvPr/>
        </p:nvSpPr>
        <p:spPr bwMode="auto">
          <a:xfrm>
            <a:off x="883523" y="5786703"/>
            <a:ext cx="494632" cy="493882"/>
          </a:xfrm>
          <a:custGeom>
            <a:avLst/>
            <a:gdLst>
              <a:gd name="connsiteX0" fmla="*/ 415137 w 604887"/>
              <a:gd name="connsiteY0" fmla="*/ 122149 h 603970"/>
              <a:gd name="connsiteX1" fmla="*/ 459664 w 604887"/>
              <a:gd name="connsiteY1" fmla="*/ 166500 h 603970"/>
              <a:gd name="connsiteX2" fmla="*/ 415137 w 604887"/>
              <a:gd name="connsiteY2" fmla="*/ 210851 h 603970"/>
              <a:gd name="connsiteX3" fmla="*/ 370610 w 604887"/>
              <a:gd name="connsiteY3" fmla="*/ 166500 h 603970"/>
              <a:gd name="connsiteX4" fmla="*/ 415137 w 604887"/>
              <a:gd name="connsiteY4" fmla="*/ 122149 h 603970"/>
              <a:gd name="connsiteX5" fmla="*/ 256403 w 604887"/>
              <a:gd name="connsiteY5" fmla="*/ 45586 h 603970"/>
              <a:gd name="connsiteX6" fmla="*/ 256403 w 604887"/>
              <a:gd name="connsiteY6" fmla="*/ 296984 h 603970"/>
              <a:gd name="connsiteX7" fmla="*/ 98439 w 604887"/>
              <a:gd name="connsiteY7" fmla="*/ 454709 h 603970"/>
              <a:gd name="connsiteX8" fmla="*/ 47197 w 604887"/>
              <a:gd name="connsiteY8" fmla="*/ 454709 h 603970"/>
              <a:gd name="connsiteX9" fmla="*/ 157771 w 604887"/>
              <a:gd name="connsiteY9" fmla="*/ 558576 h 603970"/>
              <a:gd name="connsiteX10" fmla="*/ 305526 w 604887"/>
              <a:gd name="connsiteY10" fmla="*/ 558576 h 603970"/>
              <a:gd name="connsiteX11" fmla="*/ 295508 w 604887"/>
              <a:gd name="connsiteY11" fmla="*/ 521453 h 603970"/>
              <a:gd name="connsiteX12" fmla="*/ 295508 w 604887"/>
              <a:gd name="connsiteY12" fmla="*/ 393542 h 603970"/>
              <a:gd name="connsiteX13" fmla="*/ 378151 w 604887"/>
              <a:gd name="connsiteY13" fmla="*/ 311026 h 603970"/>
              <a:gd name="connsiteX14" fmla="*/ 441722 w 604887"/>
              <a:gd name="connsiteY14" fmla="*/ 311026 h 603970"/>
              <a:gd name="connsiteX15" fmla="*/ 515117 w 604887"/>
              <a:gd name="connsiteY15" fmla="*/ 380848 h 603970"/>
              <a:gd name="connsiteX16" fmla="*/ 515117 w 604887"/>
              <a:gd name="connsiteY16" fmla="*/ 433743 h 603970"/>
              <a:gd name="connsiteX17" fmla="*/ 460408 w 604887"/>
              <a:gd name="connsiteY17" fmla="*/ 488370 h 603970"/>
              <a:gd name="connsiteX18" fmla="*/ 417064 w 604887"/>
              <a:gd name="connsiteY18" fmla="*/ 488370 h 603970"/>
              <a:gd name="connsiteX19" fmla="*/ 362547 w 604887"/>
              <a:gd name="connsiteY19" fmla="*/ 409123 h 603970"/>
              <a:gd name="connsiteX20" fmla="*/ 385471 w 604887"/>
              <a:gd name="connsiteY20" fmla="*/ 386233 h 603970"/>
              <a:gd name="connsiteX21" fmla="*/ 408010 w 604887"/>
              <a:gd name="connsiteY21" fmla="*/ 409123 h 603970"/>
              <a:gd name="connsiteX22" fmla="*/ 412440 w 604887"/>
              <a:gd name="connsiteY22" fmla="*/ 443937 h 603970"/>
              <a:gd name="connsiteX23" fmla="*/ 417064 w 604887"/>
              <a:gd name="connsiteY23" fmla="*/ 442976 h 603970"/>
              <a:gd name="connsiteX24" fmla="*/ 460408 w 604887"/>
              <a:gd name="connsiteY24" fmla="*/ 442976 h 603970"/>
              <a:gd name="connsiteX25" fmla="*/ 469462 w 604887"/>
              <a:gd name="connsiteY25" fmla="*/ 433743 h 603970"/>
              <a:gd name="connsiteX26" fmla="*/ 469462 w 604887"/>
              <a:gd name="connsiteY26" fmla="*/ 380848 h 603970"/>
              <a:gd name="connsiteX27" fmla="*/ 441722 w 604887"/>
              <a:gd name="connsiteY27" fmla="*/ 356612 h 603970"/>
              <a:gd name="connsiteX28" fmla="*/ 378151 w 604887"/>
              <a:gd name="connsiteY28" fmla="*/ 356612 h 603970"/>
              <a:gd name="connsiteX29" fmla="*/ 341164 w 604887"/>
              <a:gd name="connsiteY29" fmla="*/ 393542 h 603970"/>
              <a:gd name="connsiteX30" fmla="*/ 341164 w 604887"/>
              <a:gd name="connsiteY30" fmla="*/ 521453 h 603970"/>
              <a:gd name="connsiteX31" fmla="*/ 378151 w 604887"/>
              <a:gd name="connsiteY31" fmla="*/ 558576 h 603970"/>
              <a:gd name="connsiteX32" fmla="*/ 447116 w 604887"/>
              <a:gd name="connsiteY32" fmla="*/ 558576 h 603970"/>
              <a:gd name="connsiteX33" fmla="*/ 559232 w 604887"/>
              <a:gd name="connsiteY33" fmla="*/ 446438 h 603970"/>
              <a:gd name="connsiteX34" fmla="*/ 559232 w 604887"/>
              <a:gd name="connsiteY34" fmla="*/ 157725 h 603970"/>
              <a:gd name="connsiteX35" fmla="*/ 447116 w 604887"/>
              <a:gd name="connsiteY35" fmla="*/ 45586 h 603970"/>
              <a:gd name="connsiteX36" fmla="*/ 157771 w 604887"/>
              <a:gd name="connsiteY36" fmla="*/ 45394 h 603970"/>
              <a:gd name="connsiteX37" fmla="*/ 45655 w 604887"/>
              <a:gd name="connsiteY37" fmla="*/ 157725 h 603970"/>
              <a:gd name="connsiteX38" fmla="*/ 45655 w 604887"/>
              <a:gd name="connsiteY38" fmla="*/ 409123 h 603970"/>
              <a:gd name="connsiteX39" fmla="*/ 98439 w 604887"/>
              <a:gd name="connsiteY39" fmla="*/ 409123 h 603970"/>
              <a:gd name="connsiteX40" fmla="*/ 210940 w 604887"/>
              <a:gd name="connsiteY40" fmla="*/ 296984 h 603970"/>
              <a:gd name="connsiteX41" fmla="*/ 210940 w 604887"/>
              <a:gd name="connsiteY41" fmla="*/ 45394 h 603970"/>
              <a:gd name="connsiteX42" fmla="*/ 157771 w 604887"/>
              <a:gd name="connsiteY42" fmla="*/ 0 h 603970"/>
              <a:gd name="connsiteX43" fmla="*/ 447116 w 604887"/>
              <a:gd name="connsiteY43" fmla="*/ 0 h 603970"/>
              <a:gd name="connsiteX44" fmla="*/ 604887 w 604887"/>
              <a:gd name="connsiteY44" fmla="*/ 157725 h 603970"/>
              <a:gd name="connsiteX45" fmla="*/ 604887 w 604887"/>
              <a:gd name="connsiteY45" fmla="*/ 446438 h 603970"/>
              <a:gd name="connsiteX46" fmla="*/ 447116 w 604887"/>
              <a:gd name="connsiteY46" fmla="*/ 603970 h 603970"/>
              <a:gd name="connsiteX47" fmla="*/ 157771 w 604887"/>
              <a:gd name="connsiteY47" fmla="*/ 603970 h 603970"/>
              <a:gd name="connsiteX48" fmla="*/ 0 w 604887"/>
              <a:gd name="connsiteY48" fmla="*/ 446438 h 603970"/>
              <a:gd name="connsiteX49" fmla="*/ 0 w 604887"/>
              <a:gd name="connsiteY49" fmla="*/ 157725 h 603970"/>
              <a:gd name="connsiteX50" fmla="*/ 157771 w 604887"/>
              <a:gd name="connsiteY50" fmla="*/ 0 h 60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4887" h="603970">
                <a:moveTo>
                  <a:pt x="415137" y="122149"/>
                </a:moveTo>
                <a:cubicBezTo>
                  <a:pt x="439729" y="122149"/>
                  <a:pt x="459664" y="142006"/>
                  <a:pt x="459664" y="166500"/>
                </a:cubicBezTo>
                <a:cubicBezTo>
                  <a:pt x="459664" y="190994"/>
                  <a:pt x="439729" y="210851"/>
                  <a:pt x="415137" y="210851"/>
                </a:cubicBezTo>
                <a:cubicBezTo>
                  <a:pt x="390545" y="210851"/>
                  <a:pt x="370610" y="190994"/>
                  <a:pt x="370610" y="166500"/>
                </a:cubicBezTo>
                <a:cubicBezTo>
                  <a:pt x="370610" y="142006"/>
                  <a:pt x="390545" y="122149"/>
                  <a:pt x="415137" y="122149"/>
                </a:cubicBezTo>
                <a:close/>
                <a:moveTo>
                  <a:pt x="256403" y="45586"/>
                </a:moveTo>
                <a:lnTo>
                  <a:pt x="256403" y="296984"/>
                </a:lnTo>
                <a:cubicBezTo>
                  <a:pt x="256403" y="383925"/>
                  <a:pt x="185512" y="454709"/>
                  <a:pt x="98439" y="454709"/>
                </a:cubicBezTo>
                <a:lnTo>
                  <a:pt x="47197" y="454709"/>
                </a:lnTo>
                <a:cubicBezTo>
                  <a:pt x="51820" y="512413"/>
                  <a:pt x="98824" y="558576"/>
                  <a:pt x="157771" y="558576"/>
                </a:cubicBezTo>
                <a:lnTo>
                  <a:pt x="305526" y="558576"/>
                </a:lnTo>
                <a:cubicBezTo>
                  <a:pt x="299747" y="547228"/>
                  <a:pt x="295508" y="535110"/>
                  <a:pt x="295508" y="521453"/>
                </a:cubicBezTo>
                <a:lnTo>
                  <a:pt x="295508" y="393542"/>
                </a:lnTo>
                <a:cubicBezTo>
                  <a:pt x="295508" y="348149"/>
                  <a:pt x="332688" y="311026"/>
                  <a:pt x="378151" y="311026"/>
                </a:cubicBezTo>
                <a:lnTo>
                  <a:pt x="441722" y="311026"/>
                </a:lnTo>
                <a:cubicBezTo>
                  <a:pt x="486221" y="311026"/>
                  <a:pt x="515117" y="338531"/>
                  <a:pt x="515117" y="380848"/>
                </a:cubicBezTo>
                <a:lnTo>
                  <a:pt x="515117" y="433743"/>
                </a:lnTo>
                <a:cubicBezTo>
                  <a:pt x="515117" y="463942"/>
                  <a:pt x="490652" y="488370"/>
                  <a:pt x="460408" y="488370"/>
                </a:cubicBezTo>
                <a:lnTo>
                  <a:pt x="417064" y="488370"/>
                </a:lnTo>
                <a:cubicBezTo>
                  <a:pt x="371794" y="488370"/>
                  <a:pt x="362547" y="456632"/>
                  <a:pt x="362547" y="409123"/>
                </a:cubicBezTo>
                <a:cubicBezTo>
                  <a:pt x="362547" y="396620"/>
                  <a:pt x="372757" y="386233"/>
                  <a:pt x="385471" y="386233"/>
                </a:cubicBezTo>
                <a:cubicBezTo>
                  <a:pt x="397800" y="386233"/>
                  <a:pt x="408010" y="396428"/>
                  <a:pt x="408010" y="409123"/>
                </a:cubicBezTo>
                <a:cubicBezTo>
                  <a:pt x="408010" y="436244"/>
                  <a:pt x="411863" y="443168"/>
                  <a:pt x="412440" y="443937"/>
                </a:cubicBezTo>
                <a:cubicBezTo>
                  <a:pt x="411863" y="442976"/>
                  <a:pt x="415523" y="442976"/>
                  <a:pt x="417064" y="442976"/>
                </a:cubicBezTo>
                <a:lnTo>
                  <a:pt x="460408" y="442976"/>
                </a:lnTo>
                <a:cubicBezTo>
                  <a:pt x="465609" y="442976"/>
                  <a:pt x="469462" y="438936"/>
                  <a:pt x="469462" y="433743"/>
                </a:cubicBezTo>
                <a:lnTo>
                  <a:pt x="469462" y="380848"/>
                </a:lnTo>
                <a:cubicBezTo>
                  <a:pt x="469462" y="372961"/>
                  <a:pt x="469462" y="356612"/>
                  <a:pt x="441722" y="356612"/>
                </a:cubicBezTo>
                <a:lnTo>
                  <a:pt x="378151" y="356612"/>
                </a:lnTo>
                <a:cubicBezTo>
                  <a:pt x="357731" y="356612"/>
                  <a:pt x="341164" y="373154"/>
                  <a:pt x="341164" y="393542"/>
                </a:cubicBezTo>
                <a:lnTo>
                  <a:pt x="341164" y="521453"/>
                </a:lnTo>
                <a:cubicBezTo>
                  <a:pt x="341164" y="541842"/>
                  <a:pt x="357731" y="558576"/>
                  <a:pt x="378151" y="558576"/>
                </a:cubicBezTo>
                <a:lnTo>
                  <a:pt x="447116" y="558576"/>
                </a:lnTo>
                <a:cubicBezTo>
                  <a:pt x="509145" y="558576"/>
                  <a:pt x="559232" y="508181"/>
                  <a:pt x="559232" y="446438"/>
                </a:cubicBezTo>
                <a:lnTo>
                  <a:pt x="559232" y="157725"/>
                </a:lnTo>
                <a:cubicBezTo>
                  <a:pt x="559232" y="95789"/>
                  <a:pt x="509145" y="45586"/>
                  <a:pt x="447116" y="45586"/>
                </a:cubicBezTo>
                <a:close/>
                <a:moveTo>
                  <a:pt x="157771" y="45394"/>
                </a:moveTo>
                <a:cubicBezTo>
                  <a:pt x="95742" y="45394"/>
                  <a:pt x="45655" y="95789"/>
                  <a:pt x="45655" y="157725"/>
                </a:cubicBezTo>
                <a:lnTo>
                  <a:pt x="45655" y="409123"/>
                </a:lnTo>
                <a:lnTo>
                  <a:pt x="98439" y="409123"/>
                </a:lnTo>
                <a:cubicBezTo>
                  <a:pt x="160468" y="409123"/>
                  <a:pt x="210940" y="358920"/>
                  <a:pt x="210940" y="296984"/>
                </a:cubicBezTo>
                <a:lnTo>
                  <a:pt x="210940" y="45394"/>
                </a:lnTo>
                <a:close/>
                <a:moveTo>
                  <a:pt x="157771" y="0"/>
                </a:moveTo>
                <a:lnTo>
                  <a:pt x="447116" y="0"/>
                </a:lnTo>
                <a:cubicBezTo>
                  <a:pt x="533996" y="0"/>
                  <a:pt x="604887" y="70783"/>
                  <a:pt x="604887" y="157725"/>
                </a:cubicBezTo>
                <a:lnTo>
                  <a:pt x="604887" y="446438"/>
                </a:lnTo>
                <a:cubicBezTo>
                  <a:pt x="604887" y="533379"/>
                  <a:pt x="533996" y="603970"/>
                  <a:pt x="447116" y="603970"/>
                </a:cubicBezTo>
                <a:lnTo>
                  <a:pt x="157771" y="603970"/>
                </a:lnTo>
                <a:cubicBezTo>
                  <a:pt x="70891" y="603970"/>
                  <a:pt x="0" y="533379"/>
                  <a:pt x="0" y="446438"/>
                </a:cubicBezTo>
                <a:lnTo>
                  <a:pt x="0" y="157725"/>
                </a:lnTo>
                <a:cubicBezTo>
                  <a:pt x="0" y="70783"/>
                  <a:pt x="70891" y="0"/>
                  <a:pt x="157771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5626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AB77ED14-BC22-48EF-A639-D06152F945E8}"/>
              </a:ext>
            </a:extLst>
          </p:cNvPr>
          <p:cNvSpPr/>
          <p:nvPr/>
        </p:nvSpPr>
        <p:spPr>
          <a:xfrm rot="17024162">
            <a:off x="4792576" y="-7990910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6B8F9F6-74FF-4B63-A082-201AD9E370FC}"/>
              </a:ext>
            </a:extLst>
          </p:cNvPr>
          <p:cNvSpPr txBox="1"/>
          <p:nvPr/>
        </p:nvSpPr>
        <p:spPr>
          <a:xfrm>
            <a:off x="2026839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04</a:t>
            </a:r>
            <a:endParaRPr lang="zh-CN" altLang="en-US" sz="28700" dirty="0">
              <a:ln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55756C5-BA97-43C2-A3C2-98284EB52A62}"/>
              </a:ext>
            </a:extLst>
          </p:cNvPr>
          <p:cNvSpPr txBox="1"/>
          <p:nvPr/>
        </p:nvSpPr>
        <p:spPr>
          <a:xfrm>
            <a:off x="2123187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 w="25400"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04</a:t>
            </a:r>
            <a:endParaRPr lang="zh-CN" altLang="en-US" sz="28700" dirty="0">
              <a:ln w="25400"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8B61BE1-5209-49E8-9C87-A38EFA5AF7C8}"/>
              </a:ext>
            </a:extLst>
          </p:cNvPr>
          <p:cNvSpPr txBox="1"/>
          <p:nvPr/>
        </p:nvSpPr>
        <p:spPr>
          <a:xfrm>
            <a:off x="6372434" y="2476277"/>
            <a:ext cx="3213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7E1B132-09DC-47D3-9C25-88A0E148CE17}"/>
              </a:ext>
            </a:extLst>
          </p:cNvPr>
          <p:cNvSpPr txBox="1"/>
          <p:nvPr/>
        </p:nvSpPr>
        <p:spPr>
          <a:xfrm>
            <a:off x="6372434" y="3632200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5404DE9-FD40-4364-9843-2F25ECCC261A}"/>
              </a:ext>
            </a:extLst>
          </p:cNvPr>
          <p:cNvGrpSpPr/>
          <p:nvPr/>
        </p:nvGrpSpPr>
        <p:grpSpPr>
          <a:xfrm>
            <a:off x="-437783" y="-665118"/>
            <a:ext cx="1540357" cy="1540355"/>
            <a:chOff x="9286335" y="571500"/>
            <a:chExt cx="1540357" cy="1540355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160BE84-969F-4B9D-B779-9A4CFE4E8EB2}"/>
                </a:ext>
              </a:extLst>
            </p:cNvPr>
            <p:cNvSpPr/>
            <p:nvPr/>
          </p:nvSpPr>
          <p:spPr>
            <a:xfrm>
              <a:off x="9286335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732BD6E-B889-44D5-B1C1-8F9F982BEE08}"/>
                </a:ext>
              </a:extLst>
            </p:cNvPr>
            <p:cNvSpPr/>
            <p:nvPr/>
          </p:nvSpPr>
          <p:spPr>
            <a:xfrm>
              <a:off x="9732450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9DAC6E2-7767-49BA-B41B-22A10E013098}"/>
                </a:ext>
              </a:extLst>
            </p:cNvPr>
            <p:cNvSpPr/>
            <p:nvPr/>
          </p:nvSpPr>
          <p:spPr>
            <a:xfrm>
              <a:off x="10178563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247E6BAE-CAA2-4A18-8243-B51937B5B55A}"/>
                </a:ext>
              </a:extLst>
            </p:cNvPr>
            <p:cNvSpPr/>
            <p:nvPr/>
          </p:nvSpPr>
          <p:spPr>
            <a:xfrm>
              <a:off x="10624676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6094B01-85F3-4E44-9FD4-71A253005961}"/>
                </a:ext>
              </a:extLst>
            </p:cNvPr>
            <p:cNvSpPr/>
            <p:nvPr/>
          </p:nvSpPr>
          <p:spPr>
            <a:xfrm>
              <a:off x="9286335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BCEF3A8-A9E1-49E4-ADD0-FD989F71F02B}"/>
                </a:ext>
              </a:extLst>
            </p:cNvPr>
            <p:cNvSpPr/>
            <p:nvPr/>
          </p:nvSpPr>
          <p:spPr>
            <a:xfrm>
              <a:off x="9732450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CF5ECAEB-20E0-4AD5-AA76-72932BE53153}"/>
                </a:ext>
              </a:extLst>
            </p:cNvPr>
            <p:cNvSpPr/>
            <p:nvPr/>
          </p:nvSpPr>
          <p:spPr>
            <a:xfrm>
              <a:off x="10178563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9FE9CA3B-513D-4851-9BBA-A5F8581AE527}"/>
                </a:ext>
              </a:extLst>
            </p:cNvPr>
            <p:cNvSpPr/>
            <p:nvPr/>
          </p:nvSpPr>
          <p:spPr>
            <a:xfrm>
              <a:off x="10624676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58A9B8B-7EF6-4C3E-9AFF-52DBC7BEFA07}"/>
                </a:ext>
              </a:extLst>
            </p:cNvPr>
            <p:cNvSpPr/>
            <p:nvPr/>
          </p:nvSpPr>
          <p:spPr>
            <a:xfrm>
              <a:off x="9286337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0B8CEA2-9C43-43DB-98AF-6012302ACAB6}"/>
                </a:ext>
              </a:extLst>
            </p:cNvPr>
            <p:cNvSpPr/>
            <p:nvPr/>
          </p:nvSpPr>
          <p:spPr>
            <a:xfrm>
              <a:off x="9732450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4E03276B-1986-4CFA-93D4-C52363949907}"/>
                </a:ext>
              </a:extLst>
            </p:cNvPr>
            <p:cNvSpPr/>
            <p:nvPr/>
          </p:nvSpPr>
          <p:spPr>
            <a:xfrm>
              <a:off x="10178563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C1DED82-F863-4714-A7C3-66AC09D5A1F6}"/>
                </a:ext>
              </a:extLst>
            </p:cNvPr>
            <p:cNvSpPr/>
            <p:nvPr/>
          </p:nvSpPr>
          <p:spPr>
            <a:xfrm>
              <a:off x="10624676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FBC85F4A-2B8B-4FE2-8FEE-E801B41765A1}"/>
                </a:ext>
              </a:extLst>
            </p:cNvPr>
            <p:cNvSpPr/>
            <p:nvPr/>
          </p:nvSpPr>
          <p:spPr>
            <a:xfrm>
              <a:off x="9286337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F0246ED-5A87-47A8-A07B-ED2D30562385}"/>
                </a:ext>
              </a:extLst>
            </p:cNvPr>
            <p:cNvSpPr/>
            <p:nvPr/>
          </p:nvSpPr>
          <p:spPr>
            <a:xfrm>
              <a:off x="9732450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FFD4070-9776-4195-A096-5BCD0C268ED9}"/>
                </a:ext>
              </a:extLst>
            </p:cNvPr>
            <p:cNvSpPr/>
            <p:nvPr/>
          </p:nvSpPr>
          <p:spPr>
            <a:xfrm>
              <a:off x="10178563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368EFFE-9D38-46FA-9527-D7330A430A9C}"/>
                </a:ext>
              </a:extLst>
            </p:cNvPr>
            <p:cNvSpPr/>
            <p:nvPr/>
          </p:nvSpPr>
          <p:spPr>
            <a:xfrm>
              <a:off x="10624676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1596A9C-7776-4418-A979-5CB5D25C6034}"/>
              </a:ext>
            </a:extLst>
          </p:cNvPr>
          <p:cNvGrpSpPr/>
          <p:nvPr/>
        </p:nvGrpSpPr>
        <p:grpSpPr>
          <a:xfrm>
            <a:off x="8347987" y="6362369"/>
            <a:ext cx="1737326" cy="1025240"/>
            <a:chOff x="-462263" y="4919324"/>
            <a:chExt cx="1737326" cy="1025240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46054E3A-6004-4988-99DD-969AA9BDB569}"/>
                </a:ext>
              </a:extLst>
            </p:cNvPr>
            <p:cNvGrpSpPr/>
            <p:nvPr/>
          </p:nvGrpSpPr>
          <p:grpSpPr>
            <a:xfrm>
              <a:off x="-462263" y="4919324"/>
              <a:ext cx="1737326" cy="234315"/>
              <a:chOff x="1896533" y="2576786"/>
              <a:chExt cx="3140696" cy="423589"/>
            </a:xfrm>
          </p:grpSpPr>
          <p:sp>
            <p:nvSpPr>
              <p:cNvPr id="45" name="等腰三角形 63">
                <a:extLst>
                  <a:ext uri="{FF2B5EF4-FFF2-40B4-BE49-F238E27FC236}">
                    <a16:creationId xmlns="" xmlns:a16="http://schemas.microsoft.com/office/drawing/2014/main" id="{7A14B15E-4060-4414-89C5-0BD73B09BCC6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63">
                <a:extLst>
                  <a:ext uri="{FF2B5EF4-FFF2-40B4-BE49-F238E27FC236}">
                    <a16:creationId xmlns="" xmlns:a16="http://schemas.microsoft.com/office/drawing/2014/main" id="{66FE0CFF-993A-4B2E-B5AF-0B8901805903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3">
                <a:extLst>
                  <a:ext uri="{FF2B5EF4-FFF2-40B4-BE49-F238E27FC236}">
                    <a16:creationId xmlns="" xmlns:a16="http://schemas.microsoft.com/office/drawing/2014/main" id="{EEF58AAA-3050-439C-AC6C-A602129CEF7D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63">
                <a:extLst>
                  <a:ext uri="{FF2B5EF4-FFF2-40B4-BE49-F238E27FC236}">
                    <a16:creationId xmlns="" xmlns:a16="http://schemas.microsoft.com/office/drawing/2014/main" id="{40D42CD8-7373-4500-9843-8B403D8F69E8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10D80D2-705A-48DB-ACD9-2E49029012BC}"/>
                </a:ext>
              </a:extLst>
            </p:cNvPr>
            <p:cNvGrpSpPr/>
            <p:nvPr/>
          </p:nvGrpSpPr>
          <p:grpSpPr>
            <a:xfrm>
              <a:off x="-462263" y="5182966"/>
              <a:ext cx="1737326" cy="234315"/>
              <a:chOff x="1896533" y="2576786"/>
              <a:chExt cx="3140696" cy="423589"/>
            </a:xfrm>
          </p:grpSpPr>
          <p:sp>
            <p:nvSpPr>
              <p:cNvPr id="41" name="等腰三角形 63">
                <a:extLst>
                  <a:ext uri="{FF2B5EF4-FFF2-40B4-BE49-F238E27FC236}">
                    <a16:creationId xmlns="" xmlns:a16="http://schemas.microsoft.com/office/drawing/2014/main" id="{A80E93AA-1D79-4BDC-80BD-A0D1A71424C9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63">
                <a:extLst>
                  <a:ext uri="{FF2B5EF4-FFF2-40B4-BE49-F238E27FC236}">
                    <a16:creationId xmlns="" xmlns:a16="http://schemas.microsoft.com/office/drawing/2014/main" id="{BE99FDF3-05E3-45BD-A216-CD247B71C2D7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63">
                <a:extLst>
                  <a:ext uri="{FF2B5EF4-FFF2-40B4-BE49-F238E27FC236}">
                    <a16:creationId xmlns="" xmlns:a16="http://schemas.microsoft.com/office/drawing/2014/main" id="{37A96496-C162-4194-8A56-232063CE0CC2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63">
                <a:extLst>
                  <a:ext uri="{FF2B5EF4-FFF2-40B4-BE49-F238E27FC236}">
                    <a16:creationId xmlns="" xmlns:a16="http://schemas.microsoft.com/office/drawing/2014/main" id="{0D902B56-F1BD-4C14-8C4B-A873F4C70D36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61138230-D437-4D0D-808C-15DF830436FA}"/>
                </a:ext>
              </a:extLst>
            </p:cNvPr>
            <p:cNvGrpSpPr/>
            <p:nvPr/>
          </p:nvGrpSpPr>
          <p:grpSpPr>
            <a:xfrm>
              <a:off x="-462263" y="5446608"/>
              <a:ext cx="1737326" cy="234315"/>
              <a:chOff x="1896533" y="2576786"/>
              <a:chExt cx="3140696" cy="423589"/>
            </a:xfrm>
          </p:grpSpPr>
          <p:sp>
            <p:nvSpPr>
              <p:cNvPr id="37" name="等腰三角形 63">
                <a:extLst>
                  <a:ext uri="{FF2B5EF4-FFF2-40B4-BE49-F238E27FC236}">
                    <a16:creationId xmlns="" xmlns:a16="http://schemas.microsoft.com/office/drawing/2014/main" id="{1EA8A365-C2EC-4F0E-82AA-C56502FFFD2E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63">
                <a:extLst>
                  <a:ext uri="{FF2B5EF4-FFF2-40B4-BE49-F238E27FC236}">
                    <a16:creationId xmlns="" xmlns:a16="http://schemas.microsoft.com/office/drawing/2014/main" id="{2F8F7D20-3AAF-4AE9-9360-90F9FF72CE2B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63">
                <a:extLst>
                  <a:ext uri="{FF2B5EF4-FFF2-40B4-BE49-F238E27FC236}">
                    <a16:creationId xmlns="" xmlns:a16="http://schemas.microsoft.com/office/drawing/2014/main" id="{1AB3E987-37A0-4486-B963-49B47CCFEF41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63">
                <a:extLst>
                  <a:ext uri="{FF2B5EF4-FFF2-40B4-BE49-F238E27FC236}">
                    <a16:creationId xmlns="" xmlns:a16="http://schemas.microsoft.com/office/drawing/2014/main" id="{705DB6B4-AE5C-4F52-B762-581A8C3062C1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734DD74A-93A0-4568-BD33-5EA06415842F}"/>
                </a:ext>
              </a:extLst>
            </p:cNvPr>
            <p:cNvGrpSpPr/>
            <p:nvPr/>
          </p:nvGrpSpPr>
          <p:grpSpPr>
            <a:xfrm>
              <a:off x="-462263" y="5710249"/>
              <a:ext cx="1737326" cy="234315"/>
              <a:chOff x="1896533" y="2576786"/>
              <a:chExt cx="3140696" cy="423589"/>
            </a:xfrm>
          </p:grpSpPr>
          <p:sp>
            <p:nvSpPr>
              <p:cNvPr id="33" name="等腰三角形 63">
                <a:extLst>
                  <a:ext uri="{FF2B5EF4-FFF2-40B4-BE49-F238E27FC236}">
                    <a16:creationId xmlns="" xmlns:a16="http://schemas.microsoft.com/office/drawing/2014/main" id="{5C684263-1538-44B0-B079-7C638C29A525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63">
                <a:extLst>
                  <a:ext uri="{FF2B5EF4-FFF2-40B4-BE49-F238E27FC236}">
                    <a16:creationId xmlns="" xmlns:a16="http://schemas.microsoft.com/office/drawing/2014/main" id="{3C465D0F-2919-4D6E-8AE9-392327CC661A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63">
                <a:extLst>
                  <a:ext uri="{FF2B5EF4-FFF2-40B4-BE49-F238E27FC236}">
                    <a16:creationId xmlns="" xmlns:a16="http://schemas.microsoft.com/office/drawing/2014/main" id="{716DFBB2-B828-4DE7-862C-BD0A67BD82A3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63">
                <a:extLst>
                  <a:ext uri="{FF2B5EF4-FFF2-40B4-BE49-F238E27FC236}">
                    <a16:creationId xmlns="" xmlns:a16="http://schemas.microsoft.com/office/drawing/2014/main" id="{2E74FEFF-4CD1-4EB5-8528-C3F96B005C8B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9" name="菱形 48">
            <a:extLst>
              <a:ext uri="{FF2B5EF4-FFF2-40B4-BE49-F238E27FC236}">
                <a16:creationId xmlns="" xmlns:a16="http://schemas.microsoft.com/office/drawing/2014/main" id="{548C47A4-BFCF-4AFF-901D-276017483DD0}"/>
              </a:ext>
            </a:extLst>
          </p:cNvPr>
          <p:cNvSpPr/>
          <p:nvPr/>
        </p:nvSpPr>
        <p:spPr>
          <a:xfrm rot="17024162">
            <a:off x="-15192277" y="-4783725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07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A31247D-C00C-40D2-900B-87D34BF346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E397008-DB4D-46D2-BA86-2ADBA6D92F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543173"/>
            <a:ext cx="12372824" cy="6175375"/>
          </a:xfrm>
          <a:custGeom>
            <a:avLst/>
            <a:gdLst>
              <a:gd name="connsiteX0" fmla="*/ 12182474 w 12182474"/>
              <a:gd name="connsiteY0" fmla="*/ 0 h 6175375"/>
              <a:gd name="connsiteX1" fmla="*/ 12182474 w 12182474"/>
              <a:gd name="connsiteY1" fmla="*/ 6175375 h 6175375"/>
              <a:gd name="connsiteX2" fmla="*/ 0 w 12182474"/>
              <a:gd name="connsiteY2" fmla="*/ 4632737 h 6175375"/>
              <a:gd name="connsiteX3" fmla="*/ 0 w 12182474"/>
              <a:gd name="connsiteY3" fmla="*/ 1542637 h 617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474" h="6175375">
                <a:moveTo>
                  <a:pt x="12182474" y="0"/>
                </a:moveTo>
                <a:lnTo>
                  <a:pt x="12182474" y="6175375"/>
                </a:lnTo>
                <a:lnTo>
                  <a:pt x="0" y="4632737"/>
                </a:lnTo>
                <a:lnTo>
                  <a:pt x="0" y="1542637"/>
                </a:lnTo>
                <a:close/>
              </a:path>
            </a:pathLst>
          </a:custGeom>
        </p:spPr>
      </p:pic>
      <p:sp>
        <p:nvSpPr>
          <p:cNvPr id="7" name="梯形 6">
            <a:extLst>
              <a:ext uri="{FF2B5EF4-FFF2-40B4-BE49-F238E27FC236}">
                <a16:creationId xmlns="" xmlns:a16="http://schemas.microsoft.com/office/drawing/2014/main" id="{FF37DA99-EF24-4288-AADD-D00EF013795B}"/>
              </a:ext>
            </a:extLst>
          </p:cNvPr>
          <p:cNvSpPr/>
          <p:nvPr/>
        </p:nvSpPr>
        <p:spPr>
          <a:xfrm rot="16200000">
            <a:off x="3103562" y="-5646736"/>
            <a:ext cx="6175375" cy="12382500"/>
          </a:xfrm>
          <a:prstGeom prst="trapezoid">
            <a:avLst/>
          </a:prstGeom>
          <a:gradFill>
            <a:gsLst>
              <a:gs pos="1000">
                <a:srgbClr val="0665FF"/>
              </a:gs>
              <a:gs pos="49000">
                <a:srgbClr val="0A68F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60975E4-E8D8-42A4-B5F4-D73DE5502972}"/>
              </a:ext>
            </a:extLst>
          </p:cNvPr>
          <p:cNvSpPr txBox="1"/>
          <p:nvPr/>
        </p:nvSpPr>
        <p:spPr>
          <a:xfrm>
            <a:off x="660401" y="3697588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WEAKNESSES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FC83A4-2280-4483-B970-EE81238C0304}"/>
              </a:ext>
            </a:extLst>
          </p:cNvPr>
          <p:cNvSpPr txBox="1"/>
          <p:nvPr/>
        </p:nvSpPr>
        <p:spPr>
          <a:xfrm>
            <a:off x="660400" y="4254503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1192BB5B-6FD6-4382-B7C8-E859311DE832}"/>
              </a:ext>
            </a:extLst>
          </p:cNvPr>
          <p:cNvCxnSpPr/>
          <p:nvPr/>
        </p:nvCxnSpPr>
        <p:spPr>
          <a:xfrm>
            <a:off x="750888" y="3511211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直角三角形 12">
            <a:extLst>
              <a:ext uri="{FF2B5EF4-FFF2-40B4-BE49-F238E27FC236}">
                <a16:creationId xmlns="" xmlns:a16="http://schemas.microsoft.com/office/drawing/2014/main" id="{DE35F9EF-D3F8-4BE7-A77C-43137DCDCCB1}"/>
              </a:ext>
            </a:extLst>
          </p:cNvPr>
          <p:cNvSpPr/>
          <p:nvPr/>
        </p:nvSpPr>
        <p:spPr>
          <a:xfrm>
            <a:off x="-9676" y="6062625"/>
            <a:ext cx="6105676" cy="779257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C609A2E-A5C4-4CA9-BFA9-869B35970E54}"/>
              </a:ext>
            </a:extLst>
          </p:cNvPr>
          <p:cNvSpPr txBox="1"/>
          <p:nvPr/>
        </p:nvSpPr>
        <p:spPr>
          <a:xfrm>
            <a:off x="6662164" y="4254503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6B42DFD6-E768-43A1-8239-FC606C571E18}"/>
              </a:ext>
            </a:extLst>
          </p:cNvPr>
          <p:cNvSpPr/>
          <p:nvPr/>
        </p:nvSpPr>
        <p:spPr>
          <a:xfrm>
            <a:off x="5574590" y="2338466"/>
            <a:ext cx="1042820" cy="104282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A6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o-do-list_105187">
            <a:extLst>
              <a:ext uri="{FF2B5EF4-FFF2-40B4-BE49-F238E27FC236}">
                <a16:creationId xmlns="" xmlns:a16="http://schemas.microsoft.com/office/drawing/2014/main" id="{08AEA6BA-D799-4670-8D8B-DB4FC98DED0C}"/>
              </a:ext>
            </a:extLst>
          </p:cNvPr>
          <p:cNvSpPr>
            <a:spLocks noChangeAspect="1"/>
          </p:cNvSpPr>
          <p:nvPr/>
        </p:nvSpPr>
        <p:spPr bwMode="auto">
          <a:xfrm>
            <a:off x="5877052" y="2555033"/>
            <a:ext cx="437896" cy="609685"/>
          </a:xfrm>
          <a:custGeom>
            <a:avLst/>
            <a:gdLst>
              <a:gd name="connsiteX0" fmla="*/ 116786 w 436376"/>
              <a:gd name="connsiteY0" fmla="*/ 419300 h 607568"/>
              <a:gd name="connsiteX1" fmla="*/ 219247 w 436376"/>
              <a:gd name="connsiteY1" fmla="*/ 419300 h 607568"/>
              <a:gd name="connsiteX2" fmla="*/ 219247 w 436376"/>
              <a:gd name="connsiteY2" fmla="*/ 449996 h 607568"/>
              <a:gd name="connsiteX3" fmla="*/ 116786 w 436376"/>
              <a:gd name="connsiteY3" fmla="*/ 449996 h 607568"/>
              <a:gd name="connsiteX4" fmla="*/ 302576 w 436376"/>
              <a:gd name="connsiteY4" fmla="*/ 390579 h 607568"/>
              <a:gd name="connsiteX5" fmla="*/ 325165 w 436376"/>
              <a:gd name="connsiteY5" fmla="*/ 411299 h 607568"/>
              <a:gd name="connsiteX6" fmla="*/ 276453 w 436376"/>
              <a:gd name="connsiteY6" fmla="*/ 464249 h 607568"/>
              <a:gd name="connsiteX7" fmla="*/ 241263 w 436376"/>
              <a:gd name="connsiteY7" fmla="*/ 435702 h 607568"/>
              <a:gd name="connsiteX8" fmla="*/ 260625 w 436376"/>
              <a:gd name="connsiteY8" fmla="*/ 411913 h 607568"/>
              <a:gd name="connsiteX9" fmla="*/ 273379 w 436376"/>
              <a:gd name="connsiteY9" fmla="*/ 422196 h 607568"/>
              <a:gd name="connsiteX10" fmla="*/ 116786 w 436376"/>
              <a:gd name="connsiteY10" fmla="*/ 321073 h 607568"/>
              <a:gd name="connsiteX11" fmla="*/ 219247 w 436376"/>
              <a:gd name="connsiteY11" fmla="*/ 321073 h 607568"/>
              <a:gd name="connsiteX12" fmla="*/ 219247 w 436376"/>
              <a:gd name="connsiteY12" fmla="*/ 351769 h 607568"/>
              <a:gd name="connsiteX13" fmla="*/ 116786 w 436376"/>
              <a:gd name="connsiteY13" fmla="*/ 351769 h 607568"/>
              <a:gd name="connsiteX14" fmla="*/ 302576 w 436376"/>
              <a:gd name="connsiteY14" fmla="*/ 292423 h 607568"/>
              <a:gd name="connsiteX15" fmla="*/ 325165 w 436376"/>
              <a:gd name="connsiteY15" fmla="*/ 313142 h 607568"/>
              <a:gd name="connsiteX16" fmla="*/ 276453 w 436376"/>
              <a:gd name="connsiteY16" fmla="*/ 366093 h 607568"/>
              <a:gd name="connsiteX17" fmla="*/ 241263 w 436376"/>
              <a:gd name="connsiteY17" fmla="*/ 337546 h 607568"/>
              <a:gd name="connsiteX18" fmla="*/ 260625 w 436376"/>
              <a:gd name="connsiteY18" fmla="*/ 313756 h 607568"/>
              <a:gd name="connsiteX19" fmla="*/ 273379 w 436376"/>
              <a:gd name="connsiteY19" fmla="*/ 324039 h 607568"/>
              <a:gd name="connsiteX20" fmla="*/ 116786 w 436376"/>
              <a:gd name="connsiteY20" fmla="*/ 222916 h 607568"/>
              <a:gd name="connsiteX21" fmla="*/ 219247 w 436376"/>
              <a:gd name="connsiteY21" fmla="*/ 222916 h 607568"/>
              <a:gd name="connsiteX22" fmla="*/ 219247 w 436376"/>
              <a:gd name="connsiteY22" fmla="*/ 253612 h 607568"/>
              <a:gd name="connsiteX23" fmla="*/ 116786 w 436376"/>
              <a:gd name="connsiteY23" fmla="*/ 253612 h 607568"/>
              <a:gd name="connsiteX24" fmla="*/ 302576 w 436376"/>
              <a:gd name="connsiteY24" fmla="*/ 194196 h 607568"/>
              <a:gd name="connsiteX25" fmla="*/ 325165 w 436376"/>
              <a:gd name="connsiteY25" fmla="*/ 214915 h 607568"/>
              <a:gd name="connsiteX26" fmla="*/ 276453 w 436376"/>
              <a:gd name="connsiteY26" fmla="*/ 267866 h 607568"/>
              <a:gd name="connsiteX27" fmla="*/ 241263 w 436376"/>
              <a:gd name="connsiteY27" fmla="*/ 239319 h 607568"/>
              <a:gd name="connsiteX28" fmla="*/ 260625 w 436376"/>
              <a:gd name="connsiteY28" fmla="*/ 215529 h 607568"/>
              <a:gd name="connsiteX29" fmla="*/ 273379 w 436376"/>
              <a:gd name="connsiteY29" fmla="*/ 225812 h 607568"/>
              <a:gd name="connsiteX30" fmla="*/ 67608 w 436376"/>
              <a:gd name="connsiteY30" fmla="*/ 98193 h 607568"/>
              <a:gd name="connsiteX31" fmla="*/ 67608 w 436376"/>
              <a:gd name="connsiteY31" fmla="*/ 540061 h 607568"/>
              <a:gd name="connsiteX32" fmla="*/ 370766 w 436376"/>
              <a:gd name="connsiteY32" fmla="*/ 540061 h 607568"/>
              <a:gd name="connsiteX33" fmla="*/ 370766 w 436376"/>
              <a:gd name="connsiteY33" fmla="*/ 98193 h 607568"/>
              <a:gd name="connsiteX34" fmla="*/ 335272 w 436376"/>
              <a:gd name="connsiteY34" fmla="*/ 98193 h 607568"/>
              <a:gd name="connsiteX35" fmla="*/ 257216 w 436376"/>
              <a:gd name="connsiteY35" fmla="*/ 161558 h 607568"/>
              <a:gd name="connsiteX36" fmla="*/ 182694 w 436376"/>
              <a:gd name="connsiteY36" fmla="*/ 161558 h 607568"/>
              <a:gd name="connsiteX37" fmla="*/ 104638 w 436376"/>
              <a:gd name="connsiteY37" fmla="*/ 98193 h 607568"/>
              <a:gd name="connsiteX38" fmla="*/ 219878 w 436376"/>
              <a:gd name="connsiteY38" fmla="*/ 32680 h 607568"/>
              <a:gd name="connsiteX39" fmla="*/ 175626 w 436376"/>
              <a:gd name="connsiteY39" fmla="*/ 67507 h 607568"/>
              <a:gd name="connsiteX40" fmla="*/ 264130 w 436376"/>
              <a:gd name="connsiteY40" fmla="*/ 67507 h 607568"/>
              <a:gd name="connsiteX41" fmla="*/ 219878 w 436376"/>
              <a:gd name="connsiteY41" fmla="*/ 32680 h 607568"/>
              <a:gd name="connsiteX42" fmla="*/ 219878 w 436376"/>
              <a:gd name="connsiteY42" fmla="*/ 0 h 607568"/>
              <a:gd name="connsiteX43" fmla="*/ 297473 w 436376"/>
              <a:gd name="connsiteY43" fmla="*/ 67507 h 607568"/>
              <a:gd name="connsiteX44" fmla="*/ 400114 w 436376"/>
              <a:gd name="connsiteY44" fmla="*/ 67507 h 607568"/>
              <a:gd name="connsiteX45" fmla="*/ 436376 w 436376"/>
              <a:gd name="connsiteY45" fmla="*/ 104330 h 607568"/>
              <a:gd name="connsiteX46" fmla="*/ 436376 w 436376"/>
              <a:gd name="connsiteY46" fmla="*/ 570746 h 607568"/>
              <a:gd name="connsiteX47" fmla="*/ 400114 w 436376"/>
              <a:gd name="connsiteY47" fmla="*/ 607568 h 607568"/>
              <a:gd name="connsiteX48" fmla="*/ 37491 w 436376"/>
              <a:gd name="connsiteY48" fmla="*/ 607568 h 607568"/>
              <a:gd name="connsiteX49" fmla="*/ 0 w 436376"/>
              <a:gd name="connsiteY49" fmla="*/ 570746 h 607568"/>
              <a:gd name="connsiteX50" fmla="*/ 0 w 436376"/>
              <a:gd name="connsiteY50" fmla="*/ 104330 h 607568"/>
              <a:gd name="connsiteX51" fmla="*/ 37491 w 436376"/>
              <a:gd name="connsiteY51" fmla="*/ 67507 h 607568"/>
              <a:gd name="connsiteX52" fmla="*/ 142283 w 436376"/>
              <a:gd name="connsiteY52" fmla="*/ 67507 h 607568"/>
              <a:gd name="connsiteX53" fmla="*/ 219878 w 436376"/>
              <a:gd name="connsiteY5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6376" h="607568">
                <a:moveTo>
                  <a:pt x="116786" y="419300"/>
                </a:moveTo>
                <a:lnTo>
                  <a:pt x="219247" y="419300"/>
                </a:lnTo>
                <a:lnTo>
                  <a:pt x="219247" y="449996"/>
                </a:lnTo>
                <a:lnTo>
                  <a:pt x="116786" y="449996"/>
                </a:lnTo>
                <a:close/>
                <a:moveTo>
                  <a:pt x="302576" y="390579"/>
                </a:moveTo>
                <a:lnTo>
                  <a:pt x="325165" y="411299"/>
                </a:lnTo>
                <a:lnTo>
                  <a:pt x="276453" y="464249"/>
                </a:lnTo>
                <a:lnTo>
                  <a:pt x="241263" y="435702"/>
                </a:lnTo>
                <a:lnTo>
                  <a:pt x="260625" y="411913"/>
                </a:lnTo>
                <a:lnTo>
                  <a:pt x="273379" y="422196"/>
                </a:lnTo>
                <a:close/>
                <a:moveTo>
                  <a:pt x="116786" y="321073"/>
                </a:moveTo>
                <a:lnTo>
                  <a:pt x="219247" y="321073"/>
                </a:lnTo>
                <a:lnTo>
                  <a:pt x="219247" y="351769"/>
                </a:lnTo>
                <a:lnTo>
                  <a:pt x="116786" y="351769"/>
                </a:lnTo>
                <a:close/>
                <a:moveTo>
                  <a:pt x="302576" y="292423"/>
                </a:moveTo>
                <a:lnTo>
                  <a:pt x="325165" y="313142"/>
                </a:lnTo>
                <a:lnTo>
                  <a:pt x="276453" y="366093"/>
                </a:lnTo>
                <a:lnTo>
                  <a:pt x="241263" y="337546"/>
                </a:lnTo>
                <a:lnTo>
                  <a:pt x="260625" y="313756"/>
                </a:lnTo>
                <a:lnTo>
                  <a:pt x="273379" y="324039"/>
                </a:lnTo>
                <a:close/>
                <a:moveTo>
                  <a:pt x="116786" y="222916"/>
                </a:moveTo>
                <a:lnTo>
                  <a:pt x="219247" y="222916"/>
                </a:lnTo>
                <a:lnTo>
                  <a:pt x="219247" y="253612"/>
                </a:lnTo>
                <a:lnTo>
                  <a:pt x="116786" y="253612"/>
                </a:lnTo>
                <a:close/>
                <a:moveTo>
                  <a:pt x="302576" y="194196"/>
                </a:moveTo>
                <a:lnTo>
                  <a:pt x="325165" y="214915"/>
                </a:lnTo>
                <a:lnTo>
                  <a:pt x="276453" y="267866"/>
                </a:lnTo>
                <a:lnTo>
                  <a:pt x="241263" y="239319"/>
                </a:lnTo>
                <a:lnTo>
                  <a:pt x="260625" y="215529"/>
                </a:lnTo>
                <a:lnTo>
                  <a:pt x="273379" y="225812"/>
                </a:lnTo>
                <a:close/>
                <a:moveTo>
                  <a:pt x="67608" y="98193"/>
                </a:moveTo>
                <a:lnTo>
                  <a:pt x="67608" y="540061"/>
                </a:lnTo>
                <a:lnTo>
                  <a:pt x="370766" y="540061"/>
                </a:lnTo>
                <a:lnTo>
                  <a:pt x="370766" y="98193"/>
                </a:lnTo>
                <a:lnTo>
                  <a:pt x="335272" y="98193"/>
                </a:lnTo>
                <a:cubicBezTo>
                  <a:pt x="328204" y="135015"/>
                  <a:pt x="296090" y="161558"/>
                  <a:pt x="257216" y="161558"/>
                </a:cubicBezTo>
                <a:lnTo>
                  <a:pt x="182694" y="161558"/>
                </a:lnTo>
                <a:cubicBezTo>
                  <a:pt x="143666" y="161558"/>
                  <a:pt x="111552" y="135015"/>
                  <a:pt x="104638" y="98193"/>
                </a:cubicBezTo>
                <a:close/>
                <a:moveTo>
                  <a:pt x="219878" y="32680"/>
                </a:moveTo>
                <a:cubicBezTo>
                  <a:pt x="198520" y="32680"/>
                  <a:pt x="180543" y="47562"/>
                  <a:pt x="175626" y="67507"/>
                </a:cubicBezTo>
                <a:lnTo>
                  <a:pt x="264130" y="67507"/>
                </a:lnTo>
                <a:cubicBezTo>
                  <a:pt x="259367" y="47562"/>
                  <a:pt x="241390" y="32680"/>
                  <a:pt x="219878" y="32680"/>
                </a:cubicBezTo>
                <a:close/>
                <a:moveTo>
                  <a:pt x="219878" y="0"/>
                </a:moveTo>
                <a:cubicBezTo>
                  <a:pt x="259367" y="0"/>
                  <a:pt x="292249" y="29458"/>
                  <a:pt x="297473" y="67507"/>
                </a:cubicBezTo>
                <a:lnTo>
                  <a:pt x="400114" y="67507"/>
                </a:lnTo>
                <a:cubicBezTo>
                  <a:pt x="420550" y="67507"/>
                  <a:pt x="436376" y="84077"/>
                  <a:pt x="436376" y="104330"/>
                </a:cubicBezTo>
                <a:lnTo>
                  <a:pt x="436376" y="570746"/>
                </a:lnTo>
                <a:cubicBezTo>
                  <a:pt x="436376" y="590998"/>
                  <a:pt x="420550" y="607568"/>
                  <a:pt x="400114" y="607568"/>
                </a:cubicBezTo>
                <a:lnTo>
                  <a:pt x="37491" y="607568"/>
                </a:lnTo>
                <a:cubicBezTo>
                  <a:pt x="17209" y="607568"/>
                  <a:pt x="0" y="590998"/>
                  <a:pt x="0" y="570746"/>
                </a:cubicBezTo>
                <a:lnTo>
                  <a:pt x="0" y="104330"/>
                </a:lnTo>
                <a:cubicBezTo>
                  <a:pt x="0" y="84077"/>
                  <a:pt x="17209" y="67507"/>
                  <a:pt x="37491" y="67507"/>
                </a:cubicBezTo>
                <a:lnTo>
                  <a:pt x="142283" y="67507"/>
                </a:lnTo>
                <a:cubicBezTo>
                  <a:pt x="147507" y="29458"/>
                  <a:pt x="180389" y="0"/>
                  <a:pt x="219878" y="0"/>
                </a:cubicBezTo>
                <a:close/>
              </a:path>
            </a:pathLst>
          </a:custGeom>
          <a:solidFill>
            <a:srgbClr val="0A68FF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6514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9D97E0B-08BF-46EE-B317-60D1180665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508D2F9-1C7F-49EC-A063-849595CD8502}"/>
              </a:ext>
            </a:extLst>
          </p:cNvPr>
          <p:cNvSpPr txBox="1"/>
          <p:nvPr/>
        </p:nvSpPr>
        <p:spPr>
          <a:xfrm rot="5400000">
            <a:off x="-1679407" y="4422943"/>
            <a:ext cx="3854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alpha val="4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TIMELINE</a:t>
            </a:r>
            <a:endParaRPr lang="zh-CN" altLang="en-US" sz="6000" dirty="0">
              <a:solidFill>
                <a:schemeClr val="bg1">
                  <a:alpha val="4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28C71634-BDE7-4189-9B4C-22ED8253D1F3}"/>
              </a:ext>
            </a:extLst>
          </p:cNvPr>
          <p:cNvCxnSpPr>
            <a:cxnSpLocks/>
          </p:cNvCxnSpPr>
          <p:nvPr/>
        </p:nvCxnSpPr>
        <p:spPr>
          <a:xfrm>
            <a:off x="0" y="1350810"/>
            <a:ext cx="12192000" cy="0"/>
          </a:xfrm>
          <a:prstGeom prst="line">
            <a:avLst/>
          </a:prstGeom>
          <a:ln w="25400">
            <a:gradFill>
              <a:gsLst>
                <a:gs pos="28000">
                  <a:srgbClr val="FFFFFF">
                    <a:alpha val="7000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515D1E99-1B10-48EB-9ADA-DC5E8D7A0B9A}"/>
              </a:ext>
            </a:extLst>
          </p:cNvPr>
          <p:cNvCxnSpPr/>
          <p:nvPr/>
        </p:nvCxnSpPr>
        <p:spPr>
          <a:xfrm>
            <a:off x="1314050" y="1350810"/>
            <a:ext cx="0" cy="31020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6C170EA9-46E6-46AA-8BFD-5E7FA3335076}"/>
              </a:ext>
            </a:extLst>
          </p:cNvPr>
          <p:cNvSpPr/>
          <p:nvPr/>
        </p:nvSpPr>
        <p:spPr>
          <a:xfrm>
            <a:off x="1223413" y="1260173"/>
            <a:ext cx="181274" cy="1812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0F86393-1486-4D35-B8AF-942B63CB0067}"/>
              </a:ext>
            </a:extLst>
          </p:cNvPr>
          <p:cNvSpPr/>
          <p:nvPr/>
        </p:nvSpPr>
        <p:spPr>
          <a:xfrm>
            <a:off x="3711164" y="1260173"/>
            <a:ext cx="181274" cy="1812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68D426A-F97D-4E2C-98B9-BDC2356C050F}"/>
              </a:ext>
            </a:extLst>
          </p:cNvPr>
          <p:cNvCxnSpPr>
            <a:cxnSpLocks/>
          </p:cNvCxnSpPr>
          <p:nvPr/>
        </p:nvCxnSpPr>
        <p:spPr>
          <a:xfrm>
            <a:off x="3787916" y="1350810"/>
            <a:ext cx="0" cy="3922151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1A0A918-A693-476A-A606-BF39C1FC1229}"/>
              </a:ext>
            </a:extLst>
          </p:cNvPr>
          <p:cNvSpPr/>
          <p:nvPr/>
        </p:nvSpPr>
        <p:spPr>
          <a:xfrm>
            <a:off x="6354091" y="1260173"/>
            <a:ext cx="181274" cy="1812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9D106F9-1F2E-4C44-A418-D6CEE225F63B}"/>
              </a:ext>
            </a:extLst>
          </p:cNvPr>
          <p:cNvCxnSpPr>
            <a:cxnSpLocks/>
          </p:cNvCxnSpPr>
          <p:nvPr/>
        </p:nvCxnSpPr>
        <p:spPr>
          <a:xfrm>
            <a:off x="6430843" y="1350810"/>
            <a:ext cx="0" cy="4406983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4DD92D5-0FFC-4AC0-B3E4-E19B445E0658}"/>
              </a:ext>
            </a:extLst>
          </p:cNvPr>
          <p:cNvSpPr/>
          <p:nvPr/>
        </p:nvSpPr>
        <p:spPr>
          <a:xfrm>
            <a:off x="8964587" y="1260173"/>
            <a:ext cx="181274" cy="1812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137CDF3-C768-43EB-A40A-F039861243A0}"/>
              </a:ext>
            </a:extLst>
          </p:cNvPr>
          <p:cNvCxnSpPr/>
          <p:nvPr/>
        </p:nvCxnSpPr>
        <p:spPr>
          <a:xfrm>
            <a:off x="9041339" y="1350810"/>
            <a:ext cx="0" cy="31020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D5DD3A9-340A-4259-891C-4B4DE9B429CB}"/>
              </a:ext>
            </a:extLst>
          </p:cNvPr>
          <p:cNvSpPr txBox="1"/>
          <p:nvPr/>
        </p:nvSpPr>
        <p:spPr>
          <a:xfrm>
            <a:off x="1451003" y="1938729"/>
            <a:ext cx="247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11.18-11.24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D48A243-FC76-4654-B105-2020C1A5A15B}"/>
              </a:ext>
            </a:extLst>
          </p:cNvPr>
          <p:cNvSpPr txBox="1"/>
          <p:nvPr/>
        </p:nvSpPr>
        <p:spPr>
          <a:xfrm>
            <a:off x="3924868" y="1938729"/>
            <a:ext cx="3013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11.25-12.03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7E4ECFC-E695-408C-B505-CDFD2C069CE3}"/>
              </a:ext>
            </a:extLst>
          </p:cNvPr>
          <p:cNvSpPr txBox="1"/>
          <p:nvPr/>
        </p:nvSpPr>
        <p:spPr>
          <a:xfrm>
            <a:off x="6567795" y="1938729"/>
            <a:ext cx="3013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12.04-12.08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19326B2-22C3-4A0A-8227-345D913D764A}"/>
              </a:ext>
            </a:extLst>
          </p:cNvPr>
          <p:cNvSpPr txBox="1"/>
          <p:nvPr/>
        </p:nvSpPr>
        <p:spPr>
          <a:xfrm>
            <a:off x="9178291" y="1938729"/>
            <a:ext cx="3013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12.09-12.25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594B6A1-21BC-4435-B835-678C65980270}"/>
              </a:ext>
            </a:extLst>
          </p:cNvPr>
          <p:cNvSpPr txBox="1"/>
          <p:nvPr/>
        </p:nvSpPr>
        <p:spPr>
          <a:xfrm>
            <a:off x="1451003" y="2499724"/>
            <a:ext cx="1810622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0C77C36-BAC6-4595-A2E8-57AE0D9C7270}"/>
              </a:ext>
            </a:extLst>
          </p:cNvPr>
          <p:cNvSpPr txBox="1"/>
          <p:nvPr/>
        </p:nvSpPr>
        <p:spPr>
          <a:xfrm>
            <a:off x="4047931" y="2499724"/>
            <a:ext cx="1810622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AF446AA-5586-4399-AF84-82958186D0C4}"/>
              </a:ext>
            </a:extLst>
          </p:cNvPr>
          <p:cNvSpPr txBox="1"/>
          <p:nvPr/>
        </p:nvSpPr>
        <p:spPr>
          <a:xfrm>
            <a:off x="6644859" y="2499724"/>
            <a:ext cx="1810622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966A08F-D16C-4453-AF1D-1C78547C5FBD}"/>
              </a:ext>
            </a:extLst>
          </p:cNvPr>
          <p:cNvSpPr txBox="1"/>
          <p:nvPr/>
        </p:nvSpPr>
        <p:spPr>
          <a:xfrm>
            <a:off x="9241787" y="2499724"/>
            <a:ext cx="1810622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A96D706-4C85-4042-9A79-4199A9E0D155}"/>
              </a:ext>
            </a:extLst>
          </p:cNvPr>
          <p:cNvSpPr txBox="1"/>
          <p:nvPr/>
        </p:nvSpPr>
        <p:spPr>
          <a:xfrm>
            <a:off x="11306007" y="1025975"/>
            <a:ext cx="10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/>
              <a:t>2019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79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9D97E0B-08BF-46EE-B317-60D1180665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B030EBD-42B3-493A-8F4E-815BFA1D3D09}"/>
              </a:ext>
            </a:extLst>
          </p:cNvPr>
          <p:cNvSpPr txBox="1"/>
          <p:nvPr/>
        </p:nvSpPr>
        <p:spPr>
          <a:xfrm>
            <a:off x="660401" y="1448112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620832D-562E-499F-81EF-C0D9EE677CD3}"/>
              </a:ext>
            </a:extLst>
          </p:cNvPr>
          <p:cNvSpPr txBox="1"/>
          <p:nvPr/>
        </p:nvSpPr>
        <p:spPr>
          <a:xfrm>
            <a:off x="660400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785E9FFB-46CB-4FF1-B2BF-3EAF9C0FA483}"/>
              </a:ext>
            </a:extLst>
          </p:cNvPr>
          <p:cNvCxnSpPr/>
          <p:nvPr/>
        </p:nvCxnSpPr>
        <p:spPr>
          <a:xfrm>
            <a:off x="750888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A42DEA28-CDAC-4974-B340-80F9B8F915D3}"/>
              </a:ext>
            </a:extLst>
          </p:cNvPr>
          <p:cNvCxnSpPr>
            <a:cxnSpLocks/>
          </p:cNvCxnSpPr>
          <p:nvPr/>
        </p:nvCxnSpPr>
        <p:spPr>
          <a:xfrm>
            <a:off x="753224" y="5080908"/>
            <a:ext cx="3487738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BE2F6B1-25B1-4AEE-81D4-411CF892F295}"/>
              </a:ext>
            </a:extLst>
          </p:cNvPr>
          <p:cNvCxnSpPr>
            <a:cxnSpLocks/>
          </p:cNvCxnSpPr>
          <p:nvPr/>
        </p:nvCxnSpPr>
        <p:spPr>
          <a:xfrm>
            <a:off x="753224" y="5080908"/>
            <a:ext cx="16865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6861CFD-647F-413E-A42A-8E7AA00BA847}"/>
              </a:ext>
            </a:extLst>
          </p:cNvPr>
          <p:cNvCxnSpPr>
            <a:cxnSpLocks/>
          </p:cNvCxnSpPr>
          <p:nvPr/>
        </p:nvCxnSpPr>
        <p:spPr>
          <a:xfrm>
            <a:off x="753224" y="5872118"/>
            <a:ext cx="3487738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8ADE7E49-9FC4-4281-8EF3-AFFA000A007B}"/>
              </a:ext>
            </a:extLst>
          </p:cNvPr>
          <p:cNvCxnSpPr>
            <a:cxnSpLocks/>
          </p:cNvCxnSpPr>
          <p:nvPr/>
        </p:nvCxnSpPr>
        <p:spPr>
          <a:xfrm>
            <a:off x="753224" y="5872118"/>
            <a:ext cx="1168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5A1A94A-523D-492D-95F4-CA0AA6E6F079}"/>
              </a:ext>
            </a:extLst>
          </p:cNvPr>
          <p:cNvSpPr/>
          <p:nvPr/>
        </p:nvSpPr>
        <p:spPr>
          <a:xfrm>
            <a:off x="660400" y="4694879"/>
            <a:ext cx="16193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Element One</a:t>
            </a:r>
            <a:endParaRPr lang="zh-CN" altLang="en-US" sz="1600" b="1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430AB6D-0158-4E84-A23A-8B3B93E0F96A}"/>
              </a:ext>
            </a:extLst>
          </p:cNvPr>
          <p:cNvSpPr/>
          <p:nvPr/>
        </p:nvSpPr>
        <p:spPr>
          <a:xfrm>
            <a:off x="660400" y="5486088"/>
            <a:ext cx="16193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Element Two</a:t>
            </a:r>
            <a:endParaRPr lang="zh-CN" altLang="en-US" sz="1600" b="1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170ACD2-8DD4-4EC7-A45B-37D41D0D1D7C}"/>
              </a:ext>
            </a:extLst>
          </p:cNvPr>
          <p:cNvSpPr/>
          <p:nvPr/>
        </p:nvSpPr>
        <p:spPr>
          <a:xfrm>
            <a:off x="4240962" y="4694879"/>
            <a:ext cx="6810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50%</a:t>
            </a:r>
            <a:endParaRPr lang="zh-CN" altLang="en-US" sz="1600" b="1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83A2514-BBE0-420F-BED3-1EBF503DE49B}"/>
              </a:ext>
            </a:extLst>
          </p:cNvPr>
          <p:cNvSpPr/>
          <p:nvPr/>
        </p:nvSpPr>
        <p:spPr>
          <a:xfrm>
            <a:off x="4240962" y="5486088"/>
            <a:ext cx="6810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35%</a:t>
            </a:r>
            <a:endParaRPr lang="zh-CN" altLang="en-US" sz="1600" b="1" dirty="0">
              <a:solidFill>
                <a:schemeClr val="bg1">
                  <a:alpha val="7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1A3BC3B-17EC-40FC-85E9-6363F703BA70}"/>
              </a:ext>
            </a:extLst>
          </p:cNvPr>
          <p:cNvSpPr/>
          <p:nvPr/>
        </p:nvSpPr>
        <p:spPr>
          <a:xfrm>
            <a:off x="6845473" y="0"/>
            <a:ext cx="4387178" cy="27620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828452A-9E4C-4F23-AE2E-CAFAB82DE0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0003" y="529720"/>
            <a:ext cx="4921997" cy="632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2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F8614CF-DF5D-4BB6-B814-C551167649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222C7E5-5D22-45B9-8BB2-9383A6CAE8F8}"/>
              </a:ext>
            </a:extLst>
          </p:cNvPr>
          <p:cNvSpPr/>
          <p:nvPr/>
        </p:nvSpPr>
        <p:spPr>
          <a:xfrm>
            <a:off x="-2971800" y="-1924050"/>
            <a:ext cx="5905500" cy="59055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EDFA406-B28A-4CDE-A022-90505F4E7A2A}"/>
              </a:ext>
            </a:extLst>
          </p:cNvPr>
          <p:cNvSpPr/>
          <p:nvPr/>
        </p:nvSpPr>
        <p:spPr>
          <a:xfrm>
            <a:off x="748890" y="866227"/>
            <a:ext cx="4138420" cy="413842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C3F2F94-6D72-40C8-8E90-9C50F464C9EE}"/>
              </a:ext>
            </a:extLst>
          </p:cNvPr>
          <p:cNvSpPr txBox="1"/>
          <p:nvPr/>
        </p:nvSpPr>
        <p:spPr>
          <a:xfrm>
            <a:off x="2424605" y="1588347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F3514F8-9BFD-4099-B095-D704CA04441D}"/>
              </a:ext>
            </a:extLst>
          </p:cNvPr>
          <p:cNvSpPr txBox="1"/>
          <p:nvPr/>
        </p:nvSpPr>
        <p:spPr>
          <a:xfrm>
            <a:off x="2424604" y="2115050"/>
            <a:ext cx="1842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75FEFCF-8E1D-46A6-9385-C1F77E9EB292}"/>
              </a:ext>
            </a:extLst>
          </p:cNvPr>
          <p:cNvSpPr/>
          <p:nvPr/>
        </p:nvSpPr>
        <p:spPr>
          <a:xfrm>
            <a:off x="-1029776" y="4572104"/>
            <a:ext cx="3380351" cy="3380351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BE5C8A2-04EB-494D-BE6E-3BD4D05CEE5C}"/>
              </a:ext>
            </a:extLst>
          </p:cNvPr>
          <p:cNvGrpSpPr/>
          <p:nvPr/>
        </p:nvGrpSpPr>
        <p:grpSpPr>
          <a:xfrm>
            <a:off x="6771615" y="2819400"/>
            <a:ext cx="3261494" cy="3047038"/>
            <a:chOff x="6505901" y="1497724"/>
            <a:chExt cx="3261494" cy="3047038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26132090-4C19-48BE-A349-7626A61E5E87}"/>
                </a:ext>
              </a:extLst>
            </p:cNvPr>
            <p:cNvSpPr txBox="1"/>
            <p:nvPr/>
          </p:nvSpPr>
          <p:spPr>
            <a:xfrm>
              <a:off x="6653048" y="1497724"/>
              <a:ext cx="504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FFFCFB94-A657-432D-A546-178E3BBE3BD8}"/>
                </a:ext>
              </a:extLst>
            </p:cNvPr>
            <p:cNvSpPr txBox="1"/>
            <p:nvPr/>
          </p:nvSpPr>
          <p:spPr>
            <a:xfrm>
              <a:off x="7310601" y="1497724"/>
              <a:ext cx="2456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7C52C9A0-D4B0-43B6-ADD4-0712F21FFA82}"/>
                </a:ext>
              </a:extLst>
            </p:cNvPr>
            <p:cNvSpPr txBox="1"/>
            <p:nvPr/>
          </p:nvSpPr>
          <p:spPr>
            <a:xfrm>
              <a:off x="6505901" y="2359515"/>
              <a:ext cx="798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C4E27BC9-74CC-4697-8D29-992862A7C94E}"/>
                </a:ext>
              </a:extLst>
            </p:cNvPr>
            <p:cNvSpPr txBox="1"/>
            <p:nvPr/>
          </p:nvSpPr>
          <p:spPr>
            <a:xfrm>
              <a:off x="7310601" y="2359515"/>
              <a:ext cx="2456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EE8F6B11-3DEA-4335-9AE7-9B65CD751729}"/>
                </a:ext>
              </a:extLst>
            </p:cNvPr>
            <p:cNvSpPr txBox="1"/>
            <p:nvPr/>
          </p:nvSpPr>
          <p:spPr>
            <a:xfrm>
              <a:off x="6505901" y="3221306"/>
              <a:ext cx="798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F2B78B6-CFD1-49BE-91E0-38F5542218F2}"/>
                </a:ext>
              </a:extLst>
            </p:cNvPr>
            <p:cNvSpPr txBox="1"/>
            <p:nvPr/>
          </p:nvSpPr>
          <p:spPr>
            <a:xfrm>
              <a:off x="7310601" y="3221306"/>
              <a:ext cx="2456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3FBACE8-5F06-4227-9B14-C3072369F0C6}"/>
                </a:ext>
              </a:extLst>
            </p:cNvPr>
            <p:cNvSpPr txBox="1"/>
            <p:nvPr/>
          </p:nvSpPr>
          <p:spPr>
            <a:xfrm>
              <a:off x="6505901" y="4083097"/>
              <a:ext cx="798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F9B9CF35-B23C-4FCE-BB17-FF3C372A4B64}"/>
                </a:ext>
              </a:extLst>
            </p:cNvPr>
            <p:cNvSpPr txBox="1"/>
            <p:nvPr/>
          </p:nvSpPr>
          <p:spPr>
            <a:xfrm>
              <a:off x="7310601" y="4083097"/>
              <a:ext cx="2456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41FABD0C-DAE5-45E9-AB5D-0F2BC967F194}"/>
              </a:ext>
            </a:extLst>
          </p:cNvPr>
          <p:cNvSpPr/>
          <p:nvPr/>
        </p:nvSpPr>
        <p:spPr>
          <a:xfrm>
            <a:off x="11086024" y="-1924050"/>
            <a:ext cx="3380351" cy="3380351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1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矩形 433">
            <a:extLst>
              <a:ext uri="{FF2B5EF4-FFF2-40B4-BE49-F238E27FC236}">
                <a16:creationId xmlns="" xmlns:a16="http://schemas.microsoft.com/office/drawing/2014/main" id="{27393B39-4C32-4077-80C7-1145F86C88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9D97E0B-08BF-46EE-B317-60D1180665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矩形: 圆角 432">
            <a:extLst>
              <a:ext uri="{FF2B5EF4-FFF2-40B4-BE49-F238E27FC236}">
                <a16:creationId xmlns="" xmlns:a16="http://schemas.microsoft.com/office/drawing/2014/main" id="{B42B751C-3E4C-4872-AACC-F71F86FFFFAE}"/>
              </a:ext>
            </a:extLst>
          </p:cNvPr>
          <p:cNvSpPr/>
          <p:nvPr/>
        </p:nvSpPr>
        <p:spPr>
          <a:xfrm>
            <a:off x="109734" y="110855"/>
            <a:ext cx="11972532" cy="6636290"/>
          </a:xfrm>
          <a:prstGeom prst="roundRect">
            <a:avLst>
              <a:gd name="adj" fmla="val 3462"/>
            </a:avLst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4" name="组合 403">
            <a:extLst>
              <a:ext uri="{FF2B5EF4-FFF2-40B4-BE49-F238E27FC236}">
                <a16:creationId xmlns="" xmlns:a16="http://schemas.microsoft.com/office/drawing/2014/main" id="{580DCF5A-62B2-4713-98C9-CA4F440394DC}"/>
              </a:ext>
            </a:extLst>
          </p:cNvPr>
          <p:cNvGrpSpPr/>
          <p:nvPr/>
        </p:nvGrpSpPr>
        <p:grpSpPr>
          <a:xfrm>
            <a:off x="6850810" y="1897327"/>
            <a:ext cx="6287176" cy="6287176"/>
            <a:chOff x="613619" y="-47963"/>
            <a:chExt cx="6287176" cy="6287176"/>
          </a:xfrm>
          <a:scene3d>
            <a:camera prst="orthographicFront">
              <a:rot lat="3900000" lon="19199986" rev="21299999"/>
            </a:camera>
            <a:lightRig rig="threePt" dir="t"/>
          </a:scene3d>
        </p:grpSpPr>
        <p:grpSp>
          <p:nvGrpSpPr>
            <p:cNvPr id="144" name="组合 143">
              <a:extLst>
                <a:ext uri="{FF2B5EF4-FFF2-40B4-BE49-F238E27FC236}">
                  <a16:creationId xmlns="" xmlns:a16="http://schemas.microsoft.com/office/drawing/2014/main" id="{A1DEB46C-540E-4016-A7BE-02A7071E29D6}"/>
                </a:ext>
              </a:extLst>
            </p:cNvPr>
            <p:cNvGrpSpPr/>
            <p:nvPr/>
          </p:nvGrpSpPr>
          <p:grpSpPr>
            <a:xfrm>
              <a:off x="1722843" y="1065068"/>
              <a:ext cx="4068728" cy="4061114"/>
              <a:chOff x="2785286" y="1065068"/>
              <a:chExt cx="4068728" cy="4061114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="" xmlns:a16="http://schemas.microsoft.com/office/drawing/2014/main" id="{2DC727EF-B9EC-459E-B3F3-8DA12BC6E4B2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2890061" y="2990850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="" xmlns:a16="http://schemas.microsoft.com/office/drawing/2014/main" id="{0EC05676-D0A3-411A-858E-C455471D83AC}"/>
                  </a:ext>
                </a:extLst>
              </p:cNvPr>
              <p:cNvCxnSpPr>
                <a:cxnSpLocks/>
              </p:cNvCxnSpPr>
              <p:nvPr/>
            </p:nvCxnSpPr>
            <p:spPr>
              <a:xfrm rot="-4968000">
                <a:off x="2905276" y="274900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="" xmlns:a16="http://schemas.microsoft.com/office/drawing/2014/main" id="{DD512AF6-6C45-414D-86E1-AC76EB9FB1E8}"/>
                  </a:ext>
                </a:extLst>
              </p:cNvPr>
              <p:cNvCxnSpPr>
                <a:cxnSpLocks/>
              </p:cNvCxnSpPr>
              <p:nvPr/>
            </p:nvCxnSpPr>
            <p:spPr>
              <a:xfrm rot="-4536000">
                <a:off x="2950682" y="251098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AC262F83-2863-4287-ABB6-680C70AB41F0}"/>
                  </a:ext>
                </a:extLst>
              </p:cNvPr>
              <p:cNvCxnSpPr>
                <a:cxnSpLocks/>
              </p:cNvCxnSpPr>
              <p:nvPr/>
            </p:nvCxnSpPr>
            <p:spPr>
              <a:xfrm rot="-4104000">
                <a:off x="3025563" y="228052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F178702F-BF19-43EC-ABBC-FA72F093B311}"/>
                  </a:ext>
                </a:extLst>
              </p:cNvPr>
              <p:cNvCxnSpPr>
                <a:cxnSpLocks/>
              </p:cNvCxnSpPr>
              <p:nvPr/>
            </p:nvCxnSpPr>
            <p:spPr>
              <a:xfrm rot="-3672000">
                <a:off x="3128738" y="2061263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="" xmlns:a16="http://schemas.microsoft.com/office/drawing/2014/main" id="{2635A71D-20B6-4590-BFB9-234697D9C818}"/>
                  </a:ext>
                </a:extLst>
              </p:cNvPr>
              <p:cNvCxnSpPr>
                <a:cxnSpLocks/>
              </p:cNvCxnSpPr>
              <p:nvPr/>
            </p:nvCxnSpPr>
            <p:spPr>
              <a:xfrm rot="-3240000">
                <a:off x="3258579" y="185666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="" xmlns:a16="http://schemas.microsoft.com/office/drawing/2014/main" id="{719F0B0E-D895-479B-A021-E376F3D3D321}"/>
                  </a:ext>
                </a:extLst>
              </p:cNvPr>
              <p:cNvCxnSpPr>
                <a:cxnSpLocks/>
              </p:cNvCxnSpPr>
              <p:nvPr/>
            </p:nvCxnSpPr>
            <p:spPr>
              <a:xfrm rot="-2808000">
                <a:off x="3413040" y="166995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="" xmlns:a16="http://schemas.microsoft.com/office/drawing/2014/main" id="{1BEB3110-188A-46F8-B0D4-8725F18CFE8A}"/>
                  </a:ext>
                </a:extLst>
              </p:cNvPr>
              <p:cNvCxnSpPr>
                <a:cxnSpLocks/>
              </p:cNvCxnSpPr>
              <p:nvPr/>
            </p:nvCxnSpPr>
            <p:spPr>
              <a:xfrm rot="-2376000">
                <a:off x="3589684" y="150407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="" xmlns:a16="http://schemas.microsoft.com/office/drawing/2014/main" id="{8023D26B-FC9A-4BF0-A052-CDEA1DF07B03}"/>
                  </a:ext>
                </a:extLst>
              </p:cNvPr>
              <p:cNvCxnSpPr>
                <a:cxnSpLocks/>
              </p:cNvCxnSpPr>
              <p:nvPr/>
            </p:nvCxnSpPr>
            <p:spPr>
              <a:xfrm rot="-1944000">
                <a:off x="3785724" y="136164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="" xmlns:a16="http://schemas.microsoft.com/office/drawing/2014/main" id="{0974BDF9-0791-41A6-BAF8-9B7CBAA1FBFE}"/>
                  </a:ext>
                </a:extLst>
              </p:cNvPr>
              <p:cNvCxnSpPr>
                <a:cxnSpLocks/>
              </p:cNvCxnSpPr>
              <p:nvPr/>
            </p:nvCxnSpPr>
            <p:spPr>
              <a:xfrm rot="-1512000">
                <a:off x="3998071" y="124490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="" xmlns:a16="http://schemas.microsoft.com/office/drawing/2014/main" id="{3D8DAD31-86C5-420A-9A7E-A86CB009632F}"/>
                  </a:ext>
                </a:extLst>
              </p:cNvPr>
              <p:cNvCxnSpPr>
                <a:cxnSpLocks/>
              </p:cNvCxnSpPr>
              <p:nvPr/>
            </p:nvCxnSpPr>
            <p:spPr>
              <a:xfrm rot="-1080000">
                <a:off x="4223374" y="115570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="" xmlns:a16="http://schemas.microsoft.com/office/drawing/2014/main" id="{5CEAE92B-603E-4BDA-BB28-249CB102E3C8}"/>
                  </a:ext>
                </a:extLst>
              </p:cNvPr>
              <p:cNvCxnSpPr>
                <a:cxnSpLocks/>
              </p:cNvCxnSpPr>
              <p:nvPr/>
            </p:nvCxnSpPr>
            <p:spPr>
              <a:xfrm rot="-648000">
                <a:off x="4458081" y="1095439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="" xmlns:a16="http://schemas.microsoft.com/office/drawing/2014/main" id="{FC29D9EE-4C20-4698-8F4F-5243440D183B}"/>
                  </a:ext>
                </a:extLst>
              </p:cNvPr>
              <p:cNvCxnSpPr>
                <a:cxnSpLocks/>
              </p:cNvCxnSpPr>
              <p:nvPr/>
            </p:nvCxnSpPr>
            <p:spPr>
              <a:xfrm rot="-216000">
                <a:off x="4698490" y="106506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="" xmlns:a16="http://schemas.microsoft.com/office/drawing/2014/main" id="{20E97947-311E-4B4B-9C13-FF81CDF0E946}"/>
                  </a:ext>
                </a:extLst>
              </p:cNvPr>
              <p:cNvCxnSpPr>
                <a:cxnSpLocks/>
              </p:cNvCxnSpPr>
              <p:nvPr/>
            </p:nvCxnSpPr>
            <p:spPr>
              <a:xfrm rot="216000">
                <a:off x="4940810" y="106506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="" xmlns:a16="http://schemas.microsoft.com/office/drawing/2014/main" id="{4E9BD24A-A004-43F7-92E3-EC26B2A63149}"/>
                  </a:ext>
                </a:extLst>
              </p:cNvPr>
              <p:cNvCxnSpPr>
                <a:cxnSpLocks/>
              </p:cNvCxnSpPr>
              <p:nvPr/>
            </p:nvCxnSpPr>
            <p:spPr>
              <a:xfrm rot="648000">
                <a:off x="5181219" y="1095439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="" xmlns:a16="http://schemas.microsoft.com/office/drawing/2014/main" id="{051B24A5-FDE3-4AD7-B6FB-02F199D9C824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">
                <a:off x="5415926" y="115570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="" xmlns:a16="http://schemas.microsoft.com/office/drawing/2014/main" id="{93CA7EC3-9B85-47FA-BEDE-D1FE7A9509EA}"/>
                  </a:ext>
                </a:extLst>
              </p:cNvPr>
              <p:cNvCxnSpPr>
                <a:cxnSpLocks/>
              </p:cNvCxnSpPr>
              <p:nvPr/>
            </p:nvCxnSpPr>
            <p:spPr>
              <a:xfrm rot="1512000">
                <a:off x="5641229" y="124490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="" xmlns:a16="http://schemas.microsoft.com/office/drawing/2014/main" id="{3FEA5D3D-8679-4FE8-A51E-B5D2B42D2B57}"/>
                  </a:ext>
                </a:extLst>
              </p:cNvPr>
              <p:cNvCxnSpPr>
                <a:cxnSpLocks/>
              </p:cNvCxnSpPr>
              <p:nvPr/>
            </p:nvCxnSpPr>
            <p:spPr>
              <a:xfrm rot="1944000">
                <a:off x="5853576" y="136164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="" xmlns:a16="http://schemas.microsoft.com/office/drawing/2014/main" id="{188A4003-8688-4ECC-9613-FB3426FCA202}"/>
                  </a:ext>
                </a:extLst>
              </p:cNvPr>
              <p:cNvCxnSpPr>
                <a:cxnSpLocks/>
              </p:cNvCxnSpPr>
              <p:nvPr/>
            </p:nvCxnSpPr>
            <p:spPr>
              <a:xfrm rot="2376000">
                <a:off x="6049616" y="150407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="" xmlns:a16="http://schemas.microsoft.com/office/drawing/2014/main" id="{66B249CD-D12D-46CC-B882-535BA23A6FDE}"/>
                  </a:ext>
                </a:extLst>
              </p:cNvPr>
              <p:cNvCxnSpPr>
                <a:cxnSpLocks/>
              </p:cNvCxnSpPr>
              <p:nvPr/>
            </p:nvCxnSpPr>
            <p:spPr>
              <a:xfrm rot="2808000">
                <a:off x="6226260" y="166995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="" xmlns:a16="http://schemas.microsoft.com/office/drawing/2014/main" id="{6693403D-7D50-47BD-9214-AE0AB0C219DB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>
                <a:off x="6380721" y="185666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="" xmlns:a16="http://schemas.microsoft.com/office/drawing/2014/main" id="{C7230EA8-E8F0-46E6-9EA7-00AC3D747646}"/>
                  </a:ext>
                </a:extLst>
              </p:cNvPr>
              <p:cNvCxnSpPr>
                <a:cxnSpLocks/>
              </p:cNvCxnSpPr>
              <p:nvPr/>
            </p:nvCxnSpPr>
            <p:spPr>
              <a:xfrm rot="3672000">
                <a:off x="6510562" y="2061263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="" xmlns:a16="http://schemas.microsoft.com/office/drawing/2014/main" id="{47443E31-628C-4824-82F4-B0AA50DAD00E}"/>
                  </a:ext>
                </a:extLst>
              </p:cNvPr>
              <p:cNvCxnSpPr>
                <a:cxnSpLocks/>
              </p:cNvCxnSpPr>
              <p:nvPr/>
            </p:nvCxnSpPr>
            <p:spPr>
              <a:xfrm rot="4104000">
                <a:off x="6613737" y="228052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="" xmlns:a16="http://schemas.microsoft.com/office/drawing/2014/main" id="{3F3E0495-7A49-47FA-B3A5-890376C52751}"/>
                  </a:ext>
                </a:extLst>
              </p:cNvPr>
              <p:cNvCxnSpPr>
                <a:cxnSpLocks/>
              </p:cNvCxnSpPr>
              <p:nvPr/>
            </p:nvCxnSpPr>
            <p:spPr>
              <a:xfrm rot="4536000">
                <a:off x="6688618" y="251098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="" xmlns:a16="http://schemas.microsoft.com/office/drawing/2014/main" id="{AE3EEE38-A0BC-4B8B-8B5F-D6DE9A37FE91}"/>
                  </a:ext>
                </a:extLst>
              </p:cNvPr>
              <p:cNvCxnSpPr>
                <a:cxnSpLocks/>
              </p:cNvCxnSpPr>
              <p:nvPr/>
            </p:nvCxnSpPr>
            <p:spPr>
              <a:xfrm rot="4968000">
                <a:off x="6734024" y="274900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="" xmlns:a16="http://schemas.microsoft.com/office/drawing/2014/main" id="{44699BBE-F835-45F7-AEA6-98A015FDD0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749239" y="2990850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="" xmlns:a16="http://schemas.microsoft.com/office/drawing/2014/main" id="{C1F9910C-5BB5-4326-BC7F-527AB6E2AA0E}"/>
                  </a:ext>
                </a:extLst>
              </p:cNvPr>
              <p:cNvCxnSpPr>
                <a:cxnSpLocks/>
              </p:cNvCxnSpPr>
              <p:nvPr/>
            </p:nvCxnSpPr>
            <p:spPr>
              <a:xfrm rot="5832000">
                <a:off x="6734024" y="3232692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="" xmlns:a16="http://schemas.microsoft.com/office/drawing/2014/main" id="{196742C9-E344-43F5-8637-DF65027034E5}"/>
                  </a:ext>
                </a:extLst>
              </p:cNvPr>
              <p:cNvCxnSpPr>
                <a:cxnSpLocks/>
              </p:cNvCxnSpPr>
              <p:nvPr/>
            </p:nvCxnSpPr>
            <p:spPr>
              <a:xfrm rot="6264000">
                <a:off x="6688618" y="3470720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="" xmlns:a16="http://schemas.microsoft.com/office/drawing/2014/main" id="{8D8C5F49-1225-44EF-BD9A-E34870C1662C}"/>
                  </a:ext>
                </a:extLst>
              </p:cNvPr>
              <p:cNvCxnSpPr>
                <a:cxnSpLocks/>
              </p:cNvCxnSpPr>
              <p:nvPr/>
            </p:nvCxnSpPr>
            <p:spPr>
              <a:xfrm rot="6696000">
                <a:off x="6613737" y="3701179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="" xmlns:a16="http://schemas.microsoft.com/office/drawing/2014/main" id="{4EC1E1B2-F665-42E0-B591-3AED62A3B172}"/>
                  </a:ext>
                </a:extLst>
              </p:cNvPr>
              <p:cNvCxnSpPr>
                <a:cxnSpLocks/>
              </p:cNvCxnSpPr>
              <p:nvPr/>
            </p:nvCxnSpPr>
            <p:spPr>
              <a:xfrm rot="7128000">
                <a:off x="6510562" y="3920437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="" xmlns:a16="http://schemas.microsoft.com/office/drawing/2014/main" id="{82BD1BEF-1CED-47E0-8643-AE5AD824F5CB}"/>
                  </a:ext>
                </a:extLst>
              </p:cNvPr>
              <p:cNvCxnSpPr>
                <a:cxnSpLocks/>
              </p:cNvCxnSpPr>
              <p:nvPr/>
            </p:nvCxnSpPr>
            <p:spPr>
              <a:xfrm rot="7560000">
                <a:off x="6380721" y="412503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="" xmlns:a16="http://schemas.microsoft.com/office/drawing/2014/main" id="{CC52DBFF-4B68-49EF-8828-4CE76BC1CC26}"/>
                  </a:ext>
                </a:extLst>
              </p:cNvPr>
              <p:cNvCxnSpPr>
                <a:cxnSpLocks/>
              </p:cNvCxnSpPr>
              <p:nvPr/>
            </p:nvCxnSpPr>
            <p:spPr>
              <a:xfrm rot="7992000">
                <a:off x="6226260" y="431174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="" xmlns:a16="http://schemas.microsoft.com/office/drawing/2014/main" id="{65607B50-0092-46AA-9198-8999F0CD93A2}"/>
                  </a:ext>
                </a:extLst>
              </p:cNvPr>
              <p:cNvCxnSpPr>
                <a:cxnSpLocks/>
              </p:cNvCxnSpPr>
              <p:nvPr/>
            </p:nvCxnSpPr>
            <p:spPr>
              <a:xfrm rot="8424000">
                <a:off x="6049616" y="447762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="" xmlns:a16="http://schemas.microsoft.com/office/drawing/2014/main" id="{DC2AF505-CB59-47EB-A8EE-5550C431AEC4}"/>
                  </a:ext>
                </a:extLst>
              </p:cNvPr>
              <p:cNvCxnSpPr>
                <a:cxnSpLocks/>
              </p:cNvCxnSpPr>
              <p:nvPr/>
            </p:nvCxnSpPr>
            <p:spPr>
              <a:xfrm rot="8856000">
                <a:off x="5853576" y="462005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="" xmlns:a16="http://schemas.microsoft.com/office/drawing/2014/main" id="{58FDFE33-ECA0-4DAA-ACA1-2CAD25A8ED7C}"/>
                  </a:ext>
                </a:extLst>
              </p:cNvPr>
              <p:cNvCxnSpPr>
                <a:cxnSpLocks/>
              </p:cNvCxnSpPr>
              <p:nvPr/>
            </p:nvCxnSpPr>
            <p:spPr>
              <a:xfrm rot="9288000">
                <a:off x="5641229" y="473679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="" xmlns:a16="http://schemas.microsoft.com/office/drawing/2014/main" id="{D60E0A0F-FB9E-4F6E-8E6B-DB14AFCEE0CF}"/>
                  </a:ext>
                </a:extLst>
              </p:cNvPr>
              <p:cNvCxnSpPr>
                <a:cxnSpLocks/>
              </p:cNvCxnSpPr>
              <p:nvPr/>
            </p:nvCxnSpPr>
            <p:spPr>
              <a:xfrm rot="9720000">
                <a:off x="5415926" y="482599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="" xmlns:a16="http://schemas.microsoft.com/office/drawing/2014/main" id="{AA5F3D65-778D-4E0F-AD83-79A561298A44}"/>
                  </a:ext>
                </a:extLst>
              </p:cNvPr>
              <p:cNvCxnSpPr>
                <a:cxnSpLocks/>
              </p:cNvCxnSpPr>
              <p:nvPr/>
            </p:nvCxnSpPr>
            <p:spPr>
              <a:xfrm rot="10152000">
                <a:off x="5181219" y="488626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="" xmlns:a16="http://schemas.microsoft.com/office/drawing/2014/main" id="{B48AE5BD-9C87-4BB1-9AAA-BA318A72026D}"/>
                  </a:ext>
                </a:extLst>
              </p:cNvPr>
              <p:cNvCxnSpPr>
                <a:cxnSpLocks/>
              </p:cNvCxnSpPr>
              <p:nvPr/>
            </p:nvCxnSpPr>
            <p:spPr>
              <a:xfrm rot="10584000">
                <a:off x="4940810" y="4916632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="" xmlns:a16="http://schemas.microsoft.com/office/drawing/2014/main" id="{CE8417E4-3EB0-49B6-84B8-F014FC8B7C29}"/>
                  </a:ext>
                </a:extLst>
              </p:cNvPr>
              <p:cNvCxnSpPr>
                <a:cxnSpLocks/>
              </p:cNvCxnSpPr>
              <p:nvPr/>
            </p:nvCxnSpPr>
            <p:spPr>
              <a:xfrm rot="11016000">
                <a:off x="4698490" y="4916632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="" xmlns:a16="http://schemas.microsoft.com/office/drawing/2014/main" id="{CFE1D364-E40C-4123-A93F-3B954FBC7217}"/>
                  </a:ext>
                </a:extLst>
              </p:cNvPr>
              <p:cNvCxnSpPr>
                <a:cxnSpLocks/>
              </p:cNvCxnSpPr>
              <p:nvPr/>
            </p:nvCxnSpPr>
            <p:spPr>
              <a:xfrm rot="11448000">
                <a:off x="4458081" y="4886261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="" xmlns:a16="http://schemas.microsoft.com/office/drawing/2014/main" id="{FC792F1C-337F-4255-8E61-A0BC4511D10A}"/>
                  </a:ext>
                </a:extLst>
              </p:cNvPr>
              <p:cNvCxnSpPr>
                <a:cxnSpLocks/>
              </p:cNvCxnSpPr>
              <p:nvPr/>
            </p:nvCxnSpPr>
            <p:spPr>
              <a:xfrm rot="11880000">
                <a:off x="4223374" y="4825998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="" xmlns:a16="http://schemas.microsoft.com/office/drawing/2014/main" id="{DB32634E-FCBB-4570-B40D-AA6C31FE0ECC}"/>
                  </a:ext>
                </a:extLst>
              </p:cNvPr>
              <p:cNvCxnSpPr>
                <a:cxnSpLocks/>
              </p:cNvCxnSpPr>
              <p:nvPr/>
            </p:nvCxnSpPr>
            <p:spPr>
              <a:xfrm rot="12312000">
                <a:off x="3998071" y="473679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="" xmlns:a16="http://schemas.microsoft.com/office/drawing/2014/main" id="{7431A811-AEB9-461E-AC05-920E241F26A6}"/>
                  </a:ext>
                </a:extLst>
              </p:cNvPr>
              <p:cNvCxnSpPr>
                <a:cxnSpLocks/>
              </p:cNvCxnSpPr>
              <p:nvPr/>
            </p:nvCxnSpPr>
            <p:spPr>
              <a:xfrm rot="12744000">
                <a:off x="3785724" y="4620056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="" xmlns:a16="http://schemas.microsoft.com/office/drawing/2014/main" id="{832B5A6A-99CB-418D-9CD3-79267D658555}"/>
                  </a:ext>
                </a:extLst>
              </p:cNvPr>
              <p:cNvCxnSpPr>
                <a:cxnSpLocks/>
              </p:cNvCxnSpPr>
              <p:nvPr/>
            </p:nvCxnSpPr>
            <p:spPr>
              <a:xfrm rot="13176000">
                <a:off x="3589684" y="447762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="" xmlns:a16="http://schemas.microsoft.com/office/drawing/2014/main" id="{93981BE2-E34F-4F55-A757-A692D45041A4}"/>
                  </a:ext>
                </a:extLst>
              </p:cNvPr>
              <p:cNvCxnSpPr>
                <a:cxnSpLocks/>
              </p:cNvCxnSpPr>
              <p:nvPr/>
            </p:nvCxnSpPr>
            <p:spPr>
              <a:xfrm rot="13608000">
                <a:off x="3413040" y="4311745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="" xmlns:a16="http://schemas.microsoft.com/office/drawing/2014/main" id="{05AD05FC-E858-41D3-B182-750447BE3CCE}"/>
                  </a:ext>
                </a:extLst>
              </p:cNvPr>
              <p:cNvCxnSpPr>
                <a:cxnSpLocks/>
              </p:cNvCxnSpPr>
              <p:nvPr/>
            </p:nvCxnSpPr>
            <p:spPr>
              <a:xfrm rot="14040000">
                <a:off x="3258579" y="4125034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="" xmlns:a16="http://schemas.microsoft.com/office/drawing/2014/main" id="{CE8A0A3F-0B98-415D-B9FA-65278A1382A2}"/>
                  </a:ext>
                </a:extLst>
              </p:cNvPr>
              <p:cNvCxnSpPr>
                <a:cxnSpLocks/>
              </p:cNvCxnSpPr>
              <p:nvPr/>
            </p:nvCxnSpPr>
            <p:spPr>
              <a:xfrm rot="14472000">
                <a:off x="3128738" y="3920437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="" xmlns:a16="http://schemas.microsoft.com/office/drawing/2014/main" id="{86C89564-D1F5-4A44-AA14-AE55DB5752F8}"/>
                  </a:ext>
                </a:extLst>
              </p:cNvPr>
              <p:cNvCxnSpPr>
                <a:cxnSpLocks/>
              </p:cNvCxnSpPr>
              <p:nvPr/>
            </p:nvCxnSpPr>
            <p:spPr>
              <a:xfrm rot="14904000">
                <a:off x="3025563" y="3701179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="" xmlns:a16="http://schemas.microsoft.com/office/drawing/2014/main" id="{08A1512F-B37F-4C8E-B804-B7D6117015C7}"/>
                  </a:ext>
                </a:extLst>
              </p:cNvPr>
              <p:cNvCxnSpPr>
                <a:cxnSpLocks/>
              </p:cNvCxnSpPr>
              <p:nvPr/>
            </p:nvCxnSpPr>
            <p:spPr>
              <a:xfrm rot="15336000">
                <a:off x="2950682" y="3470720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="" xmlns:a16="http://schemas.microsoft.com/office/drawing/2014/main" id="{D6EE95CD-4064-4B1D-B8E3-6D5B26EADBAC}"/>
                  </a:ext>
                </a:extLst>
              </p:cNvPr>
              <p:cNvCxnSpPr>
                <a:cxnSpLocks/>
              </p:cNvCxnSpPr>
              <p:nvPr/>
            </p:nvCxnSpPr>
            <p:spPr>
              <a:xfrm rot="15767999">
                <a:off x="2905276" y="3232692"/>
                <a:ext cx="0" cy="209550"/>
              </a:xfrm>
              <a:prstGeom prst="line">
                <a:avLst/>
              </a:prstGeom>
              <a:ln w="381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5" name="直接连接符 144">
              <a:extLst>
                <a:ext uri="{FF2B5EF4-FFF2-40B4-BE49-F238E27FC236}">
                  <a16:creationId xmlns="" xmlns:a16="http://schemas.microsoft.com/office/drawing/2014/main" id="{3FD8C15A-B73E-4C55-90F0-78333F860D0E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718394" y="29908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="" xmlns:a16="http://schemas.microsoft.com/office/drawing/2014/main" id="{07A91233-D75E-4DD0-9B65-88979D603E60}"/>
                </a:ext>
              </a:extLst>
            </p:cNvPr>
            <p:cNvCxnSpPr>
              <a:cxnSpLocks/>
            </p:cNvCxnSpPr>
            <p:nvPr/>
          </p:nvCxnSpPr>
          <p:spPr>
            <a:xfrm rot="-5184000">
              <a:off x="724391" y="280004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="" xmlns:a16="http://schemas.microsoft.com/office/drawing/2014/main" id="{7CE8FC62-4096-4C35-AA05-26C1834C34CC}"/>
                </a:ext>
              </a:extLst>
            </p:cNvPr>
            <p:cNvCxnSpPr>
              <a:cxnSpLocks/>
            </p:cNvCxnSpPr>
            <p:nvPr/>
          </p:nvCxnSpPr>
          <p:spPr>
            <a:xfrm rot="-4968000">
              <a:off x="742356" y="260998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="" xmlns:a16="http://schemas.microsoft.com/office/drawing/2014/main" id="{1D135912-3D0D-40FC-BA3B-2C7780232B07}"/>
                </a:ext>
              </a:extLst>
            </p:cNvPr>
            <p:cNvCxnSpPr>
              <a:cxnSpLocks/>
            </p:cNvCxnSpPr>
            <p:nvPr/>
          </p:nvCxnSpPr>
          <p:spPr>
            <a:xfrm rot="-4752000">
              <a:off x="772220" y="24214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="" xmlns:a16="http://schemas.microsoft.com/office/drawing/2014/main" id="{10707F2A-4F52-4C52-BC5A-3EBD20518673}"/>
                </a:ext>
              </a:extLst>
            </p:cNvPr>
            <p:cNvCxnSpPr>
              <a:cxnSpLocks/>
            </p:cNvCxnSpPr>
            <p:nvPr/>
          </p:nvCxnSpPr>
          <p:spPr>
            <a:xfrm rot="-4536000">
              <a:off x="813864" y="223512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="" xmlns:a16="http://schemas.microsoft.com/office/drawing/2014/main" id="{60FFB38A-46A9-4B56-86A8-9DA42EAB4E8B}"/>
                </a:ext>
              </a:extLst>
            </p:cNvPr>
            <p:cNvCxnSpPr>
              <a:cxnSpLocks/>
            </p:cNvCxnSpPr>
            <p:nvPr/>
          </p:nvCxnSpPr>
          <p:spPr>
            <a:xfrm rot="-4320000">
              <a:off x="867124" y="205180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="" xmlns:a16="http://schemas.microsoft.com/office/drawing/2014/main" id="{236599A0-CCA5-493C-A6A7-82DC788D617D}"/>
                </a:ext>
              </a:extLst>
            </p:cNvPr>
            <p:cNvCxnSpPr>
              <a:cxnSpLocks/>
            </p:cNvCxnSpPr>
            <p:nvPr/>
          </p:nvCxnSpPr>
          <p:spPr>
            <a:xfrm rot="-4104000">
              <a:off x="931790" y="187218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="" xmlns:a16="http://schemas.microsoft.com/office/drawing/2014/main" id="{59A9D2CE-598C-4CEA-A9A3-4E95C7E5E700}"/>
                </a:ext>
              </a:extLst>
            </p:cNvPr>
            <p:cNvCxnSpPr>
              <a:cxnSpLocks/>
            </p:cNvCxnSpPr>
            <p:nvPr/>
          </p:nvCxnSpPr>
          <p:spPr>
            <a:xfrm rot="-3888000">
              <a:off x="1007607" y="169698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="" xmlns:a16="http://schemas.microsoft.com/office/drawing/2014/main" id="{34174FD4-E0C2-45D0-99AE-9A5955FE3ACA}"/>
                </a:ext>
              </a:extLst>
            </p:cNvPr>
            <p:cNvCxnSpPr>
              <a:cxnSpLocks/>
            </p:cNvCxnSpPr>
            <p:nvPr/>
          </p:nvCxnSpPr>
          <p:spPr>
            <a:xfrm rot="-3672000">
              <a:off x="1094275" y="152689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="" xmlns:a16="http://schemas.microsoft.com/office/drawing/2014/main" id="{F1BE74D0-02D2-462B-8CC4-74ED49C46287}"/>
                </a:ext>
              </a:extLst>
            </p:cNvPr>
            <p:cNvCxnSpPr>
              <a:cxnSpLocks/>
            </p:cNvCxnSpPr>
            <p:nvPr/>
          </p:nvCxnSpPr>
          <p:spPr>
            <a:xfrm rot="-3456000">
              <a:off x="1191453" y="136257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="" xmlns:a16="http://schemas.microsoft.com/office/drawing/2014/main" id="{546919EE-CC51-43C4-8888-D6C7CB562B4E}"/>
                </a:ext>
              </a:extLst>
            </p:cNvPr>
            <p:cNvCxnSpPr>
              <a:cxnSpLocks/>
            </p:cNvCxnSpPr>
            <p:nvPr/>
          </p:nvCxnSpPr>
          <p:spPr>
            <a:xfrm rot="-3240000">
              <a:off x="1298756" y="120468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="" xmlns:a16="http://schemas.microsoft.com/office/drawing/2014/main" id="{AC96ECFA-808E-4FE6-A717-6D066CCD6134}"/>
                </a:ext>
              </a:extLst>
            </p:cNvPr>
            <p:cNvCxnSpPr>
              <a:cxnSpLocks/>
            </p:cNvCxnSpPr>
            <p:nvPr/>
          </p:nvCxnSpPr>
          <p:spPr>
            <a:xfrm rot="-3024000">
              <a:off x="1415762" y="105383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="" xmlns:a16="http://schemas.microsoft.com/office/drawing/2014/main" id="{BCC88F2D-6210-4802-8521-A27C203C398F}"/>
                </a:ext>
              </a:extLst>
            </p:cNvPr>
            <p:cNvCxnSpPr>
              <a:cxnSpLocks/>
            </p:cNvCxnSpPr>
            <p:nvPr/>
          </p:nvCxnSpPr>
          <p:spPr>
            <a:xfrm rot="-2808000">
              <a:off x="1542008" y="91063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="" xmlns:a16="http://schemas.microsoft.com/office/drawing/2014/main" id="{8CF7CDD2-BACC-4CA6-8B96-BDE481AE7D68}"/>
                </a:ext>
              </a:extLst>
            </p:cNvPr>
            <p:cNvCxnSpPr>
              <a:cxnSpLocks/>
            </p:cNvCxnSpPr>
            <p:nvPr/>
          </p:nvCxnSpPr>
          <p:spPr>
            <a:xfrm rot="-2592000">
              <a:off x="1676997" y="77565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="" xmlns:a16="http://schemas.microsoft.com/office/drawing/2014/main" id="{9F48EEE1-04AA-49A5-80DF-6C90FEEF41F2}"/>
                </a:ext>
              </a:extLst>
            </p:cNvPr>
            <p:cNvCxnSpPr>
              <a:cxnSpLocks/>
            </p:cNvCxnSpPr>
            <p:nvPr/>
          </p:nvCxnSpPr>
          <p:spPr>
            <a:xfrm rot="-2376000">
              <a:off x="1820195" y="64940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="" xmlns:a16="http://schemas.microsoft.com/office/drawing/2014/main" id="{50D3081C-554B-4284-B6C7-C3A82AEF046F}"/>
                </a:ext>
              </a:extLst>
            </p:cNvPr>
            <p:cNvCxnSpPr>
              <a:cxnSpLocks/>
            </p:cNvCxnSpPr>
            <p:nvPr/>
          </p:nvCxnSpPr>
          <p:spPr>
            <a:xfrm rot="-2160000">
              <a:off x="1971038" y="53239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="" xmlns:a16="http://schemas.microsoft.com/office/drawing/2014/main" id="{5365A4AC-5EB9-4ACC-9734-0837539F8D64}"/>
                </a:ext>
              </a:extLst>
            </p:cNvPr>
            <p:cNvCxnSpPr>
              <a:cxnSpLocks/>
            </p:cNvCxnSpPr>
            <p:nvPr/>
          </p:nvCxnSpPr>
          <p:spPr>
            <a:xfrm rot="-1944000">
              <a:off x="2128930" y="42509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="" xmlns:a16="http://schemas.microsoft.com/office/drawing/2014/main" id="{1537E535-AE07-4792-B7EA-E44546B717F2}"/>
                </a:ext>
              </a:extLst>
            </p:cNvPr>
            <p:cNvCxnSpPr>
              <a:cxnSpLocks/>
            </p:cNvCxnSpPr>
            <p:nvPr/>
          </p:nvCxnSpPr>
          <p:spPr>
            <a:xfrm rot="-1728000">
              <a:off x="2293248" y="32791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="" xmlns:a16="http://schemas.microsoft.com/office/drawing/2014/main" id="{7986D3EE-95A8-4FCD-9C27-6BC6AD2300A0}"/>
                </a:ext>
              </a:extLst>
            </p:cNvPr>
            <p:cNvCxnSpPr>
              <a:cxnSpLocks/>
            </p:cNvCxnSpPr>
            <p:nvPr/>
          </p:nvCxnSpPr>
          <p:spPr>
            <a:xfrm rot="-1512000">
              <a:off x="2463344" y="2412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="" xmlns:a16="http://schemas.microsoft.com/office/drawing/2014/main" id="{62F06E3F-42F5-451F-9928-768407F2469F}"/>
                </a:ext>
              </a:extLst>
            </p:cNvPr>
            <p:cNvCxnSpPr>
              <a:cxnSpLocks/>
            </p:cNvCxnSpPr>
            <p:nvPr/>
          </p:nvCxnSpPr>
          <p:spPr>
            <a:xfrm rot="-1296000">
              <a:off x="2638546" y="1654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="" xmlns:a16="http://schemas.microsoft.com/office/drawing/2014/main" id="{EF8CB943-21BE-4FF5-A4F0-E3092AB755E8}"/>
                </a:ext>
              </a:extLst>
            </p:cNvPr>
            <p:cNvCxnSpPr>
              <a:cxnSpLocks/>
            </p:cNvCxnSpPr>
            <p:nvPr/>
          </p:nvCxnSpPr>
          <p:spPr>
            <a:xfrm rot="-1080000">
              <a:off x="2818162" y="1007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="" xmlns:a16="http://schemas.microsoft.com/office/drawing/2014/main" id="{2330BCE4-EEB0-4674-8051-491C058CF400}"/>
                </a:ext>
              </a:extLst>
            </p:cNvPr>
            <p:cNvCxnSpPr>
              <a:cxnSpLocks/>
            </p:cNvCxnSpPr>
            <p:nvPr/>
          </p:nvCxnSpPr>
          <p:spPr>
            <a:xfrm rot="-864000">
              <a:off x="3001485" y="4750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="" xmlns:a16="http://schemas.microsoft.com/office/drawing/2014/main" id="{80DC0CDC-359E-4B46-94CF-636EB6D91DF9}"/>
                </a:ext>
              </a:extLst>
            </p:cNvPr>
            <p:cNvCxnSpPr>
              <a:cxnSpLocks/>
            </p:cNvCxnSpPr>
            <p:nvPr/>
          </p:nvCxnSpPr>
          <p:spPr>
            <a:xfrm rot="-648000">
              <a:off x="3187790" y="586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="" xmlns:a16="http://schemas.microsoft.com/office/drawing/2014/main" id="{DCF103BB-EF36-439C-AD62-56DA891CF851}"/>
                </a:ext>
              </a:extLst>
            </p:cNvPr>
            <p:cNvCxnSpPr>
              <a:cxnSpLocks/>
            </p:cNvCxnSpPr>
            <p:nvPr/>
          </p:nvCxnSpPr>
          <p:spPr>
            <a:xfrm rot="-432000">
              <a:off x="3376343" y="-240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="" xmlns:a16="http://schemas.microsoft.com/office/drawing/2014/main" id="{40117A48-F3EE-4670-A34B-5CBCFA9F3459}"/>
                </a:ext>
              </a:extLst>
            </p:cNvPr>
            <p:cNvCxnSpPr>
              <a:cxnSpLocks/>
            </p:cNvCxnSpPr>
            <p:nvPr/>
          </p:nvCxnSpPr>
          <p:spPr>
            <a:xfrm rot="-216000">
              <a:off x="3566399" y="-4196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="" xmlns:a16="http://schemas.microsoft.com/office/drawing/2014/main" id="{FAB06743-1663-45D7-A3C3-1406C9D0CC71}"/>
                </a:ext>
              </a:extLst>
            </p:cNvPr>
            <p:cNvCxnSpPr>
              <a:cxnSpLocks/>
            </p:cNvCxnSpPr>
            <p:nvPr/>
          </p:nvCxnSpPr>
          <p:spPr>
            <a:xfrm>
              <a:off x="3757207" y="-4796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="" xmlns:a16="http://schemas.microsoft.com/office/drawing/2014/main" id="{9A6844AD-BACE-4013-8C53-D3F30B5AC429}"/>
                </a:ext>
              </a:extLst>
            </p:cNvPr>
            <p:cNvCxnSpPr>
              <a:cxnSpLocks/>
            </p:cNvCxnSpPr>
            <p:nvPr/>
          </p:nvCxnSpPr>
          <p:spPr>
            <a:xfrm rot="216000">
              <a:off x="3948016" y="-4196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="" xmlns:a16="http://schemas.microsoft.com/office/drawing/2014/main" id="{AD85FDE5-F419-40C0-850A-17F11B43A743}"/>
                </a:ext>
              </a:extLst>
            </p:cNvPr>
            <p:cNvCxnSpPr>
              <a:cxnSpLocks/>
            </p:cNvCxnSpPr>
            <p:nvPr/>
          </p:nvCxnSpPr>
          <p:spPr>
            <a:xfrm rot="432000">
              <a:off x="4138071" y="-240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="" xmlns:a16="http://schemas.microsoft.com/office/drawing/2014/main" id="{D0AB05B8-FE0A-43C0-B02E-3AC4081E953B}"/>
                </a:ext>
              </a:extLst>
            </p:cNvPr>
            <p:cNvCxnSpPr>
              <a:cxnSpLocks/>
            </p:cNvCxnSpPr>
            <p:nvPr/>
          </p:nvCxnSpPr>
          <p:spPr>
            <a:xfrm rot="648000">
              <a:off x="4326624" y="586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="" xmlns:a16="http://schemas.microsoft.com/office/drawing/2014/main" id="{C2E09907-84CA-4296-96C9-F8F720BC9128}"/>
                </a:ext>
              </a:extLst>
            </p:cNvPr>
            <p:cNvCxnSpPr>
              <a:cxnSpLocks/>
            </p:cNvCxnSpPr>
            <p:nvPr/>
          </p:nvCxnSpPr>
          <p:spPr>
            <a:xfrm rot="864000">
              <a:off x="4512929" y="4750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="" xmlns:a16="http://schemas.microsoft.com/office/drawing/2014/main" id="{017A988E-981B-4B05-9A9E-EF3CB2091320}"/>
                </a:ext>
              </a:extLst>
            </p:cNvPr>
            <p:cNvCxnSpPr>
              <a:cxnSpLocks/>
            </p:cNvCxnSpPr>
            <p:nvPr/>
          </p:nvCxnSpPr>
          <p:spPr>
            <a:xfrm rot="1080000">
              <a:off x="4696252" y="1007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="" xmlns:a16="http://schemas.microsoft.com/office/drawing/2014/main" id="{802D3C45-027E-4B8F-BF1B-F1111F6A0185}"/>
                </a:ext>
              </a:extLst>
            </p:cNvPr>
            <p:cNvCxnSpPr>
              <a:cxnSpLocks/>
            </p:cNvCxnSpPr>
            <p:nvPr/>
          </p:nvCxnSpPr>
          <p:spPr>
            <a:xfrm rot="1296000">
              <a:off x="4875869" y="1654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="" xmlns:a16="http://schemas.microsoft.com/office/drawing/2014/main" id="{60E4B048-FB82-45EA-8E80-ADE390E66B28}"/>
                </a:ext>
              </a:extLst>
            </p:cNvPr>
            <p:cNvCxnSpPr>
              <a:cxnSpLocks/>
            </p:cNvCxnSpPr>
            <p:nvPr/>
          </p:nvCxnSpPr>
          <p:spPr>
            <a:xfrm rot="1512000">
              <a:off x="5051071" y="2412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="" xmlns:a16="http://schemas.microsoft.com/office/drawing/2014/main" id="{69902F71-AC5A-4F76-9C2D-FC92BF2BFB29}"/>
                </a:ext>
              </a:extLst>
            </p:cNvPr>
            <p:cNvCxnSpPr>
              <a:cxnSpLocks/>
            </p:cNvCxnSpPr>
            <p:nvPr/>
          </p:nvCxnSpPr>
          <p:spPr>
            <a:xfrm rot="1728000">
              <a:off x="5221166" y="32791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="" xmlns:a16="http://schemas.microsoft.com/office/drawing/2014/main" id="{174D3E9E-3BED-4DEE-886C-D1D47A67278A}"/>
                </a:ext>
              </a:extLst>
            </p:cNvPr>
            <p:cNvCxnSpPr>
              <a:cxnSpLocks/>
            </p:cNvCxnSpPr>
            <p:nvPr/>
          </p:nvCxnSpPr>
          <p:spPr>
            <a:xfrm rot="1944000">
              <a:off x="5385484" y="42509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="" xmlns:a16="http://schemas.microsoft.com/office/drawing/2014/main" id="{BB529E2B-762A-4660-849C-DB93DB23624F}"/>
                </a:ext>
              </a:extLst>
            </p:cNvPr>
            <p:cNvCxnSpPr>
              <a:cxnSpLocks/>
            </p:cNvCxnSpPr>
            <p:nvPr/>
          </p:nvCxnSpPr>
          <p:spPr>
            <a:xfrm rot="2160000">
              <a:off x="5543376" y="53239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="" xmlns:a16="http://schemas.microsoft.com/office/drawing/2014/main" id="{84B8B6D9-1DE4-4C15-B2EB-F6B370E6FBD4}"/>
                </a:ext>
              </a:extLst>
            </p:cNvPr>
            <p:cNvCxnSpPr>
              <a:cxnSpLocks/>
            </p:cNvCxnSpPr>
            <p:nvPr/>
          </p:nvCxnSpPr>
          <p:spPr>
            <a:xfrm rot="2376000">
              <a:off x="5694219" y="64940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="" xmlns:a16="http://schemas.microsoft.com/office/drawing/2014/main" id="{4092ABC2-F979-4D17-AF5C-67108ED710BE}"/>
                </a:ext>
              </a:extLst>
            </p:cNvPr>
            <p:cNvCxnSpPr>
              <a:cxnSpLocks/>
            </p:cNvCxnSpPr>
            <p:nvPr/>
          </p:nvCxnSpPr>
          <p:spPr>
            <a:xfrm rot="2592000">
              <a:off x="5837418" y="77565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="" xmlns:a16="http://schemas.microsoft.com/office/drawing/2014/main" id="{3416BD1D-2AD5-4731-B57F-7EC989BB834E}"/>
                </a:ext>
              </a:extLst>
            </p:cNvPr>
            <p:cNvCxnSpPr>
              <a:cxnSpLocks/>
            </p:cNvCxnSpPr>
            <p:nvPr/>
          </p:nvCxnSpPr>
          <p:spPr>
            <a:xfrm rot="2808000">
              <a:off x="5972406" y="91063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="" xmlns:a16="http://schemas.microsoft.com/office/drawing/2014/main" id="{E9C69DBF-D590-4557-B8E2-0AB018880DA9}"/>
                </a:ext>
              </a:extLst>
            </p:cNvPr>
            <p:cNvCxnSpPr>
              <a:cxnSpLocks/>
            </p:cNvCxnSpPr>
            <p:nvPr/>
          </p:nvCxnSpPr>
          <p:spPr>
            <a:xfrm rot="3024000">
              <a:off x="6098653" y="105383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="" xmlns:a16="http://schemas.microsoft.com/office/drawing/2014/main" id="{EAA6E6EC-DF4C-4832-AE73-F291712E2486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6215658" y="120468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="" xmlns:a16="http://schemas.microsoft.com/office/drawing/2014/main" id="{7A981B06-5425-4CA7-A152-B8032353E024}"/>
                </a:ext>
              </a:extLst>
            </p:cNvPr>
            <p:cNvCxnSpPr>
              <a:cxnSpLocks/>
            </p:cNvCxnSpPr>
            <p:nvPr/>
          </p:nvCxnSpPr>
          <p:spPr>
            <a:xfrm rot="3456000">
              <a:off x="6322962" y="136257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="" xmlns:a16="http://schemas.microsoft.com/office/drawing/2014/main" id="{B6C775DF-F357-40C5-BFFD-9EDB0A585893}"/>
                </a:ext>
              </a:extLst>
            </p:cNvPr>
            <p:cNvCxnSpPr>
              <a:cxnSpLocks/>
            </p:cNvCxnSpPr>
            <p:nvPr/>
          </p:nvCxnSpPr>
          <p:spPr>
            <a:xfrm rot="3672000">
              <a:off x="6420139" y="152689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="" xmlns:a16="http://schemas.microsoft.com/office/drawing/2014/main" id="{ED3C3363-F180-4307-A870-C31525499538}"/>
                </a:ext>
              </a:extLst>
            </p:cNvPr>
            <p:cNvCxnSpPr>
              <a:cxnSpLocks/>
            </p:cNvCxnSpPr>
            <p:nvPr/>
          </p:nvCxnSpPr>
          <p:spPr>
            <a:xfrm rot="3888000">
              <a:off x="6506807" y="169698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="" xmlns:a16="http://schemas.microsoft.com/office/drawing/2014/main" id="{103AABD3-2A3D-497D-BF39-09F869209839}"/>
                </a:ext>
              </a:extLst>
            </p:cNvPr>
            <p:cNvCxnSpPr>
              <a:cxnSpLocks/>
            </p:cNvCxnSpPr>
            <p:nvPr/>
          </p:nvCxnSpPr>
          <p:spPr>
            <a:xfrm rot="4104000">
              <a:off x="6582624" y="187218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="" xmlns:a16="http://schemas.microsoft.com/office/drawing/2014/main" id="{F03C1C35-45BA-4BA1-A3A5-3BE47310EEFF}"/>
                </a:ext>
              </a:extLst>
            </p:cNvPr>
            <p:cNvCxnSpPr>
              <a:cxnSpLocks/>
            </p:cNvCxnSpPr>
            <p:nvPr/>
          </p:nvCxnSpPr>
          <p:spPr>
            <a:xfrm rot="4320000">
              <a:off x="6647290" y="205180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="" xmlns:a16="http://schemas.microsoft.com/office/drawing/2014/main" id="{6152F5EE-B95F-4024-AE81-A1BA07757E8F}"/>
                </a:ext>
              </a:extLst>
            </p:cNvPr>
            <p:cNvCxnSpPr>
              <a:cxnSpLocks/>
            </p:cNvCxnSpPr>
            <p:nvPr/>
          </p:nvCxnSpPr>
          <p:spPr>
            <a:xfrm rot="4536000">
              <a:off x="6700550" y="2235128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="" xmlns:a16="http://schemas.microsoft.com/office/drawing/2014/main" id="{11E92B86-561C-450E-A3A2-D31EA5524510}"/>
                </a:ext>
              </a:extLst>
            </p:cNvPr>
            <p:cNvCxnSpPr>
              <a:cxnSpLocks/>
            </p:cNvCxnSpPr>
            <p:nvPr/>
          </p:nvCxnSpPr>
          <p:spPr>
            <a:xfrm rot="4752000">
              <a:off x="6742194" y="24214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="" xmlns:a16="http://schemas.microsoft.com/office/drawing/2014/main" id="{FC36FFF9-6981-4D1A-8D9C-A5D61BB76004}"/>
                </a:ext>
              </a:extLst>
            </p:cNvPr>
            <p:cNvCxnSpPr>
              <a:cxnSpLocks/>
            </p:cNvCxnSpPr>
            <p:nvPr/>
          </p:nvCxnSpPr>
          <p:spPr>
            <a:xfrm rot="4968000">
              <a:off x="6772058" y="260998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>
              <a:extLst>
                <a:ext uri="{FF2B5EF4-FFF2-40B4-BE49-F238E27FC236}">
                  <a16:creationId xmlns="" xmlns:a16="http://schemas.microsoft.com/office/drawing/2014/main" id="{DB578343-C6F8-4108-A126-83328E2AE682}"/>
                </a:ext>
              </a:extLst>
            </p:cNvPr>
            <p:cNvCxnSpPr>
              <a:cxnSpLocks/>
            </p:cNvCxnSpPr>
            <p:nvPr/>
          </p:nvCxnSpPr>
          <p:spPr>
            <a:xfrm rot="5184000">
              <a:off x="6790024" y="280004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="" xmlns:a16="http://schemas.microsoft.com/office/drawing/2014/main" id="{ED4AD40B-9B6C-4488-98BA-5CAB0EDF095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796020" y="29908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="" xmlns:a16="http://schemas.microsoft.com/office/drawing/2014/main" id="{1F3EEDBC-8A42-4C88-BD3D-FD01DF84C20F}"/>
                </a:ext>
              </a:extLst>
            </p:cNvPr>
            <p:cNvCxnSpPr>
              <a:cxnSpLocks/>
            </p:cNvCxnSpPr>
            <p:nvPr/>
          </p:nvCxnSpPr>
          <p:spPr>
            <a:xfrm rot="5616000">
              <a:off x="6790024" y="318165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="" xmlns:a16="http://schemas.microsoft.com/office/drawing/2014/main" id="{32832388-3B2A-4FA2-8A88-4B8A1DDFDAD0}"/>
                </a:ext>
              </a:extLst>
            </p:cNvPr>
            <p:cNvCxnSpPr>
              <a:cxnSpLocks/>
            </p:cNvCxnSpPr>
            <p:nvPr/>
          </p:nvCxnSpPr>
          <p:spPr>
            <a:xfrm rot="5832000">
              <a:off x="6772058" y="337171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="" xmlns:a16="http://schemas.microsoft.com/office/drawing/2014/main" id="{AC13AE54-68CE-4DDA-A491-4748A70D29C2}"/>
                </a:ext>
              </a:extLst>
            </p:cNvPr>
            <p:cNvCxnSpPr>
              <a:cxnSpLocks/>
            </p:cNvCxnSpPr>
            <p:nvPr/>
          </p:nvCxnSpPr>
          <p:spPr>
            <a:xfrm rot="6048000">
              <a:off x="6742194" y="35602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="" xmlns:a16="http://schemas.microsoft.com/office/drawing/2014/main" id="{3BA76313-51F7-4CCC-BC7A-96436DB32B67}"/>
                </a:ext>
              </a:extLst>
            </p:cNvPr>
            <p:cNvCxnSpPr>
              <a:cxnSpLocks/>
            </p:cNvCxnSpPr>
            <p:nvPr/>
          </p:nvCxnSpPr>
          <p:spPr>
            <a:xfrm rot="6264000">
              <a:off x="6700550" y="374657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="" xmlns:a16="http://schemas.microsoft.com/office/drawing/2014/main" id="{B2FD91CB-3B69-45FA-BA0E-8671629A0415}"/>
                </a:ext>
              </a:extLst>
            </p:cNvPr>
            <p:cNvCxnSpPr>
              <a:cxnSpLocks/>
            </p:cNvCxnSpPr>
            <p:nvPr/>
          </p:nvCxnSpPr>
          <p:spPr>
            <a:xfrm rot="6480000">
              <a:off x="6647290" y="392989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="" xmlns:a16="http://schemas.microsoft.com/office/drawing/2014/main" id="{36384CB7-F007-43B8-A1DB-5BB08A28AB6E}"/>
                </a:ext>
              </a:extLst>
            </p:cNvPr>
            <p:cNvCxnSpPr>
              <a:cxnSpLocks/>
            </p:cNvCxnSpPr>
            <p:nvPr/>
          </p:nvCxnSpPr>
          <p:spPr>
            <a:xfrm rot="6696000">
              <a:off x="6582624" y="410951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="" xmlns:a16="http://schemas.microsoft.com/office/drawing/2014/main" id="{26C16ADC-F576-4979-9063-D3F106BFCBBD}"/>
                </a:ext>
              </a:extLst>
            </p:cNvPr>
            <p:cNvCxnSpPr>
              <a:cxnSpLocks/>
            </p:cNvCxnSpPr>
            <p:nvPr/>
          </p:nvCxnSpPr>
          <p:spPr>
            <a:xfrm rot="6912000">
              <a:off x="6506807" y="428471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="" xmlns:a16="http://schemas.microsoft.com/office/drawing/2014/main" id="{DDE3B36D-205E-44E5-A061-2DCF5A440F25}"/>
                </a:ext>
              </a:extLst>
            </p:cNvPr>
            <p:cNvCxnSpPr>
              <a:cxnSpLocks/>
            </p:cNvCxnSpPr>
            <p:nvPr/>
          </p:nvCxnSpPr>
          <p:spPr>
            <a:xfrm rot="7128000">
              <a:off x="6420139" y="445480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="" xmlns:a16="http://schemas.microsoft.com/office/drawing/2014/main" id="{5B3C12E7-C26B-4DF4-BA58-3BE0190D9418}"/>
                </a:ext>
              </a:extLst>
            </p:cNvPr>
            <p:cNvCxnSpPr>
              <a:cxnSpLocks/>
            </p:cNvCxnSpPr>
            <p:nvPr/>
          </p:nvCxnSpPr>
          <p:spPr>
            <a:xfrm rot="7344000">
              <a:off x="6322962" y="461912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="" xmlns:a16="http://schemas.microsoft.com/office/drawing/2014/main" id="{7288103F-2C6E-4DCA-94B6-DF4A46ACE4E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6215658" y="477701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="" xmlns:a16="http://schemas.microsoft.com/office/drawing/2014/main" id="{17626B6C-DF15-498A-A582-3E87BA20A208}"/>
                </a:ext>
              </a:extLst>
            </p:cNvPr>
            <p:cNvCxnSpPr>
              <a:cxnSpLocks/>
            </p:cNvCxnSpPr>
            <p:nvPr/>
          </p:nvCxnSpPr>
          <p:spPr>
            <a:xfrm rot="7776000">
              <a:off x="6098653" y="492786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="" xmlns:a16="http://schemas.microsoft.com/office/drawing/2014/main" id="{7E57F648-36A7-4744-9DCB-1FE9E17CB9B0}"/>
                </a:ext>
              </a:extLst>
            </p:cNvPr>
            <p:cNvCxnSpPr>
              <a:cxnSpLocks/>
            </p:cNvCxnSpPr>
            <p:nvPr/>
          </p:nvCxnSpPr>
          <p:spPr>
            <a:xfrm rot="7992000">
              <a:off x="5972406" y="507106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="" xmlns:a16="http://schemas.microsoft.com/office/drawing/2014/main" id="{56937218-F805-4E62-922F-C859C3FD64D6}"/>
                </a:ext>
              </a:extLst>
            </p:cNvPr>
            <p:cNvCxnSpPr>
              <a:cxnSpLocks/>
            </p:cNvCxnSpPr>
            <p:nvPr/>
          </p:nvCxnSpPr>
          <p:spPr>
            <a:xfrm rot="8208000">
              <a:off x="5837418" y="520604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="" xmlns:a16="http://schemas.microsoft.com/office/drawing/2014/main" id="{943D2C6B-0755-40DB-BCB1-BE2339A7EB1E}"/>
                </a:ext>
              </a:extLst>
            </p:cNvPr>
            <p:cNvCxnSpPr>
              <a:cxnSpLocks/>
            </p:cNvCxnSpPr>
            <p:nvPr/>
          </p:nvCxnSpPr>
          <p:spPr>
            <a:xfrm rot="8424000">
              <a:off x="5694219" y="533229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="" xmlns:a16="http://schemas.microsoft.com/office/drawing/2014/main" id="{CDBD89FD-CC34-4885-A690-065FCA4AD209}"/>
                </a:ext>
              </a:extLst>
            </p:cNvPr>
            <p:cNvCxnSpPr>
              <a:cxnSpLocks/>
            </p:cNvCxnSpPr>
            <p:nvPr/>
          </p:nvCxnSpPr>
          <p:spPr>
            <a:xfrm rot="8640000">
              <a:off x="5543376" y="54493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="" xmlns:a16="http://schemas.microsoft.com/office/drawing/2014/main" id="{174CC0FC-6F71-447D-A80C-70ADB116F047}"/>
                </a:ext>
              </a:extLst>
            </p:cNvPr>
            <p:cNvCxnSpPr>
              <a:cxnSpLocks/>
            </p:cNvCxnSpPr>
            <p:nvPr/>
          </p:nvCxnSpPr>
          <p:spPr>
            <a:xfrm rot="8856000">
              <a:off x="5385484" y="555660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="" xmlns:a16="http://schemas.microsoft.com/office/drawing/2014/main" id="{F7C965E2-98D7-4558-B878-87F9BCD41AA1}"/>
                </a:ext>
              </a:extLst>
            </p:cNvPr>
            <p:cNvCxnSpPr>
              <a:cxnSpLocks/>
            </p:cNvCxnSpPr>
            <p:nvPr/>
          </p:nvCxnSpPr>
          <p:spPr>
            <a:xfrm rot="9072000">
              <a:off x="5221166" y="565378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="" xmlns:a16="http://schemas.microsoft.com/office/drawing/2014/main" id="{4D823559-4736-4701-ABFD-16527CB1496F}"/>
                </a:ext>
              </a:extLst>
            </p:cNvPr>
            <p:cNvCxnSpPr>
              <a:cxnSpLocks/>
            </p:cNvCxnSpPr>
            <p:nvPr/>
          </p:nvCxnSpPr>
          <p:spPr>
            <a:xfrm rot="9288000">
              <a:off x="5051071" y="57404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>
              <a:extLst>
                <a:ext uri="{FF2B5EF4-FFF2-40B4-BE49-F238E27FC236}">
                  <a16:creationId xmlns="" xmlns:a16="http://schemas.microsoft.com/office/drawing/2014/main" id="{F0B6D2DE-E6A3-4921-B4D6-A578116DF854}"/>
                </a:ext>
              </a:extLst>
            </p:cNvPr>
            <p:cNvCxnSpPr>
              <a:cxnSpLocks/>
            </p:cNvCxnSpPr>
            <p:nvPr/>
          </p:nvCxnSpPr>
          <p:spPr>
            <a:xfrm rot="9504000">
              <a:off x="4875869" y="58162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="" xmlns:a16="http://schemas.microsoft.com/office/drawing/2014/main" id="{5D6BDE6A-BD86-4F44-AA88-C4A7B379953B}"/>
                </a:ext>
              </a:extLst>
            </p:cNvPr>
            <p:cNvCxnSpPr>
              <a:cxnSpLocks/>
            </p:cNvCxnSpPr>
            <p:nvPr/>
          </p:nvCxnSpPr>
          <p:spPr>
            <a:xfrm rot="9720000">
              <a:off x="4696252" y="58809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>
              <a:extLst>
                <a:ext uri="{FF2B5EF4-FFF2-40B4-BE49-F238E27FC236}">
                  <a16:creationId xmlns="" xmlns:a16="http://schemas.microsoft.com/office/drawing/2014/main" id="{0D41799D-BB28-4D34-B310-BBC6C1D64836}"/>
                </a:ext>
              </a:extLst>
            </p:cNvPr>
            <p:cNvCxnSpPr>
              <a:cxnSpLocks/>
            </p:cNvCxnSpPr>
            <p:nvPr/>
          </p:nvCxnSpPr>
          <p:spPr>
            <a:xfrm rot="9936000">
              <a:off x="4512929" y="593419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="" xmlns:a16="http://schemas.microsoft.com/office/drawing/2014/main" id="{CF79B668-580F-45C8-9F04-C1DC4CD7DED9}"/>
                </a:ext>
              </a:extLst>
            </p:cNvPr>
            <p:cNvCxnSpPr>
              <a:cxnSpLocks/>
            </p:cNvCxnSpPr>
            <p:nvPr/>
          </p:nvCxnSpPr>
          <p:spPr>
            <a:xfrm rot="10152000">
              <a:off x="4326624" y="597583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="" xmlns:a16="http://schemas.microsoft.com/office/drawing/2014/main" id="{8C44AF27-AEDF-43A8-AB0E-D3EF3ED39972}"/>
                </a:ext>
              </a:extLst>
            </p:cNvPr>
            <p:cNvCxnSpPr>
              <a:cxnSpLocks/>
            </p:cNvCxnSpPr>
            <p:nvPr/>
          </p:nvCxnSpPr>
          <p:spPr>
            <a:xfrm rot="10368000">
              <a:off x="4138071" y="60057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="" xmlns:a16="http://schemas.microsoft.com/office/drawing/2014/main" id="{210C888A-C8A5-48F8-93D5-97517BC30F35}"/>
                </a:ext>
              </a:extLst>
            </p:cNvPr>
            <p:cNvCxnSpPr>
              <a:cxnSpLocks/>
            </p:cNvCxnSpPr>
            <p:nvPr/>
          </p:nvCxnSpPr>
          <p:spPr>
            <a:xfrm rot="10584000">
              <a:off x="3948016" y="602366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>
              <a:extLst>
                <a:ext uri="{FF2B5EF4-FFF2-40B4-BE49-F238E27FC236}">
                  <a16:creationId xmlns="" xmlns:a16="http://schemas.microsoft.com/office/drawing/2014/main" id="{937C38B6-7A56-434B-9A9D-B7C2E9927BB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757207" y="602966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="" xmlns:a16="http://schemas.microsoft.com/office/drawing/2014/main" id="{6FD26BAB-ABCB-48BE-A030-F5C0F9029F80}"/>
                </a:ext>
              </a:extLst>
            </p:cNvPr>
            <p:cNvCxnSpPr>
              <a:cxnSpLocks/>
            </p:cNvCxnSpPr>
            <p:nvPr/>
          </p:nvCxnSpPr>
          <p:spPr>
            <a:xfrm rot="11016000">
              <a:off x="3566399" y="6023666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="" xmlns:a16="http://schemas.microsoft.com/office/drawing/2014/main" id="{FFF172A0-9055-4E21-8160-DEE514B3D793}"/>
                </a:ext>
              </a:extLst>
            </p:cNvPr>
            <p:cNvCxnSpPr>
              <a:cxnSpLocks/>
            </p:cNvCxnSpPr>
            <p:nvPr/>
          </p:nvCxnSpPr>
          <p:spPr>
            <a:xfrm rot="11232000">
              <a:off x="3376343" y="60057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="" xmlns:a16="http://schemas.microsoft.com/office/drawing/2014/main" id="{F0508C72-722E-456C-9677-32E4C86F18CA}"/>
                </a:ext>
              </a:extLst>
            </p:cNvPr>
            <p:cNvCxnSpPr>
              <a:cxnSpLocks/>
            </p:cNvCxnSpPr>
            <p:nvPr/>
          </p:nvCxnSpPr>
          <p:spPr>
            <a:xfrm rot="11448000">
              <a:off x="3187790" y="597583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>
              <a:extLst>
                <a:ext uri="{FF2B5EF4-FFF2-40B4-BE49-F238E27FC236}">
                  <a16:creationId xmlns="" xmlns:a16="http://schemas.microsoft.com/office/drawing/2014/main" id="{BFD91F51-275D-423D-83BF-DEAC2F70D869}"/>
                </a:ext>
              </a:extLst>
            </p:cNvPr>
            <p:cNvCxnSpPr>
              <a:cxnSpLocks/>
            </p:cNvCxnSpPr>
            <p:nvPr/>
          </p:nvCxnSpPr>
          <p:spPr>
            <a:xfrm rot="11664000">
              <a:off x="3001485" y="593419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="" xmlns:a16="http://schemas.microsoft.com/office/drawing/2014/main" id="{5F333066-ADD2-4110-AFD0-035F8407DBD8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2818162" y="5880933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="" xmlns:a16="http://schemas.microsoft.com/office/drawing/2014/main" id="{A4610A4F-8679-466A-AB21-6EDF9ACC66FA}"/>
                </a:ext>
              </a:extLst>
            </p:cNvPr>
            <p:cNvCxnSpPr>
              <a:cxnSpLocks/>
            </p:cNvCxnSpPr>
            <p:nvPr/>
          </p:nvCxnSpPr>
          <p:spPr>
            <a:xfrm rot="12096000">
              <a:off x="2638546" y="58162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="" xmlns:a16="http://schemas.microsoft.com/office/drawing/2014/main" id="{212C12A5-1387-48E1-8ABA-AB7185473438}"/>
                </a:ext>
              </a:extLst>
            </p:cNvPr>
            <p:cNvCxnSpPr>
              <a:cxnSpLocks/>
            </p:cNvCxnSpPr>
            <p:nvPr/>
          </p:nvCxnSpPr>
          <p:spPr>
            <a:xfrm rot="12312000">
              <a:off x="2463344" y="5740450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>
              <a:extLst>
                <a:ext uri="{FF2B5EF4-FFF2-40B4-BE49-F238E27FC236}">
                  <a16:creationId xmlns="" xmlns:a16="http://schemas.microsoft.com/office/drawing/2014/main" id="{B34A63F2-4546-487D-B20A-54402871FA54}"/>
                </a:ext>
              </a:extLst>
            </p:cNvPr>
            <p:cNvCxnSpPr>
              <a:cxnSpLocks/>
            </p:cNvCxnSpPr>
            <p:nvPr/>
          </p:nvCxnSpPr>
          <p:spPr>
            <a:xfrm rot="12528000">
              <a:off x="2293248" y="565378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="" xmlns:a16="http://schemas.microsoft.com/office/drawing/2014/main" id="{D16183BB-99D2-4031-9C91-90452426A1BF}"/>
                </a:ext>
              </a:extLst>
            </p:cNvPr>
            <p:cNvCxnSpPr>
              <a:cxnSpLocks/>
            </p:cNvCxnSpPr>
            <p:nvPr/>
          </p:nvCxnSpPr>
          <p:spPr>
            <a:xfrm rot="12744000">
              <a:off x="2128930" y="555660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="" xmlns:a16="http://schemas.microsoft.com/office/drawing/2014/main" id="{33518140-DB43-4425-B87A-1BFD3D57CC94}"/>
                </a:ext>
              </a:extLst>
            </p:cNvPr>
            <p:cNvCxnSpPr>
              <a:cxnSpLocks/>
            </p:cNvCxnSpPr>
            <p:nvPr/>
          </p:nvCxnSpPr>
          <p:spPr>
            <a:xfrm rot="12960000">
              <a:off x="1971038" y="544930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="" xmlns:a16="http://schemas.microsoft.com/office/drawing/2014/main" id="{7CDB82A1-460C-4BA7-B00A-862A9235C836}"/>
                </a:ext>
              </a:extLst>
            </p:cNvPr>
            <p:cNvCxnSpPr>
              <a:cxnSpLocks/>
            </p:cNvCxnSpPr>
            <p:nvPr/>
          </p:nvCxnSpPr>
          <p:spPr>
            <a:xfrm rot="13176000">
              <a:off x="1820195" y="533229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>
              <a:extLst>
                <a:ext uri="{FF2B5EF4-FFF2-40B4-BE49-F238E27FC236}">
                  <a16:creationId xmlns="" xmlns:a16="http://schemas.microsoft.com/office/drawing/2014/main" id="{D895C9D6-3446-4B71-9920-81AE09F7AC75}"/>
                </a:ext>
              </a:extLst>
            </p:cNvPr>
            <p:cNvCxnSpPr>
              <a:cxnSpLocks/>
            </p:cNvCxnSpPr>
            <p:nvPr/>
          </p:nvCxnSpPr>
          <p:spPr>
            <a:xfrm rot="13392000">
              <a:off x="1676997" y="520604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="" xmlns:a16="http://schemas.microsoft.com/office/drawing/2014/main" id="{77EF1CF9-5BD9-4C11-A2D3-E71718D55655}"/>
                </a:ext>
              </a:extLst>
            </p:cNvPr>
            <p:cNvCxnSpPr>
              <a:cxnSpLocks/>
            </p:cNvCxnSpPr>
            <p:nvPr/>
          </p:nvCxnSpPr>
          <p:spPr>
            <a:xfrm rot="13608000">
              <a:off x="1542008" y="5071061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="" xmlns:a16="http://schemas.microsoft.com/office/drawing/2014/main" id="{DC930EED-A22A-4508-8FDA-7ABB417F7912}"/>
                </a:ext>
              </a:extLst>
            </p:cNvPr>
            <p:cNvCxnSpPr>
              <a:cxnSpLocks/>
            </p:cNvCxnSpPr>
            <p:nvPr/>
          </p:nvCxnSpPr>
          <p:spPr>
            <a:xfrm rot="13824000">
              <a:off x="1415762" y="492786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="" xmlns:a16="http://schemas.microsoft.com/office/drawing/2014/main" id="{9037411E-85D8-4FAF-85EC-73602508A4BC}"/>
                </a:ext>
              </a:extLst>
            </p:cNvPr>
            <p:cNvCxnSpPr>
              <a:cxnSpLocks/>
            </p:cNvCxnSpPr>
            <p:nvPr/>
          </p:nvCxnSpPr>
          <p:spPr>
            <a:xfrm rot="14040000">
              <a:off x="1298756" y="477701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>
              <a:extLst>
                <a:ext uri="{FF2B5EF4-FFF2-40B4-BE49-F238E27FC236}">
                  <a16:creationId xmlns="" xmlns:a16="http://schemas.microsoft.com/office/drawing/2014/main" id="{6E604C76-418A-4802-BCAA-40397D291E3A}"/>
                </a:ext>
              </a:extLst>
            </p:cNvPr>
            <p:cNvCxnSpPr>
              <a:cxnSpLocks/>
            </p:cNvCxnSpPr>
            <p:nvPr/>
          </p:nvCxnSpPr>
          <p:spPr>
            <a:xfrm rot="14256000">
              <a:off x="1191453" y="461912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="" xmlns:a16="http://schemas.microsoft.com/office/drawing/2014/main" id="{471C2E62-3F72-418C-B7EA-E502B7C7963F}"/>
                </a:ext>
              </a:extLst>
            </p:cNvPr>
            <p:cNvCxnSpPr>
              <a:cxnSpLocks/>
            </p:cNvCxnSpPr>
            <p:nvPr/>
          </p:nvCxnSpPr>
          <p:spPr>
            <a:xfrm rot="14472000">
              <a:off x="1094275" y="445480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="" xmlns:a16="http://schemas.microsoft.com/office/drawing/2014/main" id="{952F479E-8350-4623-B087-F9F58A422578}"/>
                </a:ext>
              </a:extLst>
            </p:cNvPr>
            <p:cNvCxnSpPr>
              <a:cxnSpLocks/>
            </p:cNvCxnSpPr>
            <p:nvPr/>
          </p:nvCxnSpPr>
          <p:spPr>
            <a:xfrm rot="14688000">
              <a:off x="1007607" y="428471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="" xmlns:a16="http://schemas.microsoft.com/office/drawing/2014/main" id="{6D0F15F7-F385-4BB4-BDC0-93709064E8AF}"/>
                </a:ext>
              </a:extLst>
            </p:cNvPr>
            <p:cNvCxnSpPr>
              <a:cxnSpLocks/>
            </p:cNvCxnSpPr>
            <p:nvPr/>
          </p:nvCxnSpPr>
          <p:spPr>
            <a:xfrm rot="14904000">
              <a:off x="931790" y="410951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="" xmlns:a16="http://schemas.microsoft.com/office/drawing/2014/main" id="{634E6B64-0219-4B33-B232-E36180C10F37}"/>
                </a:ext>
              </a:extLst>
            </p:cNvPr>
            <p:cNvCxnSpPr>
              <a:cxnSpLocks/>
            </p:cNvCxnSpPr>
            <p:nvPr/>
          </p:nvCxnSpPr>
          <p:spPr>
            <a:xfrm rot="15120000">
              <a:off x="867124" y="3929895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="" xmlns:a16="http://schemas.microsoft.com/office/drawing/2014/main" id="{995D01D6-F61F-4BA3-AA1E-319CCD9700F8}"/>
                </a:ext>
              </a:extLst>
            </p:cNvPr>
            <p:cNvCxnSpPr>
              <a:cxnSpLocks/>
            </p:cNvCxnSpPr>
            <p:nvPr/>
          </p:nvCxnSpPr>
          <p:spPr>
            <a:xfrm rot="15336000">
              <a:off x="813864" y="3746572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="" xmlns:a16="http://schemas.microsoft.com/office/drawing/2014/main" id="{AB245CF2-C804-4E24-BAEF-AE842BD69FA3}"/>
                </a:ext>
              </a:extLst>
            </p:cNvPr>
            <p:cNvCxnSpPr>
              <a:cxnSpLocks/>
            </p:cNvCxnSpPr>
            <p:nvPr/>
          </p:nvCxnSpPr>
          <p:spPr>
            <a:xfrm rot="15552001">
              <a:off x="772220" y="3560267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="" xmlns:a16="http://schemas.microsoft.com/office/drawing/2014/main" id="{40683638-92B5-4316-B41C-2954DE0CF617}"/>
                </a:ext>
              </a:extLst>
            </p:cNvPr>
            <p:cNvCxnSpPr>
              <a:cxnSpLocks/>
            </p:cNvCxnSpPr>
            <p:nvPr/>
          </p:nvCxnSpPr>
          <p:spPr>
            <a:xfrm rot="15767999">
              <a:off x="742356" y="3371714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="" xmlns:a16="http://schemas.microsoft.com/office/drawing/2014/main" id="{021F8CDF-3D2F-4104-8827-95580BCBBD25}"/>
                </a:ext>
              </a:extLst>
            </p:cNvPr>
            <p:cNvCxnSpPr>
              <a:cxnSpLocks/>
            </p:cNvCxnSpPr>
            <p:nvPr/>
          </p:nvCxnSpPr>
          <p:spPr>
            <a:xfrm rot="15984000">
              <a:off x="724391" y="3181659"/>
              <a:ext cx="0" cy="209550"/>
            </a:xfrm>
            <a:prstGeom prst="line">
              <a:avLst/>
            </a:prstGeom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5" name="椭圆 394">
              <a:extLst>
                <a:ext uri="{FF2B5EF4-FFF2-40B4-BE49-F238E27FC236}">
                  <a16:creationId xmlns="" xmlns:a16="http://schemas.microsoft.com/office/drawing/2014/main" id="{2AA87D81-49BB-41CD-A60A-90E32CA24717}"/>
                </a:ext>
              </a:extLst>
            </p:cNvPr>
            <p:cNvSpPr/>
            <p:nvPr/>
          </p:nvSpPr>
          <p:spPr>
            <a:xfrm rot="-5400000">
              <a:off x="2573920" y="2924555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>
              <a:extLst>
                <a:ext uri="{FF2B5EF4-FFF2-40B4-BE49-F238E27FC236}">
                  <a16:creationId xmlns="" xmlns:a16="http://schemas.microsoft.com/office/drawing/2014/main" id="{AFA14CA7-2D12-4917-B121-7C80C9B2E742}"/>
                </a:ext>
              </a:extLst>
            </p:cNvPr>
            <p:cNvSpPr/>
            <p:nvPr/>
          </p:nvSpPr>
          <p:spPr>
            <a:xfrm rot="-1800000">
              <a:off x="3080028" y="2047949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>
              <a:extLst>
                <a:ext uri="{FF2B5EF4-FFF2-40B4-BE49-F238E27FC236}">
                  <a16:creationId xmlns="" xmlns:a16="http://schemas.microsoft.com/office/drawing/2014/main" id="{1C73EFD5-9EE8-4AEA-B37B-4B36AA9B9BF7}"/>
                </a:ext>
              </a:extLst>
            </p:cNvPr>
            <p:cNvSpPr/>
            <p:nvPr/>
          </p:nvSpPr>
          <p:spPr>
            <a:xfrm rot="1800000">
              <a:off x="4092246" y="2047949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>
              <a:extLst>
                <a:ext uri="{FF2B5EF4-FFF2-40B4-BE49-F238E27FC236}">
                  <a16:creationId xmlns="" xmlns:a16="http://schemas.microsoft.com/office/drawing/2014/main" id="{9D60CADD-1043-4BF9-8467-1F8D037F422D}"/>
                </a:ext>
              </a:extLst>
            </p:cNvPr>
            <p:cNvSpPr/>
            <p:nvPr/>
          </p:nvSpPr>
          <p:spPr>
            <a:xfrm rot="5400000">
              <a:off x="4598354" y="2924555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>
              <a:extLst>
                <a:ext uri="{FF2B5EF4-FFF2-40B4-BE49-F238E27FC236}">
                  <a16:creationId xmlns="" xmlns:a16="http://schemas.microsoft.com/office/drawing/2014/main" id="{86E85075-B771-4558-B0B4-5A2E81075D50}"/>
                </a:ext>
              </a:extLst>
            </p:cNvPr>
            <p:cNvSpPr/>
            <p:nvPr/>
          </p:nvSpPr>
          <p:spPr>
            <a:xfrm rot="9000000">
              <a:off x="4092246" y="3801161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>
              <a:extLst>
                <a:ext uri="{FF2B5EF4-FFF2-40B4-BE49-F238E27FC236}">
                  <a16:creationId xmlns="" xmlns:a16="http://schemas.microsoft.com/office/drawing/2014/main" id="{DE5B6EAC-D515-48CD-A83E-6A43935F4145}"/>
                </a:ext>
              </a:extLst>
            </p:cNvPr>
            <p:cNvSpPr/>
            <p:nvPr/>
          </p:nvSpPr>
          <p:spPr>
            <a:xfrm rot="12600000">
              <a:off x="3080028" y="3801161"/>
              <a:ext cx="342140" cy="342140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4" name="组合 423">
            <a:extLst>
              <a:ext uri="{FF2B5EF4-FFF2-40B4-BE49-F238E27FC236}">
                <a16:creationId xmlns="" xmlns:a16="http://schemas.microsoft.com/office/drawing/2014/main" id="{89E1735E-0304-4725-B9AF-4928E807D3A7}"/>
              </a:ext>
            </a:extLst>
          </p:cNvPr>
          <p:cNvGrpSpPr/>
          <p:nvPr/>
        </p:nvGrpSpPr>
        <p:grpSpPr>
          <a:xfrm rot="308212">
            <a:off x="6738264" y="137903"/>
            <a:ext cx="4043283" cy="8106280"/>
            <a:chOff x="6738264" y="137903"/>
            <a:chExt cx="4043283" cy="8106280"/>
          </a:xfrm>
        </p:grpSpPr>
        <p:sp>
          <p:nvSpPr>
            <p:cNvPr id="412" name="椭圆 411">
              <a:extLst>
                <a:ext uri="{FF2B5EF4-FFF2-40B4-BE49-F238E27FC236}">
                  <a16:creationId xmlns="" xmlns:a16="http://schemas.microsoft.com/office/drawing/2014/main" id="{D252F4AD-9DBC-4117-9906-EE1A09FB8410}"/>
                </a:ext>
              </a:extLst>
            </p:cNvPr>
            <p:cNvSpPr/>
            <p:nvPr/>
          </p:nvSpPr>
          <p:spPr>
            <a:xfrm rot="13620000" flipV="1">
              <a:off x="5435149" y="2897786"/>
              <a:ext cx="8106279" cy="2586516"/>
            </a:xfrm>
            <a:prstGeom prst="ellipse">
              <a:avLst/>
            </a:prstGeom>
            <a:gradFill>
              <a:gsLst>
                <a:gs pos="3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departures_88714">
              <a:extLst>
                <a:ext uri="{FF2B5EF4-FFF2-40B4-BE49-F238E27FC236}">
                  <a16:creationId xmlns="" xmlns:a16="http://schemas.microsoft.com/office/drawing/2014/main" id="{5F3D3F4D-27E5-42BC-A32C-2520195E2A21}"/>
                </a:ext>
              </a:extLst>
            </p:cNvPr>
            <p:cNvSpPr>
              <a:spLocks noChangeAspect="1"/>
            </p:cNvSpPr>
            <p:nvPr/>
          </p:nvSpPr>
          <p:spPr bwMode="auto">
            <a:xfrm rot="8220000" flipH="1" flipV="1">
              <a:off x="6738264" y="1123554"/>
              <a:ext cx="495608" cy="768372"/>
            </a:xfrm>
            <a:custGeom>
              <a:avLst/>
              <a:gdLst>
                <a:gd name="T0" fmla="*/ 3368 w 4172"/>
                <a:gd name="T1" fmla="*/ 4834 h 6477"/>
                <a:gd name="T2" fmla="*/ 3447 w 4172"/>
                <a:gd name="T3" fmla="*/ 3822 h 6477"/>
                <a:gd name="T4" fmla="*/ 2085 w 4172"/>
                <a:gd name="T5" fmla="*/ 0 h 6477"/>
                <a:gd name="T6" fmla="*/ 751 w 4172"/>
                <a:gd name="T7" fmla="*/ 3822 h 6477"/>
                <a:gd name="T8" fmla="*/ 823 w 4172"/>
                <a:gd name="T9" fmla="*/ 4818 h 6477"/>
                <a:gd name="T10" fmla="*/ 0 w 4172"/>
                <a:gd name="T11" fmla="*/ 6477 h 6477"/>
                <a:gd name="T12" fmla="*/ 279 w 4172"/>
                <a:gd name="T13" fmla="*/ 6477 h 6477"/>
                <a:gd name="T14" fmla="*/ 876 w 4172"/>
                <a:gd name="T15" fmla="*/ 5122 h 6477"/>
                <a:gd name="T16" fmla="*/ 1127 w 4172"/>
                <a:gd name="T17" fmla="*/ 6032 h 6477"/>
                <a:gd name="T18" fmla="*/ 1947 w 4172"/>
                <a:gd name="T19" fmla="*/ 6032 h 6477"/>
                <a:gd name="T20" fmla="*/ 1947 w 4172"/>
                <a:gd name="T21" fmla="*/ 6477 h 6477"/>
                <a:gd name="T22" fmla="*/ 2225 w 4172"/>
                <a:gd name="T23" fmla="*/ 6477 h 6477"/>
                <a:gd name="T24" fmla="*/ 2225 w 4172"/>
                <a:gd name="T25" fmla="*/ 6032 h 6477"/>
                <a:gd name="T26" fmla="*/ 3045 w 4172"/>
                <a:gd name="T27" fmla="*/ 6032 h 6477"/>
                <a:gd name="T28" fmla="*/ 3315 w 4172"/>
                <a:gd name="T29" fmla="*/ 5138 h 6477"/>
                <a:gd name="T30" fmla="*/ 3893 w 4172"/>
                <a:gd name="T31" fmla="*/ 6477 h 6477"/>
                <a:gd name="T32" fmla="*/ 4172 w 4172"/>
                <a:gd name="T33" fmla="*/ 6477 h 6477"/>
                <a:gd name="T34" fmla="*/ 3368 w 4172"/>
                <a:gd name="T35" fmla="*/ 4834 h 6477"/>
                <a:gd name="T36" fmla="*/ 2099 w 4172"/>
                <a:gd name="T37" fmla="*/ 430 h 6477"/>
                <a:gd name="T38" fmla="*/ 2663 w 4172"/>
                <a:gd name="T39" fmla="*/ 1376 h 6477"/>
                <a:gd name="T40" fmla="*/ 1531 w 4172"/>
                <a:gd name="T41" fmla="*/ 1376 h 6477"/>
                <a:gd name="T42" fmla="*/ 2099 w 4172"/>
                <a:gd name="T43" fmla="*/ 430 h 6477"/>
                <a:gd name="T44" fmla="*/ 2864 w 4172"/>
                <a:gd name="T45" fmla="*/ 5754 h 6477"/>
                <a:gd name="T46" fmla="*/ 2224 w 4172"/>
                <a:gd name="T47" fmla="*/ 5754 h 6477"/>
                <a:gd name="T48" fmla="*/ 2224 w 4172"/>
                <a:gd name="T49" fmla="*/ 4920 h 6477"/>
                <a:gd name="T50" fmla="*/ 1945 w 4172"/>
                <a:gd name="T51" fmla="*/ 4920 h 6477"/>
                <a:gd name="T52" fmla="*/ 1945 w 4172"/>
                <a:gd name="T53" fmla="*/ 5754 h 6477"/>
                <a:gd name="T54" fmla="*/ 1320 w 4172"/>
                <a:gd name="T55" fmla="*/ 5754 h 6477"/>
                <a:gd name="T56" fmla="*/ 1028 w 4172"/>
                <a:gd name="T57" fmla="*/ 3822 h 6477"/>
                <a:gd name="T58" fmla="*/ 1415 w 4172"/>
                <a:gd name="T59" fmla="*/ 1654 h 6477"/>
                <a:gd name="T60" fmla="*/ 2779 w 4172"/>
                <a:gd name="T61" fmla="*/ 1654 h 6477"/>
                <a:gd name="T62" fmla="*/ 3169 w 4172"/>
                <a:gd name="T63" fmla="*/ 3822 h 6477"/>
                <a:gd name="T64" fmla="*/ 2864 w 4172"/>
                <a:gd name="T65" fmla="*/ 5754 h 6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72" h="6477">
                  <a:moveTo>
                    <a:pt x="3368" y="4834"/>
                  </a:moveTo>
                  <a:cubicBezTo>
                    <a:pt x="3420" y="4504"/>
                    <a:pt x="3447" y="4166"/>
                    <a:pt x="3447" y="3822"/>
                  </a:cubicBezTo>
                  <a:cubicBezTo>
                    <a:pt x="3448" y="1521"/>
                    <a:pt x="2085" y="0"/>
                    <a:pt x="2085" y="0"/>
                  </a:cubicBezTo>
                  <a:cubicBezTo>
                    <a:pt x="2085" y="0"/>
                    <a:pt x="751" y="1376"/>
                    <a:pt x="751" y="3822"/>
                  </a:cubicBezTo>
                  <a:cubicBezTo>
                    <a:pt x="751" y="4161"/>
                    <a:pt x="775" y="4493"/>
                    <a:pt x="823" y="4818"/>
                  </a:cubicBezTo>
                  <a:cubicBezTo>
                    <a:pt x="301" y="5221"/>
                    <a:pt x="0" y="5816"/>
                    <a:pt x="0" y="6477"/>
                  </a:cubicBezTo>
                  <a:lnTo>
                    <a:pt x="279" y="6477"/>
                  </a:lnTo>
                  <a:cubicBezTo>
                    <a:pt x="312" y="5688"/>
                    <a:pt x="748" y="5230"/>
                    <a:pt x="876" y="5122"/>
                  </a:cubicBezTo>
                  <a:cubicBezTo>
                    <a:pt x="931" y="5400"/>
                    <a:pt x="1127" y="6032"/>
                    <a:pt x="1127" y="6032"/>
                  </a:cubicBezTo>
                  <a:lnTo>
                    <a:pt x="1947" y="6032"/>
                  </a:lnTo>
                  <a:lnTo>
                    <a:pt x="1947" y="6477"/>
                  </a:lnTo>
                  <a:lnTo>
                    <a:pt x="2225" y="6477"/>
                  </a:lnTo>
                  <a:lnTo>
                    <a:pt x="2225" y="6032"/>
                  </a:lnTo>
                  <a:lnTo>
                    <a:pt x="3045" y="6032"/>
                  </a:lnTo>
                  <a:cubicBezTo>
                    <a:pt x="3045" y="6032"/>
                    <a:pt x="3259" y="5409"/>
                    <a:pt x="3315" y="5138"/>
                  </a:cubicBezTo>
                  <a:cubicBezTo>
                    <a:pt x="3461" y="5270"/>
                    <a:pt x="3863" y="5722"/>
                    <a:pt x="3893" y="6477"/>
                  </a:cubicBezTo>
                  <a:lnTo>
                    <a:pt x="4172" y="6477"/>
                  </a:lnTo>
                  <a:cubicBezTo>
                    <a:pt x="4171" y="5824"/>
                    <a:pt x="3877" y="5237"/>
                    <a:pt x="3368" y="4834"/>
                  </a:cubicBezTo>
                  <a:close/>
                  <a:moveTo>
                    <a:pt x="2099" y="430"/>
                  </a:moveTo>
                  <a:cubicBezTo>
                    <a:pt x="2319" y="713"/>
                    <a:pt x="2507" y="1030"/>
                    <a:pt x="2663" y="1376"/>
                  </a:cubicBezTo>
                  <a:lnTo>
                    <a:pt x="1531" y="1376"/>
                  </a:lnTo>
                  <a:cubicBezTo>
                    <a:pt x="1688" y="1029"/>
                    <a:pt x="1877" y="710"/>
                    <a:pt x="2099" y="430"/>
                  </a:cubicBezTo>
                  <a:close/>
                  <a:moveTo>
                    <a:pt x="2864" y="5754"/>
                  </a:moveTo>
                  <a:lnTo>
                    <a:pt x="2224" y="5754"/>
                  </a:lnTo>
                  <a:lnTo>
                    <a:pt x="2224" y="4920"/>
                  </a:lnTo>
                  <a:lnTo>
                    <a:pt x="1945" y="4920"/>
                  </a:lnTo>
                  <a:lnTo>
                    <a:pt x="1945" y="5754"/>
                  </a:lnTo>
                  <a:lnTo>
                    <a:pt x="1320" y="5754"/>
                  </a:lnTo>
                  <a:cubicBezTo>
                    <a:pt x="1112" y="5142"/>
                    <a:pt x="1015" y="4489"/>
                    <a:pt x="1028" y="3822"/>
                  </a:cubicBezTo>
                  <a:cubicBezTo>
                    <a:pt x="1028" y="3052"/>
                    <a:pt x="1164" y="2309"/>
                    <a:pt x="1415" y="1654"/>
                  </a:cubicBezTo>
                  <a:lnTo>
                    <a:pt x="2779" y="1654"/>
                  </a:lnTo>
                  <a:cubicBezTo>
                    <a:pt x="3032" y="2314"/>
                    <a:pt x="3169" y="3056"/>
                    <a:pt x="3169" y="3822"/>
                  </a:cubicBezTo>
                  <a:cubicBezTo>
                    <a:pt x="3169" y="4504"/>
                    <a:pt x="3072" y="5142"/>
                    <a:pt x="2864" y="57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" name="椭圆 410">
              <a:extLst>
                <a:ext uri="{FF2B5EF4-FFF2-40B4-BE49-F238E27FC236}">
                  <a16:creationId xmlns="" xmlns:a16="http://schemas.microsoft.com/office/drawing/2014/main" id="{1B652786-FFDB-4E86-B54F-A466D350EDE9}"/>
                </a:ext>
              </a:extLst>
            </p:cNvPr>
            <p:cNvSpPr/>
            <p:nvPr/>
          </p:nvSpPr>
          <p:spPr>
            <a:xfrm rot="13620000" flipV="1">
              <a:off x="5435149" y="3459738"/>
              <a:ext cx="8106279" cy="1462610"/>
            </a:xfrm>
            <a:prstGeom prst="ellipse">
              <a:avLst/>
            </a:prstGeom>
            <a:gradFill>
              <a:gsLst>
                <a:gs pos="38000">
                  <a:schemeClr val="bg1"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8" name="组合 427">
            <a:extLst>
              <a:ext uri="{FF2B5EF4-FFF2-40B4-BE49-F238E27FC236}">
                <a16:creationId xmlns="" xmlns:a16="http://schemas.microsoft.com/office/drawing/2014/main" id="{25224A48-78EF-438D-BEE8-A2BC53C2DA21}"/>
              </a:ext>
            </a:extLst>
          </p:cNvPr>
          <p:cNvGrpSpPr/>
          <p:nvPr/>
        </p:nvGrpSpPr>
        <p:grpSpPr>
          <a:xfrm rot="535780">
            <a:off x="5432972" y="440631"/>
            <a:ext cx="4996701" cy="4572875"/>
            <a:chOff x="5432972" y="440631"/>
            <a:chExt cx="4996701" cy="4572875"/>
          </a:xfrm>
        </p:grpSpPr>
        <p:cxnSp>
          <p:nvCxnSpPr>
            <p:cNvPr id="416" name="直接连接符 415">
              <a:extLst>
                <a:ext uri="{FF2B5EF4-FFF2-40B4-BE49-F238E27FC236}">
                  <a16:creationId xmlns="" xmlns:a16="http://schemas.microsoft.com/office/drawing/2014/main" id="{FD85E1F3-8F22-42CA-B252-130C060DBF8B}"/>
                </a:ext>
              </a:extLst>
            </p:cNvPr>
            <p:cNvCxnSpPr>
              <a:cxnSpLocks/>
            </p:cNvCxnSpPr>
            <p:nvPr/>
          </p:nvCxnSpPr>
          <p:spPr>
            <a:xfrm rot="255276">
              <a:off x="8344712" y="595600"/>
              <a:ext cx="2084961" cy="1711970"/>
            </a:xfrm>
            <a:prstGeom prst="line">
              <a:avLst/>
            </a:prstGeom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>
              <a:extLst>
                <a:ext uri="{FF2B5EF4-FFF2-40B4-BE49-F238E27FC236}">
                  <a16:creationId xmlns="" xmlns:a16="http://schemas.microsoft.com/office/drawing/2014/main" id="{AD17B3B7-9199-4B94-9BD4-53BC9FECDDDD}"/>
                </a:ext>
              </a:extLst>
            </p:cNvPr>
            <p:cNvCxnSpPr>
              <a:cxnSpLocks/>
            </p:cNvCxnSpPr>
            <p:nvPr/>
          </p:nvCxnSpPr>
          <p:spPr>
            <a:xfrm rot="255276">
              <a:off x="5432972" y="1497240"/>
              <a:ext cx="1275857" cy="1047611"/>
            </a:xfrm>
            <a:prstGeom prst="line">
              <a:avLst/>
            </a:prstGeom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>
              <a:extLst>
                <a:ext uri="{FF2B5EF4-FFF2-40B4-BE49-F238E27FC236}">
                  <a16:creationId xmlns="" xmlns:a16="http://schemas.microsoft.com/office/drawing/2014/main" id="{F2301305-B40F-41B8-82C5-2CBCFED7C87E}"/>
                </a:ext>
              </a:extLst>
            </p:cNvPr>
            <p:cNvCxnSpPr>
              <a:cxnSpLocks/>
            </p:cNvCxnSpPr>
            <p:nvPr/>
          </p:nvCxnSpPr>
          <p:spPr>
            <a:xfrm rot="255276">
              <a:off x="5749166" y="3256966"/>
              <a:ext cx="2139242" cy="1756540"/>
            </a:xfrm>
            <a:prstGeom prst="line">
              <a:avLst/>
            </a:prstGeom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>
              <a:extLst>
                <a:ext uri="{FF2B5EF4-FFF2-40B4-BE49-F238E27FC236}">
                  <a16:creationId xmlns="" xmlns:a16="http://schemas.microsoft.com/office/drawing/2014/main" id="{2AC8359E-C593-43A2-A1E7-478B95F12A8F}"/>
                </a:ext>
              </a:extLst>
            </p:cNvPr>
            <p:cNvCxnSpPr>
              <a:cxnSpLocks/>
            </p:cNvCxnSpPr>
            <p:nvPr/>
          </p:nvCxnSpPr>
          <p:spPr>
            <a:xfrm rot="255276">
              <a:off x="8969415" y="440631"/>
              <a:ext cx="567275" cy="465792"/>
            </a:xfrm>
            <a:prstGeom prst="line">
              <a:avLst/>
            </a:prstGeom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直接连接符 425">
              <a:extLst>
                <a:ext uri="{FF2B5EF4-FFF2-40B4-BE49-F238E27FC236}">
                  <a16:creationId xmlns="" xmlns:a16="http://schemas.microsoft.com/office/drawing/2014/main" id="{147F1C36-3D83-4F3A-943B-31A014C32A0B}"/>
                </a:ext>
              </a:extLst>
            </p:cNvPr>
            <p:cNvCxnSpPr>
              <a:cxnSpLocks/>
            </p:cNvCxnSpPr>
            <p:nvPr/>
          </p:nvCxnSpPr>
          <p:spPr>
            <a:xfrm>
              <a:off x="5489522" y="3493573"/>
              <a:ext cx="590868" cy="563545"/>
            </a:xfrm>
            <a:prstGeom prst="line">
              <a:avLst/>
            </a:prstGeom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9" name="文本框 428">
            <a:extLst>
              <a:ext uri="{FF2B5EF4-FFF2-40B4-BE49-F238E27FC236}">
                <a16:creationId xmlns="" xmlns:a16="http://schemas.microsoft.com/office/drawing/2014/main" id="{DCB7896D-D724-4838-A827-3CF3F274014F}"/>
              </a:ext>
            </a:extLst>
          </p:cNvPr>
          <p:cNvSpPr txBox="1"/>
          <p:nvPr/>
        </p:nvSpPr>
        <p:spPr>
          <a:xfrm>
            <a:off x="660401" y="1448112"/>
            <a:ext cx="3022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WEAKNESSES</a:t>
            </a:r>
          </a:p>
        </p:txBody>
      </p:sp>
      <p:sp>
        <p:nvSpPr>
          <p:cNvPr id="430" name="文本框 429">
            <a:extLst>
              <a:ext uri="{FF2B5EF4-FFF2-40B4-BE49-F238E27FC236}">
                <a16:creationId xmlns="" xmlns:a16="http://schemas.microsoft.com/office/drawing/2014/main" id="{BD79C03E-EE2C-47E4-888C-BFF0A761FB41}"/>
              </a:ext>
            </a:extLst>
          </p:cNvPr>
          <p:cNvSpPr txBox="1"/>
          <p:nvPr/>
        </p:nvSpPr>
        <p:spPr>
          <a:xfrm>
            <a:off x="660400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431" name="直接连接符 430">
            <a:extLst>
              <a:ext uri="{FF2B5EF4-FFF2-40B4-BE49-F238E27FC236}">
                <a16:creationId xmlns="" xmlns:a16="http://schemas.microsoft.com/office/drawing/2014/main" id="{C8F5DA8F-DC21-40D4-95D7-4F52B38F342E}"/>
              </a:ext>
            </a:extLst>
          </p:cNvPr>
          <p:cNvCxnSpPr/>
          <p:nvPr/>
        </p:nvCxnSpPr>
        <p:spPr>
          <a:xfrm>
            <a:off x="750888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文本框 431">
            <a:extLst>
              <a:ext uri="{FF2B5EF4-FFF2-40B4-BE49-F238E27FC236}">
                <a16:creationId xmlns="" xmlns:a16="http://schemas.microsoft.com/office/drawing/2014/main" id="{CF21BFBA-5CE8-4DDA-B792-BD277FAB4915}"/>
              </a:ext>
            </a:extLst>
          </p:cNvPr>
          <p:cNvSpPr txBox="1"/>
          <p:nvPr/>
        </p:nvSpPr>
        <p:spPr>
          <a:xfrm>
            <a:off x="660400" y="4051612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849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F8614CF-DF5D-4BB6-B814-C551167649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>
            <a:extLst>
              <a:ext uri="{FF2B5EF4-FFF2-40B4-BE49-F238E27FC236}">
                <a16:creationId xmlns="" xmlns:a16="http://schemas.microsoft.com/office/drawing/2014/main" id="{41E3170F-F797-49FE-8D87-F9BBC3F88F09}"/>
              </a:ext>
            </a:extLst>
          </p:cNvPr>
          <p:cNvSpPr/>
          <p:nvPr/>
        </p:nvSpPr>
        <p:spPr>
          <a:xfrm>
            <a:off x="3685185" y="-6362700"/>
            <a:ext cx="16459200" cy="16459200"/>
          </a:xfrm>
          <a:prstGeom prst="diamond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>
            <a:extLst>
              <a:ext uri="{FF2B5EF4-FFF2-40B4-BE49-F238E27FC236}">
                <a16:creationId xmlns="" xmlns:a16="http://schemas.microsoft.com/office/drawing/2014/main" id="{0048E8E9-56C9-48FB-AD5B-3C1E5A36A5C5}"/>
              </a:ext>
            </a:extLst>
          </p:cNvPr>
          <p:cNvSpPr/>
          <p:nvPr/>
        </p:nvSpPr>
        <p:spPr>
          <a:xfrm>
            <a:off x="6528619" y="-6789174"/>
            <a:ext cx="16459200" cy="164592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6AE4C71-E5F1-431C-84A0-60C2D9C80FA4}"/>
              </a:ext>
            </a:extLst>
          </p:cNvPr>
          <p:cNvSpPr txBox="1"/>
          <p:nvPr/>
        </p:nvSpPr>
        <p:spPr>
          <a:xfrm>
            <a:off x="588962" y="2616537"/>
            <a:ext cx="59396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TAHNKS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43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4064209" y="539356"/>
            <a:ext cx="4063582" cy="4063582"/>
            <a:chOff x="3106994" y="439994"/>
            <a:chExt cx="5978012" cy="5978012"/>
          </a:xfrm>
        </p:grpSpPr>
        <p:sp>
          <p:nvSpPr>
            <p:cNvPr id="75" name="椭圆 74"/>
            <p:cNvSpPr/>
            <p:nvPr/>
          </p:nvSpPr>
          <p:spPr>
            <a:xfrm>
              <a:off x="3106994" y="439994"/>
              <a:ext cx="5978012" cy="5978012"/>
            </a:xfrm>
            <a:prstGeom prst="ellipse">
              <a:avLst/>
            </a:prstGeom>
            <a:solidFill>
              <a:srgbClr val="60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985259" y="1336935"/>
              <a:ext cx="4206966" cy="4184131"/>
              <a:chOff x="6108065" y="1098809"/>
              <a:chExt cx="4206966" cy="418413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108065" y="1098809"/>
                <a:ext cx="4206966" cy="4184131"/>
                <a:chOff x="0" y="1568970"/>
                <a:chExt cx="4206966" cy="4184131"/>
              </a:xfrm>
              <a:solidFill>
                <a:srgbClr val="EF463F"/>
              </a:solidFill>
            </p:grpSpPr>
            <p:sp>
              <p:nvSpPr>
                <p:cNvPr id="43" name="任意多边形: 形状 42"/>
                <p:cNvSpPr/>
                <p:nvPr/>
              </p:nvSpPr>
              <p:spPr>
                <a:xfrm flipH="1">
                  <a:off x="0" y="1568970"/>
                  <a:ext cx="2110740" cy="4184131"/>
                </a:xfrm>
                <a:custGeom>
                  <a:avLst/>
                  <a:gdLst>
                    <a:gd name="connsiteX0" fmla="*/ 1313378 w 2110740"/>
                    <a:gd name="connsiteY0" fmla="*/ 541 h 4172467"/>
                    <a:gd name="connsiteX1" fmla="*/ 967740 w 2110740"/>
                    <a:gd name="connsiteY1" fmla="*/ 32267 h 4172467"/>
                    <a:gd name="connsiteX2" fmla="*/ 142240 w 2110740"/>
                    <a:gd name="connsiteY2" fmla="*/ 489467 h 4172467"/>
                    <a:gd name="connsiteX3" fmla="*/ 0 w 2110740"/>
                    <a:gd name="connsiteY3" fmla="*/ 500409 h 4172467"/>
                    <a:gd name="connsiteX4" fmla="*/ 0 w 2110740"/>
                    <a:gd name="connsiteY4" fmla="*/ 3580685 h 4172467"/>
                    <a:gd name="connsiteX5" fmla="*/ 2540 w 2110740"/>
                    <a:gd name="connsiteY5" fmla="*/ 4172467 h 4172467"/>
                    <a:gd name="connsiteX6" fmla="*/ 523240 w 2110740"/>
                    <a:gd name="connsiteY6" fmla="*/ 4134367 h 4172467"/>
                    <a:gd name="connsiteX7" fmla="*/ 1234440 w 2110740"/>
                    <a:gd name="connsiteY7" fmla="*/ 3981967 h 4172467"/>
                    <a:gd name="connsiteX8" fmla="*/ 1818640 w 2110740"/>
                    <a:gd name="connsiteY8" fmla="*/ 3629542 h 4172467"/>
                    <a:gd name="connsiteX9" fmla="*/ 1942465 w 2110740"/>
                    <a:gd name="connsiteY9" fmla="*/ 3178692 h 4172467"/>
                    <a:gd name="connsiteX10" fmla="*/ 1856740 w 2110740"/>
                    <a:gd name="connsiteY10" fmla="*/ 2356367 h 4172467"/>
                    <a:gd name="connsiteX11" fmla="*/ 2110740 w 2110740"/>
                    <a:gd name="connsiteY11" fmla="*/ 1111767 h 4172467"/>
                    <a:gd name="connsiteX12" fmla="*/ 1977390 w 2110740"/>
                    <a:gd name="connsiteY12" fmla="*/ 298967 h 4172467"/>
                    <a:gd name="connsiteX13" fmla="*/ 1780540 w 2110740"/>
                    <a:gd name="connsiteY13" fmla="*/ 57667 h 4172467"/>
                    <a:gd name="connsiteX14" fmla="*/ 1313378 w 2110740"/>
                    <a:gd name="connsiteY14" fmla="*/ 541 h 4172467"/>
                    <a:gd name="connsiteX0" fmla="*/ 1313378 w 2110740"/>
                    <a:gd name="connsiteY0" fmla="*/ 12205 h 4184131"/>
                    <a:gd name="connsiteX1" fmla="*/ 967740 w 2110740"/>
                    <a:gd name="connsiteY1" fmla="*/ 43931 h 4184131"/>
                    <a:gd name="connsiteX2" fmla="*/ 142240 w 2110740"/>
                    <a:gd name="connsiteY2" fmla="*/ 501131 h 4184131"/>
                    <a:gd name="connsiteX3" fmla="*/ 0 w 2110740"/>
                    <a:gd name="connsiteY3" fmla="*/ 512073 h 4184131"/>
                    <a:gd name="connsiteX4" fmla="*/ 0 w 2110740"/>
                    <a:gd name="connsiteY4" fmla="*/ 3592349 h 4184131"/>
                    <a:gd name="connsiteX5" fmla="*/ 2540 w 2110740"/>
                    <a:gd name="connsiteY5" fmla="*/ 4184131 h 4184131"/>
                    <a:gd name="connsiteX6" fmla="*/ 523240 w 2110740"/>
                    <a:gd name="connsiteY6" fmla="*/ 4146031 h 4184131"/>
                    <a:gd name="connsiteX7" fmla="*/ 1234440 w 2110740"/>
                    <a:gd name="connsiteY7" fmla="*/ 3993631 h 4184131"/>
                    <a:gd name="connsiteX8" fmla="*/ 1818640 w 2110740"/>
                    <a:gd name="connsiteY8" fmla="*/ 3641206 h 4184131"/>
                    <a:gd name="connsiteX9" fmla="*/ 1942465 w 2110740"/>
                    <a:gd name="connsiteY9" fmla="*/ 3190356 h 4184131"/>
                    <a:gd name="connsiteX10" fmla="*/ 1856740 w 2110740"/>
                    <a:gd name="connsiteY10" fmla="*/ 2368031 h 4184131"/>
                    <a:gd name="connsiteX11" fmla="*/ 2110740 w 2110740"/>
                    <a:gd name="connsiteY11" fmla="*/ 1123431 h 4184131"/>
                    <a:gd name="connsiteX12" fmla="*/ 1977390 w 2110740"/>
                    <a:gd name="connsiteY12" fmla="*/ 310631 h 4184131"/>
                    <a:gd name="connsiteX13" fmla="*/ 1780540 w 2110740"/>
                    <a:gd name="connsiteY13" fmla="*/ 69331 h 4184131"/>
                    <a:gd name="connsiteX14" fmla="*/ 1313378 w 2110740"/>
                    <a:gd name="connsiteY14" fmla="*/ 12205 h 418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84131">
                      <a:moveTo>
                        <a:pt x="1313378" y="12205"/>
                      </a:moveTo>
                      <a:cubicBezTo>
                        <a:pt x="1193216" y="9429"/>
                        <a:pt x="1240790" y="-28036"/>
                        <a:pt x="967740" y="43931"/>
                      </a:cubicBezTo>
                      <a:cubicBezTo>
                        <a:pt x="694690" y="115898"/>
                        <a:pt x="307340" y="424931"/>
                        <a:pt x="142240" y="501131"/>
                      </a:cubicBezTo>
                      <a:lnTo>
                        <a:pt x="0" y="512073"/>
                      </a:lnTo>
                      <a:lnTo>
                        <a:pt x="0" y="3592349"/>
                      </a:lnTo>
                      <a:cubicBezTo>
                        <a:pt x="847" y="3789610"/>
                        <a:pt x="1693" y="3986870"/>
                        <a:pt x="2540" y="4184131"/>
                      </a:cubicBezTo>
                      <a:cubicBezTo>
                        <a:pt x="172932" y="4184131"/>
                        <a:pt x="349673" y="4158731"/>
                        <a:pt x="523240" y="4146031"/>
                      </a:cubicBezTo>
                      <a:cubicBezTo>
                        <a:pt x="696807" y="4133331"/>
                        <a:pt x="994198" y="4069831"/>
                        <a:pt x="1234440" y="3993631"/>
                      </a:cubicBezTo>
                      <a:cubicBezTo>
                        <a:pt x="1484207" y="3907906"/>
                        <a:pt x="1627082" y="3847581"/>
                        <a:pt x="1818640" y="3641206"/>
                      </a:cubicBezTo>
                      <a:cubicBezTo>
                        <a:pt x="1941407" y="3482456"/>
                        <a:pt x="1946698" y="3293014"/>
                        <a:pt x="1942465" y="3190356"/>
                      </a:cubicBezTo>
                      <a:cubicBezTo>
                        <a:pt x="1944582" y="2728923"/>
                        <a:pt x="1958340" y="2810414"/>
                        <a:pt x="1856740" y="2368031"/>
                      </a:cubicBezTo>
                      <a:cubicBezTo>
                        <a:pt x="2002790" y="2166948"/>
                        <a:pt x="2092748" y="1620848"/>
                        <a:pt x="2110740" y="1123431"/>
                      </a:cubicBezTo>
                      <a:cubicBezTo>
                        <a:pt x="2093807" y="609081"/>
                        <a:pt x="2111798" y="721264"/>
                        <a:pt x="1977390" y="310631"/>
                      </a:cubicBezTo>
                      <a:cubicBezTo>
                        <a:pt x="1911773" y="230198"/>
                        <a:pt x="1920240" y="180456"/>
                        <a:pt x="1780540" y="69331"/>
                      </a:cubicBezTo>
                      <a:cubicBezTo>
                        <a:pt x="1705802" y="50044"/>
                        <a:pt x="1513647" y="16831"/>
                        <a:pt x="1313378" y="1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2096226" y="1580044"/>
                  <a:ext cx="2110740" cy="4173057"/>
                </a:xfrm>
                <a:custGeom>
                  <a:avLst/>
                  <a:gdLst>
                    <a:gd name="connsiteX0" fmla="*/ 797362 w 2110740"/>
                    <a:gd name="connsiteY0" fmla="*/ 541 h 4172467"/>
                    <a:gd name="connsiteX1" fmla="*/ 330200 w 2110740"/>
                    <a:gd name="connsiteY1" fmla="*/ 57667 h 4172467"/>
                    <a:gd name="connsiteX2" fmla="*/ 133350 w 2110740"/>
                    <a:gd name="connsiteY2" fmla="*/ 298967 h 4172467"/>
                    <a:gd name="connsiteX3" fmla="*/ 0 w 2110740"/>
                    <a:gd name="connsiteY3" fmla="*/ 1111767 h 4172467"/>
                    <a:gd name="connsiteX4" fmla="*/ 254000 w 2110740"/>
                    <a:gd name="connsiteY4" fmla="*/ 2356367 h 4172467"/>
                    <a:gd name="connsiteX5" fmla="*/ 168275 w 2110740"/>
                    <a:gd name="connsiteY5" fmla="*/ 3178692 h 4172467"/>
                    <a:gd name="connsiteX6" fmla="*/ 292100 w 2110740"/>
                    <a:gd name="connsiteY6" fmla="*/ 3629542 h 4172467"/>
                    <a:gd name="connsiteX7" fmla="*/ 876300 w 2110740"/>
                    <a:gd name="connsiteY7" fmla="*/ 3981967 h 4172467"/>
                    <a:gd name="connsiteX8" fmla="*/ 1587500 w 2110740"/>
                    <a:gd name="connsiteY8" fmla="*/ 4134367 h 4172467"/>
                    <a:gd name="connsiteX9" fmla="*/ 2108200 w 2110740"/>
                    <a:gd name="connsiteY9" fmla="*/ 4172467 h 4172467"/>
                    <a:gd name="connsiteX10" fmla="*/ 2110740 w 2110740"/>
                    <a:gd name="connsiteY10" fmla="*/ 3580610 h 4172467"/>
                    <a:gd name="connsiteX11" fmla="*/ 2110740 w 2110740"/>
                    <a:gd name="connsiteY11" fmla="*/ 500409 h 4172467"/>
                    <a:gd name="connsiteX12" fmla="*/ 1968500 w 2110740"/>
                    <a:gd name="connsiteY12" fmla="*/ 489467 h 4172467"/>
                    <a:gd name="connsiteX13" fmla="*/ 1143000 w 2110740"/>
                    <a:gd name="connsiteY13" fmla="*/ 32267 h 4172467"/>
                    <a:gd name="connsiteX14" fmla="*/ 797362 w 2110740"/>
                    <a:gd name="connsiteY14" fmla="*/ 541 h 4172467"/>
                    <a:gd name="connsiteX0" fmla="*/ 797362 w 2110740"/>
                    <a:gd name="connsiteY0" fmla="*/ 1131 h 4173057"/>
                    <a:gd name="connsiteX1" fmla="*/ 330200 w 2110740"/>
                    <a:gd name="connsiteY1" fmla="*/ 58257 h 4173057"/>
                    <a:gd name="connsiteX2" fmla="*/ 133350 w 2110740"/>
                    <a:gd name="connsiteY2" fmla="*/ 299557 h 4173057"/>
                    <a:gd name="connsiteX3" fmla="*/ 0 w 2110740"/>
                    <a:gd name="connsiteY3" fmla="*/ 1112357 h 4173057"/>
                    <a:gd name="connsiteX4" fmla="*/ 254000 w 2110740"/>
                    <a:gd name="connsiteY4" fmla="*/ 2356957 h 4173057"/>
                    <a:gd name="connsiteX5" fmla="*/ 168275 w 2110740"/>
                    <a:gd name="connsiteY5" fmla="*/ 3179282 h 4173057"/>
                    <a:gd name="connsiteX6" fmla="*/ 292100 w 2110740"/>
                    <a:gd name="connsiteY6" fmla="*/ 3630132 h 4173057"/>
                    <a:gd name="connsiteX7" fmla="*/ 876300 w 2110740"/>
                    <a:gd name="connsiteY7" fmla="*/ 3982557 h 4173057"/>
                    <a:gd name="connsiteX8" fmla="*/ 1587500 w 2110740"/>
                    <a:gd name="connsiteY8" fmla="*/ 4134957 h 4173057"/>
                    <a:gd name="connsiteX9" fmla="*/ 2108200 w 2110740"/>
                    <a:gd name="connsiteY9" fmla="*/ 4173057 h 4173057"/>
                    <a:gd name="connsiteX10" fmla="*/ 2110740 w 2110740"/>
                    <a:gd name="connsiteY10" fmla="*/ 3581200 h 4173057"/>
                    <a:gd name="connsiteX11" fmla="*/ 2110740 w 2110740"/>
                    <a:gd name="connsiteY11" fmla="*/ 500999 h 4173057"/>
                    <a:gd name="connsiteX12" fmla="*/ 1968500 w 2110740"/>
                    <a:gd name="connsiteY12" fmla="*/ 490057 h 4173057"/>
                    <a:gd name="connsiteX13" fmla="*/ 1143000 w 2110740"/>
                    <a:gd name="connsiteY13" fmla="*/ 32857 h 4173057"/>
                    <a:gd name="connsiteX14" fmla="*/ 797362 w 2110740"/>
                    <a:gd name="connsiteY14" fmla="*/ 1131 h 417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73057">
                      <a:moveTo>
                        <a:pt x="797362" y="1131"/>
                      </a:moveTo>
                      <a:cubicBezTo>
                        <a:pt x="597094" y="5757"/>
                        <a:pt x="404938" y="38970"/>
                        <a:pt x="330200" y="58257"/>
                      </a:cubicBezTo>
                      <a:cubicBezTo>
                        <a:pt x="190500" y="169382"/>
                        <a:pt x="198967" y="219124"/>
                        <a:pt x="133350" y="299557"/>
                      </a:cubicBezTo>
                      <a:cubicBezTo>
                        <a:pt x="-1058" y="710190"/>
                        <a:pt x="16933" y="598007"/>
                        <a:pt x="0" y="1112357"/>
                      </a:cubicBezTo>
                      <a:cubicBezTo>
                        <a:pt x="17992" y="1609774"/>
                        <a:pt x="107950" y="2155874"/>
                        <a:pt x="254000" y="2356957"/>
                      </a:cubicBezTo>
                      <a:cubicBezTo>
                        <a:pt x="152400" y="2799340"/>
                        <a:pt x="166158" y="2717849"/>
                        <a:pt x="168275" y="3179282"/>
                      </a:cubicBezTo>
                      <a:cubicBezTo>
                        <a:pt x="164042" y="3281940"/>
                        <a:pt x="169333" y="3471382"/>
                        <a:pt x="292100" y="3630132"/>
                      </a:cubicBezTo>
                      <a:cubicBezTo>
                        <a:pt x="483658" y="3836507"/>
                        <a:pt x="626533" y="3896832"/>
                        <a:pt x="876300" y="3982557"/>
                      </a:cubicBezTo>
                      <a:cubicBezTo>
                        <a:pt x="1116542" y="4058757"/>
                        <a:pt x="1413933" y="4122257"/>
                        <a:pt x="1587500" y="4134957"/>
                      </a:cubicBezTo>
                      <a:cubicBezTo>
                        <a:pt x="1761067" y="4147657"/>
                        <a:pt x="1937808" y="4173057"/>
                        <a:pt x="2108200" y="4173057"/>
                      </a:cubicBezTo>
                      <a:cubicBezTo>
                        <a:pt x="2109047" y="3975771"/>
                        <a:pt x="2109893" y="3778486"/>
                        <a:pt x="2110740" y="3581200"/>
                      </a:cubicBezTo>
                      <a:lnTo>
                        <a:pt x="2110740" y="500999"/>
                      </a:lnTo>
                      <a:lnTo>
                        <a:pt x="1968500" y="490057"/>
                      </a:lnTo>
                      <a:cubicBezTo>
                        <a:pt x="1803400" y="413857"/>
                        <a:pt x="1416050" y="104824"/>
                        <a:pt x="1143000" y="32857"/>
                      </a:cubicBezTo>
                      <a:cubicBezTo>
                        <a:pt x="1040606" y="5869"/>
                        <a:pt x="997630" y="-3495"/>
                        <a:pt x="797362" y="11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任意多边形: 形状 73"/>
              <p:cNvSpPr/>
              <p:nvPr/>
            </p:nvSpPr>
            <p:spPr>
              <a:xfrm flipH="1">
                <a:off x="8168955" y="2617880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6651017" y="2628108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891463" y="4192036"/>
                <a:ext cx="604837" cy="347663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962483" y="3895455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6388100" y="1494634"/>
                <a:ext cx="1206500" cy="138826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38826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3175" y="908840"/>
                      <a:pt x="95250" y="1134265"/>
                      <a:pt x="133350" y="1388265"/>
                    </a:cubicBezTo>
                    <a:cubicBezTo>
                      <a:pt x="639233" y="81359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915810" y="296629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9064083" y="4023249"/>
                <a:ext cx="128908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/>
              <p:cNvSpPr/>
              <p:nvPr/>
            </p:nvSpPr>
            <p:spPr>
              <a:xfrm rot="1750512">
                <a:off x="9262733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 rot="1750512">
                <a:off x="8971217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985601" y="4294429"/>
                <a:ext cx="208280" cy="928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心形 55"/>
              <p:cNvSpPr/>
              <p:nvPr/>
            </p:nvSpPr>
            <p:spPr>
              <a:xfrm>
                <a:off x="7823747" y="4596624"/>
                <a:ext cx="740267" cy="497694"/>
              </a:xfrm>
              <a:custGeom>
                <a:avLst/>
                <a:gdLst>
                  <a:gd name="connsiteX0" fmla="*/ 385827 w 771653"/>
                  <a:gd name="connsiteY0" fmla="*/ 129778 h 519112"/>
                  <a:gd name="connsiteX1" fmla="*/ 385827 w 771653"/>
                  <a:gd name="connsiteY1" fmla="*/ 519112 h 519112"/>
                  <a:gd name="connsiteX2" fmla="*/ 385827 w 771653"/>
                  <a:gd name="connsiteY2" fmla="*/ 129778 h 519112"/>
                  <a:gd name="connsiteX0" fmla="*/ 328549 w 717188"/>
                  <a:gd name="connsiteY0" fmla="*/ 123347 h 512681"/>
                  <a:gd name="connsiteX1" fmla="*/ 328549 w 717188"/>
                  <a:gd name="connsiteY1" fmla="*/ 512681 h 512681"/>
                  <a:gd name="connsiteX2" fmla="*/ 0 w 717188"/>
                  <a:gd name="connsiteY2" fmla="*/ 36431 h 512681"/>
                  <a:gd name="connsiteX3" fmla="*/ 328549 w 717188"/>
                  <a:gd name="connsiteY3" fmla="*/ 123347 h 512681"/>
                  <a:gd name="connsiteX0" fmla="*/ 328549 w 664368"/>
                  <a:gd name="connsiteY0" fmla="*/ 112012 h 501347"/>
                  <a:gd name="connsiteX1" fmla="*/ 664368 w 664368"/>
                  <a:gd name="connsiteY1" fmla="*/ 29859 h 501347"/>
                  <a:gd name="connsiteX2" fmla="*/ 328549 w 664368"/>
                  <a:gd name="connsiteY2" fmla="*/ 501346 h 501347"/>
                  <a:gd name="connsiteX3" fmla="*/ 0 w 664368"/>
                  <a:gd name="connsiteY3" fmla="*/ 25096 h 501347"/>
                  <a:gd name="connsiteX4" fmla="*/ 328549 w 664368"/>
                  <a:gd name="connsiteY4" fmla="*/ 112012 h 501347"/>
                  <a:gd name="connsiteX0" fmla="*/ 328549 w 683418"/>
                  <a:gd name="connsiteY0" fmla="*/ 112012 h 501347"/>
                  <a:gd name="connsiteX1" fmla="*/ 683418 w 683418"/>
                  <a:gd name="connsiteY1" fmla="*/ 15571 h 501347"/>
                  <a:gd name="connsiteX2" fmla="*/ 328549 w 683418"/>
                  <a:gd name="connsiteY2" fmla="*/ 501346 h 501347"/>
                  <a:gd name="connsiteX3" fmla="*/ 0 w 683418"/>
                  <a:gd name="connsiteY3" fmla="*/ 25096 h 501347"/>
                  <a:gd name="connsiteX4" fmla="*/ 328549 w 683418"/>
                  <a:gd name="connsiteY4" fmla="*/ 112012 h 501347"/>
                  <a:gd name="connsiteX0" fmla="*/ 364268 w 719137"/>
                  <a:gd name="connsiteY0" fmla="*/ 130042 h 519377"/>
                  <a:gd name="connsiteX1" fmla="*/ 719137 w 719137"/>
                  <a:gd name="connsiteY1" fmla="*/ 33601 h 519377"/>
                  <a:gd name="connsiteX2" fmla="*/ 364268 w 719137"/>
                  <a:gd name="connsiteY2" fmla="*/ 519376 h 519377"/>
                  <a:gd name="connsiteX3" fmla="*/ 0 w 719137"/>
                  <a:gd name="connsiteY3" fmla="*/ 21694 h 519377"/>
                  <a:gd name="connsiteX4" fmla="*/ 364268 w 719137"/>
                  <a:gd name="connsiteY4" fmla="*/ 130042 h 519377"/>
                  <a:gd name="connsiteX0" fmla="*/ 364268 w 719140"/>
                  <a:gd name="connsiteY0" fmla="*/ 130042 h 519387"/>
                  <a:gd name="connsiteX1" fmla="*/ 719137 w 719140"/>
                  <a:gd name="connsiteY1" fmla="*/ 33601 h 519387"/>
                  <a:gd name="connsiteX2" fmla="*/ 364268 w 719140"/>
                  <a:gd name="connsiteY2" fmla="*/ 519376 h 519387"/>
                  <a:gd name="connsiteX3" fmla="*/ 0 w 719140"/>
                  <a:gd name="connsiteY3" fmla="*/ 21694 h 519387"/>
                  <a:gd name="connsiteX4" fmla="*/ 364268 w 719140"/>
                  <a:gd name="connsiteY4" fmla="*/ 130042 h 519387"/>
                  <a:gd name="connsiteX0" fmla="*/ 392843 w 719140"/>
                  <a:gd name="connsiteY0" fmla="*/ 96867 h 526693"/>
                  <a:gd name="connsiteX1" fmla="*/ 719137 w 719140"/>
                  <a:gd name="connsiteY1" fmla="*/ 40907 h 526693"/>
                  <a:gd name="connsiteX2" fmla="*/ 364268 w 719140"/>
                  <a:gd name="connsiteY2" fmla="*/ 526682 h 526693"/>
                  <a:gd name="connsiteX3" fmla="*/ 0 w 719140"/>
                  <a:gd name="connsiteY3" fmla="*/ 29000 h 526693"/>
                  <a:gd name="connsiteX4" fmla="*/ 392843 w 719140"/>
                  <a:gd name="connsiteY4" fmla="*/ 96867 h 526693"/>
                  <a:gd name="connsiteX0" fmla="*/ 392843 w 719140"/>
                  <a:gd name="connsiteY0" fmla="*/ 93762 h 523588"/>
                  <a:gd name="connsiteX1" fmla="*/ 719137 w 719140"/>
                  <a:gd name="connsiteY1" fmla="*/ 37802 h 523588"/>
                  <a:gd name="connsiteX2" fmla="*/ 364268 w 719140"/>
                  <a:gd name="connsiteY2" fmla="*/ 523577 h 523588"/>
                  <a:gd name="connsiteX3" fmla="*/ 0 w 719140"/>
                  <a:gd name="connsiteY3" fmla="*/ 25895 h 523588"/>
                  <a:gd name="connsiteX4" fmla="*/ 392843 w 719140"/>
                  <a:gd name="connsiteY4" fmla="*/ 93762 h 523588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0 w 740267"/>
                  <a:gd name="connsiteY0" fmla="*/ 55784 h 553478"/>
                  <a:gd name="connsiteX1" fmla="*/ 719137 w 740267"/>
                  <a:gd name="connsiteY1" fmla="*/ 67691 h 553478"/>
                  <a:gd name="connsiteX2" fmla="*/ 364268 w 740267"/>
                  <a:gd name="connsiteY2" fmla="*/ 553466 h 553478"/>
                  <a:gd name="connsiteX3" fmla="*/ 0 w 740267"/>
                  <a:gd name="connsiteY3" fmla="*/ 55784 h 553478"/>
                  <a:gd name="connsiteX0" fmla="*/ 0 w 740267"/>
                  <a:gd name="connsiteY0" fmla="*/ 47932 h 545626"/>
                  <a:gd name="connsiteX1" fmla="*/ 719137 w 740267"/>
                  <a:gd name="connsiteY1" fmla="*/ 59839 h 545626"/>
                  <a:gd name="connsiteX2" fmla="*/ 364268 w 740267"/>
                  <a:gd name="connsiteY2" fmla="*/ 545614 h 545626"/>
                  <a:gd name="connsiteX3" fmla="*/ 0 w 740267"/>
                  <a:gd name="connsiteY3" fmla="*/ 47932 h 545626"/>
                  <a:gd name="connsiteX0" fmla="*/ 0 w 740267"/>
                  <a:gd name="connsiteY0" fmla="*/ 35160 h 532854"/>
                  <a:gd name="connsiteX1" fmla="*/ 719137 w 740267"/>
                  <a:gd name="connsiteY1" fmla="*/ 47067 h 532854"/>
                  <a:gd name="connsiteX2" fmla="*/ 364268 w 740267"/>
                  <a:gd name="connsiteY2" fmla="*/ 532842 h 532854"/>
                  <a:gd name="connsiteX3" fmla="*/ 0 w 740267"/>
                  <a:gd name="connsiteY3" fmla="*/ 35160 h 532854"/>
                  <a:gd name="connsiteX0" fmla="*/ 0 w 740267"/>
                  <a:gd name="connsiteY0" fmla="*/ 34214 h 531908"/>
                  <a:gd name="connsiteX1" fmla="*/ 719137 w 740267"/>
                  <a:gd name="connsiteY1" fmla="*/ 46121 h 531908"/>
                  <a:gd name="connsiteX2" fmla="*/ 364268 w 740267"/>
                  <a:gd name="connsiteY2" fmla="*/ 531896 h 531908"/>
                  <a:gd name="connsiteX3" fmla="*/ 0 w 740267"/>
                  <a:gd name="connsiteY3" fmla="*/ 34214 h 531908"/>
                  <a:gd name="connsiteX0" fmla="*/ 0 w 740267"/>
                  <a:gd name="connsiteY0" fmla="*/ 30517 h 528211"/>
                  <a:gd name="connsiteX1" fmla="*/ 719137 w 740267"/>
                  <a:gd name="connsiteY1" fmla="*/ 42424 h 528211"/>
                  <a:gd name="connsiteX2" fmla="*/ 364268 w 740267"/>
                  <a:gd name="connsiteY2" fmla="*/ 528199 h 528211"/>
                  <a:gd name="connsiteX3" fmla="*/ 0 w 740267"/>
                  <a:gd name="connsiteY3" fmla="*/ 30517 h 528211"/>
                  <a:gd name="connsiteX0" fmla="*/ 0 w 740267"/>
                  <a:gd name="connsiteY0" fmla="*/ 20414 h 518108"/>
                  <a:gd name="connsiteX1" fmla="*/ 719137 w 740267"/>
                  <a:gd name="connsiteY1" fmla="*/ 32321 h 518108"/>
                  <a:gd name="connsiteX2" fmla="*/ 364268 w 740267"/>
                  <a:gd name="connsiteY2" fmla="*/ 518096 h 518108"/>
                  <a:gd name="connsiteX3" fmla="*/ 0 w 740267"/>
                  <a:gd name="connsiteY3" fmla="*/ 20414 h 518108"/>
                  <a:gd name="connsiteX0" fmla="*/ 0 w 740267"/>
                  <a:gd name="connsiteY0" fmla="*/ 5518 h 503212"/>
                  <a:gd name="connsiteX1" fmla="*/ 719137 w 740267"/>
                  <a:gd name="connsiteY1" fmla="*/ 17425 h 503212"/>
                  <a:gd name="connsiteX2" fmla="*/ 364268 w 740267"/>
                  <a:gd name="connsiteY2" fmla="*/ 503200 h 503212"/>
                  <a:gd name="connsiteX3" fmla="*/ 0 w 740267"/>
                  <a:gd name="connsiteY3" fmla="*/ 5518 h 503212"/>
                  <a:gd name="connsiteX0" fmla="*/ 0 w 740267"/>
                  <a:gd name="connsiteY0" fmla="*/ 183 h 497877"/>
                  <a:gd name="connsiteX1" fmla="*/ 719137 w 740267"/>
                  <a:gd name="connsiteY1" fmla="*/ 12090 h 497877"/>
                  <a:gd name="connsiteX2" fmla="*/ 364268 w 740267"/>
                  <a:gd name="connsiteY2" fmla="*/ 497865 h 497877"/>
                  <a:gd name="connsiteX3" fmla="*/ 0 w 740267"/>
                  <a:gd name="connsiteY3" fmla="*/ 183 h 497877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0267" h="497694">
                    <a:moveTo>
                      <a:pt x="0" y="0"/>
                    </a:moveTo>
                    <a:cubicBezTo>
                      <a:pt x="385378" y="52388"/>
                      <a:pt x="384583" y="19449"/>
                      <a:pt x="719137" y="11907"/>
                    </a:cubicBezTo>
                    <a:cubicBezTo>
                      <a:pt x="779848" y="94854"/>
                      <a:pt x="723826" y="500262"/>
                      <a:pt x="364268" y="497682"/>
                    </a:cubicBezTo>
                    <a:cubicBezTo>
                      <a:pt x="4710" y="495102"/>
                      <a:pt x="0" y="64889"/>
                      <a:pt x="0" y="0"/>
                    </a:cubicBezTo>
                    <a:close/>
                  </a:path>
                </a:pathLst>
              </a:custGeom>
              <a:solidFill>
                <a:srgbClr val="593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7922409" y="4735348"/>
                <a:ext cx="542944" cy="273916"/>
              </a:xfrm>
              <a:custGeom>
                <a:avLst/>
                <a:gdLst>
                  <a:gd name="connsiteX0" fmla="*/ 0 w 473075"/>
                  <a:gd name="connsiteY0" fmla="*/ 107322 h 214643"/>
                  <a:gd name="connsiteX1" fmla="*/ 236538 w 473075"/>
                  <a:gd name="connsiteY1" fmla="*/ 0 h 214643"/>
                  <a:gd name="connsiteX2" fmla="*/ 473076 w 473075"/>
                  <a:gd name="connsiteY2" fmla="*/ 107322 h 214643"/>
                  <a:gd name="connsiteX3" fmla="*/ 236538 w 473075"/>
                  <a:gd name="connsiteY3" fmla="*/ 214644 h 214643"/>
                  <a:gd name="connsiteX4" fmla="*/ 0 w 473075"/>
                  <a:gd name="connsiteY4" fmla="*/ 107322 h 214643"/>
                  <a:gd name="connsiteX0" fmla="*/ 0 w 473076"/>
                  <a:gd name="connsiteY0" fmla="*/ 142247 h 249569"/>
                  <a:gd name="connsiteX1" fmla="*/ 236538 w 473076"/>
                  <a:gd name="connsiteY1" fmla="*/ 0 h 249569"/>
                  <a:gd name="connsiteX2" fmla="*/ 473076 w 473076"/>
                  <a:gd name="connsiteY2" fmla="*/ 142247 h 249569"/>
                  <a:gd name="connsiteX3" fmla="*/ 236538 w 473076"/>
                  <a:gd name="connsiteY3" fmla="*/ 249569 h 249569"/>
                  <a:gd name="connsiteX4" fmla="*/ 0 w 473076"/>
                  <a:gd name="connsiteY4" fmla="*/ 142247 h 249569"/>
                  <a:gd name="connsiteX0" fmla="*/ 30 w 473106"/>
                  <a:gd name="connsiteY0" fmla="*/ 142247 h 271794"/>
                  <a:gd name="connsiteX1" fmla="*/ 236568 w 473106"/>
                  <a:gd name="connsiteY1" fmla="*/ 0 h 271794"/>
                  <a:gd name="connsiteX2" fmla="*/ 473106 w 473106"/>
                  <a:gd name="connsiteY2" fmla="*/ 142247 h 271794"/>
                  <a:gd name="connsiteX3" fmla="*/ 249268 w 473106"/>
                  <a:gd name="connsiteY3" fmla="*/ 271794 h 271794"/>
                  <a:gd name="connsiteX4" fmla="*/ 30 w 473106"/>
                  <a:gd name="connsiteY4" fmla="*/ 142247 h 271794"/>
                  <a:gd name="connsiteX0" fmla="*/ 22 w 514373"/>
                  <a:gd name="connsiteY0" fmla="*/ 142591 h 272362"/>
                  <a:gd name="connsiteX1" fmla="*/ 236560 w 514373"/>
                  <a:gd name="connsiteY1" fmla="*/ 344 h 272362"/>
                  <a:gd name="connsiteX2" fmla="*/ 514373 w 514373"/>
                  <a:gd name="connsiteY2" fmla="*/ 110841 h 272362"/>
                  <a:gd name="connsiteX3" fmla="*/ 249260 w 514373"/>
                  <a:gd name="connsiteY3" fmla="*/ 272138 h 272362"/>
                  <a:gd name="connsiteX4" fmla="*/ 22 w 514373"/>
                  <a:gd name="connsiteY4" fmla="*/ 142591 h 272362"/>
                  <a:gd name="connsiteX0" fmla="*/ 18 w 542944"/>
                  <a:gd name="connsiteY0" fmla="*/ 70182 h 273065"/>
                  <a:gd name="connsiteX1" fmla="*/ 265131 w 542944"/>
                  <a:gd name="connsiteY1" fmla="*/ 960 h 273065"/>
                  <a:gd name="connsiteX2" fmla="*/ 542944 w 542944"/>
                  <a:gd name="connsiteY2" fmla="*/ 111457 h 273065"/>
                  <a:gd name="connsiteX3" fmla="*/ 277831 w 542944"/>
                  <a:gd name="connsiteY3" fmla="*/ 272754 h 273065"/>
                  <a:gd name="connsiteX4" fmla="*/ 18 w 542944"/>
                  <a:gd name="connsiteY4" fmla="*/ 70182 h 273065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3916"/>
                  <a:gd name="connsiteX1" fmla="*/ 265131 w 542944"/>
                  <a:gd name="connsiteY1" fmla="*/ 960 h 273916"/>
                  <a:gd name="connsiteX2" fmla="*/ 542944 w 542944"/>
                  <a:gd name="connsiteY2" fmla="*/ 111457 h 273916"/>
                  <a:gd name="connsiteX3" fmla="*/ 277831 w 542944"/>
                  <a:gd name="connsiteY3" fmla="*/ 272754 h 273916"/>
                  <a:gd name="connsiteX4" fmla="*/ 18 w 542944"/>
                  <a:gd name="connsiteY4" fmla="*/ 70182 h 27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44" h="273916">
                    <a:moveTo>
                      <a:pt x="18" y="70182"/>
                    </a:moveTo>
                    <a:cubicBezTo>
                      <a:pt x="-2099" y="24883"/>
                      <a:pt x="174643" y="-5919"/>
                      <a:pt x="265131" y="960"/>
                    </a:cubicBezTo>
                    <a:cubicBezTo>
                      <a:pt x="355619" y="7839"/>
                      <a:pt x="542944" y="52185"/>
                      <a:pt x="542944" y="111457"/>
                    </a:cubicBezTo>
                    <a:cubicBezTo>
                      <a:pt x="523894" y="183429"/>
                      <a:pt x="441344" y="285983"/>
                      <a:pt x="277831" y="272754"/>
                    </a:cubicBezTo>
                    <a:cubicBezTo>
                      <a:pt x="114318" y="259525"/>
                      <a:pt x="2135" y="115481"/>
                      <a:pt x="18" y="70182"/>
                    </a:cubicBezTo>
                    <a:close/>
                  </a:path>
                </a:pathLst>
              </a:custGeom>
              <a:solidFill>
                <a:srgbClr val="F49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6953447" y="3919621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46"/>
              <p:cNvSpPr/>
              <p:nvPr/>
            </p:nvSpPr>
            <p:spPr>
              <a:xfrm>
                <a:off x="7139503" y="292283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076797" y="4047415"/>
                <a:ext cx="107157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 rot="1750512">
                <a:off x="7397935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/>
              <p:cNvSpPr/>
              <p:nvPr/>
            </p:nvSpPr>
            <p:spPr>
              <a:xfrm rot="1750512">
                <a:off x="7106419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 flipH="1">
                <a:off x="8881872" y="1419628"/>
                <a:ext cx="1206500" cy="140350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40350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18415" y="962180"/>
                      <a:pt x="118110" y="1149505"/>
                      <a:pt x="224790" y="1403505"/>
                    </a:cubicBezTo>
                    <a:cubicBezTo>
                      <a:pt x="730673" y="82883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064209" y="5160103"/>
            <a:ext cx="4063583" cy="1491522"/>
            <a:chOff x="3986135" y="5160103"/>
            <a:chExt cx="4063583" cy="1491522"/>
          </a:xfrm>
        </p:grpSpPr>
        <p:pic>
          <p:nvPicPr>
            <p:cNvPr id="27" name="图片 26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86135" y="5160103"/>
              <a:ext cx="1491522" cy="149152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 userDrawn="1"/>
          </p:nvGrpSpPr>
          <p:grpSpPr>
            <a:xfrm>
              <a:off x="5591331" y="5398033"/>
              <a:ext cx="2458387" cy="1015663"/>
              <a:chOff x="5591331" y="5361325"/>
              <a:chExt cx="2458387" cy="101566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5591331" y="5361325"/>
                <a:ext cx="245838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小白学个</a:t>
                </a:r>
                <a:r>
                  <a:rPr lang="en-US" altLang="zh-CN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endParaRPr lang="zh-CN" altLang="en-US" sz="3600" b="1" dirty="0">
                  <a:solidFill>
                    <a:srgbClr val="1D2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5591331" y="6007656"/>
                <a:ext cx="24583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每周更新</a:t>
                </a:r>
                <a:r>
                  <a:rPr lang="en-US" altLang="zh-CN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福利不断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704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494" y="2484712"/>
            <a:ext cx="110768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小白学个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   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原创作品</a:t>
            </a:r>
            <a:endParaRPr lang="en-US" altLang="zh-CN" sz="3600" b="1" dirty="0" smtClean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 smtClean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600" b="1" dirty="0" smtClean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3600" b="1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46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AB77ED14-BC22-48EF-A639-D06152F945E8}"/>
              </a:ext>
            </a:extLst>
          </p:cNvPr>
          <p:cNvSpPr/>
          <p:nvPr/>
        </p:nvSpPr>
        <p:spPr>
          <a:xfrm rot="1222870">
            <a:off x="-2494070" y="589898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AF359DE8-A33D-4F4F-9531-9E4B9BB8D836}"/>
              </a:ext>
            </a:extLst>
          </p:cNvPr>
          <p:cNvSpPr/>
          <p:nvPr/>
        </p:nvSpPr>
        <p:spPr>
          <a:xfrm rot="1222870">
            <a:off x="-10467188" y="-17688737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6B8F9F6-74FF-4B63-A082-201AD9E370FC}"/>
              </a:ext>
            </a:extLst>
          </p:cNvPr>
          <p:cNvSpPr txBox="1"/>
          <p:nvPr/>
        </p:nvSpPr>
        <p:spPr>
          <a:xfrm>
            <a:off x="2026839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01</a:t>
            </a:r>
            <a:endParaRPr lang="zh-CN" altLang="en-US" sz="28700" dirty="0">
              <a:ln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55756C5-BA97-43C2-A3C2-98284EB52A62}"/>
              </a:ext>
            </a:extLst>
          </p:cNvPr>
          <p:cNvSpPr txBox="1"/>
          <p:nvPr/>
        </p:nvSpPr>
        <p:spPr>
          <a:xfrm>
            <a:off x="2123187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 w="25400"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01</a:t>
            </a:r>
            <a:endParaRPr lang="zh-CN" altLang="en-US" sz="28700" dirty="0">
              <a:ln w="25400"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8B61BE1-5209-49E8-9C87-A38EFA5AF7C8}"/>
              </a:ext>
            </a:extLst>
          </p:cNvPr>
          <p:cNvSpPr txBox="1"/>
          <p:nvPr/>
        </p:nvSpPr>
        <p:spPr>
          <a:xfrm>
            <a:off x="6372434" y="2476277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7E1B132-09DC-47D3-9C25-88A0E148CE17}"/>
              </a:ext>
            </a:extLst>
          </p:cNvPr>
          <p:cNvSpPr txBox="1"/>
          <p:nvPr/>
        </p:nvSpPr>
        <p:spPr>
          <a:xfrm>
            <a:off x="6372434" y="3632200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5404DE9-FD40-4364-9843-2F25ECCC261A}"/>
              </a:ext>
            </a:extLst>
          </p:cNvPr>
          <p:cNvGrpSpPr/>
          <p:nvPr/>
        </p:nvGrpSpPr>
        <p:grpSpPr>
          <a:xfrm>
            <a:off x="-770179" y="2658823"/>
            <a:ext cx="1540357" cy="1540355"/>
            <a:chOff x="9286335" y="571500"/>
            <a:chExt cx="1540357" cy="1540355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160BE84-969F-4B9D-B779-9A4CFE4E8EB2}"/>
                </a:ext>
              </a:extLst>
            </p:cNvPr>
            <p:cNvSpPr/>
            <p:nvPr/>
          </p:nvSpPr>
          <p:spPr>
            <a:xfrm>
              <a:off x="9286335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732BD6E-B889-44D5-B1C1-8F9F982BEE08}"/>
                </a:ext>
              </a:extLst>
            </p:cNvPr>
            <p:cNvSpPr/>
            <p:nvPr/>
          </p:nvSpPr>
          <p:spPr>
            <a:xfrm>
              <a:off x="9732450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9DAC6E2-7767-49BA-B41B-22A10E013098}"/>
                </a:ext>
              </a:extLst>
            </p:cNvPr>
            <p:cNvSpPr/>
            <p:nvPr/>
          </p:nvSpPr>
          <p:spPr>
            <a:xfrm>
              <a:off x="10178563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247E6BAE-CAA2-4A18-8243-B51937B5B55A}"/>
                </a:ext>
              </a:extLst>
            </p:cNvPr>
            <p:cNvSpPr/>
            <p:nvPr/>
          </p:nvSpPr>
          <p:spPr>
            <a:xfrm>
              <a:off x="10624676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6094B01-85F3-4E44-9FD4-71A253005961}"/>
                </a:ext>
              </a:extLst>
            </p:cNvPr>
            <p:cNvSpPr/>
            <p:nvPr/>
          </p:nvSpPr>
          <p:spPr>
            <a:xfrm>
              <a:off x="9286335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BCEF3A8-A9E1-49E4-ADD0-FD989F71F02B}"/>
                </a:ext>
              </a:extLst>
            </p:cNvPr>
            <p:cNvSpPr/>
            <p:nvPr/>
          </p:nvSpPr>
          <p:spPr>
            <a:xfrm>
              <a:off x="9732450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CF5ECAEB-20E0-4AD5-AA76-72932BE53153}"/>
                </a:ext>
              </a:extLst>
            </p:cNvPr>
            <p:cNvSpPr/>
            <p:nvPr/>
          </p:nvSpPr>
          <p:spPr>
            <a:xfrm>
              <a:off x="10178563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9FE9CA3B-513D-4851-9BBA-A5F8581AE527}"/>
                </a:ext>
              </a:extLst>
            </p:cNvPr>
            <p:cNvSpPr/>
            <p:nvPr/>
          </p:nvSpPr>
          <p:spPr>
            <a:xfrm>
              <a:off x="10624676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58A9B8B-7EF6-4C3E-9AFF-52DBC7BEFA07}"/>
                </a:ext>
              </a:extLst>
            </p:cNvPr>
            <p:cNvSpPr/>
            <p:nvPr/>
          </p:nvSpPr>
          <p:spPr>
            <a:xfrm>
              <a:off x="9286337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0B8CEA2-9C43-43DB-98AF-6012302ACAB6}"/>
                </a:ext>
              </a:extLst>
            </p:cNvPr>
            <p:cNvSpPr/>
            <p:nvPr/>
          </p:nvSpPr>
          <p:spPr>
            <a:xfrm>
              <a:off x="9732450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4E03276B-1986-4CFA-93D4-C52363949907}"/>
                </a:ext>
              </a:extLst>
            </p:cNvPr>
            <p:cNvSpPr/>
            <p:nvPr/>
          </p:nvSpPr>
          <p:spPr>
            <a:xfrm>
              <a:off x="10178563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C1DED82-F863-4714-A7C3-66AC09D5A1F6}"/>
                </a:ext>
              </a:extLst>
            </p:cNvPr>
            <p:cNvSpPr/>
            <p:nvPr/>
          </p:nvSpPr>
          <p:spPr>
            <a:xfrm>
              <a:off x="10624676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FBC85F4A-2B8B-4FE2-8FEE-E801B41765A1}"/>
                </a:ext>
              </a:extLst>
            </p:cNvPr>
            <p:cNvSpPr/>
            <p:nvPr/>
          </p:nvSpPr>
          <p:spPr>
            <a:xfrm>
              <a:off x="9286337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F0246ED-5A87-47A8-A07B-ED2D30562385}"/>
                </a:ext>
              </a:extLst>
            </p:cNvPr>
            <p:cNvSpPr/>
            <p:nvPr/>
          </p:nvSpPr>
          <p:spPr>
            <a:xfrm>
              <a:off x="9732450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FFD4070-9776-4195-A096-5BCD0C268ED9}"/>
                </a:ext>
              </a:extLst>
            </p:cNvPr>
            <p:cNvSpPr/>
            <p:nvPr/>
          </p:nvSpPr>
          <p:spPr>
            <a:xfrm>
              <a:off x="10178563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368EFFE-9D38-46FA-9527-D7330A430A9C}"/>
                </a:ext>
              </a:extLst>
            </p:cNvPr>
            <p:cNvSpPr/>
            <p:nvPr/>
          </p:nvSpPr>
          <p:spPr>
            <a:xfrm>
              <a:off x="10624676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1596A9C-7776-4418-A979-5CB5D25C6034}"/>
              </a:ext>
            </a:extLst>
          </p:cNvPr>
          <p:cNvGrpSpPr/>
          <p:nvPr/>
        </p:nvGrpSpPr>
        <p:grpSpPr>
          <a:xfrm>
            <a:off x="11393898" y="5521610"/>
            <a:ext cx="1737326" cy="1025240"/>
            <a:chOff x="-462263" y="4919324"/>
            <a:chExt cx="1737326" cy="1025240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46054E3A-6004-4988-99DD-969AA9BDB569}"/>
                </a:ext>
              </a:extLst>
            </p:cNvPr>
            <p:cNvGrpSpPr/>
            <p:nvPr/>
          </p:nvGrpSpPr>
          <p:grpSpPr>
            <a:xfrm>
              <a:off x="-462263" y="4919324"/>
              <a:ext cx="1737326" cy="234315"/>
              <a:chOff x="1896533" y="2576786"/>
              <a:chExt cx="3140696" cy="423589"/>
            </a:xfrm>
          </p:grpSpPr>
          <p:sp>
            <p:nvSpPr>
              <p:cNvPr id="45" name="等腰三角形 63">
                <a:extLst>
                  <a:ext uri="{FF2B5EF4-FFF2-40B4-BE49-F238E27FC236}">
                    <a16:creationId xmlns="" xmlns:a16="http://schemas.microsoft.com/office/drawing/2014/main" id="{7A14B15E-4060-4414-89C5-0BD73B09BCC6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63">
                <a:extLst>
                  <a:ext uri="{FF2B5EF4-FFF2-40B4-BE49-F238E27FC236}">
                    <a16:creationId xmlns="" xmlns:a16="http://schemas.microsoft.com/office/drawing/2014/main" id="{66FE0CFF-993A-4B2E-B5AF-0B8901805903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3">
                <a:extLst>
                  <a:ext uri="{FF2B5EF4-FFF2-40B4-BE49-F238E27FC236}">
                    <a16:creationId xmlns="" xmlns:a16="http://schemas.microsoft.com/office/drawing/2014/main" id="{EEF58AAA-3050-439C-AC6C-A602129CEF7D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63">
                <a:extLst>
                  <a:ext uri="{FF2B5EF4-FFF2-40B4-BE49-F238E27FC236}">
                    <a16:creationId xmlns="" xmlns:a16="http://schemas.microsoft.com/office/drawing/2014/main" id="{40D42CD8-7373-4500-9843-8B403D8F69E8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10D80D2-705A-48DB-ACD9-2E49029012BC}"/>
                </a:ext>
              </a:extLst>
            </p:cNvPr>
            <p:cNvGrpSpPr/>
            <p:nvPr/>
          </p:nvGrpSpPr>
          <p:grpSpPr>
            <a:xfrm>
              <a:off x="-462263" y="5182966"/>
              <a:ext cx="1737326" cy="234315"/>
              <a:chOff x="1896533" y="2576786"/>
              <a:chExt cx="3140696" cy="423589"/>
            </a:xfrm>
          </p:grpSpPr>
          <p:sp>
            <p:nvSpPr>
              <p:cNvPr id="41" name="等腰三角形 63">
                <a:extLst>
                  <a:ext uri="{FF2B5EF4-FFF2-40B4-BE49-F238E27FC236}">
                    <a16:creationId xmlns="" xmlns:a16="http://schemas.microsoft.com/office/drawing/2014/main" id="{A80E93AA-1D79-4BDC-80BD-A0D1A71424C9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63">
                <a:extLst>
                  <a:ext uri="{FF2B5EF4-FFF2-40B4-BE49-F238E27FC236}">
                    <a16:creationId xmlns="" xmlns:a16="http://schemas.microsoft.com/office/drawing/2014/main" id="{BE99FDF3-05E3-45BD-A216-CD247B71C2D7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63">
                <a:extLst>
                  <a:ext uri="{FF2B5EF4-FFF2-40B4-BE49-F238E27FC236}">
                    <a16:creationId xmlns="" xmlns:a16="http://schemas.microsoft.com/office/drawing/2014/main" id="{37A96496-C162-4194-8A56-232063CE0CC2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63">
                <a:extLst>
                  <a:ext uri="{FF2B5EF4-FFF2-40B4-BE49-F238E27FC236}">
                    <a16:creationId xmlns="" xmlns:a16="http://schemas.microsoft.com/office/drawing/2014/main" id="{0D902B56-F1BD-4C14-8C4B-A873F4C70D36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61138230-D437-4D0D-808C-15DF830436FA}"/>
                </a:ext>
              </a:extLst>
            </p:cNvPr>
            <p:cNvGrpSpPr/>
            <p:nvPr/>
          </p:nvGrpSpPr>
          <p:grpSpPr>
            <a:xfrm>
              <a:off x="-462263" y="5446608"/>
              <a:ext cx="1737326" cy="234315"/>
              <a:chOff x="1896533" y="2576786"/>
              <a:chExt cx="3140696" cy="423589"/>
            </a:xfrm>
          </p:grpSpPr>
          <p:sp>
            <p:nvSpPr>
              <p:cNvPr id="37" name="等腰三角形 63">
                <a:extLst>
                  <a:ext uri="{FF2B5EF4-FFF2-40B4-BE49-F238E27FC236}">
                    <a16:creationId xmlns="" xmlns:a16="http://schemas.microsoft.com/office/drawing/2014/main" id="{1EA8A365-C2EC-4F0E-82AA-C56502FFFD2E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63">
                <a:extLst>
                  <a:ext uri="{FF2B5EF4-FFF2-40B4-BE49-F238E27FC236}">
                    <a16:creationId xmlns="" xmlns:a16="http://schemas.microsoft.com/office/drawing/2014/main" id="{2F8F7D20-3AAF-4AE9-9360-90F9FF72CE2B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63">
                <a:extLst>
                  <a:ext uri="{FF2B5EF4-FFF2-40B4-BE49-F238E27FC236}">
                    <a16:creationId xmlns="" xmlns:a16="http://schemas.microsoft.com/office/drawing/2014/main" id="{1AB3E987-37A0-4486-B963-49B47CCFEF41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63">
                <a:extLst>
                  <a:ext uri="{FF2B5EF4-FFF2-40B4-BE49-F238E27FC236}">
                    <a16:creationId xmlns="" xmlns:a16="http://schemas.microsoft.com/office/drawing/2014/main" id="{705DB6B4-AE5C-4F52-B762-581A8C3062C1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734DD74A-93A0-4568-BD33-5EA06415842F}"/>
                </a:ext>
              </a:extLst>
            </p:cNvPr>
            <p:cNvGrpSpPr/>
            <p:nvPr/>
          </p:nvGrpSpPr>
          <p:grpSpPr>
            <a:xfrm>
              <a:off x="-462263" y="5710249"/>
              <a:ext cx="1737326" cy="234315"/>
              <a:chOff x="1896533" y="2576786"/>
              <a:chExt cx="3140696" cy="423589"/>
            </a:xfrm>
          </p:grpSpPr>
          <p:sp>
            <p:nvSpPr>
              <p:cNvPr id="33" name="等腰三角形 63">
                <a:extLst>
                  <a:ext uri="{FF2B5EF4-FFF2-40B4-BE49-F238E27FC236}">
                    <a16:creationId xmlns="" xmlns:a16="http://schemas.microsoft.com/office/drawing/2014/main" id="{5C684263-1538-44B0-B079-7C638C29A525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63">
                <a:extLst>
                  <a:ext uri="{FF2B5EF4-FFF2-40B4-BE49-F238E27FC236}">
                    <a16:creationId xmlns="" xmlns:a16="http://schemas.microsoft.com/office/drawing/2014/main" id="{3C465D0F-2919-4D6E-8AE9-392327CC661A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63">
                <a:extLst>
                  <a:ext uri="{FF2B5EF4-FFF2-40B4-BE49-F238E27FC236}">
                    <a16:creationId xmlns="" xmlns:a16="http://schemas.microsoft.com/office/drawing/2014/main" id="{716DFBB2-B828-4DE7-862C-BD0A67BD82A3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63">
                <a:extLst>
                  <a:ext uri="{FF2B5EF4-FFF2-40B4-BE49-F238E27FC236}">
                    <a16:creationId xmlns="" xmlns:a16="http://schemas.microsoft.com/office/drawing/2014/main" id="{2E74FEFF-4CD1-4EB5-8528-C3F96B005C8B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58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E5BF60E-DFD9-4B8D-A1EF-E5E3A337DB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9200" y="0"/>
            <a:ext cx="97028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8EE0D3B4-7B68-48A5-A31F-3580537C3B35}"/>
              </a:ext>
            </a:extLst>
          </p:cNvPr>
          <p:cNvSpPr/>
          <p:nvPr/>
        </p:nvSpPr>
        <p:spPr>
          <a:xfrm>
            <a:off x="0" y="0"/>
            <a:ext cx="14249400" cy="6858000"/>
          </a:xfrm>
          <a:custGeom>
            <a:avLst/>
            <a:gdLst>
              <a:gd name="connsiteX0" fmla="*/ 1219199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2191999 w 12192000"/>
              <a:gd name="connsiteY3" fmla="*/ 6858000 h 6858000"/>
              <a:gd name="connsiteX4" fmla="*/ 0 w 12192000"/>
              <a:gd name="connsiteY4" fmla="*/ 0 h 6858000"/>
              <a:gd name="connsiteX5" fmla="*/ 2844560 w 12192000"/>
              <a:gd name="connsiteY5" fmla="*/ 0 h 6858000"/>
              <a:gd name="connsiteX6" fmla="*/ 9511063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219199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2191999" y="6858000"/>
                </a:lnTo>
                <a:close/>
                <a:moveTo>
                  <a:pt x="0" y="0"/>
                </a:moveTo>
                <a:lnTo>
                  <a:pt x="2844560" y="0"/>
                </a:lnTo>
                <a:lnTo>
                  <a:pt x="951106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112249D-5AF6-4576-B927-FEB4742FACCE}"/>
              </a:ext>
            </a:extLst>
          </p:cNvPr>
          <p:cNvSpPr/>
          <p:nvPr/>
        </p:nvSpPr>
        <p:spPr>
          <a:xfrm>
            <a:off x="4310743" y="2654958"/>
            <a:ext cx="4803028" cy="1548084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1F50CAE-0B3C-4B02-B235-758C7CB4FC9B}"/>
              </a:ext>
            </a:extLst>
          </p:cNvPr>
          <p:cNvSpPr txBox="1"/>
          <p:nvPr/>
        </p:nvSpPr>
        <p:spPr>
          <a:xfrm>
            <a:off x="4597707" y="3105835"/>
            <a:ext cx="422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CHATTERBOX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6D09A19-5968-4E83-8B61-B13B267845DA}"/>
              </a:ext>
            </a:extLst>
          </p:cNvPr>
          <p:cNvSpPr txBox="1"/>
          <p:nvPr/>
        </p:nvSpPr>
        <p:spPr>
          <a:xfrm>
            <a:off x="660400" y="1215077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E8C8304-12A5-4F89-884E-B330D6B72A11}"/>
              </a:ext>
            </a:extLst>
          </p:cNvPr>
          <p:cNvSpPr txBox="1"/>
          <p:nvPr/>
        </p:nvSpPr>
        <p:spPr>
          <a:xfrm>
            <a:off x="660400" y="1771992"/>
            <a:ext cx="3363380" cy="2431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6493B47-65A1-491D-90E9-1F4A28F10D2C}"/>
              </a:ext>
            </a:extLst>
          </p:cNvPr>
          <p:cNvSpPr txBox="1"/>
          <p:nvPr/>
        </p:nvSpPr>
        <p:spPr>
          <a:xfrm>
            <a:off x="660400" y="4918575"/>
            <a:ext cx="7670800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F2F7D26F-6799-4DCD-8DCD-B21F6B96B867}"/>
              </a:ext>
            </a:extLst>
          </p:cNvPr>
          <p:cNvCxnSpPr/>
          <p:nvPr/>
        </p:nvCxnSpPr>
        <p:spPr>
          <a:xfrm>
            <a:off x="750887" y="1028700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直角三角形 3">
            <a:extLst>
              <a:ext uri="{FF2B5EF4-FFF2-40B4-BE49-F238E27FC236}">
                <a16:creationId xmlns="" xmlns:a16="http://schemas.microsoft.com/office/drawing/2014/main" id="{0A18F3A0-C4F5-4467-A9B1-CDE6A59FCFED}"/>
              </a:ext>
            </a:extLst>
          </p:cNvPr>
          <p:cNvSpPr/>
          <p:nvPr/>
        </p:nvSpPr>
        <p:spPr>
          <a:xfrm flipH="1">
            <a:off x="6686550" y="5397910"/>
            <a:ext cx="5505450" cy="1460090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6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9448A64-C94A-4CAF-80A0-66138CA74C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365809DE-B581-40C8-B558-E462DDC37DED}"/>
              </a:ext>
            </a:extLst>
          </p:cNvPr>
          <p:cNvGrpSpPr/>
          <p:nvPr/>
        </p:nvGrpSpPr>
        <p:grpSpPr>
          <a:xfrm>
            <a:off x="11161472" y="360122"/>
            <a:ext cx="1540357" cy="1540355"/>
            <a:chOff x="9286335" y="571500"/>
            <a:chExt cx="1540357" cy="1540355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C0598665-A471-4CCA-B5C3-7971C2CE5ADA}"/>
                </a:ext>
              </a:extLst>
            </p:cNvPr>
            <p:cNvSpPr/>
            <p:nvPr/>
          </p:nvSpPr>
          <p:spPr>
            <a:xfrm>
              <a:off x="9286335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D5D5C4EF-96F3-4EB8-9BE7-153118841682}"/>
                </a:ext>
              </a:extLst>
            </p:cNvPr>
            <p:cNvSpPr/>
            <p:nvPr/>
          </p:nvSpPr>
          <p:spPr>
            <a:xfrm>
              <a:off x="9732450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F7A7F7E-ADED-4BE3-80D6-9DAF50A153AC}"/>
                </a:ext>
              </a:extLst>
            </p:cNvPr>
            <p:cNvSpPr/>
            <p:nvPr/>
          </p:nvSpPr>
          <p:spPr>
            <a:xfrm>
              <a:off x="10178563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687F1251-0965-48CB-BEAD-D4999B90BEA6}"/>
                </a:ext>
              </a:extLst>
            </p:cNvPr>
            <p:cNvSpPr/>
            <p:nvPr/>
          </p:nvSpPr>
          <p:spPr>
            <a:xfrm>
              <a:off x="10624676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14A109F2-9478-4FF9-B512-3CC6B4476BC2}"/>
                </a:ext>
              </a:extLst>
            </p:cNvPr>
            <p:cNvSpPr/>
            <p:nvPr/>
          </p:nvSpPr>
          <p:spPr>
            <a:xfrm>
              <a:off x="9286335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76893096-4301-47FD-BFEE-39896D2260EA}"/>
                </a:ext>
              </a:extLst>
            </p:cNvPr>
            <p:cNvSpPr/>
            <p:nvPr/>
          </p:nvSpPr>
          <p:spPr>
            <a:xfrm>
              <a:off x="9732450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5BA6B168-0807-4A65-8D86-E7B25F0342B1}"/>
                </a:ext>
              </a:extLst>
            </p:cNvPr>
            <p:cNvSpPr/>
            <p:nvPr/>
          </p:nvSpPr>
          <p:spPr>
            <a:xfrm>
              <a:off x="10178563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45339D0F-10FF-42B6-9928-F21597B1920D}"/>
                </a:ext>
              </a:extLst>
            </p:cNvPr>
            <p:cNvSpPr/>
            <p:nvPr/>
          </p:nvSpPr>
          <p:spPr>
            <a:xfrm>
              <a:off x="10624676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AF40C720-1684-4D10-8024-50ECE4C7C298}"/>
                </a:ext>
              </a:extLst>
            </p:cNvPr>
            <p:cNvSpPr/>
            <p:nvPr/>
          </p:nvSpPr>
          <p:spPr>
            <a:xfrm>
              <a:off x="9286337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CA143F55-0C6A-4993-BDDC-947E2AA0B4E0}"/>
                </a:ext>
              </a:extLst>
            </p:cNvPr>
            <p:cNvSpPr/>
            <p:nvPr/>
          </p:nvSpPr>
          <p:spPr>
            <a:xfrm>
              <a:off x="9732450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54D16359-6A43-44A0-AA4F-E7415472C937}"/>
                </a:ext>
              </a:extLst>
            </p:cNvPr>
            <p:cNvSpPr/>
            <p:nvPr/>
          </p:nvSpPr>
          <p:spPr>
            <a:xfrm>
              <a:off x="10178563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8525FD15-93E6-4572-A785-F62231A898D6}"/>
                </a:ext>
              </a:extLst>
            </p:cNvPr>
            <p:cNvSpPr/>
            <p:nvPr/>
          </p:nvSpPr>
          <p:spPr>
            <a:xfrm>
              <a:off x="10624676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2D2F2642-975C-432A-B636-B2BD54447004}"/>
                </a:ext>
              </a:extLst>
            </p:cNvPr>
            <p:cNvSpPr/>
            <p:nvPr/>
          </p:nvSpPr>
          <p:spPr>
            <a:xfrm>
              <a:off x="9286337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0D2B748B-9FDF-4E0F-A68A-1F8A06FE21AD}"/>
                </a:ext>
              </a:extLst>
            </p:cNvPr>
            <p:cNvSpPr/>
            <p:nvPr/>
          </p:nvSpPr>
          <p:spPr>
            <a:xfrm>
              <a:off x="9732450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CE232B3E-00B1-4B9D-B45D-26F931B668B2}"/>
                </a:ext>
              </a:extLst>
            </p:cNvPr>
            <p:cNvSpPr/>
            <p:nvPr/>
          </p:nvSpPr>
          <p:spPr>
            <a:xfrm>
              <a:off x="10178563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A866E53F-9224-4467-B399-102086904963}"/>
                </a:ext>
              </a:extLst>
            </p:cNvPr>
            <p:cNvSpPr/>
            <p:nvPr/>
          </p:nvSpPr>
          <p:spPr>
            <a:xfrm>
              <a:off x="10624676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F9DAD20-06B4-448F-89AF-D4D5605E4E6A}"/>
              </a:ext>
            </a:extLst>
          </p:cNvPr>
          <p:cNvSpPr/>
          <p:nvPr/>
        </p:nvSpPr>
        <p:spPr>
          <a:xfrm>
            <a:off x="812800" y="826168"/>
            <a:ext cx="10858500" cy="5460332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6724918-4E5A-4128-B1E6-DBEBB277457A}"/>
              </a:ext>
            </a:extLst>
          </p:cNvPr>
          <p:cNvSpPr/>
          <p:nvPr/>
        </p:nvSpPr>
        <p:spPr>
          <a:xfrm>
            <a:off x="660400" y="673768"/>
            <a:ext cx="10858500" cy="5460332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5CC1286D-01C2-4F18-9BA9-732AD514A9A1}"/>
              </a:ext>
            </a:extLst>
          </p:cNvPr>
          <p:cNvGrpSpPr/>
          <p:nvPr/>
        </p:nvGrpSpPr>
        <p:grpSpPr>
          <a:xfrm>
            <a:off x="-681478" y="4824840"/>
            <a:ext cx="1737326" cy="1025240"/>
            <a:chOff x="-462263" y="4919324"/>
            <a:chExt cx="1737326" cy="1025240"/>
          </a:xfrm>
        </p:grpSpPr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706FE816-2EF1-4EC3-A1B8-C40601665C97}"/>
                </a:ext>
              </a:extLst>
            </p:cNvPr>
            <p:cNvGrpSpPr/>
            <p:nvPr/>
          </p:nvGrpSpPr>
          <p:grpSpPr>
            <a:xfrm>
              <a:off x="-462263" y="4919324"/>
              <a:ext cx="1737326" cy="234315"/>
              <a:chOff x="1896533" y="2576786"/>
              <a:chExt cx="3140696" cy="423589"/>
            </a:xfrm>
          </p:grpSpPr>
          <p:sp>
            <p:nvSpPr>
              <p:cNvPr id="64" name="等腰三角形 63">
                <a:extLst>
                  <a:ext uri="{FF2B5EF4-FFF2-40B4-BE49-F238E27FC236}">
                    <a16:creationId xmlns="" xmlns:a16="http://schemas.microsoft.com/office/drawing/2014/main" id="{5A067AAA-FD8B-42EF-BDFC-44AC25F906F5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3">
                <a:extLst>
                  <a:ext uri="{FF2B5EF4-FFF2-40B4-BE49-F238E27FC236}">
                    <a16:creationId xmlns="" xmlns:a16="http://schemas.microsoft.com/office/drawing/2014/main" id="{1F545DF9-950E-4E3A-A67F-D30BF6D2405B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3">
                <a:extLst>
                  <a:ext uri="{FF2B5EF4-FFF2-40B4-BE49-F238E27FC236}">
                    <a16:creationId xmlns="" xmlns:a16="http://schemas.microsoft.com/office/drawing/2014/main" id="{A7EB76DF-61DA-4747-9EC9-44306FBC8CC4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3">
                <a:extLst>
                  <a:ext uri="{FF2B5EF4-FFF2-40B4-BE49-F238E27FC236}">
                    <a16:creationId xmlns="" xmlns:a16="http://schemas.microsoft.com/office/drawing/2014/main" id="{C9FC6BB4-2C58-4672-88BD-413905DEFC06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E62AE11D-EA74-42A7-8419-BC89F28A6AC7}"/>
                </a:ext>
              </a:extLst>
            </p:cNvPr>
            <p:cNvGrpSpPr/>
            <p:nvPr/>
          </p:nvGrpSpPr>
          <p:grpSpPr>
            <a:xfrm>
              <a:off x="-462263" y="5182966"/>
              <a:ext cx="1737326" cy="234315"/>
              <a:chOff x="1896533" y="2576786"/>
              <a:chExt cx="3140696" cy="423589"/>
            </a:xfrm>
          </p:grpSpPr>
          <p:sp>
            <p:nvSpPr>
              <p:cNvPr id="71" name="等腰三角形 63">
                <a:extLst>
                  <a:ext uri="{FF2B5EF4-FFF2-40B4-BE49-F238E27FC236}">
                    <a16:creationId xmlns="" xmlns:a16="http://schemas.microsoft.com/office/drawing/2014/main" id="{776A7DCE-05A4-4C79-945B-788CB9BF84E7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63">
                <a:extLst>
                  <a:ext uri="{FF2B5EF4-FFF2-40B4-BE49-F238E27FC236}">
                    <a16:creationId xmlns="" xmlns:a16="http://schemas.microsoft.com/office/drawing/2014/main" id="{467A01A5-EC85-4E6C-B01A-388A7968E6D1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63">
                <a:extLst>
                  <a:ext uri="{FF2B5EF4-FFF2-40B4-BE49-F238E27FC236}">
                    <a16:creationId xmlns="" xmlns:a16="http://schemas.microsoft.com/office/drawing/2014/main" id="{2F19E2C5-A5EE-411C-816C-905E699FB5C2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63">
                <a:extLst>
                  <a:ext uri="{FF2B5EF4-FFF2-40B4-BE49-F238E27FC236}">
                    <a16:creationId xmlns="" xmlns:a16="http://schemas.microsoft.com/office/drawing/2014/main" id="{6150D8E1-BBA5-4B87-80A2-A76FAED8C2A4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E60DBC45-0061-4A81-B8FF-24DA051401EA}"/>
                </a:ext>
              </a:extLst>
            </p:cNvPr>
            <p:cNvGrpSpPr/>
            <p:nvPr/>
          </p:nvGrpSpPr>
          <p:grpSpPr>
            <a:xfrm>
              <a:off x="-462263" y="5446608"/>
              <a:ext cx="1737326" cy="234315"/>
              <a:chOff x="1896533" y="2576786"/>
              <a:chExt cx="3140696" cy="423589"/>
            </a:xfrm>
          </p:grpSpPr>
          <p:sp>
            <p:nvSpPr>
              <p:cNvPr id="76" name="等腰三角形 63">
                <a:extLst>
                  <a:ext uri="{FF2B5EF4-FFF2-40B4-BE49-F238E27FC236}">
                    <a16:creationId xmlns="" xmlns:a16="http://schemas.microsoft.com/office/drawing/2014/main" id="{2F1B655C-C29C-4600-BC7B-F0E1DE89EBFC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63">
                <a:extLst>
                  <a:ext uri="{FF2B5EF4-FFF2-40B4-BE49-F238E27FC236}">
                    <a16:creationId xmlns="" xmlns:a16="http://schemas.microsoft.com/office/drawing/2014/main" id="{6E09EA26-6A40-4970-AB72-19F138BF1B60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63">
                <a:extLst>
                  <a:ext uri="{FF2B5EF4-FFF2-40B4-BE49-F238E27FC236}">
                    <a16:creationId xmlns="" xmlns:a16="http://schemas.microsoft.com/office/drawing/2014/main" id="{205CD835-1DF0-4A69-BC2F-331CA1795083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63">
                <a:extLst>
                  <a:ext uri="{FF2B5EF4-FFF2-40B4-BE49-F238E27FC236}">
                    <a16:creationId xmlns="" xmlns:a16="http://schemas.microsoft.com/office/drawing/2014/main" id="{4BABFCBD-87A2-44E9-890B-F61288BB4E58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7444E176-3343-471E-A454-2A945180E9F2}"/>
                </a:ext>
              </a:extLst>
            </p:cNvPr>
            <p:cNvGrpSpPr/>
            <p:nvPr/>
          </p:nvGrpSpPr>
          <p:grpSpPr>
            <a:xfrm>
              <a:off x="-462263" y="5710249"/>
              <a:ext cx="1737326" cy="234315"/>
              <a:chOff x="1896533" y="2576786"/>
              <a:chExt cx="3140696" cy="423589"/>
            </a:xfrm>
          </p:grpSpPr>
          <p:sp>
            <p:nvSpPr>
              <p:cNvPr id="81" name="等腰三角形 63">
                <a:extLst>
                  <a:ext uri="{FF2B5EF4-FFF2-40B4-BE49-F238E27FC236}">
                    <a16:creationId xmlns="" xmlns:a16="http://schemas.microsoft.com/office/drawing/2014/main" id="{218074E9-F02E-4A6B-90B2-9FA8E6B1A4B8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等腰三角形 63">
                <a:extLst>
                  <a:ext uri="{FF2B5EF4-FFF2-40B4-BE49-F238E27FC236}">
                    <a16:creationId xmlns="" xmlns:a16="http://schemas.microsoft.com/office/drawing/2014/main" id="{8BF082B8-1943-4935-AA6B-E579346589C4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63">
                <a:extLst>
                  <a:ext uri="{FF2B5EF4-FFF2-40B4-BE49-F238E27FC236}">
                    <a16:creationId xmlns="" xmlns:a16="http://schemas.microsoft.com/office/drawing/2014/main" id="{6885AD57-4957-483F-9646-E65FFD35F52A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63">
                <a:extLst>
                  <a:ext uri="{FF2B5EF4-FFF2-40B4-BE49-F238E27FC236}">
                    <a16:creationId xmlns="" xmlns:a16="http://schemas.microsoft.com/office/drawing/2014/main" id="{C6B02C73-11DB-4452-B7A2-355D1DC23BF5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00FB032D-00F0-4DC0-BD21-7605588191EE}"/>
              </a:ext>
            </a:extLst>
          </p:cNvPr>
          <p:cNvSpPr txBox="1"/>
          <p:nvPr/>
        </p:nvSpPr>
        <p:spPr>
          <a:xfrm>
            <a:off x="5130801" y="1122523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C048A0A1-C63C-4F89-91AE-ED89B2686081}"/>
              </a:ext>
            </a:extLst>
          </p:cNvPr>
          <p:cNvSpPr txBox="1"/>
          <p:nvPr/>
        </p:nvSpPr>
        <p:spPr>
          <a:xfrm>
            <a:off x="1168830" y="1880543"/>
            <a:ext cx="9854342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7082BB6B-2D43-4BC7-BF45-1A9F755A01E1}"/>
              </a:ext>
            </a:extLst>
          </p:cNvPr>
          <p:cNvSpPr txBox="1"/>
          <p:nvPr/>
        </p:nvSpPr>
        <p:spPr>
          <a:xfrm>
            <a:off x="1168830" y="3183572"/>
            <a:ext cx="9854342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B22D2C9B-B013-499E-A8A8-180F50D19771}"/>
              </a:ext>
            </a:extLst>
          </p:cNvPr>
          <p:cNvSpPr txBox="1"/>
          <p:nvPr/>
        </p:nvSpPr>
        <p:spPr>
          <a:xfrm>
            <a:off x="1168830" y="4486601"/>
            <a:ext cx="9854342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00E39EA8-B122-4A7B-A728-34B9A6BD5D24}"/>
              </a:ext>
            </a:extLst>
          </p:cNvPr>
          <p:cNvCxnSpPr/>
          <p:nvPr/>
        </p:nvCxnSpPr>
        <p:spPr>
          <a:xfrm>
            <a:off x="5848684" y="1698461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7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9448A64-C94A-4CAF-80A0-66138CA74C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5D9E20C-4631-405B-83E0-D1934BEFA355}"/>
              </a:ext>
            </a:extLst>
          </p:cNvPr>
          <p:cNvSpPr txBox="1"/>
          <p:nvPr/>
        </p:nvSpPr>
        <p:spPr>
          <a:xfrm rot="5400000">
            <a:off x="-3342319" y="2967334"/>
            <a:ext cx="7082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MAKE IT IMPOSSIBLE</a:t>
            </a:r>
            <a:endParaRPr lang="zh-CN" altLang="en-US" sz="5400" dirty="0">
              <a:solidFill>
                <a:schemeClr val="bg1">
                  <a:alpha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AC9A185-F599-4A0E-87F7-B25B3EB30673}"/>
              </a:ext>
            </a:extLst>
          </p:cNvPr>
          <p:cNvSpPr txBox="1"/>
          <p:nvPr/>
        </p:nvSpPr>
        <p:spPr>
          <a:xfrm>
            <a:off x="1049867" y="1028700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A8B5EB80-A668-424D-B807-ECE68F84C8BB}"/>
              </a:ext>
            </a:extLst>
          </p:cNvPr>
          <p:cNvSpPr txBox="1"/>
          <p:nvPr/>
        </p:nvSpPr>
        <p:spPr>
          <a:xfrm>
            <a:off x="1049866" y="1585615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47C4893C-D874-4760-A2E5-C4B5F2B1F0D2}"/>
              </a:ext>
            </a:extLst>
          </p:cNvPr>
          <p:cNvCxnSpPr/>
          <p:nvPr/>
        </p:nvCxnSpPr>
        <p:spPr>
          <a:xfrm>
            <a:off x="1140354" y="842323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031155F3-AF32-41D8-A39E-EF3C9E67C8D4}"/>
              </a:ext>
            </a:extLst>
          </p:cNvPr>
          <p:cNvSpPr txBox="1"/>
          <p:nvPr/>
        </p:nvSpPr>
        <p:spPr>
          <a:xfrm>
            <a:off x="1049866" y="3632200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65" name="double-left-arrows_45721">
            <a:extLst>
              <a:ext uri="{FF2B5EF4-FFF2-40B4-BE49-F238E27FC236}">
                <a16:creationId xmlns="" xmlns:a16="http://schemas.microsoft.com/office/drawing/2014/main" id="{A6E1D14F-7C26-4F25-ACA2-CA4A4D972DC7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003132" y="5627235"/>
            <a:ext cx="609685" cy="506865"/>
          </a:xfrm>
          <a:custGeom>
            <a:avLst/>
            <a:gdLst>
              <a:gd name="connsiteX0" fmla="*/ 606721 w 606721"/>
              <a:gd name="connsiteY0" fmla="*/ 0 h 504401"/>
              <a:gd name="connsiteX1" fmla="*/ 606721 w 606721"/>
              <a:gd name="connsiteY1" fmla="*/ 126122 h 504401"/>
              <a:gd name="connsiteX2" fmla="*/ 440421 w 606721"/>
              <a:gd name="connsiteY2" fmla="*/ 252243 h 504401"/>
              <a:gd name="connsiteX3" fmla="*/ 606721 w 606721"/>
              <a:gd name="connsiteY3" fmla="*/ 378279 h 504401"/>
              <a:gd name="connsiteX4" fmla="*/ 606721 w 606721"/>
              <a:gd name="connsiteY4" fmla="*/ 504401 h 504401"/>
              <a:gd name="connsiteX5" fmla="*/ 275487 w 606721"/>
              <a:gd name="connsiteY5" fmla="*/ 252243 h 504401"/>
              <a:gd name="connsiteX6" fmla="*/ 331304 w 606721"/>
              <a:gd name="connsiteY6" fmla="*/ 0 h 504401"/>
              <a:gd name="connsiteX7" fmla="*/ 331304 w 606721"/>
              <a:gd name="connsiteY7" fmla="*/ 126122 h 504401"/>
              <a:gd name="connsiteX8" fmla="*/ 164968 w 606721"/>
              <a:gd name="connsiteY8" fmla="*/ 252243 h 504401"/>
              <a:gd name="connsiteX9" fmla="*/ 331304 w 606721"/>
              <a:gd name="connsiteY9" fmla="*/ 378279 h 504401"/>
              <a:gd name="connsiteX10" fmla="*/ 331304 w 606721"/>
              <a:gd name="connsiteY10" fmla="*/ 504401 h 504401"/>
              <a:gd name="connsiteX11" fmla="*/ 0 w 606721"/>
              <a:gd name="connsiteY11" fmla="*/ 252243 h 504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6721" h="504401">
                <a:moveTo>
                  <a:pt x="606721" y="0"/>
                </a:moveTo>
                <a:lnTo>
                  <a:pt x="606721" y="126122"/>
                </a:lnTo>
                <a:lnTo>
                  <a:pt x="440421" y="252243"/>
                </a:lnTo>
                <a:lnTo>
                  <a:pt x="606721" y="378279"/>
                </a:lnTo>
                <a:lnTo>
                  <a:pt x="606721" y="504401"/>
                </a:lnTo>
                <a:lnTo>
                  <a:pt x="275487" y="252243"/>
                </a:lnTo>
                <a:close/>
                <a:moveTo>
                  <a:pt x="331304" y="0"/>
                </a:moveTo>
                <a:lnTo>
                  <a:pt x="331304" y="126122"/>
                </a:lnTo>
                <a:lnTo>
                  <a:pt x="164968" y="252243"/>
                </a:lnTo>
                <a:lnTo>
                  <a:pt x="331304" y="378279"/>
                </a:lnTo>
                <a:lnTo>
                  <a:pt x="331304" y="504401"/>
                </a:lnTo>
                <a:lnTo>
                  <a:pt x="0" y="25224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" name="任意多边形: 形状 88">
            <a:extLst>
              <a:ext uri="{FF2B5EF4-FFF2-40B4-BE49-F238E27FC236}">
                <a16:creationId xmlns="" xmlns:a16="http://schemas.microsoft.com/office/drawing/2014/main" id="{465203DB-02BE-4E1A-9B19-2EB1017223A6}"/>
              </a:ext>
            </a:extLst>
          </p:cNvPr>
          <p:cNvSpPr/>
          <p:nvPr/>
        </p:nvSpPr>
        <p:spPr>
          <a:xfrm>
            <a:off x="4624141" y="-31532"/>
            <a:ext cx="7275740" cy="6936827"/>
          </a:xfrm>
          <a:custGeom>
            <a:avLst/>
            <a:gdLst>
              <a:gd name="connsiteX0" fmla="*/ 1980066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4206720 w 7559520"/>
              <a:gd name="connsiteY6" fmla="*/ 2400301 h 6857999"/>
              <a:gd name="connsiteX7" fmla="*/ 2031722 w 7559520"/>
              <a:gd name="connsiteY7" fmla="*/ 67475 h 6857999"/>
              <a:gd name="connsiteX0" fmla="*/ 1980066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4206720 w 7559520"/>
              <a:gd name="connsiteY6" fmla="*/ 2400301 h 6857999"/>
              <a:gd name="connsiteX7" fmla="*/ 2031722 w 7559520"/>
              <a:gd name="connsiteY7" fmla="*/ 67475 h 6857999"/>
              <a:gd name="connsiteX8" fmla="*/ 1980066 w 7559520"/>
              <a:gd name="connsiteY8" fmla="*/ 0 h 6857999"/>
              <a:gd name="connsiteX0" fmla="*/ 1980066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3940020 w 7559520"/>
              <a:gd name="connsiteY6" fmla="*/ 2489201 h 6857999"/>
              <a:gd name="connsiteX7" fmla="*/ 2031722 w 7559520"/>
              <a:gd name="connsiteY7" fmla="*/ 67475 h 6857999"/>
              <a:gd name="connsiteX8" fmla="*/ 1980066 w 7559520"/>
              <a:gd name="connsiteY8" fmla="*/ 0 h 6857999"/>
              <a:gd name="connsiteX0" fmla="*/ 1980066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3940020 w 7559520"/>
              <a:gd name="connsiteY6" fmla="*/ 2489201 h 6857999"/>
              <a:gd name="connsiteX7" fmla="*/ 2031722 w 7559520"/>
              <a:gd name="connsiteY7" fmla="*/ 67475 h 6857999"/>
              <a:gd name="connsiteX8" fmla="*/ 1980066 w 7559520"/>
              <a:gd name="connsiteY8" fmla="*/ 0 h 6857999"/>
              <a:gd name="connsiteX0" fmla="*/ 1980066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3940020 w 7559520"/>
              <a:gd name="connsiteY6" fmla="*/ 2489201 h 6857999"/>
              <a:gd name="connsiteX7" fmla="*/ 1980066 w 7559520"/>
              <a:gd name="connsiteY7" fmla="*/ 0 h 6857999"/>
              <a:gd name="connsiteX0" fmla="*/ 3934990 w 7559520"/>
              <a:gd name="connsiteY0" fmla="*/ 0 h 6889530"/>
              <a:gd name="connsiteX1" fmla="*/ 7559520 w 7559520"/>
              <a:gd name="connsiteY1" fmla="*/ 31531 h 6889530"/>
              <a:gd name="connsiteX2" fmla="*/ 7559520 w 7559520"/>
              <a:gd name="connsiteY2" fmla="*/ 6889530 h 6889530"/>
              <a:gd name="connsiteX3" fmla="*/ 0 w 7559520"/>
              <a:gd name="connsiteY3" fmla="*/ 6889530 h 6889530"/>
              <a:gd name="connsiteX4" fmla="*/ 127607 w 7559520"/>
              <a:gd name="connsiteY4" fmla="*/ 6823486 h 6889530"/>
              <a:gd name="connsiteX5" fmla="*/ 3273270 w 7559520"/>
              <a:gd name="connsiteY5" fmla="*/ 5098832 h 6889530"/>
              <a:gd name="connsiteX6" fmla="*/ 3940020 w 7559520"/>
              <a:gd name="connsiteY6" fmla="*/ 2520732 h 6889530"/>
              <a:gd name="connsiteX7" fmla="*/ 3934990 w 7559520"/>
              <a:gd name="connsiteY7" fmla="*/ 0 h 6889530"/>
              <a:gd name="connsiteX0" fmla="*/ 3934990 w 7559520"/>
              <a:gd name="connsiteY0" fmla="*/ 0 h 6889530"/>
              <a:gd name="connsiteX1" fmla="*/ 7559520 w 7559520"/>
              <a:gd name="connsiteY1" fmla="*/ 31531 h 6889530"/>
              <a:gd name="connsiteX2" fmla="*/ 7559520 w 7559520"/>
              <a:gd name="connsiteY2" fmla="*/ 6889530 h 6889530"/>
              <a:gd name="connsiteX3" fmla="*/ 0 w 7559520"/>
              <a:gd name="connsiteY3" fmla="*/ 6889530 h 6889530"/>
              <a:gd name="connsiteX4" fmla="*/ 3273270 w 7559520"/>
              <a:gd name="connsiteY4" fmla="*/ 5098832 h 6889530"/>
              <a:gd name="connsiteX5" fmla="*/ 3940020 w 7559520"/>
              <a:gd name="connsiteY5" fmla="*/ 2520732 h 6889530"/>
              <a:gd name="connsiteX6" fmla="*/ 3934990 w 7559520"/>
              <a:gd name="connsiteY6" fmla="*/ 0 h 6889530"/>
              <a:gd name="connsiteX0" fmla="*/ 3651210 w 7275740"/>
              <a:gd name="connsiteY0" fmla="*/ 0 h 6936827"/>
              <a:gd name="connsiteX1" fmla="*/ 7275740 w 7275740"/>
              <a:gd name="connsiteY1" fmla="*/ 31531 h 6936827"/>
              <a:gd name="connsiteX2" fmla="*/ 7275740 w 7275740"/>
              <a:gd name="connsiteY2" fmla="*/ 6889530 h 6936827"/>
              <a:gd name="connsiteX3" fmla="*/ 0 w 7275740"/>
              <a:gd name="connsiteY3" fmla="*/ 6936827 h 6936827"/>
              <a:gd name="connsiteX4" fmla="*/ 2989490 w 7275740"/>
              <a:gd name="connsiteY4" fmla="*/ 5098832 h 6936827"/>
              <a:gd name="connsiteX5" fmla="*/ 3656240 w 7275740"/>
              <a:gd name="connsiteY5" fmla="*/ 2520732 h 6936827"/>
              <a:gd name="connsiteX6" fmla="*/ 3651210 w 7275740"/>
              <a:gd name="connsiteY6" fmla="*/ 0 h 6936827"/>
              <a:gd name="connsiteX0" fmla="*/ 3651210 w 7275740"/>
              <a:gd name="connsiteY0" fmla="*/ 0 h 6936827"/>
              <a:gd name="connsiteX1" fmla="*/ 7275740 w 7275740"/>
              <a:gd name="connsiteY1" fmla="*/ 31531 h 6936827"/>
              <a:gd name="connsiteX2" fmla="*/ 7275740 w 7275740"/>
              <a:gd name="connsiteY2" fmla="*/ 6889530 h 6936827"/>
              <a:gd name="connsiteX3" fmla="*/ 0 w 7275740"/>
              <a:gd name="connsiteY3" fmla="*/ 6936827 h 6936827"/>
              <a:gd name="connsiteX4" fmla="*/ 2989490 w 7275740"/>
              <a:gd name="connsiteY4" fmla="*/ 5098832 h 6936827"/>
              <a:gd name="connsiteX5" fmla="*/ 3656240 w 7275740"/>
              <a:gd name="connsiteY5" fmla="*/ 2520732 h 6936827"/>
              <a:gd name="connsiteX6" fmla="*/ 3651210 w 7275740"/>
              <a:gd name="connsiteY6" fmla="*/ 0 h 693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5740" h="6936827">
                <a:moveTo>
                  <a:pt x="3651210" y="0"/>
                </a:moveTo>
                <a:lnTo>
                  <a:pt x="7275740" y="31531"/>
                </a:lnTo>
                <a:lnTo>
                  <a:pt x="7275740" y="6889530"/>
                </a:lnTo>
                <a:lnTo>
                  <a:pt x="0" y="6936827"/>
                </a:lnTo>
                <a:cubicBezTo>
                  <a:pt x="996497" y="6324162"/>
                  <a:pt x="1709214" y="6089869"/>
                  <a:pt x="2989490" y="5098832"/>
                </a:cubicBezTo>
                <a:cubicBezTo>
                  <a:pt x="3814990" y="4257457"/>
                  <a:pt x="3967390" y="3343057"/>
                  <a:pt x="3656240" y="2520732"/>
                </a:cubicBezTo>
                <a:cubicBezTo>
                  <a:pt x="3440706" y="1676182"/>
                  <a:pt x="3047960" y="414867"/>
                  <a:pt x="365121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0" name="图片 89">
            <a:extLst>
              <a:ext uri="{FF2B5EF4-FFF2-40B4-BE49-F238E27FC236}">
                <a16:creationId xmlns="" xmlns:a16="http://schemas.microsoft.com/office/drawing/2014/main" id="{3A124D89-446E-4E48-AAF7-6E7AFBF6FB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32480" y="0"/>
            <a:ext cx="7559520" cy="6857999"/>
          </a:xfrm>
          <a:custGeom>
            <a:avLst/>
            <a:gdLst>
              <a:gd name="connsiteX0" fmla="*/ 3898291 w 7559520"/>
              <a:gd name="connsiteY0" fmla="*/ 0 h 6857999"/>
              <a:gd name="connsiteX1" fmla="*/ 7559520 w 7559520"/>
              <a:gd name="connsiteY1" fmla="*/ 0 h 6857999"/>
              <a:gd name="connsiteX2" fmla="*/ 7559520 w 7559520"/>
              <a:gd name="connsiteY2" fmla="*/ 6857999 h 6857999"/>
              <a:gd name="connsiteX3" fmla="*/ 0 w 7559520"/>
              <a:gd name="connsiteY3" fmla="*/ 6857999 h 6857999"/>
              <a:gd name="connsiteX4" fmla="*/ 127607 w 7559520"/>
              <a:gd name="connsiteY4" fmla="*/ 6791955 h 6857999"/>
              <a:gd name="connsiteX5" fmla="*/ 3273270 w 7559520"/>
              <a:gd name="connsiteY5" fmla="*/ 5067301 h 6857999"/>
              <a:gd name="connsiteX6" fmla="*/ 3940020 w 7559520"/>
              <a:gd name="connsiteY6" fmla="*/ 2489201 h 6857999"/>
              <a:gd name="connsiteX7" fmla="*/ 3833266 w 7559520"/>
              <a:gd name="connsiteY7" fmla="*/ 558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9520" h="6857999">
                <a:moveTo>
                  <a:pt x="3898291" y="0"/>
                </a:moveTo>
                <a:lnTo>
                  <a:pt x="7559520" y="0"/>
                </a:lnTo>
                <a:lnTo>
                  <a:pt x="7559520" y="6857999"/>
                </a:lnTo>
                <a:lnTo>
                  <a:pt x="0" y="6857999"/>
                </a:lnTo>
                <a:lnTo>
                  <a:pt x="127607" y="6791955"/>
                </a:lnTo>
                <a:cubicBezTo>
                  <a:pt x="1138303" y="6276892"/>
                  <a:pt x="2731536" y="5619454"/>
                  <a:pt x="3273270" y="5067301"/>
                </a:cubicBezTo>
                <a:cubicBezTo>
                  <a:pt x="4098770" y="4225926"/>
                  <a:pt x="4251170" y="3311526"/>
                  <a:pt x="3940020" y="2489201"/>
                </a:cubicBezTo>
                <a:cubicBezTo>
                  <a:pt x="3737957" y="1697435"/>
                  <a:pt x="3380141" y="539373"/>
                  <a:pt x="3833266" y="5586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8813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CBCFD3D-783C-4C0B-8396-33781C16E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62622" y="0"/>
            <a:ext cx="14917244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rgbClr val="0060FF">
                  <a:alpha val="85000"/>
                </a:srgbClr>
              </a:gs>
              <a:gs pos="100000">
                <a:srgbClr val="257DFF">
                  <a:alpha val="9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F19D1717-2BFE-4AB7-ADEA-401F78CDAFC5}"/>
              </a:ext>
            </a:extLst>
          </p:cNvPr>
          <p:cNvSpPr/>
          <p:nvPr/>
        </p:nvSpPr>
        <p:spPr>
          <a:xfrm>
            <a:off x="-521110" y="-3188110"/>
            <a:ext cx="13234220" cy="1323422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3E42F385-9640-4A19-846E-8AE9AF6AFE74}"/>
              </a:ext>
            </a:extLst>
          </p:cNvPr>
          <p:cNvSpPr/>
          <p:nvPr/>
        </p:nvSpPr>
        <p:spPr>
          <a:xfrm>
            <a:off x="1714500" y="-952500"/>
            <a:ext cx="8763000" cy="8763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10000"/>
                </a:schemeClr>
              </a:gs>
              <a:gs pos="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73BFF86-A808-4F7D-AB83-3B4615CC9FC4}"/>
              </a:ext>
            </a:extLst>
          </p:cNvPr>
          <p:cNvSpPr/>
          <p:nvPr/>
        </p:nvSpPr>
        <p:spPr>
          <a:xfrm>
            <a:off x="3873500" y="1206500"/>
            <a:ext cx="4445000" cy="44450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47F6A43-8EA9-40AB-BC3B-285EEDEB07BA}"/>
              </a:ext>
            </a:extLst>
          </p:cNvPr>
          <p:cNvGrpSpPr/>
          <p:nvPr/>
        </p:nvGrpSpPr>
        <p:grpSpPr>
          <a:xfrm rot="2202366">
            <a:off x="4325712" y="228499"/>
            <a:ext cx="2709878" cy="3379833"/>
            <a:chOff x="3505178" y="776288"/>
            <a:chExt cx="2709878" cy="3379833"/>
          </a:xfrm>
        </p:grpSpPr>
        <p:sp>
          <p:nvSpPr>
            <p:cNvPr id="7" name="不完整圆 6">
              <a:extLst>
                <a:ext uri="{FF2B5EF4-FFF2-40B4-BE49-F238E27FC236}">
                  <a16:creationId xmlns="" xmlns:a16="http://schemas.microsoft.com/office/drawing/2014/main" id="{75020023-997E-463B-8CD1-B8E2CDF97C48}"/>
                </a:ext>
              </a:extLst>
            </p:cNvPr>
            <p:cNvSpPr/>
            <p:nvPr/>
          </p:nvSpPr>
          <p:spPr>
            <a:xfrm>
              <a:off x="3505178" y="838198"/>
              <a:ext cx="2590821" cy="3317923"/>
            </a:xfrm>
            <a:custGeom>
              <a:avLst/>
              <a:gdLst>
                <a:gd name="connsiteX0" fmla="*/ 104128 w 5181600"/>
                <a:gd name="connsiteY0" fmla="*/ 3317922 h 5181600"/>
                <a:gd name="connsiteX1" fmla="*/ 517629 w 5181600"/>
                <a:gd name="connsiteY1" fmla="*/ 1037027 h 5181600"/>
                <a:gd name="connsiteX2" fmla="*/ 2590800 w 5181600"/>
                <a:gd name="connsiteY2" fmla="*/ -1 h 5181600"/>
                <a:gd name="connsiteX3" fmla="*/ 2590800 w 5181600"/>
                <a:gd name="connsiteY3" fmla="*/ 2590800 h 5181600"/>
                <a:gd name="connsiteX4" fmla="*/ 104128 w 5181600"/>
                <a:gd name="connsiteY4" fmla="*/ 3317922 h 5181600"/>
                <a:gd name="connsiteX0" fmla="*/ 2590821 w 2682261"/>
                <a:gd name="connsiteY0" fmla="*/ 2590801 h 3317923"/>
                <a:gd name="connsiteX1" fmla="*/ 104149 w 2682261"/>
                <a:gd name="connsiteY1" fmla="*/ 3317923 h 3317923"/>
                <a:gd name="connsiteX2" fmla="*/ 517650 w 2682261"/>
                <a:gd name="connsiteY2" fmla="*/ 1037028 h 3317923"/>
                <a:gd name="connsiteX3" fmla="*/ 2590821 w 2682261"/>
                <a:gd name="connsiteY3" fmla="*/ 0 h 3317923"/>
                <a:gd name="connsiteX4" fmla="*/ 2682261 w 2682261"/>
                <a:gd name="connsiteY4" fmla="*/ 2682241 h 3317923"/>
                <a:gd name="connsiteX0" fmla="*/ 2590821 w 2590821"/>
                <a:gd name="connsiteY0" fmla="*/ 2590801 h 3317923"/>
                <a:gd name="connsiteX1" fmla="*/ 104149 w 2590821"/>
                <a:gd name="connsiteY1" fmla="*/ 3317923 h 3317923"/>
                <a:gd name="connsiteX2" fmla="*/ 517650 w 2590821"/>
                <a:gd name="connsiteY2" fmla="*/ 1037028 h 3317923"/>
                <a:gd name="connsiteX3" fmla="*/ 2590821 w 2590821"/>
                <a:gd name="connsiteY3" fmla="*/ 0 h 3317923"/>
                <a:gd name="connsiteX0" fmla="*/ 104149 w 2590821"/>
                <a:gd name="connsiteY0" fmla="*/ 3317923 h 3317923"/>
                <a:gd name="connsiteX1" fmla="*/ 517650 w 2590821"/>
                <a:gd name="connsiteY1" fmla="*/ 1037028 h 3317923"/>
                <a:gd name="connsiteX2" fmla="*/ 2590821 w 2590821"/>
                <a:gd name="connsiteY2" fmla="*/ 0 h 3317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0821" h="3317923">
                  <a:moveTo>
                    <a:pt x="104149" y="3317923"/>
                  </a:moveTo>
                  <a:cubicBezTo>
                    <a:pt x="-124805" y="2534926"/>
                    <a:pt x="28402" y="1689823"/>
                    <a:pt x="517650" y="1037028"/>
                  </a:cubicBezTo>
                  <a:cubicBezTo>
                    <a:pt x="1006898" y="384233"/>
                    <a:pt x="1775036" y="0"/>
                    <a:pt x="2590821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FEEB21FC-6355-43BA-84A7-7D3BB45BEFD0}"/>
                </a:ext>
              </a:extLst>
            </p:cNvPr>
            <p:cNvSpPr/>
            <p:nvPr/>
          </p:nvSpPr>
          <p:spPr>
            <a:xfrm>
              <a:off x="6091236" y="776288"/>
              <a:ext cx="123820" cy="1238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50E7875-FED7-4D2D-9A27-640EF76055DB}"/>
              </a:ext>
            </a:extLst>
          </p:cNvPr>
          <p:cNvGrpSpPr/>
          <p:nvPr/>
        </p:nvGrpSpPr>
        <p:grpSpPr>
          <a:xfrm rot="2202366">
            <a:off x="5102817" y="3443431"/>
            <a:ext cx="2699191" cy="3168291"/>
            <a:chOff x="5987631" y="2913421"/>
            <a:chExt cx="2699191" cy="3168291"/>
          </a:xfrm>
        </p:grpSpPr>
        <p:sp>
          <p:nvSpPr>
            <p:cNvPr id="8" name="不完整圆 7">
              <a:extLst>
                <a:ext uri="{FF2B5EF4-FFF2-40B4-BE49-F238E27FC236}">
                  <a16:creationId xmlns="" xmlns:a16="http://schemas.microsoft.com/office/drawing/2014/main" id="{8EF7B319-554C-48E5-9AE4-AC00C1FEFBDE}"/>
                </a:ext>
              </a:extLst>
            </p:cNvPr>
            <p:cNvSpPr/>
            <p:nvPr/>
          </p:nvSpPr>
          <p:spPr>
            <a:xfrm>
              <a:off x="6111451" y="2913421"/>
              <a:ext cx="2575371" cy="3106333"/>
            </a:xfrm>
            <a:custGeom>
              <a:avLst/>
              <a:gdLst>
                <a:gd name="connsiteX0" fmla="*/ 5129781 w 5181600"/>
                <a:gd name="connsiteY0" fmla="*/ 2075221 h 5181600"/>
                <a:gd name="connsiteX1" fmla="*/ 4601672 w 5181600"/>
                <a:gd name="connsiteY1" fmla="*/ 4224397 h 5181600"/>
                <a:gd name="connsiteX2" fmla="*/ 2606251 w 5181600"/>
                <a:gd name="connsiteY2" fmla="*/ 5181554 h 5181600"/>
                <a:gd name="connsiteX3" fmla="*/ 2590800 w 5181600"/>
                <a:gd name="connsiteY3" fmla="*/ 2590800 h 5181600"/>
                <a:gd name="connsiteX4" fmla="*/ 5129781 w 5181600"/>
                <a:gd name="connsiteY4" fmla="*/ 2075221 h 5181600"/>
                <a:gd name="connsiteX0" fmla="*/ 0 w 2590822"/>
                <a:gd name="connsiteY0" fmla="*/ 515579 h 3106333"/>
                <a:gd name="connsiteX1" fmla="*/ 2538981 w 2590822"/>
                <a:gd name="connsiteY1" fmla="*/ 0 h 3106333"/>
                <a:gd name="connsiteX2" fmla="*/ 2010872 w 2590822"/>
                <a:gd name="connsiteY2" fmla="*/ 2149176 h 3106333"/>
                <a:gd name="connsiteX3" fmla="*/ 15451 w 2590822"/>
                <a:gd name="connsiteY3" fmla="*/ 3106333 h 3106333"/>
                <a:gd name="connsiteX4" fmla="*/ 91440 w 2590822"/>
                <a:gd name="connsiteY4" fmla="*/ 607019 h 3106333"/>
                <a:gd name="connsiteX0" fmla="*/ 0 w 2590822"/>
                <a:gd name="connsiteY0" fmla="*/ 515579 h 3106333"/>
                <a:gd name="connsiteX1" fmla="*/ 2538981 w 2590822"/>
                <a:gd name="connsiteY1" fmla="*/ 0 h 3106333"/>
                <a:gd name="connsiteX2" fmla="*/ 2010872 w 2590822"/>
                <a:gd name="connsiteY2" fmla="*/ 2149176 h 3106333"/>
                <a:gd name="connsiteX3" fmla="*/ 15451 w 2590822"/>
                <a:gd name="connsiteY3" fmla="*/ 3106333 h 3106333"/>
                <a:gd name="connsiteX0" fmla="*/ 2523530 w 2575371"/>
                <a:gd name="connsiteY0" fmla="*/ 0 h 3106333"/>
                <a:gd name="connsiteX1" fmla="*/ 1995421 w 2575371"/>
                <a:gd name="connsiteY1" fmla="*/ 2149176 h 3106333"/>
                <a:gd name="connsiteX2" fmla="*/ 0 w 2575371"/>
                <a:gd name="connsiteY2" fmla="*/ 3106333 h 310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5371" h="3106333">
                  <a:moveTo>
                    <a:pt x="2523530" y="0"/>
                  </a:moveTo>
                  <a:cubicBezTo>
                    <a:pt x="2677721" y="759320"/>
                    <a:pt x="2483972" y="1547795"/>
                    <a:pt x="1995421" y="2149176"/>
                  </a:cubicBezTo>
                  <a:cubicBezTo>
                    <a:pt x="1506870" y="2750557"/>
                    <a:pt x="774803" y="3101712"/>
                    <a:pt x="0" y="3106333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bg1"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257F526C-9688-49F7-80B7-A696E7ECF54B}"/>
                </a:ext>
              </a:extLst>
            </p:cNvPr>
            <p:cNvSpPr/>
            <p:nvPr/>
          </p:nvSpPr>
          <p:spPr>
            <a:xfrm>
              <a:off x="5987631" y="5957892"/>
              <a:ext cx="123820" cy="1238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2EA4E7F-49E2-45E1-9A86-C1AF79E655D9}"/>
              </a:ext>
            </a:extLst>
          </p:cNvPr>
          <p:cNvSpPr txBox="1"/>
          <p:nvPr/>
        </p:nvSpPr>
        <p:spPr>
          <a:xfrm>
            <a:off x="5130801" y="2278613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AF90A45-5538-4DF8-9BBF-847C58581550}"/>
              </a:ext>
            </a:extLst>
          </p:cNvPr>
          <p:cNvCxnSpPr/>
          <p:nvPr/>
        </p:nvCxnSpPr>
        <p:spPr>
          <a:xfrm>
            <a:off x="5848684" y="2854551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CDD3D25-A74F-439E-B4E8-58C823AE6075}"/>
              </a:ext>
            </a:extLst>
          </p:cNvPr>
          <p:cNvSpPr txBox="1"/>
          <p:nvPr/>
        </p:nvSpPr>
        <p:spPr>
          <a:xfrm>
            <a:off x="4627146" y="3251994"/>
            <a:ext cx="2937708" cy="1249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endParaRPr lang="en-US" altLang="zh-CN" sz="1600" dirty="0">
              <a:solidFill>
                <a:schemeClr val="bg1"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A3599127-08E7-4DF3-9664-2AA99A0A7035}"/>
              </a:ext>
            </a:extLst>
          </p:cNvPr>
          <p:cNvGrpSpPr/>
          <p:nvPr/>
        </p:nvGrpSpPr>
        <p:grpSpPr>
          <a:xfrm>
            <a:off x="8664829" y="996843"/>
            <a:ext cx="3257710" cy="4864314"/>
            <a:chOff x="8432480" y="1212003"/>
            <a:chExt cx="3257710" cy="4864314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3CA76D03-0044-4400-9E46-878BF9E126E6}"/>
                </a:ext>
              </a:extLst>
            </p:cNvPr>
            <p:cNvSpPr txBox="1"/>
            <p:nvPr/>
          </p:nvSpPr>
          <p:spPr>
            <a:xfrm>
              <a:off x="8432480" y="4985707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36E4C0B7-48A1-4821-8AFB-F50024749196}"/>
                </a:ext>
              </a:extLst>
            </p:cNvPr>
            <p:cNvSpPr txBox="1"/>
            <p:nvPr/>
          </p:nvSpPr>
          <p:spPr>
            <a:xfrm>
              <a:off x="8432480" y="5418060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984E5CE5-F9B5-46E1-A647-2C58E7599256}"/>
                </a:ext>
              </a:extLst>
            </p:cNvPr>
            <p:cNvSpPr txBox="1"/>
            <p:nvPr/>
          </p:nvSpPr>
          <p:spPr>
            <a:xfrm>
              <a:off x="8432480" y="3098855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D52B0C5E-A040-4257-8304-19D2B9EEB543}"/>
                </a:ext>
              </a:extLst>
            </p:cNvPr>
            <p:cNvSpPr txBox="1"/>
            <p:nvPr/>
          </p:nvSpPr>
          <p:spPr>
            <a:xfrm>
              <a:off x="8432480" y="3531208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F84C2D65-09BD-4179-A59D-A979C87EA87B}"/>
                </a:ext>
              </a:extLst>
            </p:cNvPr>
            <p:cNvSpPr txBox="1"/>
            <p:nvPr/>
          </p:nvSpPr>
          <p:spPr>
            <a:xfrm>
              <a:off x="8432480" y="1212003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72F9EDFB-75FC-4F23-9C1D-4E28E53CC383}"/>
                </a:ext>
              </a:extLst>
            </p:cNvPr>
            <p:cNvSpPr txBox="1"/>
            <p:nvPr/>
          </p:nvSpPr>
          <p:spPr>
            <a:xfrm>
              <a:off x="8432480" y="1644356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352A5A9A-B7A6-42A0-89BE-69072B6A2426}"/>
              </a:ext>
            </a:extLst>
          </p:cNvPr>
          <p:cNvGrpSpPr/>
          <p:nvPr/>
        </p:nvGrpSpPr>
        <p:grpSpPr>
          <a:xfrm>
            <a:off x="360256" y="996843"/>
            <a:ext cx="3257710" cy="4864314"/>
            <a:chOff x="615790" y="996843"/>
            <a:chExt cx="3257710" cy="4864314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78D3F53C-FC14-45C0-9F4D-824B3D75E444}"/>
                </a:ext>
              </a:extLst>
            </p:cNvPr>
            <p:cNvSpPr txBox="1"/>
            <p:nvPr/>
          </p:nvSpPr>
          <p:spPr>
            <a:xfrm>
              <a:off x="1943101" y="4770547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2C35DB5C-AE05-4AA6-BDDD-C80E07511592}"/>
                </a:ext>
              </a:extLst>
            </p:cNvPr>
            <p:cNvSpPr txBox="1"/>
            <p:nvPr/>
          </p:nvSpPr>
          <p:spPr>
            <a:xfrm>
              <a:off x="615790" y="5202900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ABEF2D35-CE33-439F-B212-C4E40543135B}"/>
                </a:ext>
              </a:extLst>
            </p:cNvPr>
            <p:cNvSpPr txBox="1"/>
            <p:nvPr/>
          </p:nvSpPr>
          <p:spPr>
            <a:xfrm>
              <a:off x="1943101" y="2883695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F9FBA49C-A739-4CBE-9DC4-D7DD4275DE51}"/>
                </a:ext>
              </a:extLst>
            </p:cNvPr>
            <p:cNvSpPr txBox="1"/>
            <p:nvPr/>
          </p:nvSpPr>
          <p:spPr>
            <a:xfrm>
              <a:off x="615790" y="3316048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731AFC12-1F83-4463-B496-C867D760746D}"/>
                </a:ext>
              </a:extLst>
            </p:cNvPr>
            <p:cNvSpPr txBox="1"/>
            <p:nvPr/>
          </p:nvSpPr>
          <p:spPr>
            <a:xfrm>
              <a:off x="1943101" y="996843"/>
              <a:ext cx="1930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CBCE9FA-174A-41E2-95FD-8B6BF547FA28}"/>
                </a:ext>
              </a:extLst>
            </p:cNvPr>
            <p:cNvSpPr txBox="1"/>
            <p:nvPr/>
          </p:nvSpPr>
          <p:spPr>
            <a:xfrm>
              <a:off x="615790" y="1429196"/>
              <a:ext cx="3257710" cy="658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6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00D7C37-57F1-426A-BA99-6DEAEFDFA0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AB77ED14-BC22-48EF-A639-D06152F945E8}"/>
              </a:ext>
            </a:extLst>
          </p:cNvPr>
          <p:cNvSpPr/>
          <p:nvPr/>
        </p:nvSpPr>
        <p:spPr>
          <a:xfrm>
            <a:off x="-2494070" y="589898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AF359DE8-A33D-4F4F-9531-9E4B9BB8D836}"/>
              </a:ext>
            </a:extLst>
          </p:cNvPr>
          <p:cNvSpPr/>
          <p:nvPr/>
        </p:nvSpPr>
        <p:spPr>
          <a:xfrm>
            <a:off x="-8674115" y="-18931514"/>
            <a:ext cx="20934375" cy="20934375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6B8F9F6-74FF-4B63-A082-201AD9E370FC}"/>
              </a:ext>
            </a:extLst>
          </p:cNvPr>
          <p:cNvSpPr txBox="1"/>
          <p:nvPr/>
        </p:nvSpPr>
        <p:spPr>
          <a:xfrm>
            <a:off x="2026839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02</a:t>
            </a:r>
            <a:endParaRPr lang="zh-CN" altLang="en-US" sz="28700" dirty="0">
              <a:ln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55756C5-BA97-43C2-A3C2-98284EB52A62}"/>
              </a:ext>
            </a:extLst>
          </p:cNvPr>
          <p:cNvSpPr txBox="1"/>
          <p:nvPr/>
        </p:nvSpPr>
        <p:spPr>
          <a:xfrm>
            <a:off x="2123187" y="1174537"/>
            <a:ext cx="4152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n w="25400">
                  <a:solidFill>
                    <a:srgbClr val="257DFF"/>
                  </a:solidFill>
                </a:ln>
                <a:solidFill>
                  <a:schemeClr val="bg1"/>
                </a:solidFill>
              </a:rPr>
              <a:t>02</a:t>
            </a:r>
            <a:endParaRPr lang="zh-CN" altLang="en-US" sz="28700" dirty="0">
              <a:ln w="25400">
                <a:solidFill>
                  <a:srgbClr val="257DFF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8B61BE1-5209-49E8-9C87-A38EFA5AF7C8}"/>
              </a:ext>
            </a:extLst>
          </p:cNvPr>
          <p:cNvSpPr txBox="1"/>
          <p:nvPr/>
        </p:nvSpPr>
        <p:spPr>
          <a:xfrm>
            <a:off x="6372434" y="2476277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7E1B132-09DC-47D3-9C25-88A0E148CE17}"/>
              </a:ext>
            </a:extLst>
          </p:cNvPr>
          <p:cNvSpPr txBox="1"/>
          <p:nvPr/>
        </p:nvSpPr>
        <p:spPr>
          <a:xfrm>
            <a:off x="6372434" y="3632200"/>
            <a:ext cx="2778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5404DE9-FD40-4364-9843-2F25ECCC261A}"/>
              </a:ext>
            </a:extLst>
          </p:cNvPr>
          <p:cNvGrpSpPr/>
          <p:nvPr/>
        </p:nvGrpSpPr>
        <p:grpSpPr>
          <a:xfrm>
            <a:off x="9383471" y="-950457"/>
            <a:ext cx="1540357" cy="1540355"/>
            <a:chOff x="9286335" y="571500"/>
            <a:chExt cx="1540357" cy="1540355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160BE84-969F-4B9D-B779-9A4CFE4E8EB2}"/>
                </a:ext>
              </a:extLst>
            </p:cNvPr>
            <p:cNvSpPr/>
            <p:nvPr/>
          </p:nvSpPr>
          <p:spPr>
            <a:xfrm>
              <a:off x="9286335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732BD6E-B889-44D5-B1C1-8F9F982BEE08}"/>
                </a:ext>
              </a:extLst>
            </p:cNvPr>
            <p:cNvSpPr/>
            <p:nvPr/>
          </p:nvSpPr>
          <p:spPr>
            <a:xfrm>
              <a:off x="9732450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E9DAC6E2-7767-49BA-B41B-22A10E013098}"/>
                </a:ext>
              </a:extLst>
            </p:cNvPr>
            <p:cNvSpPr/>
            <p:nvPr/>
          </p:nvSpPr>
          <p:spPr>
            <a:xfrm>
              <a:off x="10178563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247E6BAE-CAA2-4A18-8243-B51937B5B55A}"/>
                </a:ext>
              </a:extLst>
            </p:cNvPr>
            <p:cNvSpPr/>
            <p:nvPr/>
          </p:nvSpPr>
          <p:spPr>
            <a:xfrm>
              <a:off x="10624676" y="571500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36094B01-85F3-4E44-9FD4-71A253005961}"/>
                </a:ext>
              </a:extLst>
            </p:cNvPr>
            <p:cNvSpPr/>
            <p:nvPr/>
          </p:nvSpPr>
          <p:spPr>
            <a:xfrm>
              <a:off x="9286335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BCEF3A8-A9E1-49E4-ADD0-FD989F71F02B}"/>
                </a:ext>
              </a:extLst>
            </p:cNvPr>
            <p:cNvSpPr/>
            <p:nvPr/>
          </p:nvSpPr>
          <p:spPr>
            <a:xfrm>
              <a:off x="9732450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CF5ECAEB-20E0-4AD5-AA76-72932BE53153}"/>
                </a:ext>
              </a:extLst>
            </p:cNvPr>
            <p:cNvSpPr/>
            <p:nvPr/>
          </p:nvSpPr>
          <p:spPr>
            <a:xfrm>
              <a:off x="10178563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9FE9CA3B-513D-4851-9BBA-A5F8581AE527}"/>
                </a:ext>
              </a:extLst>
            </p:cNvPr>
            <p:cNvSpPr/>
            <p:nvPr/>
          </p:nvSpPr>
          <p:spPr>
            <a:xfrm>
              <a:off x="10624676" y="1017613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58A9B8B-7EF6-4C3E-9AFF-52DBC7BEFA07}"/>
                </a:ext>
              </a:extLst>
            </p:cNvPr>
            <p:cNvSpPr/>
            <p:nvPr/>
          </p:nvSpPr>
          <p:spPr>
            <a:xfrm>
              <a:off x="9286337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0B8CEA2-9C43-43DB-98AF-6012302ACAB6}"/>
                </a:ext>
              </a:extLst>
            </p:cNvPr>
            <p:cNvSpPr/>
            <p:nvPr/>
          </p:nvSpPr>
          <p:spPr>
            <a:xfrm>
              <a:off x="9732450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4E03276B-1986-4CFA-93D4-C52363949907}"/>
                </a:ext>
              </a:extLst>
            </p:cNvPr>
            <p:cNvSpPr/>
            <p:nvPr/>
          </p:nvSpPr>
          <p:spPr>
            <a:xfrm>
              <a:off x="10178563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C1DED82-F863-4714-A7C3-66AC09D5A1F6}"/>
                </a:ext>
              </a:extLst>
            </p:cNvPr>
            <p:cNvSpPr/>
            <p:nvPr/>
          </p:nvSpPr>
          <p:spPr>
            <a:xfrm>
              <a:off x="10624676" y="1463726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FBC85F4A-2B8B-4FE2-8FEE-E801B41765A1}"/>
                </a:ext>
              </a:extLst>
            </p:cNvPr>
            <p:cNvSpPr/>
            <p:nvPr/>
          </p:nvSpPr>
          <p:spPr>
            <a:xfrm>
              <a:off x="9286337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5F0246ED-5A87-47A8-A07B-ED2D30562385}"/>
                </a:ext>
              </a:extLst>
            </p:cNvPr>
            <p:cNvSpPr/>
            <p:nvPr/>
          </p:nvSpPr>
          <p:spPr>
            <a:xfrm>
              <a:off x="9732450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7FFD4070-9776-4195-A096-5BCD0C268ED9}"/>
                </a:ext>
              </a:extLst>
            </p:cNvPr>
            <p:cNvSpPr/>
            <p:nvPr/>
          </p:nvSpPr>
          <p:spPr>
            <a:xfrm>
              <a:off x="10178563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D368EFFE-9D38-46FA-9527-D7330A430A9C}"/>
                </a:ext>
              </a:extLst>
            </p:cNvPr>
            <p:cNvSpPr/>
            <p:nvPr/>
          </p:nvSpPr>
          <p:spPr>
            <a:xfrm>
              <a:off x="10624676" y="1909839"/>
              <a:ext cx="202016" cy="202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1596A9C-7776-4418-A979-5CB5D25C6034}"/>
              </a:ext>
            </a:extLst>
          </p:cNvPr>
          <p:cNvGrpSpPr/>
          <p:nvPr/>
        </p:nvGrpSpPr>
        <p:grpSpPr>
          <a:xfrm>
            <a:off x="1254524" y="6417399"/>
            <a:ext cx="1737326" cy="1025240"/>
            <a:chOff x="-462263" y="4919324"/>
            <a:chExt cx="1737326" cy="1025240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46054E3A-6004-4988-99DD-969AA9BDB569}"/>
                </a:ext>
              </a:extLst>
            </p:cNvPr>
            <p:cNvGrpSpPr/>
            <p:nvPr/>
          </p:nvGrpSpPr>
          <p:grpSpPr>
            <a:xfrm>
              <a:off x="-462263" y="4919324"/>
              <a:ext cx="1737326" cy="234315"/>
              <a:chOff x="1896533" y="2576786"/>
              <a:chExt cx="3140696" cy="423589"/>
            </a:xfrm>
          </p:grpSpPr>
          <p:sp>
            <p:nvSpPr>
              <p:cNvPr id="45" name="等腰三角形 63">
                <a:extLst>
                  <a:ext uri="{FF2B5EF4-FFF2-40B4-BE49-F238E27FC236}">
                    <a16:creationId xmlns="" xmlns:a16="http://schemas.microsoft.com/office/drawing/2014/main" id="{7A14B15E-4060-4414-89C5-0BD73B09BCC6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63">
                <a:extLst>
                  <a:ext uri="{FF2B5EF4-FFF2-40B4-BE49-F238E27FC236}">
                    <a16:creationId xmlns="" xmlns:a16="http://schemas.microsoft.com/office/drawing/2014/main" id="{66FE0CFF-993A-4B2E-B5AF-0B8901805903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63">
                <a:extLst>
                  <a:ext uri="{FF2B5EF4-FFF2-40B4-BE49-F238E27FC236}">
                    <a16:creationId xmlns="" xmlns:a16="http://schemas.microsoft.com/office/drawing/2014/main" id="{EEF58AAA-3050-439C-AC6C-A602129CEF7D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63">
                <a:extLst>
                  <a:ext uri="{FF2B5EF4-FFF2-40B4-BE49-F238E27FC236}">
                    <a16:creationId xmlns="" xmlns:a16="http://schemas.microsoft.com/office/drawing/2014/main" id="{40D42CD8-7373-4500-9843-8B403D8F69E8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810D80D2-705A-48DB-ACD9-2E49029012BC}"/>
                </a:ext>
              </a:extLst>
            </p:cNvPr>
            <p:cNvGrpSpPr/>
            <p:nvPr/>
          </p:nvGrpSpPr>
          <p:grpSpPr>
            <a:xfrm>
              <a:off x="-462263" y="5182966"/>
              <a:ext cx="1737326" cy="234315"/>
              <a:chOff x="1896533" y="2576786"/>
              <a:chExt cx="3140696" cy="423589"/>
            </a:xfrm>
          </p:grpSpPr>
          <p:sp>
            <p:nvSpPr>
              <p:cNvPr id="41" name="等腰三角形 63">
                <a:extLst>
                  <a:ext uri="{FF2B5EF4-FFF2-40B4-BE49-F238E27FC236}">
                    <a16:creationId xmlns="" xmlns:a16="http://schemas.microsoft.com/office/drawing/2014/main" id="{A80E93AA-1D79-4BDC-80BD-A0D1A71424C9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63">
                <a:extLst>
                  <a:ext uri="{FF2B5EF4-FFF2-40B4-BE49-F238E27FC236}">
                    <a16:creationId xmlns="" xmlns:a16="http://schemas.microsoft.com/office/drawing/2014/main" id="{BE99FDF3-05E3-45BD-A216-CD247B71C2D7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63">
                <a:extLst>
                  <a:ext uri="{FF2B5EF4-FFF2-40B4-BE49-F238E27FC236}">
                    <a16:creationId xmlns="" xmlns:a16="http://schemas.microsoft.com/office/drawing/2014/main" id="{37A96496-C162-4194-8A56-232063CE0CC2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63">
                <a:extLst>
                  <a:ext uri="{FF2B5EF4-FFF2-40B4-BE49-F238E27FC236}">
                    <a16:creationId xmlns="" xmlns:a16="http://schemas.microsoft.com/office/drawing/2014/main" id="{0D902B56-F1BD-4C14-8C4B-A873F4C70D36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61138230-D437-4D0D-808C-15DF830436FA}"/>
                </a:ext>
              </a:extLst>
            </p:cNvPr>
            <p:cNvGrpSpPr/>
            <p:nvPr/>
          </p:nvGrpSpPr>
          <p:grpSpPr>
            <a:xfrm>
              <a:off x="-462263" y="5446608"/>
              <a:ext cx="1737326" cy="234315"/>
              <a:chOff x="1896533" y="2576786"/>
              <a:chExt cx="3140696" cy="423589"/>
            </a:xfrm>
          </p:grpSpPr>
          <p:sp>
            <p:nvSpPr>
              <p:cNvPr id="37" name="等腰三角形 63">
                <a:extLst>
                  <a:ext uri="{FF2B5EF4-FFF2-40B4-BE49-F238E27FC236}">
                    <a16:creationId xmlns="" xmlns:a16="http://schemas.microsoft.com/office/drawing/2014/main" id="{1EA8A365-C2EC-4F0E-82AA-C56502FFFD2E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63">
                <a:extLst>
                  <a:ext uri="{FF2B5EF4-FFF2-40B4-BE49-F238E27FC236}">
                    <a16:creationId xmlns="" xmlns:a16="http://schemas.microsoft.com/office/drawing/2014/main" id="{2F8F7D20-3AAF-4AE9-9360-90F9FF72CE2B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63">
                <a:extLst>
                  <a:ext uri="{FF2B5EF4-FFF2-40B4-BE49-F238E27FC236}">
                    <a16:creationId xmlns="" xmlns:a16="http://schemas.microsoft.com/office/drawing/2014/main" id="{1AB3E987-37A0-4486-B963-49B47CCFEF41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63">
                <a:extLst>
                  <a:ext uri="{FF2B5EF4-FFF2-40B4-BE49-F238E27FC236}">
                    <a16:creationId xmlns="" xmlns:a16="http://schemas.microsoft.com/office/drawing/2014/main" id="{705DB6B4-AE5C-4F52-B762-581A8C3062C1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734DD74A-93A0-4568-BD33-5EA06415842F}"/>
                </a:ext>
              </a:extLst>
            </p:cNvPr>
            <p:cNvGrpSpPr/>
            <p:nvPr/>
          </p:nvGrpSpPr>
          <p:grpSpPr>
            <a:xfrm>
              <a:off x="-462263" y="5710249"/>
              <a:ext cx="1737326" cy="234315"/>
              <a:chOff x="1896533" y="2576786"/>
              <a:chExt cx="3140696" cy="423589"/>
            </a:xfrm>
          </p:grpSpPr>
          <p:sp>
            <p:nvSpPr>
              <p:cNvPr id="33" name="等腰三角形 63">
                <a:extLst>
                  <a:ext uri="{FF2B5EF4-FFF2-40B4-BE49-F238E27FC236}">
                    <a16:creationId xmlns="" xmlns:a16="http://schemas.microsoft.com/office/drawing/2014/main" id="{5C684263-1538-44B0-B079-7C638C29A525}"/>
                  </a:ext>
                </a:extLst>
              </p:cNvPr>
              <p:cNvSpPr/>
              <p:nvPr/>
            </p:nvSpPr>
            <p:spPr>
              <a:xfrm>
                <a:off x="1896533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63">
                <a:extLst>
                  <a:ext uri="{FF2B5EF4-FFF2-40B4-BE49-F238E27FC236}">
                    <a16:creationId xmlns="" xmlns:a16="http://schemas.microsoft.com/office/drawing/2014/main" id="{3C465D0F-2919-4D6E-8AE9-392327CC661A}"/>
                  </a:ext>
                </a:extLst>
              </p:cNvPr>
              <p:cNvSpPr/>
              <p:nvPr/>
            </p:nvSpPr>
            <p:spPr>
              <a:xfrm>
                <a:off x="2683787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63">
                <a:extLst>
                  <a:ext uri="{FF2B5EF4-FFF2-40B4-BE49-F238E27FC236}">
                    <a16:creationId xmlns="" xmlns:a16="http://schemas.microsoft.com/office/drawing/2014/main" id="{716DFBB2-B828-4DE7-862C-BD0A67BD82A3}"/>
                  </a:ext>
                </a:extLst>
              </p:cNvPr>
              <p:cNvSpPr/>
              <p:nvPr/>
            </p:nvSpPr>
            <p:spPr>
              <a:xfrm>
                <a:off x="3471041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63">
                <a:extLst>
                  <a:ext uri="{FF2B5EF4-FFF2-40B4-BE49-F238E27FC236}">
                    <a16:creationId xmlns="" xmlns:a16="http://schemas.microsoft.com/office/drawing/2014/main" id="{2E74FEFF-4CD1-4EB5-8528-C3F96B005C8B}"/>
                  </a:ext>
                </a:extLst>
              </p:cNvPr>
              <p:cNvSpPr/>
              <p:nvPr/>
            </p:nvSpPr>
            <p:spPr>
              <a:xfrm>
                <a:off x="4258295" y="2576786"/>
                <a:ext cx="778934" cy="423589"/>
              </a:xfrm>
              <a:custGeom>
                <a:avLst/>
                <a:gdLst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  <a:gd name="connsiteX3" fmla="*/ 0 w 778934"/>
                  <a:gd name="connsiteY3" fmla="*/ 423589 h 423589"/>
                  <a:gd name="connsiteX0" fmla="*/ 0 w 778934"/>
                  <a:gd name="connsiteY0" fmla="*/ 423589 h 515029"/>
                  <a:gd name="connsiteX1" fmla="*/ 389467 w 778934"/>
                  <a:gd name="connsiteY1" fmla="*/ 0 h 515029"/>
                  <a:gd name="connsiteX2" fmla="*/ 778934 w 778934"/>
                  <a:gd name="connsiteY2" fmla="*/ 423589 h 515029"/>
                  <a:gd name="connsiteX3" fmla="*/ 91440 w 778934"/>
                  <a:gd name="connsiteY3" fmla="*/ 515029 h 515029"/>
                  <a:gd name="connsiteX0" fmla="*/ 0 w 778934"/>
                  <a:gd name="connsiteY0" fmla="*/ 423589 h 423589"/>
                  <a:gd name="connsiteX1" fmla="*/ 389467 w 778934"/>
                  <a:gd name="connsiteY1" fmla="*/ 0 h 423589"/>
                  <a:gd name="connsiteX2" fmla="*/ 778934 w 778934"/>
                  <a:gd name="connsiteY2" fmla="*/ 423589 h 423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8934" h="423589">
                    <a:moveTo>
                      <a:pt x="0" y="423589"/>
                    </a:moveTo>
                    <a:lnTo>
                      <a:pt x="389467" y="0"/>
                    </a:lnTo>
                    <a:lnTo>
                      <a:pt x="778934" y="423589"/>
                    </a:lnTo>
                  </a:path>
                </a:pathLst>
              </a:cu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227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C0FFE15-14D1-4F5F-A96B-4597C022BD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0060FF"/>
              </a:gs>
              <a:gs pos="100000">
                <a:srgbClr val="257D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B47871FF-BA25-436A-9DC5-920997CBE400}"/>
              </a:ext>
            </a:extLst>
          </p:cNvPr>
          <p:cNvSpPr/>
          <p:nvPr/>
        </p:nvSpPr>
        <p:spPr>
          <a:xfrm>
            <a:off x="6885935" y="275578"/>
            <a:ext cx="986007" cy="2211095"/>
          </a:xfrm>
          <a:custGeom>
            <a:avLst/>
            <a:gdLst>
              <a:gd name="connsiteX0" fmla="*/ 713305 w 986007"/>
              <a:gd name="connsiteY0" fmla="*/ 0 h 2211095"/>
              <a:gd name="connsiteX1" fmla="*/ 986007 w 986007"/>
              <a:gd name="connsiteY1" fmla="*/ 0 h 2211095"/>
              <a:gd name="connsiteX2" fmla="*/ 272702 w 986007"/>
              <a:gd name="connsiteY2" fmla="*/ 2211095 h 2211095"/>
              <a:gd name="connsiteX3" fmla="*/ 0 w 986007"/>
              <a:gd name="connsiteY3" fmla="*/ 2211095 h 221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007" h="2211095">
                <a:moveTo>
                  <a:pt x="713305" y="0"/>
                </a:moveTo>
                <a:lnTo>
                  <a:pt x="986007" y="0"/>
                </a:lnTo>
                <a:lnTo>
                  <a:pt x="272702" y="2211095"/>
                </a:lnTo>
                <a:lnTo>
                  <a:pt x="0" y="221109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="" xmlns:a16="http://schemas.microsoft.com/office/drawing/2014/main" id="{C9C48F5F-BAA4-439B-99AB-FD14837240FA}"/>
              </a:ext>
            </a:extLst>
          </p:cNvPr>
          <p:cNvSpPr/>
          <p:nvPr/>
        </p:nvSpPr>
        <p:spPr>
          <a:xfrm>
            <a:off x="6506496" y="0"/>
            <a:ext cx="4876800" cy="6858000"/>
          </a:xfrm>
          <a:prstGeom prst="parallelogram">
            <a:avLst>
              <a:gd name="adj" fmla="val 4536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96B7777-D237-4A4A-9997-0D941DB68B6E}"/>
              </a:ext>
            </a:extLst>
          </p:cNvPr>
          <p:cNvGrpSpPr/>
          <p:nvPr/>
        </p:nvGrpSpPr>
        <p:grpSpPr>
          <a:xfrm>
            <a:off x="5991868" y="439957"/>
            <a:ext cx="6085410" cy="5884643"/>
            <a:chOff x="5802214" y="811432"/>
            <a:chExt cx="6085410" cy="5884643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AD6A357-1D55-4583-953E-4B2634EA7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354397" y="811432"/>
              <a:ext cx="2533227" cy="3562350"/>
            </a:xfrm>
            <a:custGeom>
              <a:avLst/>
              <a:gdLst>
                <a:gd name="connsiteX0" fmla="*/ 1149224 w 2533227"/>
                <a:gd name="connsiteY0" fmla="*/ 0 h 3562350"/>
                <a:gd name="connsiteX1" fmla="*/ 2533227 w 2533227"/>
                <a:gd name="connsiteY1" fmla="*/ 0 h 3562350"/>
                <a:gd name="connsiteX2" fmla="*/ 1384003 w 2533227"/>
                <a:gd name="connsiteY2" fmla="*/ 3562350 h 3562350"/>
                <a:gd name="connsiteX3" fmla="*/ 0 w 2533227"/>
                <a:gd name="connsiteY3" fmla="*/ 3562350 h 3562350"/>
                <a:gd name="connsiteX4" fmla="*/ 1149224 w 2533227"/>
                <a:gd name="connsiteY4" fmla="*/ 0 h 35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227" h="3562350">
                  <a:moveTo>
                    <a:pt x="1149224" y="0"/>
                  </a:moveTo>
                  <a:lnTo>
                    <a:pt x="2533227" y="0"/>
                  </a:lnTo>
                  <a:lnTo>
                    <a:pt x="1384003" y="3562350"/>
                  </a:lnTo>
                  <a:lnTo>
                    <a:pt x="0" y="3562350"/>
                  </a:lnTo>
                  <a:lnTo>
                    <a:pt x="1149224" y="0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387FDACC-BA30-49C5-878A-9DEB866E2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802214" y="1595438"/>
              <a:ext cx="2533227" cy="3562350"/>
            </a:xfrm>
            <a:custGeom>
              <a:avLst/>
              <a:gdLst>
                <a:gd name="connsiteX0" fmla="*/ 1149224 w 2533227"/>
                <a:gd name="connsiteY0" fmla="*/ 0 h 3562350"/>
                <a:gd name="connsiteX1" fmla="*/ 2533227 w 2533227"/>
                <a:gd name="connsiteY1" fmla="*/ 0 h 3562350"/>
                <a:gd name="connsiteX2" fmla="*/ 1384003 w 2533227"/>
                <a:gd name="connsiteY2" fmla="*/ 3562350 h 3562350"/>
                <a:gd name="connsiteX3" fmla="*/ 0 w 2533227"/>
                <a:gd name="connsiteY3" fmla="*/ 3562350 h 3562350"/>
                <a:gd name="connsiteX4" fmla="*/ 1149224 w 2533227"/>
                <a:gd name="connsiteY4" fmla="*/ 0 h 35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227" h="3562350">
                  <a:moveTo>
                    <a:pt x="1149224" y="0"/>
                  </a:moveTo>
                  <a:lnTo>
                    <a:pt x="2533227" y="0"/>
                  </a:lnTo>
                  <a:lnTo>
                    <a:pt x="1384003" y="3562350"/>
                  </a:lnTo>
                  <a:lnTo>
                    <a:pt x="0" y="3562350"/>
                  </a:lnTo>
                  <a:lnTo>
                    <a:pt x="1149224" y="0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BCE05F04-E382-4AC1-8902-5CAFDA6D1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010824" y="3133725"/>
              <a:ext cx="2533227" cy="3562350"/>
            </a:xfrm>
            <a:custGeom>
              <a:avLst/>
              <a:gdLst>
                <a:gd name="connsiteX0" fmla="*/ 1149224 w 2533227"/>
                <a:gd name="connsiteY0" fmla="*/ 0 h 3562350"/>
                <a:gd name="connsiteX1" fmla="*/ 2533227 w 2533227"/>
                <a:gd name="connsiteY1" fmla="*/ 0 h 3562350"/>
                <a:gd name="connsiteX2" fmla="*/ 1384003 w 2533227"/>
                <a:gd name="connsiteY2" fmla="*/ 3562350 h 3562350"/>
                <a:gd name="connsiteX3" fmla="*/ 0 w 2533227"/>
                <a:gd name="connsiteY3" fmla="*/ 3562350 h 3562350"/>
                <a:gd name="connsiteX4" fmla="*/ 1149224 w 2533227"/>
                <a:gd name="connsiteY4" fmla="*/ 0 h 35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227" h="3562350">
                  <a:moveTo>
                    <a:pt x="1149224" y="0"/>
                  </a:moveTo>
                  <a:lnTo>
                    <a:pt x="2533227" y="0"/>
                  </a:lnTo>
                  <a:lnTo>
                    <a:pt x="1384003" y="3562350"/>
                  </a:lnTo>
                  <a:lnTo>
                    <a:pt x="0" y="3562350"/>
                  </a:lnTo>
                  <a:lnTo>
                    <a:pt x="1149224" y="0"/>
                  </a:lnTo>
                  <a:close/>
                </a:path>
              </a:pathLst>
            </a:custGeom>
          </p:spPr>
        </p:pic>
      </p:grpSp>
      <p:sp>
        <p:nvSpPr>
          <p:cNvPr id="15" name="平行四边形 14">
            <a:extLst>
              <a:ext uri="{FF2B5EF4-FFF2-40B4-BE49-F238E27FC236}">
                <a16:creationId xmlns="" xmlns:a16="http://schemas.microsoft.com/office/drawing/2014/main" id="{AA33BA35-60AF-4B59-AD01-A3F171B6325A}"/>
              </a:ext>
            </a:extLst>
          </p:cNvPr>
          <p:cNvSpPr/>
          <p:nvPr/>
        </p:nvSpPr>
        <p:spPr>
          <a:xfrm>
            <a:off x="-3031763" y="0"/>
            <a:ext cx="4876800" cy="6858000"/>
          </a:xfrm>
          <a:prstGeom prst="parallelogram">
            <a:avLst>
              <a:gd name="adj" fmla="val 4536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7761F39-CA07-4710-944B-3114AECF9A78}"/>
              </a:ext>
            </a:extLst>
          </p:cNvPr>
          <p:cNvSpPr txBox="1"/>
          <p:nvPr/>
        </p:nvSpPr>
        <p:spPr>
          <a:xfrm>
            <a:off x="808705" y="1448112"/>
            <a:ext cx="193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99CAABB-E51B-4982-9F42-109CA2A15470}"/>
              </a:ext>
            </a:extLst>
          </p:cNvPr>
          <p:cNvSpPr txBox="1"/>
          <p:nvPr/>
        </p:nvSpPr>
        <p:spPr>
          <a:xfrm>
            <a:off x="808704" y="2005027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5CFD72E-B9A0-4C87-B717-6F8FE718E79E}"/>
              </a:ext>
            </a:extLst>
          </p:cNvPr>
          <p:cNvCxnSpPr/>
          <p:nvPr/>
        </p:nvCxnSpPr>
        <p:spPr>
          <a:xfrm>
            <a:off x="899192" y="1261735"/>
            <a:ext cx="49463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4A7FD50-0C20-44AF-B514-705A57F3B54F}"/>
              </a:ext>
            </a:extLst>
          </p:cNvPr>
          <p:cNvSpPr txBox="1"/>
          <p:nvPr/>
        </p:nvSpPr>
        <p:spPr>
          <a:xfrm>
            <a:off x="808704" y="4051612"/>
            <a:ext cx="4704547" cy="1544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06F63A7B-29AA-4F70-866C-0898CF7F8311}"/>
              </a:ext>
            </a:extLst>
          </p:cNvPr>
          <p:cNvSpPr/>
          <p:nvPr/>
        </p:nvSpPr>
        <p:spPr>
          <a:xfrm>
            <a:off x="9587693" y="4435046"/>
            <a:ext cx="986007" cy="2211095"/>
          </a:xfrm>
          <a:custGeom>
            <a:avLst/>
            <a:gdLst>
              <a:gd name="connsiteX0" fmla="*/ 713305 w 986007"/>
              <a:gd name="connsiteY0" fmla="*/ 0 h 2211095"/>
              <a:gd name="connsiteX1" fmla="*/ 986007 w 986007"/>
              <a:gd name="connsiteY1" fmla="*/ 0 h 2211095"/>
              <a:gd name="connsiteX2" fmla="*/ 272702 w 986007"/>
              <a:gd name="connsiteY2" fmla="*/ 2211095 h 2211095"/>
              <a:gd name="connsiteX3" fmla="*/ 0 w 986007"/>
              <a:gd name="connsiteY3" fmla="*/ 2211095 h 221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007" h="2211095">
                <a:moveTo>
                  <a:pt x="713305" y="0"/>
                </a:moveTo>
                <a:lnTo>
                  <a:pt x="986007" y="0"/>
                </a:lnTo>
                <a:lnTo>
                  <a:pt x="272702" y="2211095"/>
                </a:lnTo>
                <a:lnTo>
                  <a:pt x="0" y="2211095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2E067FF3-B28C-4E96-B639-9BFBB9610242}"/>
              </a:ext>
            </a:extLst>
          </p:cNvPr>
          <p:cNvSpPr/>
          <p:nvPr/>
        </p:nvSpPr>
        <p:spPr>
          <a:xfrm>
            <a:off x="11003066" y="3005138"/>
            <a:ext cx="986007" cy="2211095"/>
          </a:xfrm>
          <a:custGeom>
            <a:avLst/>
            <a:gdLst>
              <a:gd name="connsiteX0" fmla="*/ 713305 w 986007"/>
              <a:gd name="connsiteY0" fmla="*/ 0 h 2211095"/>
              <a:gd name="connsiteX1" fmla="*/ 986007 w 986007"/>
              <a:gd name="connsiteY1" fmla="*/ 0 h 2211095"/>
              <a:gd name="connsiteX2" fmla="*/ 272702 w 986007"/>
              <a:gd name="connsiteY2" fmla="*/ 2211095 h 2211095"/>
              <a:gd name="connsiteX3" fmla="*/ 0 w 986007"/>
              <a:gd name="connsiteY3" fmla="*/ 2211095 h 221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007" h="2211095">
                <a:moveTo>
                  <a:pt x="713305" y="0"/>
                </a:moveTo>
                <a:lnTo>
                  <a:pt x="986007" y="0"/>
                </a:lnTo>
                <a:lnTo>
                  <a:pt x="272702" y="2211095"/>
                </a:lnTo>
                <a:lnTo>
                  <a:pt x="0" y="221109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1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2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</TotalTime>
  <Words>1127</Words>
  <Application>Microsoft Office PowerPoint</Application>
  <PresentationFormat>宽屏</PresentationFormat>
  <Paragraphs>119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맑은 고딕</vt:lpstr>
      <vt:lpstr>等线</vt:lpstr>
      <vt:lpstr>等线 Light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小白学个P</dc:creator>
  <cp:keywords>51PPT模板网  www.51pptmoban.com</cp:keywords>
  <cp:lastModifiedBy>阳光 男孩</cp:lastModifiedBy>
  <cp:revision>57</cp:revision>
  <dcterms:created xsi:type="dcterms:W3CDTF">2018-11-09T14:54:43Z</dcterms:created>
  <dcterms:modified xsi:type="dcterms:W3CDTF">2018-11-18T12:53:06Z</dcterms:modified>
</cp:coreProperties>
</file>