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5" r:id="rId3"/>
    <p:sldId id="258" r:id="rId4"/>
    <p:sldId id="1742" r:id="rId5"/>
    <p:sldId id="1741" r:id="rId6"/>
    <p:sldId id="1743" r:id="rId7"/>
    <p:sldId id="1738" r:id="rId8"/>
    <p:sldId id="262" r:id="rId9"/>
    <p:sldId id="1734" r:id="rId10"/>
    <p:sldId id="1727" r:id="rId11"/>
    <p:sldId id="1720" r:id="rId12"/>
    <p:sldId id="1736" r:id="rId13"/>
    <p:sldId id="1739" r:id="rId14"/>
    <p:sldId id="263" r:id="rId15"/>
    <p:sldId id="1737" r:id="rId16"/>
    <p:sldId id="1740" r:id="rId17"/>
    <p:sldId id="1718" r:id="rId18"/>
    <p:sldId id="1733" r:id="rId19"/>
    <p:sldId id="1735" r:id="rId20"/>
    <p:sldId id="264" r:id="rId21"/>
    <p:sldId id="1719" r:id="rId22"/>
    <p:sldId id="1729" r:id="rId23"/>
    <p:sldId id="1709" r:id="rId24"/>
    <p:sldId id="1732" r:id="rId25"/>
    <p:sldId id="1710" r:id="rId26"/>
    <p:sldId id="1704" r:id="rId27"/>
    <p:sldId id="1721" r:id="rId28"/>
    <p:sldId id="1712" r:id="rId29"/>
    <p:sldId id="1713" r:id="rId30"/>
    <p:sldId id="1708" r:id="rId31"/>
    <p:sldId id="1728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44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0037"/>
    <a:srgbClr val="1F162D"/>
    <a:srgbClr val="11B2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4660"/>
  </p:normalViewPr>
  <p:slideViewPr>
    <p:cSldViewPr snapToGrid="0">
      <p:cViewPr varScale="1">
        <p:scale>
          <a:sx n="88" d="100"/>
          <a:sy n="88" d="100"/>
        </p:scale>
        <p:origin x="90" y="6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F1DD2-9A69-4A30-A20B-8ED9F9F614F2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2EF1F-5AB9-4920-AF5B-E1DBE17087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9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1F16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29400" y="1071786"/>
            <a:ext cx="4873812" cy="5587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r">
              <a:buNone/>
              <a:defRPr sz="15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altLang="zh-CN" dirty="0"/>
              <a:t>Click to edit Master subtitle style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xmlns="" id="{5DD274EB-29A3-4EC1-8664-30D6D42F830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676247" y="1638649"/>
            <a:ext cx="2753927" cy="3504759"/>
          </a:xfrm>
          <a:custGeom>
            <a:avLst/>
            <a:gdLst>
              <a:gd name="T0" fmla="*/ 693 w 1509"/>
              <a:gd name="T1" fmla="*/ 77 h 1923"/>
              <a:gd name="T2" fmla="*/ 762 w 1509"/>
              <a:gd name="T3" fmla="*/ 298 h 1923"/>
              <a:gd name="T4" fmla="*/ 707 w 1509"/>
              <a:gd name="T5" fmla="*/ 432 h 1923"/>
              <a:gd name="T6" fmla="*/ 828 w 1509"/>
              <a:gd name="T7" fmla="*/ 623 h 1923"/>
              <a:gd name="T8" fmla="*/ 892 w 1509"/>
              <a:gd name="T9" fmla="*/ 733 h 1923"/>
              <a:gd name="T10" fmla="*/ 676 w 1509"/>
              <a:gd name="T11" fmla="*/ 890 h 1923"/>
              <a:gd name="T12" fmla="*/ 789 w 1509"/>
              <a:gd name="T13" fmla="*/ 1016 h 1923"/>
              <a:gd name="T14" fmla="*/ 703 w 1509"/>
              <a:gd name="T15" fmla="*/ 1173 h 1923"/>
              <a:gd name="T16" fmla="*/ 850 w 1509"/>
              <a:gd name="T17" fmla="*/ 1015 h 1923"/>
              <a:gd name="T18" fmla="*/ 976 w 1509"/>
              <a:gd name="T19" fmla="*/ 648 h 1923"/>
              <a:gd name="T20" fmla="*/ 831 w 1509"/>
              <a:gd name="T21" fmla="*/ 1133 h 1923"/>
              <a:gd name="T22" fmla="*/ 722 w 1509"/>
              <a:gd name="T23" fmla="*/ 1283 h 1923"/>
              <a:gd name="T24" fmla="*/ 671 w 1509"/>
              <a:gd name="T25" fmla="*/ 1219 h 1923"/>
              <a:gd name="T26" fmla="*/ 557 w 1509"/>
              <a:gd name="T27" fmla="*/ 1523 h 1923"/>
              <a:gd name="T28" fmla="*/ 403 w 1509"/>
              <a:gd name="T29" fmla="*/ 1382 h 1923"/>
              <a:gd name="T30" fmla="*/ 329 w 1509"/>
              <a:gd name="T31" fmla="*/ 1490 h 1923"/>
              <a:gd name="T32" fmla="*/ 261 w 1509"/>
              <a:gd name="T33" fmla="*/ 1261 h 1923"/>
              <a:gd name="T34" fmla="*/ 367 w 1509"/>
              <a:gd name="T35" fmla="*/ 1340 h 1923"/>
              <a:gd name="T36" fmla="*/ 430 w 1509"/>
              <a:gd name="T37" fmla="*/ 1327 h 1923"/>
              <a:gd name="T38" fmla="*/ 544 w 1509"/>
              <a:gd name="T39" fmla="*/ 1323 h 1923"/>
              <a:gd name="T40" fmla="*/ 440 w 1509"/>
              <a:gd name="T41" fmla="*/ 1140 h 1923"/>
              <a:gd name="T42" fmla="*/ 560 w 1509"/>
              <a:gd name="T43" fmla="*/ 869 h 1923"/>
              <a:gd name="T44" fmla="*/ 636 w 1509"/>
              <a:gd name="T45" fmla="*/ 794 h 1923"/>
              <a:gd name="T46" fmla="*/ 622 w 1509"/>
              <a:gd name="T47" fmla="*/ 756 h 1923"/>
              <a:gd name="T48" fmla="*/ 159 w 1509"/>
              <a:gd name="T49" fmla="*/ 979 h 1923"/>
              <a:gd name="T50" fmla="*/ 22 w 1509"/>
              <a:gd name="T51" fmla="*/ 967 h 1923"/>
              <a:gd name="T52" fmla="*/ 38 w 1509"/>
              <a:gd name="T53" fmla="*/ 907 h 1923"/>
              <a:gd name="T54" fmla="*/ 324 w 1509"/>
              <a:gd name="T55" fmla="*/ 812 h 1923"/>
              <a:gd name="T56" fmla="*/ 342 w 1509"/>
              <a:gd name="T57" fmla="*/ 598 h 1923"/>
              <a:gd name="T58" fmla="*/ 361 w 1509"/>
              <a:gd name="T59" fmla="*/ 423 h 1923"/>
              <a:gd name="T60" fmla="*/ 611 w 1509"/>
              <a:gd name="T61" fmla="*/ 174 h 1923"/>
              <a:gd name="T62" fmla="*/ 571 w 1509"/>
              <a:gd name="T63" fmla="*/ 58 h 1923"/>
              <a:gd name="T64" fmla="*/ 91 w 1509"/>
              <a:gd name="T65" fmla="*/ 844 h 1923"/>
              <a:gd name="T66" fmla="*/ 520 w 1509"/>
              <a:gd name="T67" fmla="*/ 265 h 1923"/>
              <a:gd name="T68" fmla="*/ 480 w 1509"/>
              <a:gd name="T69" fmla="*/ 308 h 1923"/>
              <a:gd name="T70" fmla="*/ 549 w 1509"/>
              <a:gd name="T71" fmla="*/ 709 h 1923"/>
              <a:gd name="T72" fmla="*/ 680 w 1509"/>
              <a:gd name="T73" fmla="*/ 470 h 1923"/>
              <a:gd name="T74" fmla="*/ 572 w 1509"/>
              <a:gd name="T75" fmla="*/ 601 h 1923"/>
              <a:gd name="T76" fmla="*/ 680 w 1509"/>
              <a:gd name="T77" fmla="*/ 503 h 1923"/>
              <a:gd name="T78" fmla="*/ 547 w 1509"/>
              <a:gd name="T79" fmla="*/ 977 h 1923"/>
              <a:gd name="T80" fmla="*/ 1169 w 1509"/>
              <a:gd name="T81" fmla="*/ 403 h 1923"/>
              <a:gd name="T82" fmla="*/ 1317 w 1509"/>
              <a:gd name="T83" fmla="*/ 424 h 1923"/>
              <a:gd name="T84" fmla="*/ 1306 w 1509"/>
              <a:gd name="T85" fmla="*/ 559 h 1923"/>
              <a:gd name="T86" fmla="*/ 1254 w 1509"/>
              <a:gd name="T87" fmla="*/ 679 h 1923"/>
              <a:gd name="T88" fmla="*/ 1209 w 1509"/>
              <a:gd name="T89" fmla="*/ 769 h 1923"/>
              <a:gd name="T90" fmla="*/ 1190 w 1509"/>
              <a:gd name="T91" fmla="*/ 817 h 1923"/>
              <a:gd name="T92" fmla="*/ 1439 w 1509"/>
              <a:gd name="T93" fmla="*/ 705 h 1923"/>
              <a:gd name="T94" fmla="*/ 1427 w 1509"/>
              <a:gd name="T95" fmla="*/ 778 h 1923"/>
              <a:gd name="T96" fmla="*/ 1394 w 1509"/>
              <a:gd name="T97" fmla="*/ 1003 h 1923"/>
              <a:gd name="T98" fmla="*/ 1395 w 1509"/>
              <a:gd name="T99" fmla="*/ 1391 h 1923"/>
              <a:gd name="T100" fmla="*/ 1352 w 1509"/>
              <a:gd name="T101" fmla="*/ 1567 h 1923"/>
              <a:gd name="T102" fmla="*/ 1260 w 1509"/>
              <a:gd name="T103" fmla="*/ 1765 h 1923"/>
              <a:gd name="T104" fmla="*/ 1140 w 1509"/>
              <a:gd name="T105" fmla="*/ 1918 h 1923"/>
              <a:gd name="T106" fmla="*/ 1238 w 1509"/>
              <a:gd name="T107" fmla="*/ 1446 h 1923"/>
              <a:gd name="T108" fmla="*/ 1241 w 1509"/>
              <a:gd name="T109" fmla="*/ 898 h 1923"/>
              <a:gd name="T110" fmla="*/ 1055 w 1509"/>
              <a:gd name="T111" fmla="*/ 1194 h 1923"/>
              <a:gd name="T112" fmla="*/ 934 w 1509"/>
              <a:gd name="T113" fmla="*/ 1149 h 1923"/>
              <a:gd name="T114" fmla="*/ 1048 w 1509"/>
              <a:gd name="T115" fmla="*/ 711 h 1923"/>
              <a:gd name="T116" fmla="*/ 1036 w 1509"/>
              <a:gd name="T117" fmla="*/ 584 h 1923"/>
              <a:gd name="T118" fmla="*/ 999 w 1509"/>
              <a:gd name="T119" fmla="*/ 580 h 1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09" h="1923">
                <a:moveTo>
                  <a:pt x="569" y="13"/>
                </a:moveTo>
                <a:cubicBezTo>
                  <a:pt x="581" y="0"/>
                  <a:pt x="600" y="5"/>
                  <a:pt x="624" y="28"/>
                </a:cubicBezTo>
                <a:cubicBezTo>
                  <a:pt x="637" y="42"/>
                  <a:pt x="648" y="51"/>
                  <a:pt x="658" y="53"/>
                </a:cubicBezTo>
                <a:cubicBezTo>
                  <a:pt x="668" y="56"/>
                  <a:pt x="672" y="59"/>
                  <a:pt x="672" y="63"/>
                </a:cubicBezTo>
                <a:cubicBezTo>
                  <a:pt x="672" y="67"/>
                  <a:pt x="679" y="71"/>
                  <a:pt x="693" y="77"/>
                </a:cubicBezTo>
                <a:cubicBezTo>
                  <a:pt x="706" y="83"/>
                  <a:pt x="720" y="95"/>
                  <a:pt x="734" y="115"/>
                </a:cubicBezTo>
                <a:cubicBezTo>
                  <a:pt x="756" y="148"/>
                  <a:pt x="767" y="173"/>
                  <a:pt x="769" y="191"/>
                </a:cubicBezTo>
                <a:cubicBezTo>
                  <a:pt x="770" y="208"/>
                  <a:pt x="760" y="221"/>
                  <a:pt x="740" y="230"/>
                </a:cubicBezTo>
                <a:cubicBezTo>
                  <a:pt x="704" y="247"/>
                  <a:pt x="699" y="260"/>
                  <a:pt x="726" y="271"/>
                </a:cubicBezTo>
                <a:cubicBezTo>
                  <a:pt x="739" y="274"/>
                  <a:pt x="751" y="284"/>
                  <a:pt x="762" y="298"/>
                </a:cubicBezTo>
                <a:cubicBezTo>
                  <a:pt x="773" y="313"/>
                  <a:pt x="776" y="324"/>
                  <a:pt x="771" y="332"/>
                </a:cubicBezTo>
                <a:cubicBezTo>
                  <a:pt x="762" y="349"/>
                  <a:pt x="742" y="369"/>
                  <a:pt x="713" y="392"/>
                </a:cubicBezTo>
                <a:cubicBezTo>
                  <a:pt x="681" y="419"/>
                  <a:pt x="671" y="432"/>
                  <a:pt x="684" y="430"/>
                </a:cubicBezTo>
                <a:cubicBezTo>
                  <a:pt x="687" y="430"/>
                  <a:pt x="690" y="430"/>
                  <a:pt x="694" y="428"/>
                </a:cubicBezTo>
                <a:cubicBezTo>
                  <a:pt x="703" y="426"/>
                  <a:pt x="707" y="427"/>
                  <a:pt x="707" y="432"/>
                </a:cubicBezTo>
                <a:cubicBezTo>
                  <a:pt x="707" y="437"/>
                  <a:pt x="713" y="440"/>
                  <a:pt x="724" y="440"/>
                </a:cubicBezTo>
                <a:cubicBezTo>
                  <a:pt x="741" y="440"/>
                  <a:pt x="764" y="460"/>
                  <a:pt x="792" y="501"/>
                </a:cubicBezTo>
                <a:cubicBezTo>
                  <a:pt x="803" y="518"/>
                  <a:pt x="810" y="542"/>
                  <a:pt x="813" y="575"/>
                </a:cubicBezTo>
                <a:cubicBezTo>
                  <a:pt x="814" y="595"/>
                  <a:pt x="816" y="608"/>
                  <a:pt x="818" y="614"/>
                </a:cubicBezTo>
                <a:cubicBezTo>
                  <a:pt x="820" y="620"/>
                  <a:pt x="823" y="623"/>
                  <a:pt x="828" y="623"/>
                </a:cubicBezTo>
                <a:cubicBezTo>
                  <a:pt x="837" y="623"/>
                  <a:pt x="843" y="625"/>
                  <a:pt x="845" y="629"/>
                </a:cubicBezTo>
                <a:cubicBezTo>
                  <a:pt x="847" y="634"/>
                  <a:pt x="858" y="639"/>
                  <a:pt x="879" y="645"/>
                </a:cubicBezTo>
                <a:cubicBezTo>
                  <a:pt x="900" y="651"/>
                  <a:pt x="915" y="661"/>
                  <a:pt x="922" y="677"/>
                </a:cubicBezTo>
                <a:cubicBezTo>
                  <a:pt x="929" y="692"/>
                  <a:pt x="931" y="702"/>
                  <a:pt x="928" y="705"/>
                </a:cubicBezTo>
                <a:cubicBezTo>
                  <a:pt x="923" y="712"/>
                  <a:pt x="911" y="721"/>
                  <a:pt x="892" y="733"/>
                </a:cubicBezTo>
                <a:cubicBezTo>
                  <a:pt x="873" y="745"/>
                  <a:pt x="860" y="752"/>
                  <a:pt x="853" y="752"/>
                </a:cubicBezTo>
                <a:cubicBezTo>
                  <a:pt x="837" y="752"/>
                  <a:pt x="803" y="765"/>
                  <a:pt x="753" y="792"/>
                </a:cubicBezTo>
                <a:cubicBezTo>
                  <a:pt x="738" y="800"/>
                  <a:pt x="720" y="809"/>
                  <a:pt x="699" y="821"/>
                </a:cubicBezTo>
                <a:cubicBezTo>
                  <a:pt x="681" y="830"/>
                  <a:pt x="671" y="838"/>
                  <a:pt x="669" y="845"/>
                </a:cubicBezTo>
                <a:cubicBezTo>
                  <a:pt x="666" y="852"/>
                  <a:pt x="669" y="867"/>
                  <a:pt x="676" y="890"/>
                </a:cubicBezTo>
                <a:cubicBezTo>
                  <a:pt x="676" y="894"/>
                  <a:pt x="690" y="899"/>
                  <a:pt x="719" y="905"/>
                </a:cubicBezTo>
                <a:cubicBezTo>
                  <a:pt x="747" y="912"/>
                  <a:pt x="769" y="915"/>
                  <a:pt x="784" y="915"/>
                </a:cubicBezTo>
                <a:cubicBezTo>
                  <a:pt x="792" y="914"/>
                  <a:pt x="802" y="920"/>
                  <a:pt x="815" y="933"/>
                </a:cubicBezTo>
                <a:cubicBezTo>
                  <a:pt x="828" y="947"/>
                  <a:pt x="834" y="957"/>
                  <a:pt x="834" y="965"/>
                </a:cubicBezTo>
                <a:cubicBezTo>
                  <a:pt x="834" y="978"/>
                  <a:pt x="819" y="995"/>
                  <a:pt x="789" y="1016"/>
                </a:cubicBezTo>
                <a:cubicBezTo>
                  <a:pt x="759" y="1037"/>
                  <a:pt x="735" y="1048"/>
                  <a:pt x="717" y="1048"/>
                </a:cubicBezTo>
                <a:cubicBezTo>
                  <a:pt x="703" y="1049"/>
                  <a:pt x="693" y="1055"/>
                  <a:pt x="687" y="1064"/>
                </a:cubicBezTo>
                <a:cubicBezTo>
                  <a:pt x="681" y="1074"/>
                  <a:pt x="678" y="1091"/>
                  <a:pt x="678" y="1115"/>
                </a:cubicBezTo>
                <a:cubicBezTo>
                  <a:pt x="676" y="1163"/>
                  <a:pt x="676" y="1163"/>
                  <a:pt x="676" y="1163"/>
                </a:cubicBezTo>
                <a:cubicBezTo>
                  <a:pt x="703" y="1173"/>
                  <a:pt x="703" y="1173"/>
                  <a:pt x="703" y="1173"/>
                </a:cubicBezTo>
                <a:cubicBezTo>
                  <a:pt x="721" y="1179"/>
                  <a:pt x="734" y="1180"/>
                  <a:pt x="742" y="1175"/>
                </a:cubicBezTo>
                <a:cubicBezTo>
                  <a:pt x="747" y="1170"/>
                  <a:pt x="759" y="1155"/>
                  <a:pt x="778" y="1130"/>
                </a:cubicBezTo>
                <a:cubicBezTo>
                  <a:pt x="798" y="1105"/>
                  <a:pt x="807" y="1091"/>
                  <a:pt x="807" y="1088"/>
                </a:cubicBezTo>
                <a:cubicBezTo>
                  <a:pt x="807" y="1086"/>
                  <a:pt x="814" y="1075"/>
                  <a:pt x="828" y="1055"/>
                </a:cubicBezTo>
                <a:cubicBezTo>
                  <a:pt x="842" y="1035"/>
                  <a:pt x="850" y="1022"/>
                  <a:pt x="850" y="1015"/>
                </a:cubicBezTo>
                <a:cubicBezTo>
                  <a:pt x="850" y="1009"/>
                  <a:pt x="853" y="1000"/>
                  <a:pt x="859" y="990"/>
                </a:cubicBezTo>
                <a:cubicBezTo>
                  <a:pt x="866" y="980"/>
                  <a:pt x="874" y="958"/>
                  <a:pt x="884" y="925"/>
                </a:cubicBezTo>
                <a:cubicBezTo>
                  <a:pt x="894" y="891"/>
                  <a:pt x="906" y="855"/>
                  <a:pt x="920" y="815"/>
                </a:cubicBezTo>
                <a:cubicBezTo>
                  <a:pt x="933" y="775"/>
                  <a:pt x="945" y="737"/>
                  <a:pt x="956" y="700"/>
                </a:cubicBezTo>
                <a:cubicBezTo>
                  <a:pt x="967" y="662"/>
                  <a:pt x="974" y="645"/>
                  <a:pt x="976" y="648"/>
                </a:cubicBezTo>
                <a:cubicBezTo>
                  <a:pt x="977" y="650"/>
                  <a:pt x="976" y="661"/>
                  <a:pt x="971" y="678"/>
                </a:cubicBezTo>
                <a:cubicBezTo>
                  <a:pt x="966" y="696"/>
                  <a:pt x="959" y="721"/>
                  <a:pt x="951" y="753"/>
                </a:cubicBezTo>
                <a:cubicBezTo>
                  <a:pt x="930" y="851"/>
                  <a:pt x="913" y="918"/>
                  <a:pt x="902" y="956"/>
                </a:cubicBezTo>
                <a:cubicBezTo>
                  <a:pt x="891" y="993"/>
                  <a:pt x="877" y="1030"/>
                  <a:pt x="859" y="1067"/>
                </a:cubicBezTo>
                <a:cubicBezTo>
                  <a:pt x="842" y="1100"/>
                  <a:pt x="833" y="1122"/>
                  <a:pt x="831" y="1133"/>
                </a:cubicBezTo>
                <a:cubicBezTo>
                  <a:pt x="829" y="1143"/>
                  <a:pt x="824" y="1158"/>
                  <a:pt x="815" y="1179"/>
                </a:cubicBezTo>
                <a:cubicBezTo>
                  <a:pt x="797" y="1215"/>
                  <a:pt x="789" y="1246"/>
                  <a:pt x="792" y="1273"/>
                </a:cubicBezTo>
                <a:cubicBezTo>
                  <a:pt x="792" y="1283"/>
                  <a:pt x="791" y="1290"/>
                  <a:pt x="789" y="1292"/>
                </a:cubicBezTo>
                <a:cubicBezTo>
                  <a:pt x="787" y="1295"/>
                  <a:pt x="780" y="1297"/>
                  <a:pt x="767" y="1298"/>
                </a:cubicBezTo>
                <a:cubicBezTo>
                  <a:pt x="749" y="1299"/>
                  <a:pt x="734" y="1294"/>
                  <a:pt x="722" y="1283"/>
                </a:cubicBezTo>
                <a:cubicBezTo>
                  <a:pt x="709" y="1271"/>
                  <a:pt x="703" y="1263"/>
                  <a:pt x="703" y="1258"/>
                </a:cubicBezTo>
                <a:cubicBezTo>
                  <a:pt x="703" y="1251"/>
                  <a:pt x="700" y="1242"/>
                  <a:pt x="695" y="1230"/>
                </a:cubicBezTo>
                <a:cubicBezTo>
                  <a:pt x="689" y="1218"/>
                  <a:pt x="684" y="1210"/>
                  <a:pt x="680" y="1208"/>
                </a:cubicBezTo>
                <a:cubicBezTo>
                  <a:pt x="678" y="1206"/>
                  <a:pt x="675" y="1207"/>
                  <a:pt x="673" y="1210"/>
                </a:cubicBezTo>
                <a:cubicBezTo>
                  <a:pt x="672" y="1212"/>
                  <a:pt x="671" y="1215"/>
                  <a:pt x="671" y="1219"/>
                </a:cubicBezTo>
                <a:cubicBezTo>
                  <a:pt x="671" y="1231"/>
                  <a:pt x="670" y="1242"/>
                  <a:pt x="668" y="1254"/>
                </a:cubicBezTo>
                <a:cubicBezTo>
                  <a:pt x="666" y="1265"/>
                  <a:pt x="663" y="1315"/>
                  <a:pt x="661" y="1403"/>
                </a:cubicBezTo>
                <a:cubicBezTo>
                  <a:pt x="658" y="1491"/>
                  <a:pt x="654" y="1538"/>
                  <a:pt x="647" y="1544"/>
                </a:cubicBezTo>
                <a:cubicBezTo>
                  <a:pt x="642" y="1551"/>
                  <a:pt x="631" y="1552"/>
                  <a:pt x="613" y="1548"/>
                </a:cubicBezTo>
                <a:cubicBezTo>
                  <a:pt x="595" y="1544"/>
                  <a:pt x="576" y="1536"/>
                  <a:pt x="557" y="1523"/>
                </a:cubicBezTo>
                <a:cubicBezTo>
                  <a:pt x="535" y="1509"/>
                  <a:pt x="523" y="1498"/>
                  <a:pt x="519" y="1489"/>
                </a:cubicBezTo>
                <a:cubicBezTo>
                  <a:pt x="516" y="1480"/>
                  <a:pt x="508" y="1472"/>
                  <a:pt x="495" y="1467"/>
                </a:cubicBezTo>
                <a:cubicBezTo>
                  <a:pt x="483" y="1462"/>
                  <a:pt x="473" y="1454"/>
                  <a:pt x="468" y="1443"/>
                </a:cubicBezTo>
                <a:cubicBezTo>
                  <a:pt x="462" y="1432"/>
                  <a:pt x="450" y="1421"/>
                  <a:pt x="431" y="1408"/>
                </a:cubicBezTo>
                <a:cubicBezTo>
                  <a:pt x="412" y="1395"/>
                  <a:pt x="403" y="1386"/>
                  <a:pt x="403" y="1382"/>
                </a:cubicBezTo>
                <a:cubicBezTo>
                  <a:pt x="403" y="1377"/>
                  <a:pt x="400" y="1375"/>
                  <a:pt x="393" y="1375"/>
                </a:cubicBezTo>
                <a:cubicBezTo>
                  <a:pt x="387" y="1375"/>
                  <a:pt x="380" y="1385"/>
                  <a:pt x="373" y="1406"/>
                </a:cubicBezTo>
                <a:cubicBezTo>
                  <a:pt x="366" y="1426"/>
                  <a:pt x="363" y="1442"/>
                  <a:pt x="365" y="1454"/>
                </a:cubicBezTo>
                <a:cubicBezTo>
                  <a:pt x="367" y="1467"/>
                  <a:pt x="362" y="1476"/>
                  <a:pt x="349" y="1483"/>
                </a:cubicBezTo>
                <a:cubicBezTo>
                  <a:pt x="339" y="1488"/>
                  <a:pt x="332" y="1490"/>
                  <a:pt x="329" y="1490"/>
                </a:cubicBezTo>
                <a:cubicBezTo>
                  <a:pt x="326" y="1490"/>
                  <a:pt x="320" y="1487"/>
                  <a:pt x="313" y="1481"/>
                </a:cubicBezTo>
                <a:cubicBezTo>
                  <a:pt x="304" y="1473"/>
                  <a:pt x="291" y="1456"/>
                  <a:pt x="276" y="1429"/>
                </a:cubicBezTo>
                <a:cubicBezTo>
                  <a:pt x="261" y="1402"/>
                  <a:pt x="252" y="1369"/>
                  <a:pt x="251" y="1329"/>
                </a:cubicBezTo>
                <a:cubicBezTo>
                  <a:pt x="250" y="1302"/>
                  <a:pt x="250" y="1285"/>
                  <a:pt x="251" y="1277"/>
                </a:cubicBezTo>
                <a:cubicBezTo>
                  <a:pt x="252" y="1269"/>
                  <a:pt x="256" y="1264"/>
                  <a:pt x="261" y="1261"/>
                </a:cubicBezTo>
                <a:cubicBezTo>
                  <a:pt x="272" y="1255"/>
                  <a:pt x="281" y="1253"/>
                  <a:pt x="288" y="1256"/>
                </a:cubicBezTo>
                <a:cubicBezTo>
                  <a:pt x="294" y="1258"/>
                  <a:pt x="300" y="1267"/>
                  <a:pt x="307" y="1281"/>
                </a:cubicBezTo>
                <a:cubicBezTo>
                  <a:pt x="316" y="1301"/>
                  <a:pt x="326" y="1321"/>
                  <a:pt x="338" y="1339"/>
                </a:cubicBezTo>
                <a:cubicBezTo>
                  <a:pt x="349" y="1358"/>
                  <a:pt x="357" y="1367"/>
                  <a:pt x="361" y="1367"/>
                </a:cubicBezTo>
                <a:cubicBezTo>
                  <a:pt x="375" y="1367"/>
                  <a:pt x="377" y="1358"/>
                  <a:pt x="367" y="1340"/>
                </a:cubicBezTo>
                <a:cubicBezTo>
                  <a:pt x="364" y="1334"/>
                  <a:pt x="360" y="1328"/>
                  <a:pt x="355" y="1323"/>
                </a:cubicBezTo>
                <a:cubicBezTo>
                  <a:pt x="346" y="1314"/>
                  <a:pt x="343" y="1309"/>
                  <a:pt x="345" y="1308"/>
                </a:cubicBezTo>
                <a:cubicBezTo>
                  <a:pt x="348" y="1306"/>
                  <a:pt x="357" y="1313"/>
                  <a:pt x="372" y="1327"/>
                </a:cubicBezTo>
                <a:cubicBezTo>
                  <a:pt x="383" y="1336"/>
                  <a:pt x="394" y="1338"/>
                  <a:pt x="407" y="1333"/>
                </a:cubicBezTo>
                <a:cubicBezTo>
                  <a:pt x="422" y="1326"/>
                  <a:pt x="430" y="1324"/>
                  <a:pt x="430" y="1327"/>
                </a:cubicBezTo>
                <a:cubicBezTo>
                  <a:pt x="430" y="1328"/>
                  <a:pt x="429" y="1330"/>
                  <a:pt x="426" y="1333"/>
                </a:cubicBezTo>
                <a:cubicBezTo>
                  <a:pt x="407" y="1352"/>
                  <a:pt x="415" y="1367"/>
                  <a:pt x="451" y="1379"/>
                </a:cubicBezTo>
                <a:cubicBezTo>
                  <a:pt x="461" y="1383"/>
                  <a:pt x="474" y="1385"/>
                  <a:pt x="488" y="1387"/>
                </a:cubicBezTo>
                <a:cubicBezTo>
                  <a:pt x="511" y="1389"/>
                  <a:pt x="526" y="1386"/>
                  <a:pt x="533" y="1378"/>
                </a:cubicBezTo>
                <a:cubicBezTo>
                  <a:pt x="540" y="1370"/>
                  <a:pt x="544" y="1351"/>
                  <a:pt x="544" y="1323"/>
                </a:cubicBezTo>
                <a:cubicBezTo>
                  <a:pt x="544" y="1292"/>
                  <a:pt x="545" y="1252"/>
                  <a:pt x="549" y="1202"/>
                </a:cubicBezTo>
                <a:cubicBezTo>
                  <a:pt x="553" y="1127"/>
                  <a:pt x="553" y="1127"/>
                  <a:pt x="553" y="1127"/>
                </a:cubicBezTo>
                <a:cubicBezTo>
                  <a:pt x="534" y="1123"/>
                  <a:pt x="534" y="1123"/>
                  <a:pt x="534" y="1123"/>
                </a:cubicBezTo>
                <a:cubicBezTo>
                  <a:pt x="521" y="1119"/>
                  <a:pt x="508" y="1121"/>
                  <a:pt x="494" y="1129"/>
                </a:cubicBezTo>
                <a:cubicBezTo>
                  <a:pt x="481" y="1136"/>
                  <a:pt x="463" y="1140"/>
                  <a:pt x="440" y="1140"/>
                </a:cubicBezTo>
                <a:cubicBezTo>
                  <a:pt x="410" y="1140"/>
                  <a:pt x="390" y="1132"/>
                  <a:pt x="379" y="1115"/>
                </a:cubicBezTo>
                <a:cubicBezTo>
                  <a:pt x="368" y="1099"/>
                  <a:pt x="365" y="1070"/>
                  <a:pt x="370" y="1029"/>
                </a:cubicBezTo>
                <a:cubicBezTo>
                  <a:pt x="373" y="1008"/>
                  <a:pt x="381" y="995"/>
                  <a:pt x="393" y="990"/>
                </a:cubicBezTo>
                <a:cubicBezTo>
                  <a:pt x="431" y="973"/>
                  <a:pt x="477" y="943"/>
                  <a:pt x="532" y="898"/>
                </a:cubicBezTo>
                <a:cubicBezTo>
                  <a:pt x="547" y="885"/>
                  <a:pt x="557" y="875"/>
                  <a:pt x="560" y="869"/>
                </a:cubicBezTo>
                <a:cubicBezTo>
                  <a:pt x="563" y="863"/>
                  <a:pt x="565" y="853"/>
                  <a:pt x="565" y="840"/>
                </a:cubicBezTo>
                <a:cubicBezTo>
                  <a:pt x="565" y="821"/>
                  <a:pt x="572" y="805"/>
                  <a:pt x="588" y="794"/>
                </a:cubicBezTo>
                <a:cubicBezTo>
                  <a:pt x="594" y="789"/>
                  <a:pt x="601" y="785"/>
                  <a:pt x="609" y="783"/>
                </a:cubicBezTo>
                <a:cubicBezTo>
                  <a:pt x="617" y="781"/>
                  <a:pt x="623" y="781"/>
                  <a:pt x="628" y="783"/>
                </a:cubicBezTo>
                <a:cubicBezTo>
                  <a:pt x="633" y="785"/>
                  <a:pt x="636" y="789"/>
                  <a:pt x="636" y="794"/>
                </a:cubicBezTo>
                <a:cubicBezTo>
                  <a:pt x="636" y="799"/>
                  <a:pt x="639" y="801"/>
                  <a:pt x="646" y="800"/>
                </a:cubicBezTo>
                <a:cubicBezTo>
                  <a:pt x="651" y="798"/>
                  <a:pt x="662" y="791"/>
                  <a:pt x="679" y="778"/>
                </a:cubicBezTo>
                <a:cubicBezTo>
                  <a:pt x="697" y="764"/>
                  <a:pt x="712" y="751"/>
                  <a:pt x="726" y="738"/>
                </a:cubicBezTo>
                <a:cubicBezTo>
                  <a:pt x="740" y="725"/>
                  <a:pt x="746" y="718"/>
                  <a:pt x="744" y="717"/>
                </a:cubicBezTo>
                <a:cubicBezTo>
                  <a:pt x="737" y="714"/>
                  <a:pt x="697" y="728"/>
                  <a:pt x="622" y="756"/>
                </a:cubicBezTo>
                <a:cubicBezTo>
                  <a:pt x="548" y="785"/>
                  <a:pt x="502" y="805"/>
                  <a:pt x="486" y="815"/>
                </a:cubicBezTo>
                <a:cubicBezTo>
                  <a:pt x="476" y="823"/>
                  <a:pt x="457" y="832"/>
                  <a:pt x="431" y="843"/>
                </a:cubicBezTo>
                <a:cubicBezTo>
                  <a:pt x="405" y="854"/>
                  <a:pt x="387" y="863"/>
                  <a:pt x="378" y="872"/>
                </a:cubicBezTo>
                <a:cubicBezTo>
                  <a:pt x="369" y="880"/>
                  <a:pt x="354" y="889"/>
                  <a:pt x="332" y="900"/>
                </a:cubicBezTo>
                <a:cubicBezTo>
                  <a:pt x="256" y="932"/>
                  <a:pt x="198" y="958"/>
                  <a:pt x="159" y="979"/>
                </a:cubicBezTo>
                <a:cubicBezTo>
                  <a:pt x="152" y="982"/>
                  <a:pt x="140" y="986"/>
                  <a:pt x="122" y="988"/>
                </a:cubicBezTo>
                <a:cubicBezTo>
                  <a:pt x="104" y="991"/>
                  <a:pt x="88" y="992"/>
                  <a:pt x="72" y="991"/>
                </a:cubicBezTo>
                <a:cubicBezTo>
                  <a:pt x="57" y="990"/>
                  <a:pt x="49" y="989"/>
                  <a:pt x="49" y="986"/>
                </a:cubicBezTo>
                <a:cubicBezTo>
                  <a:pt x="49" y="981"/>
                  <a:pt x="46" y="979"/>
                  <a:pt x="40" y="979"/>
                </a:cubicBezTo>
                <a:cubicBezTo>
                  <a:pt x="35" y="979"/>
                  <a:pt x="29" y="975"/>
                  <a:pt x="22" y="967"/>
                </a:cubicBezTo>
                <a:cubicBezTo>
                  <a:pt x="16" y="959"/>
                  <a:pt x="10" y="950"/>
                  <a:pt x="5" y="938"/>
                </a:cubicBezTo>
                <a:cubicBezTo>
                  <a:pt x="0" y="923"/>
                  <a:pt x="4" y="906"/>
                  <a:pt x="17" y="888"/>
                </a:cubicBezTo>
                <a:cubicBezTo>
                  <a:pt x="31" y="870"/>
                  <a:pt x="45" y="863"/>
                  <a:pt x="61" y="865"/>
                </a:cubicBezTo>
                <a:cubicBezTo>
                  <a:pt x="68" y="866"/>
                  <a:pt x="66" y="873"/>
                  <a:pt x="54" y="884"/>
                </a:cubicBezTo>
                <a:cubicBezTo>
                  <a:pt x="42" y="896"/>
                  <a:pt x="36" y="904"/>
                  <a:pt x="38" y="907"/>
                </a:cubicBezTo>
                <a:cubicBezTo>
                  <a:pt x="44" y="916"/>
                  <a:pt x="67" y="916"/>
                  <a:pt x="106" y="905"/>
                </a:cubicBezTo>
                <a:cubicBezTo>
                  <a:pt x="145" y="895"/>
                  <a:pt x="188" y="878"/>
                  <a:pt x="236" y="854"/>
                </a:cubicBezTo>
                <a:cubicBezTo>
                  <a:pt x="249" y="847"/>
                  <a:pt x="258" y="844"/>
                  <a:pt x="264" y="844"/>
                </a:cubicBezTo>
                <a:cubicBezTo>
                  <a:pt x="269" y="844"/>
                  <a:pt x="281" y="838"/>
                  <a:pt x="298" y="826"/>
                </a:cubicBezTo>
                <a:cubicBezTo>
                  <a:pt x="316" y="813"/>
                  <a:pt x="324" y="809"/>
                  <a:pt x="324" y="812"/>
                </a:cubicBezTo>
                <a:cubicBezTo>
                  <a:pt x="324" y="815"/>
                  <a:pt x="327" y="814"/>
                  <a:pt x="333" y="809"/>
                </a:cubicBezTo>
                <a:cubicBezTo>
                  <a:pt x="339" y="804"/>
                  <a:pt x="337" y="793"/>
                  <a:pt x="328" y="776"/>
                </a:cubicBezTo>
                <a:cubicBezTo>
                  <a:pt x="319" y="758"/>
                  <a:pt x="315" y="744"/>
                  <a:pt x="316" y="732"/>
                </a:cubicBezTo>
                <a:cubicBezTo>
                  <a:pt x="316" y="721"/>
                  <a:pt x="313" y="712"/>
                  <a:pt x="307" y="707"/>
                </a:cubicBezTo>
                <a:cubicBezTo>
                  <a:pt x="285" y="691"/>
                  <a:pt x="297" y="654"/>
                  <a:pt x="342" y="598"/>
                </a:cubicBezTo>
                <a:cubicBezTo>
                  <a:pt x="361" y="573"/>
                  <a:pt x="376" y="552"/>
                  <a:pt x="389" y="535"/>
                </a:cubicBezTo>
                <a:cubicBezTo>
                  <a:pt x="401" y="518"/>
                  <a:pt x="409" y="507"/>
                  <a:pt x="413" y="501"/>
                </a:cubicBezTo>
                <a:cubicBezTo>
                  <a:pt x="435" y="476"/>
                  <a:pt x="445" y="458"/>
                  <a:pt x="445" y="448"/>
                </a:cubicBezTo>
                <a:cubicBezTo>
                  <a:pt x="445" y="442"/>
                  <a:pt x="435" y="440"/>
                  <a:pt x="414" y="441"/>
                </a:cubicBezTo>
                <a:cubicBezTo>
                  <a:pt x="393" y="441"/>
                  <a:pt x="375" y="435"/>
                  <a:pt x="361" y="423"/>
                </a:cubicBezTo>
                <a:cubicBezTo>
                  <a:pt x="348" y="410"/>
                  <a:pt x="339" y="393"/>
                  <a:pt x="335" y="373"/>
                </a:cubicBezTo>
                <a:cubicBezTo>
                  <a:pt x="330" y="352"/>
                  <a:pt x="332" y="337"/>
                  <a:pt x="340" y="328"/>
                </a:cubicBezTo>
                <a:cubicBezTo>
                  <a:pt x="350" y="317"/>
                  <a:pt x="406" y="291"/>
                  <a:pt x="509" y="251"/>
                </a:cubicBezTo>
                <a:cubicBezTo>
                  <a:pt x="544" y="238"/>
                  <a:pt x="567" y="227"/>
                  <a:pt x="580" y="218"/>
                </a:cubicBezTo>
                <a:cubicBezTo>
                  <a:pt x="593" y="208"/>
                  <a:pt x="603" y="194"/>
                  <a:pt x="611" y="174"/>
                </a:cubicBezTo>
                <a:cubicBezTo>
                  <a:pt x="619" y="156"/>
                  <a:pt x="622" y="144"/>
                  <a:pt x="621" y="137"/>
                </a:cubicBezTo>
                <a:cubicBezTo>
                  <a:pt x="621" y="130"/>
                  <a:pt x="615" y="121"/>
                  <a:pt x="605" y="111"/>
                </a:cubicBezTo>
                <a:cubicBezTo>
                  <a:pt x="594" y="98"/>
                  <a:pt x="588" y="88"/>
                  <a:pt x="588" y="81"/>
                </a:cubicBezTo>
                <a:cubicBezTo>
                  <a:pt x="588" y="74"/>
                  <a:pt x="586" y="70"/>
                  <a:pt x="581" y="70"/>
                </a:cubicBezTo>
                <a:cubicBezTo>
                  <a:pt x="577" y="70"/>
                  <a:pt x="573" y="66"/>
                  <a:pt x="571" y="58"/>
                </a:cubicBezTo>
                <a:cubicBezTo>
                  <a:pt x="568" y="50"/>
                  <a:pt x="565" y="42"/>
                  <a:pt x="562" y="34"/>
                </a:cubicBezTo>
                <a:cubicBezTo>
                  <a:pt x="559" y="26"/>
                  <a:pt x="561" y="19"/>
                  <a:pt x="569" y="13"/>
                </a:cubicBezTo>
                <a:close/>
                <a:moveTo>
                  <a:pt x="83" y="857"/>
                </a:moveTo>
                <a:cubicBezTo>
                  <a:pt x="78" y="857"/>
                  <a:pt x="77" y="855"/>
                  <a:pt x="80" y="851"/>
                </a:cubicBezTo>
                <a:cubicBezTo>
                  <a:pt x="82" y="846"/>
                  <a:pt x="86" y="844"/>
                  <a:pt x="91" y="844"/>
                </a:cubicBezTo>
                <a:cubicBezTo>
                  <a:pt x="96" y="844"/>
                  <a:pt x="97" y="846"/>
                  <a:pt x="94" y="851"/>
                </a:cubicBezTo>
                <a:cubicBezTo>
                  <a:pt x="91" y="855"/>
                  <a:pt x="87" y="857"/>
                  <a:pt x="83" y="857"/>
                </a:cubicBezTo>
                <a:close/>
                <a:moveTo>
                  <a:pt x="572" y="271"/>
                </a:moveTo>
                <a:cubicBezTo>
                  <a:pt x="572" y="268"/>
                  <a:pt x="567" y="266"/>
                  <a:pt x="557" y="265"/>
                </a:cubicBezTo>
                <a:cubicBezTo>
                  <a:pt x="547" y="263"/>
                  <a:pt x="535" y="263"/>
                  <a:pt x="520" y="265"/>
                </a:cubicBezTo>
                <a:cubicBezTo>
                  <a:pt x="506" y="266"/>
                  <a:pt x="495" y="269"/>
                  <a:pt x="488" y="272"/>
                </a:cubicBezTo>
                <a:cubicBezTo>
                  <a:pt x="470" y="278"/>
                  <a:pt x="452" y="288"/>
                  <a:pt x="434" y="303"/>
                </a:cubicBezTo>
                <a:cubicBezTo>
                  <a:pt x="407" y="326"/>
                  <a:pt x="407" y="326"/>
                  <a:pt x="407" y="326"/>
                </a:cubicBezTo>
                <a:cubicBezTo>
                  <a:pt x="434" y="321"/>
                  <a:pt x="434" y="321"/>
                  <a:pt x="434" y="321"/>
                </a:cubicBezTo>
                <a:cubicBezTo>
                  <a:pt x="453" y="318"/>
                  <a:pt x="469" y="314"/>
                  <a:pt x="480" y="308"/>
                </a:cubicBezTo>
                <a:cubicBezTo>
                  <a:pt x="492" y="302"/>
                  <a:pt x="510" y="295"/>
                  <a:pt x="535" y="287"/>
                </a:cubicBezTo>
                <a:cubicBezTo>
                  <a:pt x="560" y="279"/>
                  <a:pt x="572" y="273"/>
                  <a:pt x="572" y="271"/>
                </a:cubicBezTo>
                <a:close/>
                <a:moveTo>
                  <a:pt x="551" y="715"/>
                </a:moveTo>
                <a:cubicBezTo>
                  <a:pt x="556" y="712"/>
                  <a:pt x="559" y="711"/>
                  <a:pt x="558" y="710"/>
                </a:cubicBezTo>
                <a:cubicBezTo>
                  <a:pt x="557" y="710"/>
                  <a:pt x="554" y="709"/>
                  <a:pt x="549" y="709"/>
                </a:cubicBezTo>
                <a:cubicBezTo>
                  <a:pt x="542" y="709"/>
                  <a:pt x="536" y="711"/>
                  <a:pt x="534" y="715"/>
                </a:cubicBezTo>
                <a:cubicBezTo>
                  <a:pt x="531" y="719"/>
                  <a:pt x="531" y="721"/>
                  <a:pt x="534" y="723"/>
                </a:cubicBezTo>
                <a:cubicBezTo>
                  <a:pt x="538" y="723"/>
                  <a:pt x="544" y="720"/>
                  <a:pt x="551" y="715"/>
                </a:cubicBezTo>
                <a:close/>
                <a:moveTo>
                  <a:pt x="680" y="503"/>
                </a:moveTo>
                <a:cubicBezTo>
                  <a:pt x="681" y="485"/>
                  <a:pt x="681" y="474"/>
                  <a:pt x="680" y="470"/>
                </a:cubicBezTo>
                <a:cubicBezTo>
                  <a:pt x="679" y="465"/>
                  <a:pt x="675" y="462"/>
                  <a:pt x="669" y="461"/>
                </a:cubicBezTo>
                <a:cubicBezTo>
                  <a:pt x="660" y="461"/>
                  <a:pt x="651" y="465"/>
                  <a:pt x="644" y="474"/>
                </a:cubicBezTo>
                <a:cubicBezTo>
                  <a:pt x="636" y="482"/>
                  <a:pt x="625" y="500"/>
                  <a:pt x="611" y="528"/>
                </a:cubicBezTo>
                <a:cubicBezTo>
                  <a:pt x="597" y="557"/>
                  <a:pt x="588" y="572"/>
                  <a:pt x="586" y="574"/>
                </a:cubicBezTo>
                <a:cubicBezTo>
                  <a:pt x="583" y="576"/>
                  <a:pt x="579" y="585"/>
                  <a:pt x="572" y="601"/>
                </a:cubicBezTo>
                <a:cubicBezTo>
                  <a:pt x="566" y="618"/>
                  <a:pt x="557" y="635"/>
                  <a:pt x="545" y="652"/>
                </a:cubicBezTo>
                <a:cubicBezTo>
                  <a:pt x="531" y="673"/>
                  <a:pt x="529" y="684"/>
                  <a:pt x="540" y="684"/>
                </a:cubicBezTo>
                <a:cubicBezTo>
                  <a:pt x="547" y="683"/>
                  <a:pt x="560" y="675"/>
                  <a:pt x="578" y="661"/>
                </a:cubicBezTo>
                <a:cubicBezTo>
                  <a:pt x="615" y="632"/>
                  <a:pt x="641" y="606"/>
                  <a:pt x="655" y="583"/>
                </a:cubicBezTo>
                <a:cubicBezTo>
                  <a:pt x="669" y="561"/>
                  <a:pt x="678" y="534"/>
                  <a:pt x="680" y="503"/>
                </a:cubicBezTo>
                <a:close/>
                <a:moveTo>
                  <a:pt x="555" y="967"/>
                </a:moveTo>
                <a:cubicBezTo>
                  <a:pt x="559" y="959"/>
                  <a:pt x="560" y="954"/>
                  <a:pt x="557" y="952"/>
                </a:cubicBezTo>
                <a:cubicBezTo>
                  <a:pt x="554" y="950"/>
                  <a:pt x="553" y="952"/>
                  <a:pt x="551" y="957"/>
                </a:cubicBezTo>
                <a:cubicBezTo>
                  <a:pt x="550" y="959"/>
                  <a:pt x="549" y="960"/>
                  <a:pt x="549" y="961"/>
                </a:cubicBezTo>
                <a:cubicBezTo>
                  <a:pt x="545" y="969"/>
                  <a:pt x="545" y="974"/>
                  <a:pt x="547" y="977"/>
                </a:cubicBezTo>
                <a:cubicBezTo>
                  <a:pt x="549" y="978"/>
                  <a:pt x="551" y="976"/>
                  <a:pt x="553" y="971"/>
                </a:cubicBezTo>
                <a:cubicBezTo>
                  <a:pt x="554" y="970"/>
                  <a:pt x="555" y="968"/>
                  <a:pt x="555" y="967"/>
                </a:cubicBezTo>
                <a:close/>
                <a:moveTo>
                  <a:pt x="1132" y="425"/>
                </a:moveTo>
                <a:cubicBezTo>
                  <a:pt x="1132" y="421"/>
                  <a:pt x="1136" y="415"/>
                  <a:pt x="1144" y="407"/>
                </a:cubicBezTo>
                <a:cubicBezTo>
                  <a:pt x="1152" y="399"/>
                  <a:pt x="1160" y="398"/>
                  <a:pt x="1169" y="403"/>
                </a:cubicBezTo>
                <a:cubicBezTo>
                  <a:pt x="1178" y="408"/>
                  <a:pt x="1186" y="408"/>
                  <a:pt x="1193" y="403"/>
                </a:cubicBezTo>
                <a:cubicBezTo>
                  <a:pt x="1200" y="398"/>
                  <a:pt x="1206" y="397"/>
                  <a:pt x="1212" y="400"/>
                </a:cubicBezTo>
                <a:cubicBezTo>
                  <a:pt x="1218" y="404"/>
                  <a:pt x="1227" y="406"/>
                  <a:pt x="1238" y="407"/>
                </a:cubicBezTo>
                <a:cubicBezTo>
                  <a:pt x="1256" y="408"/>
                  <a:pt x="1274" y="411"/>
                  <a:pt x="1291" y="415"/>
                </a:cubicBezTo>
                <a:cubicBezTo>
                  <a:pt x="1308" y="419"/>
                  <a:pt x="1317" y="422"/>
                  <a:pt x="1317" y="424"/>
                </a:cubicBezTo>
                <a:cubicBezTo>
                  <a:pt x="1317" y="427"/>
                  <a:pt x="1324" y="436"/>
                  <a:pt x="1338" y="452"/>
                </a:cubicBezTo>
                <a:cubicBezTo>
                  <a:pt x="1352" y="468"/>
                  <a:pt x="1358" y="480"/>
                  <a:pt x="1355" y="488"/>
                </a:cubicBezTo>
                <a:cubicBezTo>
                  <a:pt x="1351" y="496"/>
                  <a:pt x="1349" y="503"/>
                  <a:pt x="1349" y="511"/>
                </a:cubicBezTo>
                <a:cubicBezTo>
                  <a:pt x="1348" y="519"/>
                  <a:pt x="1342" y="528"/>
                  <a:pt x="1331" y="538"/>
                </a:cubicBezTo>
                <a:cubicBezTo>
                  <a:pt x="1319" y="548"/>
                  <a:pt x="1311" y="555"/>
                  <a:pt x="1306" y="559"/>
                </a:cubicBezTo>
                <a:cubicBezTo>
                  <a:pt x="1300" y="563"/>
                  <a:pt x="1295" y="576"/>
                  <a:pt x="1288" y="598"/>
                </a:cubicBezTo>
                <a:cubicBezTo>
                  <a:pt x="1282" y="619"/>
                  <a:pt x="1277" y="630"/>
                  <a:pt x="1273" y="630"/>
                </a:cubicBezTo>
                <a:cubicBezTo>
                  <a:pt x="1269" y="630"/>
                  <a:pt x="1267" y="635"/>
                  <a:pt x="1267" y="644"/>
                </a:cubicBezTo>
                <a:cubicBezTo>
                  <a:pt x="1267" y="653"/>
                  <a:pt x="1265" y="659"/>
                  <a:pt x="1260" y="662"/>
                </a:cubicBezTo>
                <a:cubicBezTo>
                  <a:pt x="1256" y="665"/>
                  <a:pt x="1254" y="671"/>
                  <a:pt x="1254" y="679"/>
                </a:cubicBezTo>
                <a:cubicBezTo>
                  <a:pt x="1254" y="688"/>
                  <a:pt x="1250" y="695"/>
                  <a:pt x="1243" y="701"/>
                </a:cubicBezTo>
                <a:cubicBezTo>
                  <a:pt x="1236" y="706"/>
                  <a:pt x="1232" y="715"/>
                  <a:pt x="1232" y="727"/>
                </a:cubicBezTo>
                <a:cubicBezTo>
                  <a:pt x="1232" y="738"/>
                  <a:pt x="1230" y="744"/>
                  <a:pt x="1225" y="744"/>
                </a:cubicBezTo>
                <a:cubicBezTo>
                  <a:pt x="1220" y="744"/>
                  <a:pt x="1218" y="747"/>
                  <a:pt x="1221" y="754"/>
                </a:cubicBezTo>
                <a:cubicBezTo>
                  <a:pt x="1223" y="762"/>
                  <a:pt x="1220" y="766"/>
                  <a:pt x="1209" y="769"/>
                </a:cubicBezTo>
                <a:cubicBezTo>
                  <a:pt x="1203" y="771"/>
                  <a:pt x="1200" y="774"/>
                  <a:pt x="1200" y="777"/>
                </a:cubicBezTo>
                <a:cubicBezTo>
                  <a:pt x="1202" y="779"/>
                  <a:pt x="1200" y="783"/>
                  <a:pt x="1192" y="789"/>
                </a:cubicBezTo>
                <a:cubicBezTo>
                  <a:pt x="1184" y="795"/>
                  <a:pt x="1179" y="804"/>
                  <a:pt x="1177" y="815"/>
                </a:cubicBezTo>
                <a:cubicBezTo>
                  <a:pt x="1175" y="832"/>
                  <a:pt x="1175" y="832"/>
                  <a:pt x="1175" y="832"/>
                </a:cubicBezTo>
                <a:cubicBezTo>
                  <a:pt x="1190" y="817"/>
                  <a:pt x="1190" y="817"/>
                  <a:pt x="1190" y="817"/>
                </a:cubicBezTo>
                <a:cubicBezTo>
                  <a:pt x="1202" y="807"/>
                  <a:pt x="1218" y="795"/>
                  <a:pt x="1238" y="782"/>
                </a:cubicBezTo>
                <a:cubicBezTo>
                  <a:pt x="1259" y="770"/>
                  <a:pt x="1272" y="761"/>
                  <a:pt x="1277" y="757"/>
                </a:cubicBezTo>
                <a:cubicBezTo>
                  <a:pt x="1286" y="750"/>
                  <a:pt x="1303" y="738"/>
                  <a:pt x="1329" y="723"/>
                </a:cubicBezTo>
                <a:cubicBezTo>
                  <a:pt x="1354" y="707"/>
                  <a:pt x="1371" y="699"/>
                  <a:pt x="1379" y="698"/>
                </a:cubicBezTo>
                <a:cubicBezTo>
                  <a:pt x="1389" y="695"/>
                  <a:pt x="1409" y="698"/>
                  <a:pt x="1439" y="705"/>
                </a:cubicBezTo>
                <a:cubicBezTo>
                  <a:pt x="1469" y="713"/>
                  <a:pt x="1488" y="721"/>
                  <a:pt x="1494" y="728"/>
                </a:cubicBezTo>
                <a:cubicBezTo>
                  <a:pt x="1504" y="741"/>
                  <a:pt x="1509" y="751"/>
                  <a:pt x="1507" y="758"/>
                </a:cubicBezTo>
                <a:cubicBezTo>
                  <a:pt x="1505" y="765"/>
                  <a:pt x="1496" y="768"/>
                  <a:pt x="1481" y="765"/>
                </a:cubicBezTo>
                <a:cubicBezTo>
                  <a:pt x="1475" y="765"/>
                  <a:pt x="1470" y="767"/>
                  <a:pt x="1464" y="771"/>
                </a:cubicBezTo>
                <a:cubicBezTo>
                  <a:pt x="1458" y="775"/>
                  <a:pt x="1446" y="777"/>
                  <a:pt x="1427" y="778"/>
                </a:cubicBezTo>
                <a:cubicBezTo>
                  <a:pt x="1400" y="780"/>
                  <a:pt x="1373" y="793"/>
                  <a:pt x="1346" y="819"/>
                </a:cubicBezTo>
                <a:cubicBezTo>
                  <a:pt x="1329" y="834"/>
                  <a:pt x="1329" y="834"/>
                  <a:pt x="1329" y="834"/>
                </a:cubicBezTo>
                <a:cubicBezTo>
                  <a:pt x="1350" y="865"/>
                  <a:pt x="1350" y="865"/>
                  <a:pt x="1350" y="865"/>
                </a:cubicBezTo>
                <a:cubicBezTo>
                  <a:pt x="1364" y="886"/>
                  <a:pt x="1374" y="913"/>
                  <a:pt x="1381" y="946"/>
                </a:cubicBezTo>
                <a:cubicBezTo>
                  <a:pt x="1387" y="979"/>
                  <a:pt x="1391" y="998"/>
                  <a:pt x="1394" y="1003"/>
                </a:cubicBezTo>
                <a:cubicBezTo>
                  <a:pt x="1397" y="1007"/>
                  <a:pt x="1399" y="1021"/>
                  <a:pt x="1400" y="1044"/>
                </a:cubicBezTo>
                <a:cubicBezTo>
                  <a:pt x="1401" y="1067"/>
                  <a:pt x="1405" y="1090"/>
                  <a:pt x="1411" y="1111"/>
                </a:cubicBezTo>
                <a:cubicBezTo>
                  <a:pt x="1418" y="1133"/>
                  <a:pt x="1419" y="1150"/>
                  <a:pt x="1415" y="1160"/>
                </a:cubicBezTo>
                <a:cubicBezTo>
                  <a:pt x="1411" y="1171"/>
                  <a:pt x="1408" y="1207"/>
                  <a:pt x="1406" y="1267"/>
                </a:cubicBezTo>
                <a:cubicBezTo>
                  <a:pt x="1403" y="1328"/>
                  <a:pt x="1399" y="1369"/>
                  <a:pt x="1395" y="1391"/>
                </a:cubicBezTo>
                <a:cubicBezTo>
                  <a:pt x="1390" y="1414"/>
                  <a:pt x="1388" y="1431"/>
                  <a:pt x="1388" y="1444"/>
                </a:cubicBezTo>
                <a:cubicBezTo>
                  <a:pt x="1388" y="1475"/>
                  <a:pt x="1382" y="1498"/>
                  <a:pt x="1371" y="1512"/>
                </a:cubicBezTo>
                <a:cubicBezTo>
                  <a:pt x="1370" y="1513"/>
                  <a:pt x="1368" y="1514"/>
                  <a:pt x="1367" y="1514"/>
                </a:cubicBezTo>
                <a:cubicBezTo>
                  <a:pt x="1363" y="1511"/>
                  <a:pt x="1361" y="1513"/>
                  <a:pt x="1361" y="1519"/>
                </a:cubicBezTo>
                <a:cubicBezTo>
                  <a:pt x="1361" y="1528"/>
                  <a:pt x="1358" y="1544"/>
                  <a:pt x="1352" y="1567"/>
                </a:cubicBezTo>
                <a:cubicBezTo>
                  <a:pt x="1345" y="1590"/>
                  <a:pt x="1341" y="1603"/>
                  <a:pt x="1338" y="1606"/>
                </a:cubicBezTo>
                <a:cubicBezTo>
                  <a:pt x="1333" y="1608"/>
                  <a:pt x="1331" y="1616"/>
                  <a:pt x="1331" y="1630"/>
                </a:cubicBezTo>
                <a:cubicBezTo>
                  <a:pt x="1331" y="1643"/>
                  <a:pt x="1328" y="1651"/>
                  <a:pt x="1324" y="1654"/>
                </a:cubicBezTo>
                <a:cubicBezTo>
                  <a:pt x="1319" y="1657"/>
                  <a:pt x="1310" y="1673"/>
                  <a:pt x="1296" y="1704"/>
                </a:cubicBezTo>
                <a:cubicBezTo>
                  <a:pt x="1282" y="1735"/>
                  <a:pt x="1270" y="1755"/>
                  <a:pt x="1260" y="1765"/>
                </a:cubicBezTo>
                <a:cubicBezTo>
                  <a:pt x="1251" y="1774"/>
                  <a:pt x="1246" y="1782"/>
                  <a:pt x="1246" y="1789"/>
                </a:cubicBezTo>
                <a:cubicBezTo>
                  <a:pt x="1246" y="1795"/>
                  <a:pt x="1236" y="1809"/>
                  <a:pt x="1215" y="1829"/>
                </a:cubicBezTo>
                <a:cubicBezTo>
                  <a:pt x="1195" y="1850"/>
                  <a:pt x="1180" y="1869"/>
                  <a:pt x="1172" y="1887"/>
                </a:cubicBezTo>
                <a:cubicBezTo>
                  <a:pt x="1163" y="1905"/>
                  <a:pt x="1155" y="1916"/>
                  <a:pt x="1148" y="1920"/>
                </a:cubicBezTo>
                <a:cubicBezTo>
                  <a:pt x="1141" y="1923"/>
                  <a:pt x="1139" y="1923"/>
                  <a:pt x="1140" y="1918"/>
                </a:cubicBezTo>
                <a:cubicBezTo>
                  <a:pt x="1140" y="1912"/>
                  <a:pt x="1143" y="1900"/>
                  <a:pt x="1150" y="1881"/>
                </a:cubicBezTo>
                <a:cubicBezTo>
                  <a:pt x="1168" y="1832"/>
                  <a:pt x="1176" y="1800"/>
                  <a:pt x="1175" y="1785"/>
                </a:cubicBezTo>
                <a:cubicBezTo>
                  <a:pt x="1175" y="1784"/>
                  <a:pt x="1178" y="1771"/>
                  <a:pt x="1185" y="1747"/>
                </a:cubicBezTo>
                <a:cubicBezTo>
                  <a:pt x="1192" y="1724"/>
                  <a:pt x="1202" y="1674"/>
                  <a:pt x="1214" y="1598"/>
                </a:cubicBezTo>
                <a:cubicBezTo>
                  <a:pt x="1226" y="1522"/>
                  <a:pt x="1234" y="1472"/>
                  <a:pt x="1238" y="1446"/>
                </a:cubicBezTo>
                <a:cubicBezTo>
                  <a:pt x="1252" y="1371"/>
                  <a:pt x="1261" y="1292"/>
                  <a:pt x="1263" y="1211"/>
                </a:cubicBezTo>
                <a:cubicBezTo>
                  <a:pt x="1266" y="1177"/>
                  <a:pt x="1268" y="1139"/>
                  <a:pt x="1271" y="1098"/>
                </a:cubicBezTo>
                <a:cubicBezTo>
                  <a:pt x="1280" y="958"/>
                  <a:pt x="1282" y="883"/>
                  <a:pt x="1277" y="873"/>
                </a:cubicBezTo>
                <a:cubicBezTo>
                  <a:pt x="1273" y="868"/>
                  <a:pt x="1265" y="870"/>
                  <a:pt x="1254" y="880"/>
                </a:cubicBezTo>
                <a:cubicBezTo>
                  <a:pt x="1242" y="889"/>
                  <a:pt x="1238" y="895"/>
                  <a:pt x="1241" y="898"/>
                </a:cubicBezTo>
                <a:cubicBezTo>
                  <a:pt x="1244" y="900"/>
                  <a:pt x="1240" y="905"/>
                  <a:pt x="1229" y="913"/>
                </a:cubicBezTo>
                <a:cubicBezTo>
                  <a:pt x="1221" y="918"/>
                  <a:pt x="1200" y="937"/>
                  <a:pt x="1167" y="968"/>
                </a:cubicBezTo>
                <a:cubicBezTo>
                  <a:pt x="1134" y="999"/>
                  <a:pt x="1114" y="1020"/>
                  <a:pt x="1107" y="1029"/>
                </a:cubicBezTo>
                <a:cubicBezTo>
                  <a:pt x="1103" y="1034"/>
                  <a:pt x="1095" y="1056"/>
                  <a:pt x="1082" y="1096"/>
                </a:cubicBezTo>
                <a:cubicBezTo>
                  <a:pt x="1069" y="1136"/>
                  <a:pt x="1060" y="1168"/>
                  <a:pt x="1055" y="1194"/>
                </a:cubicBezTo>
                <a:cubicBezTo>
                  <a:pt x="1050" y="1217"/>
                  <a:pt x="1045" y="1232"/>
                  <a:pt x="1040" y="1238"/>
                </a:cubicBezTo>
                <a:cubicBezTo>
                  <a:pt x="1034" y="1245"/>
                  <a:pt x="1025" y="1247"/>
                  <a:pt x="1013" y="1246"/>
                </a:cubicBezTo>
                <a:cubicBezTo>
                  <a:pt x="1002" y="1245"/>
                  <a:pt x="991" y="1240"/>
                  <a:pt x="980" y="1231"/>
                </a:cubicBezTo>
                <a:cubicBezTo>
                  <a:pt x="970" y="1222"/>
                  <a:pt x="960" y="1208"/>
                  <a:pt x="950" y="1189"/>
                </a:cubicBezTo>
                <a:cubicBezTo>
                  <a:pt x="939" y="1171"/>
                  <a:pt x="934" y="1157"/>
                  <a:pt x="934" y="1149"/>
                </a:cubicBezTo>
                <a:cubicBezTo>
                  <a:pt x="934" y="1141"/>
                  <a:pt x="932" y="1134"/>
                  <a:pt x="928" y="1129"/>
                </a:cubicBezTo>
                <a:cubicBezTo>
                  <a:pt x="922" y="1124"/>
                  <a:pt x="917" y="1110"/>
                  <a:pt x="914" y="1088"/>
                </a:cubicBezTo>
                <a:cubicBezTo>
                  <a:pt x="911" y="1066"/>
                  <a:pt x="910" y="1046"/>
                  <a:pt x="911" y="1028"/>
                </a:cubicBezTo>
                <a:cubicBezTo>
                  <a:pt x="912" y="1009"/>
                  <a:pt x="916" y="1000"/>
                  <a:pt x="921" y="1000"/>
                </a:cubicBezTo>
                <a:cubicBezTo>
                  <a:pt x="930" y="1000"/>
                  <a:pt x="972" y="904"/>
                  <a:pt x="1048" y="711"/>
                </a:cubicBezTo>
                <a:cubicBezTo>
                  <a:pt x="1052" y="702"/>
                  <a:pt x="1060" y="684"/>
                  <a:pt x="1073" y="655"/>
                </a:cubicBezTo>
                <a:cubicBezTo>
                  <a:pt x="1103" y="586"/>
                  <a:pt x="1113" y="550"/>
                  <a:pt x="1102" y="546"/>
                </a:cubicBezTo>
                <a:cubicBezTo>
                  <a:pt x="1095" y="546"/>
                  <a:pt x="1091" y="549"/>
                  <a:pt x="1088" y="556"/>
                </a:cubicBezTo>
                <a:cubicBezTo>
                  <a:pt x="1086" y="563"/>
                  <a:pt x="1080" y="567"/>
                  <a:pt x="1071" y="567"/>
                </a:cubicBezTo>
                <a:cubicBezTo>
                  <a:pt x="1064" y="567"/>
                  <a:pt x="1053" y="573"/>
                  <a:pt x="1036" y="584"/>
                </a:cubicBezTo>
                <a:cubicBezTo>
                  <a:pt x="1019" y="596"/>
                  <a:pt x="1006" y="607"/>
                  <a:pt x="996" y="619"/>
                </a:cubicBezTo>
                <a:cubicBezTo>
                  <a:pt x="989" y="626"/>
                  <a:pt x="986" y="630"/>
                  <a:pt x="985" y="630"/>
                </a:cubicBezTo>
                <a:cubicBezTo>
                  <a:pt x="984" y="630"/>
                  <a:pt x="985" y="627"/>
                  <a:pt x="988" y="621"/>
                </a:cubicBezTo>
                <a:cubicBezTo>
                  <a:pt x="992" y="610"/>
                  <a:pt x="993" y="601"/>
                  <a:pt x="993" y="593"/>
                </a:cubicBezTo>
                <a:cubicBezTo>
                  <a:pt x="992" y="584"/>
                  <a:pt x="994" y="580"/>
                  <a:pt x="999" y="580"/>
                </a:cubicBezTo>
                <a:cubicBezTo>
                  <a:pt x="1003" y="580"/>
                  <a:pt x="1007" y="576"/>
                  <a:pt x="1009" y="569"/>
                </a:cubicBezTo>
                <a:cubicBezTo>
                  <a:pt x="1013" y="559"/>
                  <a:pt x="1038" y="530"/>
                  <a:pt x="1084" y="484"/>
                </a:cubicBezTo>
                <a:cubicBezTo>
                  <a:pt x="1116" y="449"/>
                  <a:pt x="1132" y="430"/>
                  <a:pt x="1132" y="425"/>
                </a:cubicBezTo>
                <a:close/>
              </a:path>
            </a:pathLst>
          </a:custGeom>
          <a:solidFill>
            <a:srgbClr val="F8003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xmlns="" id="{78FD014C-64BF-423D-B0F8-8A7D31987CF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163891" y="2511054"/>
            <a:ext cx="2181523" cy="1847004"/>
          </a:xfrm>
          <a:custGeom>
            <a:avLst/>
            <a:gdLst>
              <a:gd name="T0" fmla="*/ 373 w 996"/>
              <a:gd name="T1" fmla="*/ 101 h 844"/>
              <a:gd name="T2" fmla="*/ 385 w 996"/>
              <a:gd name="T3" fmla="*/ 221 h 844"/>
              <a:gd name="T4" fmla="*/ 507 w 996"/>
              <a:gd name="T5" fmla="*/ 339 h 844"/>
              <a:gd name="T6" fmla="*/ 613 w 996"/>
              <a:gd name="T7" fmla="*/ 338 h 844"/>
              <a:gd name="T8" fmla="*/ 612 w 996"/>
              <a:gd name="T9" fmla="*/ 208 h 844"/>
              <a:gd name="T10" fmla="*/ 778 w 996"/>
              <a:gd name="T11" fmla="*/ 290 h 844"/>
              <a:gd name="T12" fmla="*/ 680 w 996"/>
              <a:gd name="T13" fmla="*/ 367 h 844"/>
              <a:gd name="T14" fmla="*/ 728 w 996"/>
              <a:gd name="T15" fmla="*/ 427 h 844"/>
              <a:gd name="T16" fmla="*/ 778 w 996"/>
              <a:gd name="T17" fmla="*/ 431 h 844"/>
              <a:gd name="T18" fmla="*/ 757 w 996"/>
              <a:gd name="T19" fmla="*/ 542 h 844"/>
              <a:gd name="T20" fmla="*/ 815 w 996"/>
              <a:gd name="T21" fmla="*/ 464 h 844"/>
              <a:gd name="T22" fmla="*/ 863 w 996"/>
              <a:gd name="T23" fmla="*/ 374 h 844"/>
              <a:gd name="T24" fmla="*/ 860 w 996"/>
              <a:gd name="T25" fmla="*/ 511 h 844"/>
              <a:gd name="T26" fmla="*/ 860 w 996"/>
              <a:gd name="T27" fmla="*/ 730 h 844"/>
              <a:gd name="T28" fmla="*/ 963 w 996"/>
              <a:gd name="T29" fmla="*/ 768 h 844"/>
              <a:gd name="T30" fmla="*/ 851 w 996"/>
              <a:gd name="T31" fmla="*/ 843 h 844"/>
              <a:gd name="T32" fmla="*/ 641 w 996"/>
              <a:gd name="T33" fmla="*/ 815 h 844"/>
              <a:gd name="T34" fmla="*/ 420 w 996"/>
              <a:gd name="T35" fmla="*/ 705 h 844"/>
              <a:gd name="T36" fmla="*/ 196 w 996"/>
              <a:gd name="T37" fmla="*/ 629 h 844"/>
              <a:gd name="T38" fmla="*/ 83 w 996"/>
              <a:gd name="T39" fmla="*/ 714 h 844"/>
              <a:gd name="T40" fmla="*/ 5 w 996"/>
              <a:gd name="T41" fmla="*/ 689 h 844"/>
              <a:gd name="T42" fmla="*/ 130 w 996"/>
              <a:gd name="T43" fmla="*/ 565 h 844"/>
              <a:gd name="T44" fmla="*/ 280 w 996"/>
              <a:gd name="T45" fmla="*/ 446 h 844"/>
              <a:gd name="T46" fmla="*/ 47 w 996"/>
              <a:gd name="T47" fmla="*/ 493 h 844"/>
              <a:gd name="T48" fmla="*/ 69 w 996"/>
              <a:gd name="T49" fmla="*/ 425 h 844"/>
              <a:gd name="T50" fmla="*/ 253 w 996"/>
              <a:gd name="T51" fmla="*/ 369 h 844"/>
              <a:gd name="T52" fmla="*/ 276 w 996"/>
              <a:gd name="T53" fmla="*/ 311 h 844"/>
              <a:gd name="T54" fmla="*/ 208 w 996"/>
              <a:gd name="T55" fmla="*/ 211 h 844"/>
              <a:gd name="T56" fmla="*/ 243 w 996"/>
              <a:gd name="T57" fmla="*/ 198 h 844"/>
              <a:gd name="T58" fmla="*/ 299 w 996"/>
              <a:gd name="T59" fmla="*/ 500 h 844"/>
              <a:gd name="T60" fmla="*/ 268 w 996"/>
              <a:gd name="T61" fmla="*/ 603 h 844"/>
              <a:gd name="T62" fmla="*/ 280 w 996"/>
              <a:gd name="T63" fmla="*/ 548 h 844"/>
              <a:gd name="T64" fmla="*/ 492 w 996"/>
              <a:gd name="T65" fmla="*/ 355 h 844"/>
              <a:gd name="T66" fmla="*/ 359 w 996"/>
              <a:gd name="T67" fmla="*/ 394 h 844"/>
              <a:gd name="T68" fmla="*/ 408 w 996"/>
              <a:gd name="T69" fmla="*/ 435 h 844"/>
              <a:gd name="T70" fmla="*/ 367 w 996"/>
              <a:gd name="T71" fmla="*/ 588 h 844"/>
              <a:gd name="T72" fmla="*/ 578 w 996"/>
              <a:gd name="T73" fmla="*/ 718 h 844"/>
              <a:gd name="T74" fmla="*/ 796 w 996"/>
              <a:gd name="T75" fmla="*/ 750 h 844"/>
              <a:gd name="T76" fmla="*/ 731 w 996"/>
              <a:gd name="T77" fmla="*/ 638 h 844"/>
              <a:gd name="T78" fmla="*/ 688 w 996"/>
              <a:gd name="T79" fmla="*/ 553 h 844"/>
              <a:gd name="T80" fmla="*/ 608 w 996"/>
              <a:gd name="T81" fmla="*/ 588 h 844"/>
              <a:gd name="T82" fmla="*/ 668 w 996"/>
              <a:gd name="T83" fmla="*/ 461 h 844"/>
              <a:gd name="T84" fmla="*/ 545 w 996"/>
              <a:gd name="T85" fmla="*/ 571 h 844"/>
              <a:gd name="T86" fmla="*/ 495 w 996"/>
              <a:gd name="T87" fmla="*/ 492 h 844"/>
              <a:gd name="T88" fmla="*/ 506 w 996"/>
              <a:gd name="T89" fmla="*/ 418 h 844"/>
              <a:gd name="T90" fmla="*/ 508 w 996"/>
              <a:gd name="T91" fmla="*/ 374 h 844"/>
              <a:gd name="T92" fmla="*/ 361 w 996"/>
              <a:gd name="T93" fmla="*/ 472 h 844"/>
              <a:gd name="T94" fmla="*/ 578 w 996"/>
              <a:gd name="T95" fmla="*/ 387 h 844"/>
              <a:gd name="T96" fmla="*/ 641 w 996"/>
              <a:gd name="T97" fmla="*/ 378 h 844"/>
              <a:gd name="T98" fmla="*/ 559 w 996"/>
              <a:gd name="T99" fmla="*/ 444 h 844"/>
              <a:gd name="T100" fmla="*/ 626 w 996"/>
              <a:gd name="T101" fmla="*/ 435 h 844"/>
              <a:gd name="T102" fmla="*/ 675 w 996"/>
              <a:gd name="T103" fmla="*/ 320 h 844"/>
              <a:gd name="T104" fmla="*/ 745 w 996"/>
              <a:gd name="T105" fmla="*/ 176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6" h="844">
                <a:moveTo>
                  <a:pt x="315" y="35"/>
                </a:moveTo>
                <a:cubicBezTo>
                  <a:pt x="313" y="16"/>
                  <a:pt x="313" y="6"/>
                  <a:pt x="317" y="3"/>
                </a:cubicBezTo>
                <a:cubicBezTo>
                  <a:pt x="321" y="1"/>
                  <a:pt x="325" y="0"/>
                  <a:pt x="329" y="0"/>
                </a:cubicBezTo>
                <a:cubicBezTo>
                  <a:pt x="338" y="0"/>
                  <a:pt x="347" y="10"/>
                  <a:pt x="356" y="31"/>
                </a:cubicBezTo>
                <a:cubicBezTo>
                  <a:pt x="365" y="53"/>
                  <a:pt x="371" y="76"/>
                  <a:pt x="373" y="101"/>
                </a:cubicBezTo>
                <a:cubicBezTo>
                  <a:pt x="376" y="134"/>
                  <a:pt x="385" y="156"/>
                  <a:pt x="398" y="167"/>
                </a:cubicBezTo>
                <a:cubicBezTo>
                  <a:pt x="402" y="170"/>
                  <a:pt x="405" y="171"/>
                  <a:pt x="405" y="170"/>
                </a:cubicBezTo>
                <a:cubicBezTo>
                  <a:pt x="405" y="168"/>
                  <a:pt x="409" y="172"/>
                  <a:pt x="418" y="181"/>
                </a:cubicBezTo>
                <a:cubicBezTo>
                  <a:pt x="435" y="198"/>
                  <a:pt x="432" y="209"/>
                  <a:pt x="409" y="213"/>
                </a:cubicBezTo>
                <a:cubicBezTo>
                  <a:pt x="398" y="215"/>
                  <a:pt x="390" y="218"/>
                  <a:pt x="385" y="221"/>
                </a:cubicBezTo>
                <a:cubicBezTo>
                  <a:pt x="378" y="226"/>
                  <a:pt x="376" y="252"/>
                  <a:pt x="377" y="297"/>
                </a:cubicBezTo>
                <a:cubicBezTo>
                  <a:pt x="378" y="314"/>
                  <a:pt x="378" y="314"/>
                  <a:pt x="378" y="314"/>
                </a:cubicBezTo>
                <a:cubicBezTo>
                  <a:pt x="423" y="314"/>
                  <a:pt x="423" y="314"/>
                  <a:pt x="423" y="314"/>
                </a:cubicBezTo>
                <a:cubicBezTo>
                  <a:pt x="467" y="315"/>
                  <a:pt x="492" y="322"/>
                  <a:pt x="500" y="337"/>
                </a:cubicBezTo>
                <a:cubicBezTo>
                  <a:pt x="503" y="342"/>
                  <a:pt x="505" y="342"/>
                  <a:pt x="507" y="339"/>
                </a:cubicBezTo>
                <a:cubicBezTo>
                  <a:pt x="511" y="333"/>
                  <a:pt x="519" y="332"/>
                  <a:pt x="529" y="337"/>
                </a:cubicBezTo>
                <a:cubicBezTo>
                  <a:pt x="540" y="342"/>
                  <a:pt x="545" y="348"/>
                  <a:pt x="545" y="356"/>
                </a:cubicBezTo>
                <a:cubicBezTo>
                  <a:pt x="545" y="362"/>
                  <a:pt x="546" y="364"/>
                  <a:pt x="547" y="364"/>
                </a:cubicBezTo>
                <a:cubicBezTo>
                  <a:pt x="548" y="364"/>
                  <a:pt x="558" y="360"/>
                  <a:pt x="577" y="351"/>
                </a:cubicBezTo>
                <a:cubicBezTo>
                  <a:pt x="597" y="342"/>
                  <a:pt x="609" y="338"/>
                  <a:pt x="613" y="338"/>
                </a:cubicBezTo>
                <a:cubicBezTo>
                  <a:pt x="623" y="338"/>
                  <a:pt x="624" y="326"/>
                  <a:pt x="616" y="302"/>
                </a:cubicBezTo>
                <a:cubicBezTo>
                  <a:pt x="601" y="260"/>
                  <a:pt x="588" y="228"/>
                  <a:pt x="579" y="207"/>
                </a:cubicBezTo>
                <a:cubicBezTo>
                  <a:pt x="567" y="181"/>
                  <a:pt x="565" y="167"/>
                  <a:pt x="574" y="165"/>
                </a:cubicBezTo>
                <a:cubicBezTo>
                  <a:pt x="579" y="163"/>
                  <a:pt x="584" y="164"/>
                  <a:pt x="589" y="170"/>
                </a:cubicBezTo>
                <a:cubicBezTo>
                  <a:pt x="594" y="176"/>
                  <a:pt x="601" y="189"/>
                  <a:pt x="612" y="208"/>
                </a:cubicBezTo>
                <a:cubicBezTo>
                  <a:pt x="625" y="233"/>
                  <a:pt x="637" y="251"/>
                  <a:pt x="647" y="261"/>
                </a:cubicBezTo>
                <a:cubicBezTo>
                  <a:pt x="656" y="271"/>
                  <a:pt x="668" y="278"/>
                  <a:pt x="681" y="281"/>
                </a:cubicBezTo>
                <a:cubicBezTo>
                  <a:pt x="696" y="285"/>
                  <a:pt x="714" y="286"/>
                  <a:pt x="734" y="285"/>
                </a:cubicBezTo>
                <a:cubicBezTo>
                  <a:pt x="754" y="283"/>
                  <a:pt x="765" y="284"/>
                  <a:pt x="767" y="286"/>
                </a:cubicBezTo>
                <a:cubicBezTo>
                  <a:pt x="769" y="288"/>
                  <a:pt x="772" y="290"/>
                  <a:pt x="778" y="290"/>
                </a:cubicBezTo>
                <a:cubicBezTo>
                  <a:pt x="783" y="290"/>
                  <a:pt x="789" y="292"/>
                  <a:pt x="796" y="298"/>
                </a:cubicBezTo>
                <a:cubicBezTo>
                  <a:pt x="810" y="309"/>
                  <a:pt x="803" y="320"/>
                  <a:pt x="777" y="329"/>
                </a:cubicBezTo>
                <a:cubicBezTo>
                  <a:pt x="764" y="333"/>
                  <a:pt x="745" y="339"/>
                  <a:pt x="721" y="345"/>
                </a:cubicBezTo>
                <a:cubicBezTo>
                  <a:pt x="700" y="350"/>
                  <a:pt x="688" y="353"/>
                  <a:pt x="684" y="355"/>
                </a:cubicBezTo>
                <a:cubicBezTo>
                  <a:pt x="681" y="356"/>
                  <a:pt x="680" y="360"/>
                  <a:pt x="680" y="367"/>
                </a:cubicBezTo>
                <a:cubicBezTo>
                  <a:pt x="681" y="375"/>
                  <a:pt x="684" y="384"/>
                  <a:pt x="690" y="395"/>
                </a:cubicBezTo>
                <a:cubicBezTo>
                  <a:pt x="695" y="405"/>
                  <a:pt x="700" y="417"/>
                  <a:pt x="703" y="430"/>
                </a:cubicBezTo>
                <a:cubicBezTo>
                  <a:pt x="707" y="442"/>
                  <a:pt x="710" y="448"/>
                  <a:pt x="713" y="448"/>
                </a:cubicBezTo>
                <a:cubicBezTo>
                  <a:pt x="715" y="448"/>
                  <a:pt x="716" y="447"/>
                  <a:pt x="716" y="445"/>
                </a:cubicBezTo>
                <a:cubicBezTo>
                  <a:pt x="716" y="443"/>
                  <a:pt x="720" y="437"/>
                  <a:pt x="728" y="427"/>
                </a:cubicBezTo>
                <a:cubicBezTo>
                  <a:pt x="736" y="417"/>
                  <a:pt x="744" y="408"/>
                  <a:pt x="752" y="399"/>
                </a:cubicBezTo>
                <a:cubicBezTo>
                  <a:pt x="760" y="391"/>
                  <a:pt x="768" y="387"/>
                  <a:pt x="776" y="387"/>
                </a:cubicBezTo>
                <a:cubicBezTo>
                  <a:pt x="780" y="387"/>
                  <a:pt x="783" y="388"/>
                  <a:pt x="785" y="390"/>
                </a:cubicBezTo>
                <a:cubicBezTo>
                  <a:pt x="786" y="391"/>
                  <a:pt x="787" y="396"/>
                  <a:pt x="787" y="403"/>
                </a:cubicBezTo>
                <a:cubicBezTo>
                  <a:pt x="787" y="414"/>
                  <a:pt x="784" y="423"/>
                  <a:pt x="778" y="431"/>
                </a:cubicBezTo>
                <a:cubicBezTo>
                  <a:pt x="772" y="438"/>
                  <a:pt x="769" y="443"/>
                  <a:pt x="769" y="445"/>
                </a:cubicBezTo>
                <a:cubicBezTo>
                  <a:pt x="769" y="447"/>
                  <a:pt x="764" y="457"/>
                  <a:pt x="752" y="475"/>
                </a:cubicBezTo>
                <a:cubicBezTo>
                  <a:pt x="740" y="492"/>
                  <a:pt x="736" y="501"/>
                  <a:pt x="738" y="503"/>
                </a:cubicBezTo>
                <a:cubicBezTo>
                  <a:pt x="741" y="504"/>
                  <a:pt x="743" y="509"/>
                  <a:pt x="745" y="516"/>
                </a:cubicBezTo>
                <a:cubicBezTo>
                  <a:pt x="746" y="524"/>
                  <a:pt x="750" y="532"/>
                  <a:pt x="757" y="542"/>
                </a:cubicBezTo>
                <a:cubicBezTo>
                  <a:pt x="764" y="552"/>
                  <a:pt x="769" y="557"/>
                  <a:pt x="772" y="556"/>
                </a:cubicBezTo>
                <a:cubicBezTo>
                  <a:pt x="774" y="555"/>
                  <a:pt x="777" y="552"/>
                  <a:pt x="781" y="545"/>
                </a:cubicBezTo>
                <a:cubicBezTo>
                  <a:pt x="784" y="538"/>
                  <a:pt x="790" y="527"/>
                  <a:pt x="797" y="511"/>
                </a:cubicBezTo>
                <a:cubicBezTo>
                  <a:pt x="805" y="496"/>
                  <a:pt x="808" y="487"/>
                  <a:pt x="808" y="483"/>
                </a:cubicBezTo>
                <a:cubicBezTo>
                  <a:pt x="808" y="480"/>
                  <a:pt x="810" y="474"/>
                  <a:pt x="815" y="464"/>
                </a:cubicBezTo>
                <a:cubicBezTo>
                  <a:pt x="819" y="455"/>
                  <a:pt x="824" y="444"/>
                  <a:pt x="829" y="431"/>
                </a:cubicBezTo>
                <a:cubicBezTo>
                  <a:pt x="835" y="417"/>
                  <a:pt x="841" y="403"/>
                  <a:pt x="846" y="388"/>
                </a:cubicBezTo>
                <a:cubicBezTo>
                  <a:pt x="851" y="373"/>
                  <a:pt x="855" y="363"/>
                  <a:pt x="859" y="358"/>
                </a:cubicBezTo>
                <a:cubicBezTo>
                  <a:pt x="862" y="354"/>
                  <a:pt x="864" y="355"/>
                  <a:pt x="864" y="361"/>
                </a:cubicBezTo>
                <a:cubicBezTo>
                  <a:pt x="864" y="363"/>
                  <a:pt x="863" y="368"/>
                  <a:pt x="863" y="374"/>
                </a:cubicBezTo>
                <a:cubicBezTo>
                  <a:pt x="862" y="388"/>
                  <a:pt x="863" y="395"/>
                  <a:pt x="865" y="395"/>
                </a:cubicBezTo>
                <a:cubicBezTo>
                  <a:pt x="868" y="395"/>
                  <a:pt x="868" y="406"/>
                  <a:pt x="866" y="426"/>
                </a:cubicBezTo>
                <a:cubicBezTo>
                  <a:pt x="864" y="447"/>
                  <a:pt x="863" y="461"/>
                  <a:pt x="865" y="468"/>
                </a:cubicBezTo>
                <a:cubicBezTo>
                  <a:pt x="866" y="475"/>
                  <a:pt x="865" y="483"/>
                  <a:pt x="862" y="492"/>
                </a:cubicBezTo>
                <a:cubicBezTo>
                  <a:pt x="858" y="501"/>
                  <a:pt x="858" y="508"/>
                  <a:pt x="860" y="511"/>
                </a:cubicBezTo>
                <a:cubicBezTo>
                  <a:pt x="863" y="514"/>
                  <a:pt x="864" y="537"/>
                  <a:pt x="865" y="579"/>
                </a:cubicBezTo>
                <a:cubicBezTo>
                  <a:pt x="865" y="620"/>
                  <a:pt x="867" y="644"/>
                  <a:pt x="870" y="650"/>
                </a:cubicBezTo>
                <a:cubicBezTo>
                  <a:pt x="873" y="655"/>
                  <a:pt x="873" y="664"/>
                  <a:pt x="872" y="677"/>
                </a:cubicBezTo>
                <a:cubicBezTo>
                  <a:pt x="871" y="691"/>
                  <a:pt x="869" y="702"/>
                  <a:pt x="865" y="712"/>
                </a:cubicBezTo>
                <a:cubicBezTo>
                  <a:pt x="863" y="716"/>
                  <a:pt x="862" y="722"/>
                  <a:pt x="860" y="730"/>
                </a:cubicBezTo>
                <a:cubicBezTo>
                  <a:pt x="858" y="736"/>
                  <a:pt x="858" y="739"/>
                  <a:pt x="860" y="741"/>
                </a:cubicBezTo>
                <a:cubicBezTo>
                  <a:pt x="861" y="743"/>
                  <a:pt x="864" y="744"/>
                  <a:pt x="869" y="746"/>
                </a:cubicBezTo>
                <a:cubicBezTo>
                  <a:pt x="877" y="747"/>
                  <a:pt x="888" y="750"/>
                  <a:pt x="901" y="754"/>
                </a:cubicBezTo>
                <a:cubicBezTo>
                  <a:pt x="914" y="758"/>
                  <a:pt x="927" y="760"/>
                  <a:pt x="939" y="762"/>
                </a:cubicBezTo>
                <a:cubicBezTo>
                  <a:pt x="951" y="763"/>
                  <a:pt x="959" y="765"/>
                  <a:pt x="963" y="768"/>
                </a:cubicBezTo>
                <a:cubicBezTo>
                  <a:pt x="967" y="771"/>
                  <a:pt x="972" y="773"/>
                  <a:pt x="979" y="775"/>
                </a:cubicBezTo>
                <a:cubicBezTo>
                  <a:pt x="985" y="777"/>
                  <a:pt x="990" y="784"/>
                  <a:pt x="993" y="794"/>
                </a:cubicBezTo>
                <a:cubicBezTo>
                  <a:pt x="996" y="805"/>
                  <a:pt x="996" y="814"/>
                  <a:pt x="991" y="820"/>
                </a:cubicBezTo>
                <a:cubicBezTo>
                  <a:pt x="987" y="827"/>
                  <a:pt x="973" y="831"/>
                  <a:pt x="949" y="835"/>
                </a:cubicBezTo>
                <a:cubicBezTo>
                  <a:pt x="904" y="840"/>
                  <a:pt x="872" y="843"/>
                  <a:pt x="851" y="843"/>
                </a:cubicBezTo>
                <a:cubicBezTo>
                  <a:pt x="830" y="844"/>
                  <a:pt x="802" y="842"/>
                  <a:pt x="767" y="839"/>
                </a:cubicBezTo>
                <a:cubicBezTo>
                  <a:pt x="738" y="835"/>
                  <a:pt x="723" y="836"/>
                  <a:pt x="722" y="839"/>
                </a:cubicBezTo>
                <a:cubicBezTo>
                  <a:pt x="721" y="843"/>
                  <a:pt x="719" y="843"/>
                  <a:pt x="717" y="840"/>
                </a:cubicBezTo>
                <a:cubicBezTo>
                  <a:pt x="715" y="836"/>
                  <a:pt x="705" y="833"/>
                  <a:pt x="688" y="830"/>
                </a:cubicBezTo>
                <a:cubicBezTo>
                  <a:pt x="671" y="827"/>
                  <a:pt x="655" y="822"/>
                  <a:pt x="641" y="815"/>
                </a:cubicBezTo>
                <a:cubicBezTo>
                  <a:pt x="628" y="808"/>
                  <a:pt x="620" y="805"/>
                  <a:pt x="618" y="808"/>
                </a:cubicBezTo>
                <a:cubicBezTo>
                  <a:pt x="616" y="810"/>
                  <a:pt x="613" y="809"/>
                  <a:pt x="609" y="804"/>
                </a:cubicBezTo>
                <a:cubicBezTo>
                  <a:pt x="605" y="798"/>
                  <a:pt x="589" y="789"/>
                  <a:pt x="560" y="774"/>
                </a:cubicBezTo>
                <a:cubicBezTo>
                  <a:pt x="531" y="760"/>
                  <a:pt x="507" y="748"/>
                  <a:pt x="488" y="737"/>
                </a:cubicBezTo>
                <a:cubicBezTo>
                  <a:pt x="469" y="727"/>
                  <a:pt x="446" y="716"/>
                  <a:pt x="420" y="705"/>
                </a:cubicBezTo>
                <a:cubicBezTo>
                  <a:pt x="393" y="694"/>
                  <a:pt x="379" y="687"/>
                  <a:pt x="376" y="685"/>
                </a:cubicBezTo>
                <a:cubicBezTo>
                  <a:pt x="372" y="683"/>
                  <a:pt x="358" y="677"/>
                  <a:pt x="331" y="666"/>
                </a:cubicBezTo>
                <a:cubicBezTo>
                  <a:pt x="304" y="656"/>
                  <a:pt x="285" y="649"/>
                  <a:pt x="275" y="646"/>
                </a:cubicBezTo>
                <a:cubicBezTo>
                  <a:pt x="263" y="643"/>
                  <a:pt x="253" y="639"/>
                  <a:pt x="243" y="635"/>
                </a:cubicBezTo>
                <a:cubicBezTo>
                  <a:pt x="234" y="631"/>
                  <a:pt x="218" y="629"/>
                  <a:pt x="196" y="629"/>
                </a:cubicBezTo>
                <a:cubicBezTo>
                  <a:pt x="163" y="629"/>
                  <a:pt x="163" y="629"/>
                  <a:pt x="163" y="629"/>
                </a:cubicBezTo>
                <a:cubicBezTo>
                  <a:pt x="144" y="649"/>
                  <a:pt x="144" y="649"/>
                  <a:pt x="144" y="649"/>
                </a:cubicBezTo>
                <a:cubicBezTo>
                  <a:pt x="131" y="663"/>
                  <a:pt x="120" y="676"/>
                  <a:pt x="109" y="688"/>
                </a:cubicBezTo>
                <a:cubicBezTo>
                  <a:pt x="98" y="700"/>
                  <a:pt x="92" y="707"/>
                  <a:pt x="92" y="709"/>
                </a:cubicBezTo>
                <a:cubicBezTo>
                  <a:pt x="92" y="711"/>
                  <a:pt x="89" y="713"/>
                  <a:pt x="83" y="714"/>
                </a:cubicBezTo>
                <a:cubicBezTo>
                  <a:pt x="78" y="716"/>
                  <a:pt x="75" y="718"/>
                  <a:pt x="75" y="721"/>
                </a:cubicBezTo>
                <a:cubicBezTo>
                  <a:pt x="75" y="725"/>
                  <a:pt x="64" y="737"/>
                  <a:pt x="41" y="757"/>
                </a:cubicBezTo>
                <a:cubicBezTo>
                  <a:pt x="33" y="763"/>
                  <a:pt x="29" y="766"/>
                  <a:pt x="27" y="767"/>
                </a:cubicBezTo>
                <a:cubicBezTo>
                  <a:pt x="25" y="767"/>
                  <a:pt x="23" y="765"/>
                  <a:pt x="18" y="761"/>
                </a:cubicBezTo>
                <a:cubicBezTo>
                  <a:pt x="4" y="747"/>
                  <a:pt x="0" y="723"/>
                  <a:pt x="5" y="689"/>
                </a:cubicBezTo>
                <a:cubicBezTo>
                  <a:pt x="7" y="676"/>
                  <a:pt x="9" y="667"/>
                  <a:pt x="11" y="663"/>
                </a:cubicBezTo>
                <a:cubicBezTo>
                  <a:pt x="13" y="658"/>
                  <a:pt x="17" y="654"/>
                  <a:pt x="23" y="650"/>
                </a:cubicBezTo>
                <a:cubicBezTo>
                  <a:pt x="31" y="644"/>
                  <a:pt x="36" y="641"/>
                  <a:pt x="38" y="641"/>
                </a:cubicBezTo>
                <a:cubicBezTo>
                  <a:pt x="40" y="641"/>
                  <a:pt x="55" y="630"/>
                  <a:pt x="82" y="607"/>
                </a:cubicBezTo>
                <a:cubicBezTo>
                  <a:pt x="109" y="585"/>
                  <a:pt x="125" y="571"/>
                  <a:pt x="130" y="565"/>
                </a:cubicBezTo>
                <a:cubicBezTo>
                  <a:pt x="132" y="563"/>
                  <a:pt x="144" y="552"/>
                  <a:pt x="165" y="533"/>
                </a:cubicBezTo>
                <a:cubicBezTo>
                  <a:pt x="187" y="514"/>
                  <a:pt x="200" y="503"/>
                  <a:pt x="205" y="500"/>
                </a:cubicBezTo>
                <a:cubicBezTo>
                  <a:pt x="208" y="498"/>
                  <a:pt x="214" y="492"/>
                  <a:pt x="224" y="484"/>
                </a:cubicBezTo>
                <a:cubicBezTo>
                  <a:pt x="235" y="475"/>
                  <a:pt x="242" y="470"/>
                  <a:pt x="246" y="469"/>
                </a:cubicBezTo>
                <a:cubicBezTo>
                  <a:pt x="252" y="466"/>
                  <a:pt x="263" y="459"/>
                  <a:pt x="280" y="446"/>
                </a:cubicBezTo>
                <a:cubicBezTo>
                  <a:pt x="297" y="433"/>
                  <a:pt x="306" y="426"/>
                  <a:pt x="306" y="423"/>
                </a:cubicBezTo>
                <a:cubicBezTo>
                  <a:pt x="307" y="421"/>
                  <a:pt x="306" y="420"/>
                  <a:pt x="303" y="421"/>
                </a:cubicBezTo>
                <a:cubicBezTo>
                  <a:pt x="298" y="422"/>
                  <a:pt x="282" y="428"/>
                  <a:pt x="257" y="439"/>
                </a:cubicBezTo>
                <a:cubicBezTo>
                  <a:pt x="193" y="469"/>
                  <a:pt x="138" y="486"/>
                  <a:pt x="91" y="490"/>
                </a:cubicBezTo>
                <a:cubicBezTo>
                  <a:pt x="69" y="493"/>
                  <a:pt x="54" y="493"/>
                  <a:pt x="47" y="493"/>
                </a:cubicBezTo>
                <a:cubicBezTo>
                  <a:pt x="40" y="492"/>
                  <a:pt x="34" y="489"/>
                  <a:pt x="29" y="483"/>
                </a:cubicBezTo>
                <a:cubicBezTo>
                  <a:pt x="21" y="477"/>
                  <a:pt x="18" y="467"/>
                  <a:pt x="18" y="456"/>
                </a:cubicBezTo>
                <a:cubicBezTo>
                  <a:pt x="19" y="446"/>
                  <a:pt x="22" y="439"/>
                  <a:pt x="27" y="435"/>
                </a:cubicBezTo>
                <a:cubicBezTo>
                  <a:pt x="32" y="431"/>
                  <a:pt x="42" y="428"/>
                  <a:pt x="56" y="425"/>
                </a:cubicBezTo>
                <a:cubicBezTo>
                  <a:pt x="65" y="423"/>
                  <a:pt x="69" y="423"/>
                  <a:pt x="69" y="425"/>
                </a:cubicBezTo>
                <a:cubicBezTo>
                  <a:pt x="69" y="426"/>
                  <a:pt x="68" y="427"/>
                  <a:pt x="67" y="428"/>
                </a:cubicBezTo>
                <a:cubicBezTo>
                  <a:pt x="56" y="441"/>
                  <a:pt x="77" y="440"/>
                  <a:pt x="131" y="425"/>
                </a:cubicBezTo>
                <a:cubicBezTo>
                  <a:pt x="143" y="422"/>
                  <a:pt x="167" y="413"/>
                  <a:pt x="201" y="399"/>
                </a:cubicBezTo>
                <a:cubicBezTo>
                  <a:pt x="235" y="385"/>
                  <a:pt x="254" y="376"/>
                  <a:pt x="257" y="373"/>
                </a:cubicBezTo>
                <a:cubicBezTo>
                  <a:pt x="259" y="371"/>
                  <a:pt x="257" y="370"/>
                  <a:pt x="253" y="369"/>
                </a:cubicBezTo>
                <a:cubicBezTo>
                  <a:pt x="248" y="368"/>
                  <a:pt x="241" y="368"/>
                  <a:pt x="233" y="369"/>
                </a:cubicBezTo>
                <a:cubicBezTo>
                  <a:pt x="228" y="369"/>
                  <a:pt x="225" y="367"/>
                  <a:pt x="223" y="363"/>
                </a:cubicBezTo>
                <a:cubicBezTo>
                  <a:pt x="221" y="361"/>
                  <a:pt x="222" y="357"/>
                  <a:pt x="224" y="353"/>
                </a:cubicBezTo>
                <a:cubicBezTo>
                  <a:pt x="227" y="349"/>
                  <a:pt x="231" y="347"/>
                  <a:pt x="235" y="347"/>
                </a:cubicBezTo>
                <a:cubicBezTo>
                  <a:pt x="241" y="347"/>
                  <a:pt x="255" y="335"/>
                  <a:pt x="276" y="311"/>
                </a:cubicBezTo>
                <a:cubicBezTo>
                  <a:pt x="282" y="304"/>
                  <a:pt x="287" y="294"/>
                  <a:pt x="288" y="281"/>
                </a:cubicBezTo>
                <a:cubicBezTo>
                  <a:pt x="289" y="273"/>
                  <a:pt x="288" y="267"/>
                  <a:pt x="287" y="266"/>
                </a:cubicBezTo>
                <a:cubicBezTo>
                  <a:pt x="286" y="265"/>
                  <a:pt x="283" y="264"/>
                  <a:pt x="278" y="264"/>
                </a:cubicBezTo>
                <a:cubicBezTo>
                  <a:pt x="263" y="264"/>
                  <a:pt x="249" y="259"/>
                  <a:pt x="235" y="248"/>
                </a:cubicBezTo>
                <a:cubicBezTo>
                  <a:pt x="221" y="237"/>
                  <a:pt x="212" y="224"/>
                  <a:pt x="208" y="211"/>
                </a:cubicBezTo>
                <a:cubicBezTo>
                  <a:pt x="205" y="201"/>
                  <a:pt x="204" y="195"/>
                  <a:pt x="205" y="192"/>
                </a:cubicBezTo>
                <a:cubicBezTo>
                  <a:pt x="206" y="190"/>
                  <a:pt x="211" y="184"/>
                  <a:pt x="219" y="176"/>
                </a:cubicBezTo>
                <a:cubicBezTo>
                  <a:pt x="235" y="161"/>
                  <a:pt x="235" y="161"/>
                  <a:pt x="235" y="161"/>
                </a:cubicBezTo>
                <a:cubicBezTo>
                  <a:pt x="239" y="179"/>
                  <a:pt x="239" y="179"/>
                  <a:pt x="239" y="179"/>
                </a:cubicBezTo>
                <a:cubicBezTo>
                  <a:pt x="243" y="198"/>
                  <a:pt x="243" y="198"/>
                  <a:pt x="243" y="198"/>
                </a:cubicBezTo>
                <a:cubicBezTo>
                  <a:pt x="262" y="195"/>
                  <a:pt x="262" y="195"/>
                  <a:pt x="262" y="195"/>
                </a:cubicBezTo>
                <a:cubicBezTo>
                  <a:pt x="292" y="191"/>
                  <a:pt x="307" y="179"/>
                  <a:pt x="308" y="159"/>
                </a:cubicBezTo>
                <a:cubicBezTo>
                  <a:pt x="310" y="136"/>
                  <a:pt x="312" y="113"/>
                  <a:pt x="316" y="90"/>
                </a:cubicBezTo>
                <a:cubicBezTo>
                  <a:pt x="318" y="72"/>
                  <a:pt x="317" y="54"/>
                  <a:pt x="315" y="35"/>
                </a:cubicBezTo>
                <a:close/>
                <a:moveTo>
                  <a:pt x="299" y="500"/>
                </a:moveTo>
                <a:cubicBezTo>
                  <a:pt x="299" y="490"/>
                  <a:pt x="282" y="500"/>
                  <a:pt x="248" y="528"/>
                </a:cubicBezTo>
                <a:cubicBezTo>
                  <a:pt x="217" y="556"/>
                  <a:pt x="200" y="576"/>
                  <a:pt x="196" y="588"/>
                </a:cubicBezTo>
                <a:cubicBezTo>
                  <a:pt x="194" y="593"/>
                  <a:pt x="195" y="596"/>
                  <a:pt x="197" y="597"/>
                </a:cubicBezTo>
                <a:cubicBezTo>
                  <a:pt x="199" y="598"/>
                  <a:pt x="206" y="598"/>
                  <a:pt x="218" y="597"/>
                </a:cubicBezTo>
                <a:cubicBezTo>
                  <a:pt x="235" y="596"/>
                  <a:pt x="252" y="598"/>
                  <a:pt x="268" y="603"/>
                </a:cubicBezTo>
                <a:cubicBezTo>
                  <a:pt x="284" y="608"/>
                  <a:pt x="293" y="610"/>
                  <a:pt x="294" y="608"/>
                </a:cubicBezTo>
                <a:cubicBezTo>
                  <a:pt x="293" y="608"/>
                  <a:pt x="292" y="607"/>
                  <a:pt x="291" y="606"/>
                </a:cubicBezTo>
                <a:cubicBezTo>
                  <a:pt x="288" y="606"/>
                  <a:pt x="286" y="600"/>
                  <a:pt x="286" y="589"/>
                </a:cubicBezTo>
                <a:cubicBezTo>
                  <a:pt x="286" y="577"/>
                  <a:pt x="284" y="571"/>
                  <a:pt x="282" y="569"/>
                </a:cubicBezTo>
                <a:cubicBezTo>
                  <a:pt x="278" y="567"/>
                  <a:pt x="278" y="560"/>
                  <a:pt x="280" y="548"/>
                </a:cubicBezTo>
                <a:cubicBezTo>
                  <a:pt x="282" y="536"/>
                  <a:pt x="285" y="526"/>
                  <a:pt x="290" y="518"/>
                </a:cubicBezTo>
                <a:cubicBezTo>
                  <a:pt x="296" y="508"/>
                  <a:pt x="299" y="502"/>
                  <a:pt x="299" y="500"/>
                </a:cubicBezTo>
                <a:close/>
                <a:moveTo>
                  <a:pt x="504" y="356"/>
                </a:moveTo>
                <a:cubicBezTo>
                  <a:pt x="505" y="353"/>
                  <a:pt x="505" y="351"/>
                  <a:pt x="502" y="352"/>
                </a:cubicBezTo>
                <a:cubicBezTo>
                  <a:pt x="500" y="352"/>
                  <a:pt x="497" y="353"/>
                  <a:pt x="492" y="355"/>
                </a:cubicBezTo>
                <a:cubicBezTo>
                  <a:pt x="488" y="358"/>
                  <a:pt x="475" y="361"/>
                  <a:pt x="455" y="365"/>
                </a:cubicBezTo>
                <a:cubicBezTo>
                  <a:pt x="434" y="369"/>
                  <a:pt x="416" y="373"/>
                  <a:pt x="400" y="379"/>
                </a:cubicBezTo>
                <a:cubicBezTo>
                  <a:pt x="384" y="384"/>
                  <a:pt x="373" y="386"/>
                  <a:pt x="368" y="384"/>
                </a:cubicBezTo>
                <a:cubicBezTo>
                  <a:pt x="362" y="382"/>
                  <a:pt x="361" y="383"/>
                  <a:pt x="363" y="386"/>
                </a:cubicBezTo>
                <a:cubicBezTo>
                  <a:pt x="365" y="389"/>
                  <a:pt x="363" y="392"/>
                  <a:pt x="359" y="394"/>
                </a:cubicBezTo>
                <a:cubicBezTo>
                  <a:pt x="354" y="395"/>
                  <a:pt x="351" y="399"/>
                  <a:pt x="351" y="404"/>
                </a:cubicBezTo>
                <a:cubicBezTo>
                  <a:pt x="351" y="408"/>
                  <a:pt x="353" y="410"/>
                  <a:pt x="355" y="411"/>
                </a:cubicBezTo>
                <a:cubicBezTo>
                  <a:pt x="357" y="412"/>
                  <a:pt x="363" y="413"/>
                  <a:pt x="371" y="413"/>
                </a:cubicBezTo>
                <a:cubicBezTo>
                  <a:pt x="383" y="413"/>
                  <a:pt x="393" y="416"/>
                  <a:pt x="400" y="422"/>
                </a:cubicBezTo>
                <a:cubicBezTo>
                  <a:pt x="404" y="427"/>
                  <a:pt x="407" y="432"/>
                  <a:pt x="408" y="435"/>
                </a:cubicBezTo>
                <a:cubicBezTo>
                  <a:pt x="408" y="438"/>
                  <a:pt x="407" y="442"/>
                  <a:pt x="405" y="447"/>
                </a:cubicBezTo>
                <a:cubicBezTo>
                  <a:pt x="401" y="454"/>
                  <a:pt x="397" y="473"/>
                  <a:pt x="390" y="505"/>
                </a:cubicBezTo>
                <a:cubicBezTo>
                  <a:pt x="388" y="521"/>
                  <a:pt x="386" y="532"/>
                  <a:pt x="385" y="536"/>
                </a:cubicBezTo>
                <a:cubicBezTo>
                  <a:pt x="385" y="541"/>
                  <a:pt x="383" y="544"/>
                  <a:pt x="381" y="548"/>
                </a:cubicBezTo>
                <a:cubicBezTo>
                  <a:pt x="379" y="551"/>
                  <a:pt x="374" y="564"/>
                  <a:pt x="367" y="588"/>
                </a:cubicBezTo>
                <a:cubicBezTo>
                  <a:pt x="360" y="613"/>
                  <a:pt x="357" y="626"/>
                  <a:pt x="357" y="629"/>
                </a:cubicBezTo>
                <a:cubicBezTo>
                  <a:pt x="357" y="632"/>
                  <a:pt x="358" y="633"/>
                  <a:pt x="362" y="633"/>
                </a:cubicBezTo>
                <a:cubicBezTo>
                  <a:pt x="366" y="633"/>
                  <a:pt x="370" y="635"/>
                  <a:pt x="373" y="638"/>
                </a:cubicBezTo>
                <a:cubicBezTo>
                  <a:pt x="376" y="641"/>
                  <a:pt x="386" y="646"/>
                  <a:pt x="403" y="651"/>
                </a:cubicBezTo>
                <a:cubicBezTo>
                  <a:pt x="458" y="669"/>
                  <a:pt x="516" y="691"/>
                  <a:pt x="578" y="718"/>
                </a:cubicBezTo>
                <a:cubicBezTo>
                  <a:pt x="624" y="737"/>
                  <a:pt x="654" y="747"/>
                  <a:pt x="668" y="747"/>
                </a:cubicBezTo>
                <a:cubicBezTo>
                  <a:pt x="674" y="747"/>
                  <a:pt x="677" y="748"/>
                  <a:pt x="677" y="751"/>
                </a:cubicBezTo>
                <a:cubicBezTo>
                  <a:pt x="677" y="753"/>
                  <a:pt x="695" y="755"/>
                  <a:pt x="730" y="755"/>
                </a:cubicBezTo>
                <a:cubicBezTo>
                  <a:pt x="765" y="755"/>
                  <a:pt x="784" y="756"/>
                  <a:pt x="787" y="758"/>
                </a:cubicBezTo>
                <a:cubicBezTo>
                  <a:pt x="794" y="762"/>
                  <a:pt x="797" y="759"/>
                  <a:pt x="796" y="750"/>
                </a:cubicBezTo>
                <a:cubicBezTo>
                  <a:pt x="795" y="736"/>
                  <a:pt x="790" y="724"/>
                  <a:pt x="780" y="715"/>
                </a:cubicBezTo>
                <a:cubicBezTo>
                  <a:pt x="773" y="709"/>
                  <a:pt x="769" y="704"/>
                  <a:pt x="769" y="701"/>
                </a:cubicBezTo>
                <a:cubicBezTo>
                  <a:pt x="769" y="698"/>
                  <a:pt x="767" y="693"/>
                  <a:pt x="761" y="687"/>
                </a:cubicBezTo>
                <a:cubicBezTo>
                  <a:pt x="756" y="681"/>
                  <a:pt x="752" y="674"/>
                  <a:pt x="750" y="666"/>
                </a:cubicBezTo>
                <a:cubicBezTo>
                  <a:pt x="748" y="658"/>
                  <a:pt x="742" y="648"/>
                  <a:pt x="731" y="638"/>
                </a:cubicBezTo>
                <a:cubicBezTo>
                  <a:pt x="720" y="628"/>
                  <a:pt x="716" y="619"/>
                  <a:pt x="718" y="612"/>
                </a:cubicBezTo>
                <a:cubicBezTo>
                  <a:pt x="720" y="608"/>
                  <a:pt x="719" y="598"/>
                  <a:pt x="715" y="582"/>
                </a:cubicBezTo>
                <a:cubicBezTo>
                  <a:pt x="712" y="567"/>
                  <a:pt x="708" y="556"/>
                  <a:pt x="704" y="550"/>
                </a:cubicBezTo>
                <a:cubicBezTo>
                  <a:pt x="703" y="549"/>
                  <a:pt x="701" y="548"/>
                  <a:pt x="699" y="548"/>
                </a:cubicBezTo>
                <a:cubicBezTo>
                  <a:pt x="697" y="548"/>
                  <a:pt x="693" y="550"/>
                  <a:pt x="688" y="553"/>
                </a:cubicBezTo>
                <a:cubicBezTo>
                  <a:pt x="683" y="556"/>
                  <a:pt x="677" y="561"/>
                  <a:pt x="670" y="566"/>
                </a:cubicBezTo>
                <a:cubicBezTo>
                  <a:pt x="662" y="572"/>
                  <a:pt x="653" y="580"/>
                  <a:pt x="641" y="590"/>
                </a:cubicBezTo>
                <a:cubicBezTo>
                  <a:pt x="614" y="613"/>
                  <a:pt x="598" y="622"/>
                  <a:pt x="592" y="617"/>
                </a:cubicBezTo>
                <a:cubicBezTo>
                  <a:pt x="590" y="614"/>
                  <a:pt x="591" y="610"/>
                  <a:pt x="595" y="604"/>
                </a:cubicBezTo>
                <a:cubicBezTo>
                  <a:pt x="599" y="598"/>
                  <a:pt x="603" y="593"/>
                  <a:pt x="608" y="588"/>
                </a:cubicBezTo>
                <a:cubicBezTo>
                  <a:pt x="614" y="582"/>
                  <a:pt x="615" y="580"/>
                  <a:pt x="613" y="580"/>
                </a:cubicBezTo>
                <a:cubicBezTo>
                  <a:pt x="610" y="580"/>
                  <a:pt x="611" y="578"/>
                  <a:pt x="616" y="576"/>
                </a:cubicBezTo>
                <a:cubicBezTo>
                  <a:pt x="621" y="573"/>
                  <a:pt x="633" y="559"/>
                  <a:pt x="651" y="535"/>
                </a:cubicBezTo>
                <a:cubicBezTo>
                  <a:pt x="675" y="500"/>
                  <a:pt x="682" y="479"/>
                  <a:pt x="672" y="472"/>
                </a:cubicBezTo>
                <a:cubicBezTo>
                  <a:pt x="669" y="471"/>
                  <a:pt x="668" y="467"/>
                  <a:pt x="668" y="461"/>
                </a:cubicBezTo>
                <a:cubicBezTo>
                  <a:pt x="668" y="456"/>
                  <a:pt x="667" y="453"/>
                  <a:pt x="665" y="453"/>
                </a:cubicBezTo>
                <a:cubicBezTo>
                  <a:pt x="662" y="453"/>
                  <a:pt x="655" y="458"/>
                  <a:pt x="642" y="469"/>
                </a:cubicBezTo>
                <a:cubicBezTo>
                  <a:pt x="630" y="480"/>
                  <a:pt x="624" y="487"/>
                  <a:pt x="624" y="490"/>
                </a:cubicBezTo>
                <a:cubicBezTo>
                  <a:pt x="624" y="495"/>
                  <a:pt x="623" y="497"/>
                  <a:pt x="620" y="497"/>
                </a:cubicBezTo>
                <a:cubicBezTo>
                  <a:pt x="616" y="497"/>
                  <a:pt x="592" y="522"/>
                  <a:pt x="545" y="571"/>
                </a:cubicBezTo>
                <a:cubicBezTo>
                  <a:pt x="536" y="582"/>
                  <a:pt x="527" y="587"/>
                  <a:pt x="520" y="585"/>
                </a:cubicBezTo>
                <a:cubicBezTo>
                  <a:pt x="513" y="584"/>
                  <a:pt x="509" y="581"/>
                  <a:pt x="507" y="576"/>
                </a:cubicBezTo>
                <a:cubicBezTo>
                  <a:pt x="506" y="572"/>
                  <a:pt x="503" y="565"/>
                  <a:pt x="499" y="557"/>
                </a:cubicBezTo>
                <a:cubicBezTo>
                  <a:pt x="494" y="549"/>
                  <a:pt x="491" y="538"/>
                  <a:pt x="491" y="524"/>
                </a:cubicBezTo>
                <a:cubicBezTo>
                  <a:pt x="490" y="510"/>
                  <a:pt x="491" y="499"/>
                  <a:pt x="495" y="492"/>
                </a:cubicBezTo>
                <a:cubicBezTo>
                  <a:pt x="500" y="483"/>
                  <a:pt x="501" y="479"/>
                  <a:pt x="499" y="479"/>
                </a:cubicBezTo>
                <a:cubicBezTo>
                  <a:pt x="497" y="479"/>
                  <a:pt x="498" y="477"/>
                  <a:pt x="501" y="473"/>
                </a:cubicBezTo>
                <a:cubicBezTo>
                  <a:pt x="503" y="470"/>
                  <a:pt x="505" y="464"/>
                  <a:pt x="507" y="455"/>
                </a:cubicBezTo>
                <a:cubicBezTo>
                  <a:pt x="508" y="446"/>
                  <a:pt x="509" y="437"/>
                  <a:pt x="509" y="430"/>
                </a:cubicBezTo>
                <a:cubicBezTo>
                  <a:pt x="509" y="422"/>
                  <a:pt x="508" y="418"/>
                  <a:pt x="506" y="418"/>
                </a:cubicBezTo>
                <a:cubicBezTo>
                  <a:pt x="504" y="418"/>
                  <a:pt x="503" y="416"/>
                  <a:pt x="502" y="414"/>
                </a:cubicBezTo>
                <a:cubicBezTo>
                  <a:pt x="501" y="411"/>
                  <a:pt x="502" y="408"/>
                  <a:pt x="503" y="404"/>
                </a:cubicBezTo>
                <a:cubicBezTo>
                  <a:pt x="504" y="401"/>
                  <a:pt x="505" y="398"/>
                  <a:pt x="508" y="394"/>
                </a:cubicBezTo>
                <a:cubicBezTo>
                  <a:pt x="512" y="391"/>
                  <a:pt x="514" y="388"/>
                  <a:pt x="514" y="386"/>
                </a:cubicBezTo>
                <a:cubicBezTo>
                  <a:pt x="513" y="384"/>
                  <a:pt x="512" y="380"/>
                  <a:pt x="508" y="374"/>
                </a:cubicBezTo>
                <a:cubicBezTo>
                  <a:pt x="503" y="365"/>
                  <a:pt x="502" y="359"/>
                  <a:pt x="504" y="356"/>
                </a:cubicBezTo>
                <a:close/>
                <a:moveTo>
                  <a:pt x="365" y="466"/>
                </a:moveTo>
                <a:cubicBezTo>
                  <a:pt x="365" y="460"/>
                  <a:pt x="363" y="457"/>
                  <a:pt x="361" y="457"/>
                </a:cubicBezTo>
                <a:cubicBezTo>
                  <a:pt x="358" y="457"/>
                  <a:pt x="357" y="459"/>
                  <a:pt x="357" y="463"/>
                </a:cubicBezTo>
                <a:cubicBezTo>
                  <a:pt x="357" y="468"/>
                  <a:pt x="358" y="471"/>
                  <a:pt x="361" y="472"/>
                </a:cubicBezTo>
                <a:cubicBezTo>
                  <a:pt x="362" y="473"/>
                  <a:pt x="363" y="473"/>
                  <a:pt x="364" y="472"/>
                </a:cubicBezTo>
                <a:cubicBezTo>
                  <a:pt x="364" y="471"/>
                  <a:pt x="365" y="469"/>
                  <a:pt x="365" y="466"/>
                </a:cubicBezTo>
                <a:close/>
                <a:moveTo>
                  <a:pt x="641" y="378"/>
                </a:moveTo>
                <a:cubicBezTo>
                  <a:pt x="638" y="369"/>
                  <a:pt x="635" y="365"/>
                  <a:pt x="633" y="365"/>
                </a:cubicBezTo>
                <a:cubicBezTo>
                  <a:pt x="620" y="368"/>
                  <a:pt x="601" y="375"/>
                  <a:pt x="578" y="387"/>
                </a:cubicBezTo>
                <a:cubicBezTo>
                  <a:pt x="558" y="398"/>
                  <a:pt x="550" y="408"/>
                  <a:pt x="554" y="416"/>
                </a:cubicBezTo>
                <a:cubicBezTo>
                  <a:pt x="556" y="418"/>
                  <a:pt x="558" y="419"/>
                  <a:pt x="560" y="421"/>
                </a:cubicBezTo>
                <a:cubicBezTo>
                  <a:pt x="565" y="422"/>
                  <a:pt x="579" y="419"/>
                  <a:pt x="603" y="412"/>
                </a:cubicBezTo>
                <a:cubicBezTo>
                  <a:pt x="628" y="404"/>
                  <a:pt x="641" y="399"/>
                  <a:pt x="643" y="395"/>
                </a:cubicBezTo>
                <a:cubicBezTo>
                  <a:pt x="646" y="393"/>
                  <a:pt x="645" y="388"/>
                  <a:pt x="641" y="378"/>
                </a:cubicBezTo>
                <a:close/>
                <a:moveTo>
                  <a:pt x="599" y="435"/>
                </a:moveTo>
                <a:cubicBezTo>
                  <a:pt x="582" y="435"/>
                  <a:pt x="570" y="434"/>
                  <a:pt x="566" y="432"/>
                </a:cubicBezTo>
                <a:cubicBezTo>
                  <a:pt x="564" y="432"/>
                  <a:pt x="563" y="432"/>
                  <a:pt x="563" y="433"/>
                </a:cubicBezTo>
                <a:cubicBezTo>
                  <a:pt x="562" y="433"/>
                  <a:pt x="561" y="434"/>
                  <a:pt x="560" y="436"/>
                </a:cubicBezTo>
                <a:cubicBezTo>
                  <a:pt x="560" y="438"/>
                  <a:pt x="559" y="441"/>
                  <a:pt x="559" y="444"/>
                </a:cubicBezTo>
                <a:cubicBezTo>
                  <a:pt x="559" y="447"/>
                  <a:pt x="558" y="451"/>
                  <a:pt x="557" y="457"/>
                </a:cubicBezTo>
                <a:cubicBezTo>
                  <a:pt x="557" y="474"/>
                  <a:pt x="557" y="483"/>
                  <a:pt x="559" y="483"/>
                </a:cubicBezTo>
                <a:cubicBezTo>
                  <a:pt x="561" y="483"/>
                  <a:pt x="569" y="479"/>
                  <a:pt x="581" y="471"/>
                </a:cubicBezTo>
                <a:cubicBezTo>
                  <a:pt x="593" y="462"/>
                  <a:pt x="605" y="454"/>
                  <a:pt x="615" y="445"/>
                </a:cubicBezTo>
                <a:cubicBezTo>
                  <a:pt x="626" y="435"/>
                  <a:pt x="626" y="435"/>
                  <a:pt x="626" y="435"/>
                </a:cubicBezTo>
                <a:lnTo>
                  <a:pt x="599" y="435"/>
                </a:lnTo>
                <a:close/>
                <a:moveTo>
                  <a:pt x="669" y="306"/>
                </a:moveTo>
                <a:cubicBezTo>
                  <a:pt x="662" y="300"/>
                  <a:pt x="658" y="298"/>
                  <a:pt x="656" y="299"/>
                </a:cubicBezTo>
                <a:cubicBezTo>
                  <a:pt x="654" y="301"/>
                  <a:pt x="655" y="306"/>
                  <a:pt x="661" y="313"/>
                </a:cubicBezTo>
                <a:cubicBezTo>
                  <a:pt x="666" y="320"/>
                  <a:pt x="671" y="322"/>
                  <a:pt x="675" y="320"/>
                </a:cubicBezTo>
                <a:cubicBezTo>
                  <a:pt x="677" y="320"/>
                  <a:pt x="677" y="318"/>
                  <a:pt x="677" y="316"/>
                </a:cubicBezTo>
                <a:cubicBezTo>
                  <a:pt x="677" y="314"/>
                  <a:pt x="675" y="311"/>
                  <a:pt x="669" y="306"/>
                </a:cubicBezTo>
                <a:close/>
                <a:moveTo>
                  <a:pt x="696" y="143"/>
                </a:moveTo>
                <a:cubicBezTo>
                  <a:pt x="700" y="133"/>
                  <a:pt x="709" y="133"/>
                  <a:pt x="723" y="144"/>
                </a:cubicBezTo>
                <a:cubicBezTo>
                  <a:pt x="735" y="153"/>
                  <a:pt x="742" y="164"/>
                  <a:pt x="745" y="176"/>
                </a:cubicBezTo>
                <a:cubicBezTo>
                  <a:pt x="747" y="186"/>
                  <a:pt x="749" y="194"/>
                  <a:pt x="750" y="198"/>
                </a:cubicBezTo>
                <a:cubicBezTo>
                  <a:pt x="752" y="206"/>
                  <a:pt x="751" y="209"/>
                  <a:pt x="746" y="209"/>
                </a:cubicBezTo>
                <a:cubicBezTo>
                  <a:pt x="740" y="209"/>
                  <a:pt x="731" y="203"/>
                  <a:pt x="719" y="190"/>
                </a:cubicBezTo>
                <a:cubicBezTo>
                  <a:pt x="699" y="170"/>
                  <a:pt x="692" y="154"/>
                  <a:pt x="696" y="143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xmlns="" id="{35F42E03-0657-4F1F-85EF-DF34DB2E07B4}"/>
              </a:ext>
            </a:extLst>
          </p:cNvPr>
          <p:cNvSpPr>
            <a:spLocks/>
          </p:cNvSpPr>
          <p:nvPr userDrawn="1"/>
        </p:nvSpPr>
        <p:spPr bwMode="auto">
          <a:xfrm>
            <a:off x="1218782" y="3095918"/>
            <a:ext cx="445607" cy="256459"/>
          </a:xfrm>
          <a:custGeom>
            <a:avLst/>
            <a:gdLst>
              <a:gd name="T0" fmla="*/ 0 w 523"/>
              <a:gd name="T1" fmla="*/ 0 h 301"/>
              <a:gd name="T2" fmla="*/ 523 w 523"/>
              <a:gd name="T3" fmla="*/ 193 h 301"/>
              <a:gd name="T4" fmla="*/ 106 w 523"/>
              <a:gd name="T5" fmla="*/ 301 h 301"/>
              <a:gd name="T6" fmla="*/ 0 w 523"/>
              <a:gd name="T7" fmla="*/ 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3" h="301">
                <a:moveTo>
                  <a:pt x="0" y="0"/>
                </a:moveTo>
                <a:lnTo>
                  <a:pt x="523" y="193"/>
                </a:lnTo>
                <a:lnTo>
                  <a:pt x="106" y="3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>
            <a:extLst>
              <a:ext uri="{FF2B5EF4-FFF2-40B4-BE49-F238E27FC236}">
                <a16:creationId xmlns:a16="http://schemas.microsoft.com/office/drawing/2014/main" xmlns="" id="{B39926D1-6BAB-49E5-A168-F80DCB58B24C}"/>
              </a:ext>
            </a:extLst>
          </p:cNvPr>
          <p:cNvSpPr>
            <a:spLocks/>
          </p:cNvSpPr>
          <p:nvPr userDrawn="1"/>
        </p:nvSpPr>
        <p:spPr bwMode="auto">
          <a:xfrm>
            <a:off x="1279275" y="3956460"/>
            <a:ext cx="473724" cy="318656"/>
          </a:xfrm>
          <a:custGeom>
            <a:avLst/>
            <a:gdLst>
              <a:gd name="T0" fmla="*/ 219 w 556"/>
              <a:gd name="T1" fmla="*/ 44 h 374"/>
              <a:gd name="T2" fmla="*/ 556 w 556"/>
              <a:gd name="T3" fmla="*/ 0 h 374"/>
              <a:gd name="T4" fmla="*/ 0 w 556"/>
              <a:gd name="T5" fmla="*/ 374 h 374"/>
              <a:gd name="T6" fmla="*/ 219 w 556"/>
              <a:gd name="T7" fmla="*/ 44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6" h="374">
                <a:moveTo>
                  <a:pt x="219" y="44"/>
                </a:moveTo>
                <a:lnTo>
                  <a:pt x="556" y="0"/>
                </a:lnTo>
                <a:lnTo>
                  <a:pt x="0" y="374"/>
                </a:lnTo>
                <a:lnTo>
                  <a:pt x="219" y="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>
            <a:extLst>
              <a:ext uri="{FF2B5EF4-FFF2-40B4-BE49-F238E27FC236}">
                <a16:creationId xmlns:a16="http://schemas.microsoft.com/office/drawing/2014/main" xmlns="" id="{88B9530E-EE23-4C39-812B-FC42C05003F6}"/>
              </a:ext>
            </a:extLst>
          </p:cNvPr>
          <p:cNvSpPr>
            <a:spLocks/>
          </p:cNvSpPr>
          <p:nvPr userDrawn="1"/>
        </p:nvSpPr>
        <p:spPr bwMode="auto">
          <a:xfrm>
            <a:off x="1005777" y="3673589"/>
            <a:ext cx="157624" cy="368074"/>
          </a:xfrm>
          <a:custGeom>
            <a:avLst/>
            <a:gdLst>
              <a:gd name="T0" fmla="*/ 0 w 185"/>
              <a:gd name="T1" fmla="*/ 0 h 432"/>
              <a:gd name="T2" fmla="*/ 185 w 185"/>
              <a:gd name="T3" fmla="*/ 276 h 432"/>
              <a:gd name="T4" fmla="*/ 0 w 185"/>
              <a:gd name="T5" fmla="*/ 432 h 432"/>
              <a:gd name="T6" fmla="*/ 0 w 185"/>
              <a:gd name="T7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5" h="432">
                <a:moveTo>
                  <a:pt x="0" y="0"/>
                </a:moveTo>
                <a:lnTo>
                  <a:pt x="185" y="276"/>
                </a:lnTo>
                <a:lnTo>
                  <a:pt x="0" y="43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>
            <a:extLst>
              <a:ext uri="{FF2B5EF4-FFF2-40B4-BE49-F238E27FC236}">
                <a16:creationId xmlns:a16="http://schemas.microsoft.com/office/drawing/2014/main" xmlns="" id="{F96BEEAC-E3DB-4F0A-A5C4-12E1CEFB06EB}"/>
              </a:ext>
            </a:extLst>
          </p:cNvPr>
          <p:cNvSpPr>
            <a:spLocks/>
          </p:cNvSpPr>
          <p:nvPr userDrawn="1"/>
        </p:nvSpPr>
        <p:spPr bwMode="auto">
          <a:xfrm>
            <a:off x="599363" y="4601439"/>
            <a:ext cx="362109" cy="261571"/>
          </a:xfrm>
          <a:custGeom>
            <a:avLst/>
            <a:gdLst>
              <a:gd name="T0" fmla="*/ 425 w 425"/>
              <a:gd name="T1" fmla="*/ 0 h 307"/>
              <a:gd name="T2" fmla="*/ 0 w 425"/>
              <a:gd name="T3" fmla="*/ 218 h 307"/>
              <a:gd name="T4" fmla="*/ 212 w 425"/>
              <a:gd name="T5" fmla="*/ 307 h 307"/>
              <a:gd name="T6" fmla="*/ 425 w 425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5" h="307">
                <a:moveTo>
                  <a:pt x="425" y="0"/>
                </a:moveTo>
                <a:lnTo>
                  <a:pt x="0" y="218"/>
                </a:lnTo>
                <a:lnTo>
                  <a:pt x="212" y="307"/>
                </a:lnTo>
                <a:lnTo>
                  <a:pt x="42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xmlns="" id="{237A68A2-75CE-4EDA-A1EE-69A31EDB2955}"/>
              </a:ext>
            </a:extLst>
          </p:cNvPr>
          <p:cNvSpPr>
            <a:spLocks/>
          </p:cNvSpPr>
          <p:nvPr userDrawn="1"/>
        </p:nvSpPr>
        <p:spPr bwMode="auto">
          <a:xfrm>
            <a:off x="9435832" y="2714951"/>
            <a:ext cx="443258" cy="156707"/>
          </a:xfrm>
          <a:custGeom>
            <a:avLst/>
            <a:gdLst>
              <a:gd name="T0" fmla="*/ 0 w 238"/>
              <a:gd name="T1" fmla="*/ 84 h 84"/>
              <a:gd name="T2" fmla="*/ 204 w 238"/>
              <a:gd name="T3" fmla="*/ 0 h 84"/>
              <a:gd name="T4" fmla="*/ 238 w 238"/>
              <a:gd name="T5" fmla="*/ 84 h 84"/>
              <a:gd name="T6" fmla="*/ 0 w 238"/>
              <a:gd name="T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8" h="84">
                <a:moveTo>
                  <a:pt x="0" y="84"/>
                </a:moveTo>
                <a:cubicBezTo>
                  <a:pt x="204" y="0"/>
                  <a:pt x="204" y="0"/>
                  <a:pt x="204" y="0"/>
                </a:cubicBezTo>
                <a:cubicBezTo>
                  <a:pt x="238" y="84"/>
                  <a:pt x="238" y="84"/>
                  <a:pt x="238" y="84"/>
                </a:cubicBezTo>
                <a:lnTo>
                  <a:pt x="0" y="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xmlns="" id="{EC7272AD-7AB6-4858-B065-9BCFDEEE3580}"/>
              </a:ext>
            </a:extLst>
          </p:cNvPr>
          <p:cNvSpPr>
            <a:spLocks/>
          </p:cNvSpPr>
          <p:nvPr userDrawn="1"/>
        </p:nvSpPr>
        <p:spPr bwMode="auto">
          <a:xfrm>
            <a:off x="8767813" y="3286260"/>
            <a:ext cx="473703" cy="209539"/>
          </a:xfrm>
          <a:custGeom>
            <a:avLst/>
            <a:gdLst>
              <a:gd name="T0" fmla="*/ 190 w 529"/>
              <a:gd name="T1" fmla="*/ 0 h 234"/>
              <a:gd name="T2" fmla="*/ 0 w 529"/>
              <a:gd name="T3" fmla="*/ 234 h 234"/>
              <a:gd name="T4" fmla="*/ 529 w 529"/>
              <a:gd name="T5" fmla="*/ 117 h 234"/>
              <a:gd name="T6" fmla="*/ 190 w 529"/>
              <a:gd name="T7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9" h="234">
                <a:moveTo>
                  <a:pt x="190" y="0"/>
                </a:moveTo>
                <a:lnTo>
                  <a:pt x="0" y="234"/>
                </a:lnTo>
                <a:lnTo>
                  <a:pt x="529" y="117"/>
                </a:lnTo>
                <a:lnTo>
                  <a:pt x="190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xmlns="" id="{552DC115-E72E-4F35-A7B4-371BA7E54C0C}"/>
              </a:ext>
            </a:extLst>
          </p:cNvPr>
          <p:cNvSpPr>
            <a:spLocks/>
          </p:cNvSpPr>
          <p:nvPr userDrawn="1"/>
        </p:nvSpPr>
        <p:spPr bwMode="auto">
          <a:xfrm>
            <a:off x="8652297" y="2800916"/>
            <a:ext cx="232822" cy="108352"/>
          </a:xfrm>
          <a:custGeom>
            <a:avLst/>
            <a:gdLst>
              <a:gd name="T0" fmla="*/ 0 w 260"/>
              <a:gd name="T1" fmla="*/ 121 h 121"/>
              <a:gd name="T2" fmla="*/ 208 w 260"/>
              <a:gd name="T3" fmla="*/ 0 h 121"/>
              <a:gd name="T4" fmla="*/ 260 w 260"/>
              <a:gd name="T5" fmla="*/ 73 h 121"/>
              <a:gd name="T6" fmla="*/ 0 w 260"/>
              <a:gd name="T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121">
                <a:moveTo>
                  <a:pt x="0" y="121"/>
                </a:moveTo>
                <a:lnTo>
                  <a:pt x="208" y="0"/>
                </a:lnTo>
                <a:lnTo>
                  <a:pt x="260" y="73"/>
                </a:lnTo>
                <a:lnTo>
                  <a:pt x="0" y="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8">
            <a:extLst>
              <a:ext uri="{FF2B5EF4-FFF2-40B4-BE49-F238E27FC236}">
                <a16:creationId xmlns:a16="http://schemas.microsoft.com/office/drawing/2014/main" xmlns="" id="{2EB6E283-A35C-48CA-AEFE-CA4EB16BD02F}"/>
              </a:ext>
            </a:extLst>
          </p:cNvPr>
          <p:cNvSpPr>
            <a:spLocks/>
          </p:cNvSpPr>
          <p:nvPr userDrawn="1"/>
        </p:nvSpPr>
        <p:spPr bwMode="auto">
          <a:xfrm>
            <a:off x="8193818" y="3077616"/>
            <a:ext cx="394902" cy="197898"/>
          </a:xfrm>
          <a:custGeom>
            <a:avLst/>
            <a:gdLst>
              <a:gd name="T0" fmla="*/ 0 w 441"/>
              <a:gd name="T1" fmla="*/ 0 h 221"/>
              <a:gd name="T2" fmla="*/ 50 w 441"/>
              <a:gd name="T3" fmla="*/ 221 h 221"/>
              <a:gd name="T4" fmla="*/ 441 w 441"/>
              <a:gd name="T5" fmla="*/ 187 h 221"/>
              <a:gd name="T6" fmla="*/ 0 w 441"/>
              <a:gd name="T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1" h="221">
                <a:moveTo>
                  <a:pt x="0" y="0"/>
                </a:moveTo>
                <a:lnTo>
                  <a:pt x="50" y="221"/>
                </a:lnTo>
                <a:lnTo>
                  <a:pt x="441" y="18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E539CBAB-EAF1-486E-B19A-A75D4EC34D41}"/>
              </a:ext>
            </a:extLst>
          </p:cNvPr>
          <p:cNvGrpSpPr/>
          <p:nvPr userDrawn="1"/>
        </p:nvGrpSpPr>
        <p:grpSpPr>
          <a:xfrm>
            <a:off x="4552765" y="2509624"/>
            <a:ext cx="1619703" cy="1638288"/>
            <a:chOff x="4989512" y="2770187"/>
            <a:chExt cx="1798638" cy="1819276"/>
          </a:xfrm>
          <a:solidFill>
            <a:srgbClr val="FFC000"/>
          </a:solidFill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xmlns="" id="{646BE933-A311-4790-A898-62ED31B423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9512" y="2770187"/>
              <a:ext cx="1798638" cy="1658938"/>
            </a:xfrm>
            <a:custGeom>
              <a:avLst/>
              <a:gdLst>
                <a:gd name="T0" fmla="*/ 633 w 839"/>
                <a:gd name="T1" fmla="*/ 0 h 775"/>
                <a:gd name="T2" fmla="*/ 701 w 839"/>
                <a:gd name="T3" fmla="*/ 74 h 775"/>
                <a:gd name="T4" fmla="*/ 708 w 839"/>
                <a:gd name="T5" fmla="*/ 117 h 775"/>
                <a:gd name="T6" fmla="*/ 587 w 839"/>
                <a:gd name="T7" fmla="*/ 213 h 775"/>
                <a:gd name="T8" fmla="*/ 836 w 839"/>
                <a:gd name="T9" fmla="*/ 323 h 775"/>
                <a:gd name="T10" fmla="*/ 829 w 839"/>
                <a:gd name="T11" fmla="*/ 331 h 775"/>
                <a:gd name="T12" fmla="*/ 800 w 839"/>
                <a:gd name="T13" fmla="*/ 363 h 775"/>
                <a:gd name="T14" fmla="*/ 733 w 839"/>
                <a:gd name="T15" fmla="*/ 341 h 775"/>
                <a:gd name="T16" fmla="*/ 605 w 839"/>
                <a:gd name="T17" fmla="*/ 380 h 775"/>
                <a:gd name="T18" fmla="*/ 537 w 839"/>
                <a:gd name="T19" fmla="*/ 363 h 775"/>
                <a:gd name="T20" fmla="*/ 434 w 839"/>
                <a:gd name="T21" fmla="*/ 491 h 775"/>
                <a:gd name="T22" fmla="*/ 380 w 839"/>
                <a:gd name="T23" fmla="*/ 487 h 775"/>
                <a:gd name="T24" fmla="*/ 380 w 839"/>
                <a:gd name="T25" fmla="*/ 434 h 775"/>
                <a:gd name="T26" fmla="*/ 380 w 839"/>
                <a:gd name="T27" fmla="*/ 419 h 775"/>
                <a:gd name="T28" fmla="*/ 370 w 839"/>
                <a:gd name="T29" fmla="*/ 423 h 775"/>
                <a:gd name="T30" fmla="*/ 281 w 839"/>
                <a:gd name="T31" fmla="*/ 498 h 775"/>
                <a:gd name="T32" fmla="*/ 256 w 839"/>
                <a:gd name="T33" fmla="*/ 572 h 775"/>
                <a:gd name="T34" fmla="*/ 380 w 839"/>
                <a:gd name="T35" fmla="*/ 501 h 775"/>
                <a:gd name="T36" fmla="*/ 348 w 839"/>
                <a:gd name="T37" fmla="*/ 562 h 775"/>
                <a:gd name="T38" fmla="*/ 50 w 839"/>
                <a:gd name="T39" fmla="*/ 775 h 775"/>
                <a:gd name="T40" fmla="*/ 3 w 839"/>
                <a:gd name="T41" fmla="*/ 708 h 775"/>
                <a:gd name="T42" fmla="*/ 57 w 839"/>
                <a:gd name="T43" fmla="*/ 647 h 775"/>
                <a:gd name="T44" fmla="*/ 149 w 839"/>
                <a:gd name="T45" fmla="*/ 469 h 775"/>
                <a:gd name="T46" fmla="*/ 164 w 839"/>
                <a:gd name="T47" fmla="*/ 501 h 775"/>
                <a:gd name="T48" fmla="*/ 267 w 839"/>
                <a:gd name="T49" fmla="*/ 309 h 775"/>
                <a:gd name="T50" fmla="*/ 228 w 839"/>
                <a:gd name="T51" fmla="*/ 238 h 775"/>
                <a:gd name="T52" fmla="*/ 295 w 839"/>
                <a:gd name="T53" fmla="*/ 149 h 775"/>
                <a:gd name="T54" fmla="*/ 185 w 839"/>
                <a:gd name="T55" fmla="*/ 231 h 775"/>
                <a:gd name="T56" fmla="*/ 139 w 839"/>
                <a:gd name="T57" fmla="*/ 405 h 775"/>
                <a:gd name="T58" fmla="*/ 110 w 839"/>
                <a:gd name="T59" fmla="*/ 412 h 775"/>
                <a:gd name="T60" fmla="*/ 57 w 839"/>
                <a:gd name="T61" fmla="*/ 327 h 775"/>
                <a:gd name="T62" fmla="*/ 110 w 839"/>
                <a:gd name="T63" fmla="*/ 245 h 775"/>
                <a:gd name="T64" fmla="*/ 110 w 839"/>
                <a:gd name="T65" fmla="*/ 160 h 775"/>
                <a:gd name="T66" fmla="*/ 313 w 839"/>
                <a:gd name="T67" fmla="*/ 92 h 775"/>
                <a:gd name="T68" fmla="*/ 363 w 839"/>
                <a:gd name="T69" fmla="*/ 39 h 775"/>
                <a:gd name="T70" fmla="*/ 473 w 839"/>
                <a:gd name="T71" fmla="*/ 74 h 775"/>
                <a:gd name="T72" fmla="*/ 348 w 839"/>
                <a:gd name="T73" fmla="*/ 224 h 775"/>
                <a:gd name="T74" fmla="*/ 324 w 839"/>
                <a:gd name="T75" fmla="*/ 359 h 775"/>
                <a:gd name="T76" fmla="*/ 423 w 839"/>
                <a:gd name="T77" fmla="*/ 398 h 775"/>
                <a:gd name="T78" fmla="*/ 530 w 839"/>
                <a:gd name="T79" fmla="*/ 188 h 775"/>
                <a:gd name="T80" fmla="*/ 530 w 839"/>
                <a:gd name="T81" fmla="*/ 138 h 775"/>
                <a:gd name="T82" fmla="*/ 608 w 839"/>
                <a:gd name="T83" fmla="*/ 28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9" h="775">
                  <a:moveTo>
                    <a:pt x="626" y="0"/>
                  </a:moveTo>
                  <a:cubicBezTo>
                    <a:pt x="633" y="0"/>
                    <a:pt x="633" y="0"/>
                    <a:pt x="633" y="0"/>
                  </a:cubicBezTo>
                  <a:cubicBezTo>
                    <a:pt x="638" y="0"/>
                    <a:pt x="645" y="15"/>
                    <a:pt x="654" y="46"/>
                  </a:cubicBezTo>
                  <a:cubicBezTo>
                    <a:pt x="666" y="46"/>
                    <a:pt x="682" y="55"/>
                    <a:pt x="701" y="74"/>
                  </a:cubicBezTo>
                  <a:cubicBezTo>
                    <a:pt x="694" y="92"/>
                    <a:pt x="694" y="92"/>
                    <a:pt x="694" y="92"/>
                  </a:cubicBezTo>
                  <a:cubicBezTo>
                    <a:pt x="708" y="117"/>
                    <a:pt x="708" y="117"/>
                    <a:pt x="708" y="117"/>
                  </a:cubicBezTo>
                  <a:cubicBezTo>
                    <a:pt x="708" y="134"/>
                    <a:pt x="688" y="156"/>
                    <a:pt x="647" y="185"/>
                  </a:cubicBezTo>
                  <a:cubicBezTo>
                    <a:pt x="619" y="192"/>
                    <a:pt x="599" y="201"/>
                    <a:pt x="587" y="213"/>
                  </a:cubicBezTo>
                  <a:cubicBezTo>
                    <a:pt x="587" y="223"/>
                    <a:pt x="609" y="227"/>
                    <a:pt x="654" y="227"/>
                  </a:cubicBezTo>
                  <a:cubicBezTo>
                    <a:pt x="775" y="275"/>
                    <a:pt x="836" y="307"/>
                    <a:pt x="836" y="323"/>
                  </a:cubicBezTo>
                  <a:cubicBezTo>
                    <a:pt x="829" y="327"/>
                    <a:pt x="829" y="327"/>
                    <a:pt x="829" y="327"/>
                  </a:cubicBezTo>
                  <a:cubicBezTo>
                    <a:pt x="829" y="331"/>
                    <a:pt x="829" y="331"/>
                    <a:pt x="829" y="331"/>
                  </a:cubicBezTo>
                  <a:cubicBezTo>
                    <a:pt x="839" y="352"/>
                    <a:pt x="839" y="352"/>
                    <a:pt x="839" y="352"/>
                  </a:cubicBezTo>
                  <a:cubicBezTo>
                    <a:pt x="800" y="363"/>
                    <a:pt x="800" y="363"/>
                    <a:pt x="800" y="363"/>
                  </a:cubicBezTo>
                  <a:cubicBezTo>
                    <a:pt x="774" y="355"/>
                    <a:pt x="755" y="348"/>
                    <a:pt x="743" y="341"/>
                  </a:cubicBezTo>
                  <a:cubicBezTo>
                    <a:pt x="733" y="341"/>
                    <a:pt x="733" y="341"/>
                    <a:pt x="733" y="341"/>
                  </a:cubicBezTo>
                  <a:cubicBezTo>
                    <a:pt x="688" y="353"/>
                    <a:pt x="650" y="368"/>
                    <a:pt x="619" y="387"/>
                  </a:cubicBezTo>
                  <a:cubicBezTo>
                    <a:pt x="619" y="383"/>
                    <a:pt x="614" y="380"/>
                    <a:pt x="605" y="380"/>
                  </a:cubicBezTo>
                  <a:cubicBezTo>
                    <a:pt x="555" y="384"/>
                    <a:pt x="555" y="384"/>
                    <a:pt x="555" y="384"/>
                  </a:cubicBezTo>
                  <a:cubicBezTo>
                    <a:pt x="548" y="370"/>
                    <a:pt x="542" y="363"/>
                    <a:pt x="537" y="363"/>
                  </a:cubicBezTo>
                  <a:cubicBezTo>
                    <a:pt x="530" y="363"/>
                    <a:pt x="530" y="363"/>
                    <a:pt x="530" y="363"/>
                  </a:cubicBezTo>
                  <a:cubicBezTo>
                    <a:pt x="499" y="448"/>
                    <a:pt x="467" y="491"/>
                    <a:pt x="434" y="491"/>
                  </a:cubicBezTo>
                  <a:cubicBezTo>
                    <a:pt x="409" y="505"/>
                    <a:pt x="409" y="505"/>
                    <a:pt x="409" y="505"/>
                  </a:cubicBezTo>
                  <a:cubicBezTo>
                    <a:pt x="390" y="500"/>
                    <a:pt x="380" y="494"/>
                    <a:pt x="380" y="487"/>
                  </a:cubicBezTo>
                  <a:cubicBezTo>
                    <a:pt x="388" y="469"/>
                    <a:pt x="388" y="469"/>
                    <a:pt x="388" y="469"/>
                  </a:cubicBezTo>
                  <a:cubicBezTo>
                    <a:pt x="380" y="434"/>
                    <a:pt x="380" y="434"/>
                    <a:pt x="380" y="434"/>
                  </a:cubicBezTo>
                  <a:cubicBezTo>
                    <a:pt x="388" y="419"/>
                    <a:pt x="388" y="419"/>
                    <a:pt x="388" y="419"/>
                  </a:cubicBezTo>
                  <a:cubicBezTo>
                    <a:pt x="380" y="419"/>
                    <a:pt x="380" y="419"/>
                    <a:pt x="380" y="419"/>
                  </a:cubicBezTo>
                  <a:cubicBezTo>
                    <a:pt x="377" y="423"/>
                    <a:pt x="377" y="423"/>
                    <a:pt x="377" y="423"/>
                  </a:cubicBezTo>
                  <a:cubicBezTo>
                    <a:pt x="370" y="423"/>
                    <a:pt x="370" y="423"/>
                    <a:pt x="370" y="423"/>
                  </a:cubicBezTo>
                  <a:cubicBezTo>
                    <a:pt x="366" y="419"/>
                    <a:pt x="366" y="419"/>
                    <a:pt x="366" y="419"/>
                  </a:cubicBezTo>
                  <a:cubicBezTo>
                    <a:pt x="321" y="419"/>
                    <a:pt x="293" y="446"/>
                    <a:pt x="281" y="498"/>
                  </a:cubicBezTo>
                  <a:cubicBezTo>
                    <a:pt x="256" y="562"/>
                    <a:pt x="256" y="562"/>
                    <a:pt x="256" y="562"/>
                  </a:cubicBezTo>
                  <a:cubicBezTo>
                    <a:pt x="256" y="572"/>
                    <a:pt x="256" y="572"/>
                    <a:pt x="256" y="572"/>
                  </a:cubicBezTo>
                  <a:cubicBezTo>
                    <a:pt x="273" y="572"/>
                    <a:pt x="313" y="549"/>
                    <a:pt x="377" y="501"/>
                  </a:cubicBezTo>
                  <a:cubicBezTo>
                    <a:pt x="380" y="501"/>
                    <a:pt x="380" y="501"/>
                    <a:pt x="380" y="501"/>
                  </a:cubicBezTo>
                  <a:cubicBezTo>
                    <a:pt x="380" y="505"/>
                    <a:pt x="380" y="505"/>
                    <a:pt x="380" y="505"/>
                  </a:cubicBezTo>
                  <a:cubicBezTo>
                    <a:pt x="359" y="524"/>
                    <a:pt x="348" y="543"/>
                    <a:pt x="348" y="562"/>
                  </a:cubicBezTo>
                  <a:cubicBezTo>
                    <a:pt x="249" y="668"/>
                    <a:pt x="174" y="725"/>
                    <a:pt x="124" y="732"/>
                  </a:cubicBezTo>
                  <a:cubicBezTo>
                    <a:pt x="96" y="761"/>
                    <a:pt x="71" y="775"/>
                    <a:pt x="50" y="775"/>
                  </a:cubicBezTo>
                  <a:cubicBezTo>
                    <a:pt x="32" y="775"/>
                    <a:pt x="32" y="775"/>
                    <a:pt x="32" y="775"/>
                  </a:cubicBezTo>
                  <a:cubicBezTo>
                    <a:pt x="22" y="775"/>
                    <a:pt x="13" y="753"/>
                    <a:pt x="3" y="708"/>
                  </a:cubicBezTo>
                  <a:cubicBezTo>
                    <a:pt x="0" y="700"/>
                    <a:pt x="0" y="700"/>
                    <a:pt x="0" y="700"/>
                  </a:cubicBezTo>
                  <a:cubicBezTo>
                    <a:pt x="0" y="696"/>
                    <a:pt x="19" y="678"/>
                    <a:pt x="57" y="647"/>
                  </a:cubicBezTo>
                  <a:cubicBezTo>
                    <a:pt x="116" y="578"/>
                    <a:pt x="146" y="520"/>
                    <a:pt x="146" y="473"/>
                  </a:cubicBezTo>
                  <a:cubicBezTo>
                    <a:pt x="149" y="469"/>
                    <a:pt x="149" y="469"/>
                    <a:pt x="149" y="469"/>
                  </a:cubicBezTo>
                  <a:cubicBezTo>
                    <a:pt x="153" y="469"/>
                    <a:pt x="153" y="469"/>
                    <a:pt x="153" y="469"/>
                  </a:cubicBezTo>
                  <a:cubicBezTo>
                    <a:pt x="164" y="501"/>
                    <a:pt x="164" y="501"/>
                    <a:pt x="164" y="501"/>
                  </a:cubicBezTo>
                  <a:cubicBezTo>
                    <a:pt x="167" y="501"/>
                    <a:pt x="167" y="501"/>
                    <a:pt x="167" y="501"/>
                  </a:cubicBezTo>
                  <a:cubicBezTo>
                    <a:pt x="224" y="435"/>
                    <a:pt x="257" y="371"/>
                    <a:pt x="267" y="309"/>
                  </a:cubicBezTo>
                  <a:cubicBezTo>
                    <a:pt x="250" y="309"/>
                    <a:pt x="237" y="302"/>
                    <a:pt x="228" y="288"/>
                  </a:cubicBezTo>
                  <a:cubicBezTo>
                    <a:pt x="228" y="238"/>
                    <a:pt x="228" y="238"/>
                    <a:pt x="228" y="238"/>
                  </a:cubicBezTo>
                  <a:cubicBezTo>
                    <a:pt x="275" y="191"/>
                    <a:pt x="299" y="161"/>
                    <a:pt x="299" y="149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236" y="149"/>
                    <a:pt x="199" y="174"/>
                    <a:pt x="185" y="224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92" y="281"/>
                    <a:pt x="192" y="281"/>
                    <a:pt x="192" y="281"/>
                  </a:cubicBezTo>
                  <a:cubicBezTo>
                    <a:pt x="192" y="302"/>
                    <a:pt x="174" y="344"/>
                    <a:pt x="139" y="405"/>
                  </a:cubicBezTo>
                  <a:cubicBezTo>
                    <a:pt x="135" y="412"/>
                    <a:pt x="135" y="412"/>
                    <a:pt x="135" y="412"/>
                  </a:cubicBezTo>
                  <a:cubicBezTo>
                    <a:pt x="110" y="412"/>
                    <a:pt x="110" y="412"/>
                    <a:pt x="110" y="412"/>
                  </a:cubicBezTo>
                  <a:cubicBezTo>
                    <a:pt x="82" y="412"/>
                    <a:pt x="67" y="392"/>
                    <a:pt x="67" y="352"/>
                  </a:cubicBezTo>
                  <a:cubicBezTo>
                    <a:pt x="60" y="352"/>
                    <a:pt x="57" y="344"/>
                    <a:pt x="57" y="327"/>
                  </a:cubicBezTo>
                  <a:cubicBezTo>
                    <a:pt x="92" y="301"/>
                    <a:pt x="110" y="275"/>
                    <a:pt x="110" y="249"/>
                  </a:cubicBezTo>
                  <a:cubicBezTo>
                    <a:pt x="110" y="245"/>
                    <a:pt x="110" y="245"/>
                    <a:pt x="110" y="245"/>
                  </a:cubicBezTo>
                  <a:cubicBezTo>
                    <a:pt x="92" y="188"/>
                    <a:pt x="92" y="188"/>
                    <a:pt x="92" y="188"/>
                  </a:cubicBezTo>
                  <a:cubicBezTo>
                    <a:pt x="97" y="169"/>
                    <a:pt x="103" y="160"/>
                    <a:pt x="110" y="160"/>
                  </a:cubicBezTo>
                  <a:cubicBezTo>
                    <a:pt x="117" y="200"/>
                    <a:pt x="129" y="220"/>
                    <a:pt x="146" y="220"/>
                  </a:cubicBezTo>
                  <a:cubicBezTo>
                    <a:pt x="193" y="156"/>
                    <a:pt x="249" y="114"/>
                    <a:pt x="313" y="92"/>
                  </a:cubicBezTo>
                  <a:cubicBezTo>
                    <a:pt x="327" y="80"/>
                    <a:pt x="334" y="66"/>
                    <a:pt x="334" y="49"/>
                  </a:cubicBezTo>
                  <a:cubicBezTo>
                    <a:pt x="363" y="39"/>
                    <a:pt x="363" y="39"/>
                    <a:pt x="363" y="39"/>
                  </a:cubicBezTo>
                  <a:cubicBezTo>
                    <a:pt x="370" y="39"/>
                    <a:pt x="370" y="39"/>
                    <a:pt x="370" y="39"/>
                  </a:cubicBezTo>
                  <a:cubicBezTo>
                    <a:pt x="439" y="48"/>
                    <a:pt x="473" y="60"/>
                    <a:pt x="473" y="74"/>
                  </a:cubicBezTo>
                  <a:cubicBezTo>
                    <a:pt x="473" y="85"/>
                    <a:pt x="473" y="85"/>
                    <a:pt x="473" y="85"/>
                  </a:cubicBezTo>
                  <a:cubicBezTo>
                    <a:pt x="348" y="224"/>
                    <a:pt x="348" y="224"/>
                    <a:pt x="348" y="224"/>
                  </a:cubicBezTo>
                  <a:cubicBezTo>
                    <a:pt x="377" y="259"/>
                    <a:pt x="377" y="259"/>
                    <a:pt x="377" y="259"/>
                  </a:cubicBezTo>
                  <a:cubicBezTo>
                    <a:pt x="341" y="271"/>
                    <a:pt x="324" y="304"/>
                    <a:pt x="324" y="359"/>
                  </a:cubicBezTo>
                  <a:cubicBezTo>
                    <a:pt x="324" y="377"/>
                    <a:pt x="324" y="377"/>
                    <a:pt x="324" y="377"/>
                  </a:cubicBezTo>
                  <a:cubicBezTo>
                    <a:pt x="423" y="398"/>
                    <a:pt x="423" y="398"/>
                    <a:pt x="423" y="398"/>
                  </a:cubicBezTo>
                  <a:cubicBezTo>
                    <a:pt x="494" y="298"/>
                    <a:pt x="530" y="233"/>
                    <a:pt x="530" y="202"/>
                  </a:cubicBezTo>
                  <a:cubicBezTo>
                    <a:pt x="530" y="188"/>
                    <a:pt x="530" y="188"/>
                    <a:pt x="530" y="188"/>
                  </a:cubicBezTo>
                  <a:cubicBezTo>
                    <a:pt x="512" y="167"/>
                    <a:pt x="512" y="167"/>
                    <a:pt x="512" y="167"/>
                  </a:cubicBezTo>
                  <a:cubicBezTo>
                    <a:pt x="530" y="138"/>
                    <a:pt x="530" y="138"/>
                    <a:pt x="530" y="138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67" y="133"/>
                    <a:pt x="584" y="95"/>
                    <a:pt x="608" y="28"/>
                  </a:cubicBezTo>
                  <a:cubicBezTo>
                    <a:pt x="620" y="21"/>
                    <a:pt x="626" y="12"/>
                    <a:pt x="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xmlns="" id="{653CD5D8-C185-4B81-A5E6-2E4472D6D5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08600" y="3963988"/>
              <a:ext cx="176213" cy="166688"/>
            </a:xfrm>
            <a:custGeom>
              <a:avLst/>
              <a:gdLst>
                <a:gd name="T0" fmla="*/ 29 w 82"/>
                <a:gd name="T1" fmla="*/ 0 h 78"/>
                <a:gd name="T2" fmla="*/ 0 w 82"/>
                <a:gd name="T3" fmla="*/ 78 h 78"/>
                <a:gd name="T4" fmla="*/ 4 w 82"/>
                <a:gd name="T5" fmla="*/ 78 h 78"/>
                <a:gd name="T6" fmla="*/ 82 w 82"/>
                <a:gd name="T7" fmla="*/ 29 h 78"/>
                <a:gd name="T8" fmla="*/ 36 w 82"/>
                <a:gd name="T9" fmla="*/ 0 h 78"/>
                <a:gd name="T10" fmla="*/ 29 w 8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78">
                  <a:moveTo>
                    <a:pt x="29" y="0"/>
                  </a:moveTo>
                  <a:cubicBezTo>
                    <a:pt x="29" y="17"/>
                    <a:pt x="19" y="43"/>
                    <a:pt x="0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7" y="57"/>
                    <a:pt x="73" y="41"/>
                    <a:pt x="82" y="29"/>
                  </a:cubicBezTo>
                  <a:cubicBezTo>
                    <a:pt x="51" y="29"/>
                    <a:pt x="36" y="19"/>
                    <a:pt x="36" y="0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7">
              <a:extLst>
                <a:ext uri="{FF2B5EF4-FFF2-40B4-BE49-F238E27FC236}">
                  <a16:creationId xmlns:a16="http://schemas.microsoft.com/office/drawing/2014/main" xmlns="" id="{B6F32548-A02A-4265-9A3D-B742779B1E6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362575" y="3881438"/>
              <a:ext cx="793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8">
              <a:extLst>
                <a:ext uri="{FF2B5EF4-FFF2-40B4-BE49-F238E27FC236}">
                  <a16:creationId xmlns:a16="http://schemas.microsoft.com/office/drawing/2014/main" xmlns="" id="{C921A8FE-2372-4E17-B30F-C43933A04DF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370513" y="3910013"/>
              <a:ext cx="15875" cy="39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xmlns="" id="{F0CE463E-59D8-410B-88A4-F7A99B0BD6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1188" y="3598863"/>
              <a:ext cx="946150" cy="990600"/>
            </a:xfrm>
            <a:custGeom>
              <a:avLst/>
              <a:gdLst>
                <a:gd name="T0" fmla="*/ 374 w 441"/>
                <a:gd name="T1" fmla="*/ 0 h 463"/>
                <a:gd name="T2" fmla="*/ 388 w 441"/>
                <a:gd name="T3" fmla="*/ 11 h 463"/>
                <a:gd name="T4" fmla="*/ 391 w 441"/>
                <a:gd name="T5" fmla="*/ 8 h 463"/>
                <a:gd name="T6" fmla="*/ 395 w 441"/>
                <a:gd name="T7" fmla="*/ 8 h 463"/>
                <a:gd name="T8" fmla="*/ 441 w 441"/>
                <a:gd name="T9" fmla="*/ 32 h 463"/>
                <a:gd name="T10" fmla="*/ 441 w 441"/>
                <a:gd name="T11" fmla="*/ 36 h 463"/>
                <a:gd name="T12" fmla="*/ 313 w 441"/>
                <a:gd name="T13" fmla="*/ 132 h 463"/>
                <a:gd name="T14" fmla="*/ 313 w 441"/>
                <a:gd name="T15" fmla="*/ 136 h 463"/>
                <a:gd name="T16" fmla="*/ 406 w 441"/>
                <a:gd name="T17" fmla="*/ 189 h 463"/>
                <a:gd name="T18" fmla="*/ 359 w 441"/>
                <a:gd name="T19" fmla="*/ 424 h 463"/>
                <a:gd name="T20" fmla="*/ 267 w 441"/>
                <a:gd name="T21" fmla="*/ 456 h 463"/>
                <a:gd name="T22" fmla="*/ 142 w 441"/>
                <a:gd name="T23" fmla="*/ 452 h 463"/>
                <a:gd name="T24" fmla="*/ 121 w 441"/>
                <a:gd name="T25" fmla="*/ 456 h 463"/>
                <a:gd name="T26" fmla="*/ 118 w 441"/>
                <a:gd name="T27" fmla="*/ 452 h 463"/>
                <a:gd name="T28" fmla="*/ 118 w 441"/>
                <a:gd name="T29" fmla="*/ 449 h 463"/>
                <a:gd name="T30" fmla="*/ 121 w 441"/>
                <a:gd name="T31" fmla="*/ 442 h 463"/>
                <a:gd name="T32" fmla="*/ 118 w 441"/>
                <a:gd name="T33" fmla="*/ 442 h 463"/>
                <a:gd name="T34" fmla="*/ 0 w 441"/>
                <a:gd name="T35" fmla="*/ 463 h 463"/>
                <a:gd name="T36" fmla="*/ 0 w 441"/>
                <a:gd name="T37" fmla="*/ 452 h 463"/>
                <a:gd name="T38" fmla="*/ 299 w 441"/>
                <a:gd name="T39" fmla="*/ 306 h 463"/>
                <a:gd name="T40" fmla="*/ 320 w 441"/>
                <a:gd name="T41" fmla="*/ 200 h 463"/>
                <a:gd name="T42" fmla="*/ 320 w 441"/>
                <a:gd name="T43" fmla="*/ 185 h 463"/>
                <a:gd name="T44" fmla="*/ 217 w 441"/>
                <a:gd name="T45" fmla="*/ 242 h 463"/>
                <a:gd name="T46" fmla="*/ 174 w 441"/>
                <a:gd name="T47" fmla="*/ 225 h 463"/>
                <a:gd name="T48" fmla="*/ 174 w 441"/>
                <a:gd name="T49" fmla="*/ 153 h 463"/>
                <a:gd name="T50" fmla="*/ 146 w 441"/>
                <a:gd name="T51" fmla="*/ 164 h 463"/>
                <a:gd name="T52" fmla="*/ 125 w 441"/>
                <a:gd name="T53" fmla="*/ 139 h 463"/>
                <a:gd name="T54" fmla="*/ 125 w 441"/>
                <a:gd name="T55" fmla="*/ 111 h 463"/>
                <a:gd name="T56" fmla="*/ 157 w 441"/>
                <a:gd name="T57" fmla="*/ 96 h 463"/>
                <a:gd name="T58" fmla="*/ 150 w 441"/>
                <a:gd name="T59" fmla="*/ 100 h 463"/>
                <a:gd name="T60" fmla="*/ 150 w 441"/>
                <a:gd name="T61" fmla="*/ 104 h 463"/>
                <a:gd name="T62" fmla="*/ 157 w 441"/>
                <a:gd name="T63" fmla="*/ 104 h 463"/>
                <a:gd name="T64" fmla="*/ 352 w 441"/>
                <a:gd name="T65" fmla="*/ 8 h 463"/>
                <a:gd name="T66" fmla="*/ 374 w 441"/>
                <a:gd name="T67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1" h="463">
                  <a:moveTo>
                    <a:pt x="374" y="0"/>
                  </a:moveTo>
                  <a:cubicBezTo>
                    <a:pt x="374" y="8"/>
                    <a:pt x="378" y="11"/>
                    <a:pt x="388" y="11"/>
                  </a:cubicBezTo>
                  <a:cubicBezTo>
                    <a:pt x="391" y="8"/>
                    <a:pt x="391" y="8"/>
                    <a:pt x="391" y="8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41" y="32"/>
                    <a:pt x="441" y="32"/>
                    <a:pt x="441" y="32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313" y="132"/>
                    <a:pt x="313" y="132"/>
                    <a:pt x="313" y="132"/>
                  </a:cubicBezTo>
                  <a:cubicBezTo>
                    <a:pt x="313" y="136"/>
                    <a:pt x="313" y="136"/>
                    <a:pt x="313" y="136"/>
                  </a:cubicBezTo>
                  <a:cubicBezTo>
                    <a:pt x="365" y="136"/>
                    <a:pt x="396" y="153"/>
                    <a:pt x="406" y="189"/>
                  </a:cubicBezTo>
                  <a:cubicBezTo>
                    <a:pt x="389" y="345"/>
                    <a:pt x="374" y="424"/>
                    <a:pt x="359" y="424"/>
                  </a:cubicBezTo>
                  <a:cubicBezTo>
                    <a:pt x="324" y="445"/>
                    <a:pt x="293" y="456"/>
                    <a:pt x="267" y="456"/>
                  </a:cubicBezTo>
                  <a:cubicBezTo>
                    <a:pt x="142" y="452"/>
                    <a:pt x="142" y="452"/>
                    <a:pt x="142" y="452"/>
                  </a:cubicBezTo>
                  <a:cubicBezTo>
                    <a:pt x="121" y="456"/>
                    <a:pt x="121" y="456"/>
                    <a:pt x="121" y="456"/>
                  </a:cubicBezTo>
                  <a:cubicBezTo>
                    <a:pt x="118" y="452"/>
                    <a:pt x="118" y="452"/>
                    <a:pt x="118" y="452"/>
                  </a:cubicBezTo>
                  <a:cubicBezTo>
                    <a:pt x="118" y="449"/>
                    <a:pt x="118" y="449"/>
                    <a:pt x="118" y="449"/>
                  </a:cubicBezTo>
                  <a:cubicBezTo>
                    <a:pt x="121" y="442"/>
                    <a:pt x="121" y="442"/>
                    <a:pt x="121" y="442"/>
                  </a:cubicBezTo>
                  <a:cubicBezTo>
                    <a:pt x="118" y="442"/>
                    <a:pt x="118" y="442"/>
                    <a:pt x="118" y="442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199" y="407"/>
                    <a:pt x="299" y="358"/>
                    <a:pt x="299" y="306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20" y="185"/>
                    <a:pt x="320" y="185"/>
                    <a:pt x="320" y="185"/>
                  </a:cubicBezTo>
                  <a:cubicBezTo>
                    <a:pt x="280" y="185"/>
                    <a:pt x="246" y="204"/>
                    <a:pt x="217" y="242"/>
                  </a:cubicBezTo>
                  <a:cubicBezTo>
                    <a:pt x="189" y="238"/>
                    <a:pt x="174" y="232"/>
                    <a:pt x="174" y="225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11"/>
                    <a:pt x="125" y="111"/>
                    <a:pt x="125" y="111"/>
                  </a:cubicBezTo>
                  <a:cubicBezTo>
                    <a:pt x="125" y="104"/>
                    <a:pt x="135" y="99"/>
                    <a:pt x="157" y="96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214" y="92"/>
                    <a:pt x="279" y="60"/>
                    <a:pt x="352" y="8"/>
                  </a:cubicBezTo>
                  <a:lnTo>
                    <a:pt x="3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xmlns="" id="{BAE08DBD-D055-4C74-8B36-B9416367D8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80138" y="3263900"/>
              <a:ext cx="280988" cy="196850"/>
            </a:xfrm>
            <a:custGeom>
              <a:avLst/>
              <a:gdLst>
                <a:gd name="T0" fmla="*/ 28 w 131"/>
                <a:gd name="T1" fmla="*/ 0 h 92"/>
                <a:gd name="T2" fmla="*/ 0 w 131"/>
                <a:gd name="T3" fmla="*/ 82 h 92"/>
                <a:gd name="T4" fmla="*/ 0 w 131"/>
                <a:gd name="T5" fmla="*/ 85 h 92"/>
                <a:gd name="T6" fmla="*/ 32 w 131"/>
                <a:gd name="T7" fmla="*/ 92 h 92"/>
                <a:gd name="T8" fmla="*/ 107 w 131"/>
                <a:gd name="T9" fmla="*/ 64 h 92"/>
                <a:gd name="T10" fmla="*/ 121 w 131"/>
                <a:gd name="T11" fmla="*/ 64 h 92"/>
                <a:gd name="T12" fmla="*/ 124 w 131"/>
                <a:gd name="T13" fmla="*/ 67 h 92"/>
                <a:gd name="T14" fmla="*/ 131 w 131"/>
                <a:gd name="T15" fmla="*/ 67 h 92"/>
                <a:gd name="T16" fmla="*/ 131 w 131"/>
                <a:gd name="T17" fmla="*/ 64 h 92"/>
                <a:gd name="T18" fmla="*/ 28 w 131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92">
                  <a:moveTo>
                    <a:pt x="28" y="0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4" y="67"/>
                    <a:pt x="124" y="67"/>
                    <a:pt x="124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89" y="21"/>
                    <a:pt x="54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xmlns="" id="{4F14AF19-2495-4BC3-A9F0-0B2B4ECFFE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16663" y="2913063"/>
              <a:ext cx="68263" cy="92075"/>
            </a:xfrm>
            <a:custGeom>
              <a:avLst/>
              <a:gdLst>
                <a:gd name="T0" fmla="*/ 7 w 32"/>
                <a:gd name="T1" fmla="*/ 0 h 43"/>
                <a:gd name="T2" fmla="*/ 0 w 32"/>
                <a:gd name="T3" fmla="*/ 43 h 43"/>
                <a:gd name="T4" fmla="*/ 3 w 32"/>
                <a:gd name="T5" fmla="*/ 43 h 43"/>
                <a:gd name="T6" fmla="*/ 32 w 32"/>
                <a:gd name="T7" fmla="*/ 22 h 43"/>
                <a:gd name="T8" fmla="*/ 21 w 32"/>
                <a:gd name="T9" fmla="*/ 0 h 43"/>
                <a:gd name="T10" fmla="*/ 7 w 32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3">
                  <a:moveTo>
                    <a:pt x="7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2" y="43"/>
                    <a:pt x="32" y="36"/>
                    <a:pt x="32" y="22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8" name="直接连接符 27"/>
          <p:cNvCxnSpPr/>
          <p:nvPr userDrawn="1"/>
        </p:nvCxnSpPr>
        <p:spPr>
          <a:xfrm>
            <a:off x="4493790" y="2313423"/>
            <a:ext cx="51636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4493790" y="4500811"/>
            <a:ext cx="51636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占位符 13">
            <a:extLst>
              <a:ext uri="{FF2B5EF4-FFF2-40B4-BE49-F238E27FC236}">
                <a16:creationId xmlns:a16="http://schemas.microsoft.com/office/drawing/2014/main" xmlns="" id="{3056274D-FA9D-4288-9DCD-151B611D2E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3790" y="5089546"/>
            <a:ext cx="516367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39" name="文本占位符 13">
            <a:extLst>
              <a:ext uri="{FF2B5EF4-FFF2-40B4-BE49-F238E27FC236}">
                <a16:creationId xmlns:a16="http://schemas.microsoft.com/office/drawing/2014/main" xmlns="" id="{400825FE-2AEF-46C1-A56E-7FA09771B7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3790" y="4732224"/>
            <a:ext cx="516367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40" name="标题 3">
            <a:extLst>
              <a:ext uri="{FF2B5EF4-FFF2-40B4-BE49-F238E27FC236}">
                <a16:creationId xmlns:a16="http://schemas.microsoft.com/office/drawing/2014/main" xmlns="" id="{11F13E85-39BC-432A-A310-7FA9544911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3790" y="1006482"/>
            <a:ext cx="4873812" cy="130815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 err="1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standard template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C698C2A8-5322-4702-8C02-98F3E4C1EC48}"/>
              </a:ext>
            </a:extLst>
          </p:cNvPr>
          <p:cNvSpPr/>
          <p:nvPr userDrawn="1"/>
        </p:nvSpPr>
        <p:spPr>
          <a:xfrm>
            <a:off x="0" y="1843314"/>
            <a:ext cx="12192000" cy="2786743"/>
          </a:xfrm>
          <a:prstGeom prst="roundRect">
            <a:avLst>
              <a:gd name="adj" fmla="val 0"/>
            </a:avLst>
          </a:prstGeom>
          <a:solidFill>
            <a:srgbClr val="1F1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xmlns="" id="{B42A5C3A-AD55-4D56-A52D-9866F2A8D84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26661" y="2275428"/>
            <a:ext cx="1549387" cy="1971812"/>
          </a:xfrm>
          <a:custGeom>
            <a:avLst/>
            <a:gdLst>
              <a:gd name="T0" fmla="*/ 693 w 1509"/>
              <a:gd name="T1" fmla="*/ 77 h 1923"/>
              <a:gd name="T2" fmla="*/ 762 w 1509"/>
              <a:gd name="T3" fmla="*/ 298 h 1923"/>
              <a:gd name="T4" fmla="*/ 707 w 1509"/>
              <a:gd name="T5" fmla="*/ 432 h 1923"/>
              <a:gd name="T6" fmla="*/ 828 w 1509"/>
              <a:gd name="T7" fmla="*/ 623 h 1923"/>
              <a:gd name="T8" fmla="*/ 892 w 1509"/>
              <a:gd name="T9" fmla="*/ 733 h 1923"/>
              <a:gd name="T10" fmla="*/ 676 w 1509"/>
              <a:gd name="T11" fmla="*/ 890 h 1923"/>
              <a:gd name="T12" fmla="*/ 789 w 1509"/>
              <a:gd name="T13" fmla="*/ 1016 h 1923"/>
              <a:gd name="T14" fmla="*/ 703 w 1509"/>
              <a:gd name="T15" fmla="*/ 1173 h 1923"/>
              <a:gd name="T16" fmla="*/ 850 w 1509"/>
              <a:gd name="T17" fmla="*/ 1015 h 1923"/>
              <a:gd name="T18" fmla="*/ 976 w 1509"/>
              <a:gd name="T19" fmla="*/ 648 h 1923"/>
              <a:gd name="T20" fmla="*/ 831 w 1509"/>
              <a:gd name="T21" fmla="*/ 1133 h 1923"/>
              <a:gd name="T22" fmla="*/ 722 w 1509"/>
              <a:gd name="T23" fmla="*/ 1283 h 1923"/>
              <a:gd name="T24" fmla="*/ 671 w 1509"/>
              <a:gd name="T25" fmla="*/ 1219 h 1923"/>
              <a:gd name="T26" fmla="*/ 557 w 1509"/>
              <a:gd name="T27" fmla="*/ 1523 h 1923"/>
              <a:gd name="T28" fmla="*/ 403 w 1509"/>
              <a:gd name="T29" fmla="*/ 1382 h 1923"/>
              <a:gd name="T30" fmla="*/ 329 w 1509"/>
              <a:gd name="T31" fmla="*/ 1490 h 1923"/>
              <a:gd name="T32" fmla="*/ 261 w 1509"/>
              <a:gd name="T33" fmla="*/ 1261 h 1923"/>
              <a:gd name="T34" fmla="*/ 367 w 1509"/>
              <a:gd name="T35" fmla="*/ 1340 h 1923"/>
              <a:gd name="T36" fmla="*/ 430 w 1509"/>
              <a:gd name="T37" fmla="*/ 1327 h 1923"/>
              <a:gd name="T38" fmla="*/ 544 w 1509"/>
              <a:gd name="T39" fmla="*/ 1323 h 1923"/>
              <a:gd name="T40" fmla="*/ 440 w 1509"/>
              <a:gd name="T41" fmla="*/ 1140 h 1923"/>
              <a:gd name="T42" fmla="*/ 560 w 1509"/>
              <a:gd name="T43" fmla="*/ 869 h 1923"/>
              <a:gd name="T44" fmla="*/ 636 w 1509"/>
              <a:gd name="T45" fmla="*/ 794 h 1923"/>
              <a:gd name="T46" fmla="*/ 622 w 1509"/>
              <a:gd name="T47" fmla="*/ 756 h 1923"/>
              <a:gd name="T48" fmla="*/ 159 w 1509"/>
              <a:gd name="T49" fmla="*/ 979 h 1923"/>
              <a:gd name="T50" fmla="*/ 22 w 1509"/>
              <a:gd name="T51" fmla="*/ 967 h 1923"/>
              <a:gd name="T52" fmla="*/ 38 w 1509"/>
              <a:gd name="T53" fmla="*/ 907 h 1923"/>
              <a:gd name="T54" fmla="*/ 324 w 1509"/>
              <a:gd name="T55" fmla="*/ 812 h 1923"/>
              <a:gd name="T56" fmla="*/ 342 w 1509"/>
              <a:gd name="T57" fmla="*/ 598 h 1923"/>
              <a:gd name="T58" fmla="*/ 361 w 1509"/>
              <a:gd name="T59" fmla="*/ 423 h 1923"/>
              <a:gd name="T60" fmla="*/ 611 w 1509"/>
              <a:gd name="T61" fmla="*/ 174 h 1923"/>
              <a:gd name="T62" fmla="*/ 571 w 1509"/>
              <a:gd name="T63" fmla="*/ 58 h 1923"/>
              <a:gd name="T64" fmla="*/ 91 w 1509"/>
              <a:gd name="T65" fmla="*/ 844 h 1923"/>
              <a:gd name="T66" fmla="*/ 520 w 1509"/>
              <a:gd name="T67" fmla="*/ 265 h 1923"/>
              <a:gd name="T68" fmla="*/ 480 w 1509"/>
              <a:gd name="T69" fmla="*/ 308 h 1923"/>
              <a:gd name="T70" fmla="*/ 549 w 1509"/>
              <a:gd name="T71" fmla="*/ 709 h 1923"/>
              <a:gd name="T72" fmla="*/ 680 w 1509"/>
              <a:gd name="T73" fmla="*/ 470 h 1923"/>
              <a:gd name="T74" fmla="*/ 572 w 1509"/>
              <a:gd name="T75" fmla="*/ 601 h 1923"/>
              <a:gd name="T76" fmla="*/ 680 w 1509"/>
              <a:gd name="T77" fmla="*/ 503 h 1923"/>
              <a:gd name="T78" fmla="*/ 547 w 1509"/>
              <a:gd name="T79" fmla="*/ 977 h 1923"/>
              <a:gd name="T80" fmla="*/ 1169 w 1509"/>
              <a:gd name="T81" fmla="*/ 403 h 1923"/>
              <a:gd name="T82" fmla="*/ 1317 w 1509"/>
              <a:gd name="T83" fmla="*/ 424 h 1923"/>
              <a:gd name="T84" fmla="*/ 1306 w 1509"/>
              <a:gd name="T85" fmla="*/ 559 h 1923"/>
              <a:gd name="T86" fmla="*/ 1254 w 1509"/>
              <a:gd name="T87" fmla="*/ 679 h 1923"/>
              <a:gd name="T88" fmla="*/ 1209 w 1509"/>
              <a:gd name="T89" fmla="*/ 769 h 1923"/>
              <a:gd name="T90" fmla="*/ 1190 w 1509"/>
              <a:gd name="T91" fmla="*/ 817 h 1923"/>
              <a:gd name="T92" fmla="*/ 1439 w 1509"/>
              <a:gd name="T93" fmla="*/ 705 h 1923"/>
              <a:gd name="T94" fmla="*/ 1427 w 1509"/>
              <a:gd name="T95" fmla="*/ 778 h 1923"/>
              <a:gd name="T96" fmla="*/ 1394 w 1509"/>
              <a:gd name="T97" fmla="*/ 1003 h 1923"/>
              <a:gd name="T98" fmla="*/ 1395 w 1509"/>
              <a:gd name="T99" fmla="*/ 1391 h 1923"/>
              <a:gd name="T100" fmla="*/ 1352 w 1509"/>
              <a:gd name="T101" fmla="*/ 1567 h 1923"/>
              <a:gd name="T102" fmla="*/ 1260 w 1509"/>
              <a:gd name="T103" fmla="*/ 1765 h 1923"/>
              <a:gd name="T104" fmla="*/ 1140 w 1509"/>
              <a:gd name="T105" fmla="*/ 1918 h 1923"/>
              <a:gd name="T106" fmla="*/ 1238 w 1509"/>
              <a:gd name="T107" fmla="*/ 1446 h 1923"/>
              <a:gd name="T108" fmla="*/ 1241 w 1509"/>
              <a:gd name="T109" fmla="*/ 898 h 1923"/>
              <a:gd name="T110" fmla="*/ 1055 w 1509"/>
              <a:gd name="T111" fmla="*/ 1194 h 1923"/>
              <a:gd name="T112" fmla="*/ 934 w 1509"/>
              <a:gd name="T113" fmla="*/ 1149 h 1923"/>
              <a:gd name="T114" fmla="*/ 1048 w 1509"/>
              <a:gd name="T115" fmla="*/ 711 h 1923"/>
              <a:gd name="T116" fmla="*/ 1036 w 1509"/>
              <a:gd name="T117" fmla="*/ 584 h 1923"/>
              <a:gd name="T118" fmla="*/ 999 w 1509"/>
              <a:gd name="T119" fmla="*/ 580 h 1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09" h="1923">
                <a:moveTo>
                  <a:pt x="569" y="13"/>
                </a:moveTo>
                <a:cubicBezTo>
                  <a:pt x="581" y="0"/>
                  <a:pt x="600" y="5"/>
                  <a:pt x="624" y="28"/>
                </a:cubicBezTo>
                <a:cubicBezTo>
                  <a:pt x="637" y="42"/>
                  <a:pt x="648" y="51"/>
                  <a:pt x="658" y="53"/>
                </a:cubicBezTo>
                <a:cubicBezTo>
                  <a:pt x="668" y="56"/>
                  <a:pt x="672" y="59"/>
                  <a:pt x="672" y="63"/>
                </a:cubicBezTo>
                <a:cubicBezTo>
                  <a:pt x="672" y="67"/>
                  <a:pt x="679" y="71"/>
                  <a:pt x="693" y="77"/>
                </a:cubicBezTo>
                <a:cubicBezTo>
                  <a:pt x="706" y="83"/>
                  <a:pt x="720" y="95"/>
                  <a:pt x="734" y="115"/>
                </a:cubicBezTo>
                <a:cubicBezTo>
                  <a:pt x="756" y="148"/>
                  <a:pt x="767" y="173"/>
                  <a:pt x="769" y="191"/>
                </a:cubicBezTo>
                <a:cubicBezTo>
                  <a:pt x="770" y="208"/>
                  <a:pt x="760" y="221"/>
                  <a:pt x="740" y="230"/>
                </a:cubicBezTo>
                <a:cubicBezTo>
                  <a:pt x="704" y="247"/>
                  <a:pt x="699" y="260"/>
                  <a:pt x="726" y="271"/>
                </a:cubicBezTo>
                <a:cubicBezTo>
                  <a:pt x="739" y="274"/>
                  <a:pt x="751" y="284"/>
                  <a:pt x="762" y="298"/>
                </a:cubicBezTo>
                <a:cubicBezTo>
                  <a:pt x="773" y="313"/>
                  <a:pt x="776" y="324"/>
                  <a:pt x="771" y="332"/>
                </a:cubicBezTo>
                <a:cubicBezTo>
                  <a:pt x="762" y="349"/>
                  <a:pt x="742" y="369"/>
                  <a:pt x="713" y="392"/>
                </a:cubicBezTo>
                <a:cubicBezTo>
                  <a:pt x="681" y="419"/>
                  <a:pt x="671" y="432"/>
                  <a:pt x="684" y="430"/>
                </a:cubicBezTo>
                <a:cubicBezTo>
                  <a:pt x="687" y="430"/>
                  <a:pt x="690" y="430"/>
                  <a:pt x="694" y="428"/>
                </a:cubicBezTo>
                <a:cubicBezTo>
                  <a:pt x="703" y="426"/>
                  <a:pt x="707" y="427"/>
                  <a:pt x="707" y="432"/>
                </a:cubicBezTo>
                <a:cubicBezTo>
                  <a:pt x="707" y="437"/>
                  <a:pt x="713" y="440"/>
                  <a:pt x="724" y="440"/>
                </a:cubicBezTo>
                <a:cubicBezTo>
                  <a:pt x="741" y="440"/>
                  <a:pt x="764" y="460"/>
                  <a:pt x="792" y="501"/>
                </a:cubicBezTo>
                <a:cubicBezTo>
                  <a:pt x="803" y="518"/>
                  <a:pt x="810" y="542"/>
                  <a:pt x="813" y="575"/>
                </a:cubicBezTo>
                <a:cubicBezTo>
                  <a:pt x="814" y="595"/>
                  <a:pt x="816" y="608"/>
                  <a:pt x="818" y="614"/>
                </a:cubicBezTo>
                <a:cubicBezTo>
                  <a:pt x="820" y="620"/>
                  <a:pt x="823" y="623"/>
                  <a:pt x="828" y="623"/>
                </a:cubicBezTo>
                <a:cubicBezTo>
                  <a:pt x="837" y="623"/>
                  <a:pt x="843" y="625"/>
                  <a:pt x="845" y="629"/>
                </a:cubicBezTo>
                <a:cubicBezTo>
                  <a:pt x="847" y="634"/>
                  <a:pt x="858" y="639"/>
                  <a:pt x="879" y="645"/>
                </a:cubicBezTo>
                <a:cubicBezTo>
                  <a:pt x="900" y="651"/>
                  <a:pt x="915" y="661"/>
                  <a:pt x="922" y="677"/>
                </a:cubicBezTo>
                <a:cubicBezTo>
                  <a:pt x="929" y="692"/>
                  <a:pt x="931" y="702"/>
                  <a:pt x="928" y="705"/>
                </a:cubicBezTo>
                <a:cubicBezTo>
                  <a:pt x="923" y="712"/>
                  <a:pt x="911" y="721"/>
                  <a:pt x="892" y="733"/>
                </a:cubicBezTo>
                <a:cubicBezTo>
                  <a:pt x="873" y="745"/>
                  <a:pt x="860" y="752"/>
                  <a:pt x="853" y="752"/>
                </a:cubicBezTo>
                <a:cubicBezTo>
                  <a:pt x="837" y="752"/>
                  <a:pt x="803" y="765"/>
                  <a:pt x="753" y="792"/>
                </a:cubicBezTo>
                <a:cubicBezTo>
                  <a:pt x="738" y="800"/>
                  <a:pt x="720" y="809"/>
                  <a:pt x="699" y="821"/>
                </a:cubicBezTo>
                <a:cubicBezTo>
                  <a:pt x="681" y="830"/>
                  <a:pt x="671" y="838"/>
                  <a:pt x="669" y="845"/>
                </a:cubicBezTo>
                <a:cubicBezTo>
                  <a:pt x="666" y="852"/>
                  <a:pt x="669" y="867"/>
                  <a:pt x="676" y="890"/>
                </a:cubicBezTo>
                <a:cubicBezTo>
                  <a:pt x="676" y="894"/>
                  <a:pt x="690" y="899"/>
                  <a:pt x="719" y="905"/>
                </a:cubicBezTo>
                <a:cubicBezTo>
                  <a:pt x="747" y="912"/>
                  <a:pt x="769" y="915"/>
                  <a:pt x="784" y="915"/>
                </a:cubicBezTo>
                <a:cubicBezTo>
                  <a:pt x="792" y="914"/>
                  <a:pt x="802" y="920"/>
                  <a:pt x="815" y="933"/>
                </a:cubicBezTo>
                <a:cubicBezTo>
                  <a:pt x="828" y="947"/>
                  <a:pt x="834" y="957"/>
                  <a:pt x="834" y="965"/>
                </a:cubicBezTo>
                <a:cubicBezTo>
                  <a:pt x="834" y="978"/>
                  <a:pt x="819" y="995"/>
                  <a:pt x="789" y="1016"/>
                </a:cubicBezTo>
                <a:cubicBezTo>
                  <a:pt x="759" y="1037"/>
                  <a:pt x="735" y="1048"/>
                  <a:pt x="717" y="1048"/>
                </a:cubicBezTo>
                <a:cubicBezTo>
                  <a:pt x="703" y="1049"/>
                  <a:pt x="693" y="1055"/>
                  <a:pt x="687" y="1064"/>
                </a:cubicBezTo>
                <a:cubicBezTo>
                  <a:pt x="681" y="1074"/>
                  <a:pt x="678" y="1091"/>
                  <a:pt x="678" y="1115"/>
                </a:cubicBezTo>
                <a:cubicBezTo>
                  <a:pt x="676" y="1163"/>
                  <a:pt x="676" y="1163"/>
                  <a:pt x="676" y="1163"/>
                </a:cubicBezTo>
                <a:cubicBezTo>
                  <a:pt x="703" y="1173"/>
                  <a:pt x="703" y="1173"/>
                  <a:pt x="703" y="1173"/>
                </a:cubicBezTo>
                <a:cubicBezTo>
                  <a:pt x="721" y="1179"/>
                  <a:pt x="734" y="1180"/>
                  <a:pt x="742" y="1175"/>
                </a:cubicBezTo>
                <a:cubicBezTo>
                  <a:pt x="747" y="1170"/>
                  <a:pt x="759" y="1155"/>
                  <a:pt x="778" y="1130"/>
                </a:cubicBezTo>
                <a:cubicBezTo>
                  <a:pt x="798" y="1105"/>
                  <a:pt x="807" y="1091"/>
                  <a:pt x="807" y="1088"/>
                </a:cubicBezTo>
                <a:cubicBezTo>
                  <a:pt x="807" y="1086"/>
                  <a:pt x="814" y="1075"/>
                  <a:pt x="828" y="1055"/>
                </a:cubicBezTo>
                <a:cubicBezTo>
                  <a:pt x="842" y="1035"/>
                  <a:pt x="850" y="1022"/>
                  <a:pt x="850" y="1015"/>
                </a:cubicBezTo>
                <a:cubicBezTo>
                  <a:pt x="850" y="1009"/>
                  <a:pt x="853" y="1000"/>
                  <a:pt x="859" y="990"/>
                </a:cubicBezTo>
                <a:cubicBezTo>
                  <a:pt x="866" y="980"/>
                  <a:pt x="874" y="958"/>
                  <a:pt x="884" y="925"/>
                </a:cubicBezTo>
                <a:cubicBezTo>
                  <a:pt x="894" y="891"/>
                  <a:pt x="906" y="855"/>
                  <a:pt x="920" y="815"/>
                </a:cubicBezTo>
                <a:cubicBezTo>
                  <a:pt x="933" y="775"/>
                  <a:pt x="945" y="737"/>
                  <a:pt x="956" y="700"/>
                </a:cubicBezTo>
                <a:cubicBezTo>
                  <a:pt x="967" y="662"/>
                  <a:pt x="974" y="645"/>
                  <a:pt x="976" y="648"/>
                </a:cubicBezTo>
                <a:cubicBezTo>
                  <a:pt x="977" y="650"/>
                  <a:pt x="976" y="661"/>
                  <a:pt x="971" y="678"/>
                </a:cubicBezTo>
                <a:cubicBezTo>
                  <a:pt x="966" y="696"/>
                  <a:pt x="959" y="721"/>
                  <a:pt x="951" y="753"/>
                </a:cubicBezTo>
                <a:cubicBezTo>
                  <a:pt x="930" y="851"/>
                  <a:pt x="913" y="918"/>
                  <a:pt x="902" y="956"/>
                </a:cubicBezTo>
                <a:cubicBezTo>
                  <a:pt x="891" y="993"/>
                  <a:pt x="877" y="1030"/>
                  <a:pt x="859" y="1067"/>
                </a:cubicBezTo>
                <a:cubicBezTo>
                  <a:pt x="842" y="1100"/>
                  <a:pt x="833" y="1122"/>
                  <a:pt x="831" y="1133"/>
                </a:cubicBezTo>
                <a:cubicBezTo>
                  <a:pt x="829" y="1143"/>
                  <a:pt x="824" y="1158"/>
                  <a:pt x="815" y="1179"/>
                </a:cubicBezTo>
                <a:cubicBezTo>
                  <a:pt x="797" y="1215"/>
                  <a:pt x="789" y="1246"/>
                  <a:pt x="792" y="1273"/>
                </a:cubicBezTo>
                <a:cubicBezTo>
                  <a:pt x="792" y="1283"/>
                  <a:pt x="791" y="1290"/>
                  <a:pt x="789" y="1292"/>
                </a:cubicBezTo>
                <a:cubicBezTo>
                  <a:pt x="787" y="1295"/>
                  <a:pt x="780" y="1297"/>
                  <a:pt x="767" y="1298"/>
                </a:cubicBezTo>
                <a:cubicBezTo>
                  <a:pt x="749" y="1299"/>
                  <a:pt x="734" y="1294"/>
                  <a:pt x="722" y="1283"/>
                </a:cubicBezTo>
                <a:cubicBezTo>
                  <a:pt x="709" y="1271"/>
                  <a:pt x="703" y="1263"/>
                  <a:pt x="703" y="1258"/>
                </a:cubicBezTo>
                <a:cubicBezTo>
                  <a:pt x="703" y="1251"/>
                  <a:pt x="700" y="1242"/>
                  <a:pt x="695" y="1230"/>
                </a:cubicBezTo>
                <a:cubicBezTo>
                  <a:pt x="689" y="1218"/>
                  <a:pt x="684" y="1210"/>
                  <a:pt x="680" y="1208"/>
                </a:cubicBezTo>
                <a:cubicBezTo>
                  <a:pt x="678" y="1206"/>
                  <a:pt x="675" y="1207"/>
                  <a:pt x="673" y="1210"/>
                </a:cubicBezTo>
                <a:cubicBezTo>
                  <a:pt x="672" y="1212"/>
                  <a:pt x="671" y="1215"/>
                  <a:pt x="671" y="1219"/>
                </a:cubicBezTo>
                <a:cubicBezTo>
                  <a:pt x="671" y="1231"/>
                  <a:pt x="670" y="1242"/>
                  <a:pt x="668" y="1254"/>
                </a:cubicBezTo>
                <a:cubicBezTo>
                  <a:pt x="666" y="1265"/>
                  <a:pt x="663" y="1315"/>
                  <a:pt x="661" y="1403"/>
                </a:cubicBezTo>
                <a:cubicBezTo>
                  <a:pt x="658" y="1491"/>
                  <a:pt x="654" y="1538"/>
                  <a:pt x="647" y="1544"/>
                </a:cubicBezTo>
                <a:cubicBezTo>
                  <a:pt x="642" y="1551"/>
                  <a:pt x="631" y="1552"/>
                  <a:pt x="613" y="1548"/>
                </a:cubicBezTo>
                <a:cubicBezTo>
                  <a:pt x="595" y="1544"/>
                  <a:pt x="576" y="1536"/>
                  <a:pt x="557" y="1523"/>
                </a:cubicBezTo>
                <a:cubicBezTo>
                  <a:pt x="535" y="1509"/>
                  <a:pt x="523" y="1498"/>
                  <a:pt x="519" y="1489"/>
                </a:cubicBezTo>
                <a:cubicBezTo>
                  <a:pt x="516" y="1480"/>
                  <a:pt x="508" y="1472"/>
                  <a:pt x="495" y="1467"/>
                </a:cubicBezTo>
                <a:cubicBezTo>
                  <a:pt x="483" y="1462"/>
                  <a:pt x="473" y="1454"/>
                  <a:pt x="468" y="1443"/>
                </a:cubicBezTo>
                <a:cubicBezTo>
                  <a:pt x="462" y="1432"/>
                  <a:pt x="450" y="1421"/>
                  <a:pt x="431" y="1408"/>
                </a:cubicBezTo>
                <a:cubicBezTo>
                  <a:pt x="412" y="1395"/>
                  <a:pt x="403" y="1386"/>
                  <a:pt x="403" y="1382"/>
                </a:cubicBezTo>
                <a:cubicBezTo>
                  <a:pt x="403" y="1377"/>
                  <a:pt x="400" y="1375"/>
                  <a:pt x="393" y="1375"/>
                </a:cubicBezTo>
                <a:cubicBezTo>
                  <a:pt x="387" y="1375"/>
                  <a:pt x="380" y="1385"/>
                  <a:pt x="373" y="1406"/>
                </a:cubicBezTo>
                <a:cubicBezTo>
                  <a:pt x="366" y="1426"/>
                  <a:pt x="363" y="1442"/>
                  <a:pt x="365" y="1454"/>
                </a:cubicBezTo>
                <a:cubicBezTo>
                  <a:pt x="367" y="1467"/>
                  <a:pt x="362" y="1476"/>
                  <a:pt x="349" y="1483"/>
                </a:cubicBezTo>
                <a:cubicBezTo>
                  <a:pt x="339" y="1488"/>
                  <a:pt x="332" y="1490"/>
                  <a:pt x="329" y="1490"/>
                </a:cubicBezTo>
                <a:cubicBezTo>
                  <a:pt x="326" y="1490"/>
                  <a:pt x="320" y="1487"/>
                  <a:pt x="313" y="1481"/>
                </a:cubicBezTo>
                <a:cubicBezTo>
                  <a:pt x="304" y="1473"/>
                  <a:pt x="291" y="1456"/>
                  <a:pt x="276" y="1429"/>
                </a:cubicBezTo>
                <a:cubicBezTo>
                  <a:pt x="261" y="1402"/>
                  <a:pt x="252" y="1369"/>
                  <a:pt x="251" y="1329"/>
                </a:cubicBezTo>
                <a:cubicBezTo>
                  <a:pt x="250" y="1302"/>
                  <a:pt x="250" y="1285"/>
                  <a:pt x="251" y="1277"/>
                </a:cubicBezTo>
                <a:cubicBezTo>
                  <a:pt x="252" y="1269"/>
                  <a:pt x="256" y="1264"/>
                  <a:pt x="261" y="1261"/>
                </a:cubicBezTo>
                <a:cubicBezTo>
                  <a:pt x="272" y="1255"/>
                  <a:pt x="281" y="1253"/>
                  <a:pt x="288" y="1256"/>
                </a:cubicBezTo>
                <a:cubicBezTo>
                  <a:pt x="294" y="1258"/>
                  <a:pt x="300" y="1267"/>
                  <a:pt x="307" y="1281"/>
                </a:cubicBezTo>
                <a:cubicBezTo>
                  <a:pt x="316" y="1301"/>
                  <a:pt x="326" y="1321"/>
                  <a:pt x="338" y="1339"/>
                </a:cubicBezTo>
                <a:cubicBezTo>
                  <a:pt x="349" y="1358"/>
                  <a:pt x="357" y="1367"/>
                  <a:pt x="361" y="1367"/>
                </a:cubicBezTo>
                <a:cubicBezTo>
                  <a:pt x="375" y="1367"/>
                  <a:pt x="377" y="1358"/>
                  <a:pt x="367" y="1340"/>
                </a:cubicBezTo>
                <a:cubicBezTo>
                  <a:pt x="364" y="1334"/>
                  <a:pt x="360" y="1328"/>
                  <a:pt x="355" y="1323"/>
                </a:cubicBezTo>
                <a:cubicBezTo>
                  <a:pt x="346" y="1314"/>
                  <a:pt x="343" y="1309"/>
                  <a:pt x="345" y="1308"/>
                </a:cubicBezTo>
                <a:cubicBezTo>
                  <a:pt x="348" y="1306"/>
                  <a:pt x="357" y="1313"/>
                  <a:pt x="372" y="1327"/>
                </a:cubicBezTo>
                <a:cubicBezTo>
                  <a:pt x="383" y="1336"/>
                  <a:pt x="394" y="1338"/>
                  <a:pt x="407" y="1333"/>
                </a:cubicBezTo>
                <a:cubicBezTo>
                  <a:pt x="422" y="1326"/>
                  <a:pt x="430" y="1324"/>
                  <a:pt x="430" y="1327"/>
                </a:cubicBezTo>
                <a:cubicBezTo>
                  <a:pt x="430" y="1328"/>
                  <a:pt x="429" y="1330"/>
                  <a:pt x="426" y="1333"/>
                </a:cubicBezTo>
                <a:cubicBezTo>
                  <a:pt x="407" y="1352"/>
                  <a:pt x="415" y="1367"/>
                  <a:pt x="451" y="1379"/>
                </a:cubicBezTo>
                <a:cubicBezTo>
                  <a:pt x="461" y="1383"/>
                  <a:pt x="474" y="1385"/>
                  <a:pt x="488" y="1387"/>
                </a:cubicBezTo>
                <a:cubicBezTo>
                  <a:pt x="511" y="1389"/>
                  <a:pt x="526" y="1386"/>
                  <a:pt x="533" y="1378"/>
                </a:cubicBezTo>
                <a:cubicBezTo>
                  <a:pt x="540" y="1370"/>
                  <a:pt x="544" y="1351"/>
                  <a:pt x="544" y="1323"/>
                </a:cubicBezTo>
                <a:cubicBezTo>
                  <a:pt x="544" y="1292"/>
                  <a:pt x="545" y="1252"/>
                  <a:pt x="549" y="1202"/>
                </a:cubicBezTo>
                <a:cubicBezTo>
                  <a:pt x="553" y="1127"/>
                  <a:pt x="553" y="1127"/>
                  <a:pt x="553" y="1127"/>
                </a:cubicBezTo>
                <a:cubicBezTo>
                  <a:pt x="534" y="1123"/>
                  <a:pt x="534" y="1123"/>
                  <a:pt x="534" y="1123"/>
                </a:cubicBezTo>
                <a:cubicBezTo>
                  <a:pt x="521" y="1119"/>
                  <a:pt x="508" y="1121"/>
                  <a:pt x="494" y="1129"/>
                </a:cubicBezTo>
                <a:cubicBezTo>
                  <a:pt x="481" y="1136"/>
                  <a:pt x="463" y="1140"/>
                  <a:pt x="440" y="1140"/>
                </a:cubicBezTo>
                <a:cubicBezTo>
                  <a:pt x="410" y="1140"/>
                  <a:pt x="390" y="1132"/>
                  <a:pt x="379" y="1115"/>
                </a:cubicBezTo>
                <a:cubicBezTo>
                  <a:pt x="368" y="1099"/>
                  <a:pt x="365" y="1070"/>
                  <a:pt x="370" y="1029"/>
                </a:cubicBezTo>
                <a:cubicBezTo>
                  <a:pt x="373" y="1008"/>
                  <a:pt x="381" y="995"/>
                  <a:pt x="393" y="990"/>
                </a:cubicBezTo>
                <a:cubicBezTo>
                  <a:pt x="431" y="973"/>
                  <a:pt x="477" y="943"/>
                  <a:pt x="532" y="898"/>
                </a:cubicBezTo>
                <a:cubicBezTo>
                  <a:pt x="547" y="885"/>
                  <a:pt x="557" y="875"/>
                  <a:pt x="560" y="869"/>
                </a:cubicBezTo>
                <a:cubicBezTo>
                  <a:pt x="563" y="863"/>
                  <a:pt x="565" y="853"/>
                  <a:pt x="565" y="840"/>
                </a:cubicBezTo>
                <a:cubicBezTo>
                  <a:pt x="565" y="821"/>
                  <a:pt x="572" y="805"/>
                  <a:pt x="588" y="794"/>
                </a:cubicBezTo>
                <a:cubicBezTo>
                  <a:pt x="594" y="789"/>
                  <a:pt x="601" y="785"/>
                  <a:pt x="609" y="783"/>
                </a:cubicBezTo>
                <a:cubicBezTo>
                  <a:pt x="617" y="781"/>
                  <a:pt x="623" y="781"/>
                  <a:pt x="628" y="783"/>
                </a:cubicBezTo>
                <a:cubicBezTo>
                  <a:pt x="633" y="785"/>
                  <a:pt x="636" y="789"/>
                  <a:pt x="636" y="794"/>
                </a:cubicBezTo>
                <a:cubicBezTo>
                  <a:pt x="636" y="799"/>
                  <a:pt x="639" y="801"/>
                  <a:pt x="646" y="800"/>
                </a:cubicBezTo>
                <a:cubicBezTo>
                  <a:pt x="651" y="798"/>
                  <a:pt x="662" y="791"/>
                  <a:pt x="679" y="778"/>
                </a:cubicBezTo>
                <a:cubicBezTo>
                  <a:pt x="697" y="764"/>
                  <a:pt x="712" y="751"/>
                  <a:pt x="726" y="738"/>
                </a:cubicBezTo>
                <a:cubicBezTo>
                  <a:pt x="740" y="725"/>
                  <a:pt x="746" y="718"/>
                  <a:pt x="744" y="717"/>
                </a:cubicBezTo>
                <a:cubicBezTo>
                  <a:pt x="737" y="714"/>
                  <a:pt x="697" y="728"/>
                  <a:pt x="622" y="756"/>
                </a:cubicBezTo>
                <a:cubicBezTo>
                  <a:pt x="548" y="785"/>
                  <a:pt x="502" y="805"/>
                  <a:pt x="486" y="815"/>
                </a:cubicBezTo>
                <a:cubicBezTo>
                  <a:pt x="476" y="823"/>
                  <a:pt x="457" y="832"/>
                  <a:pt x="431" y="843"/>
                </a:cubicBezTo>
                <a:cubicBezTo>
                  <a:pt x="405" y="854"/>
                  <a:pt x="387" y="863"/>
                  <a:pt x="378" y="872"/>
                </a:cubicBezTo>
                <a:cubicBezTo>
                  <a:pt x="369" y="880"/>
                  <a:pt x="354" y="889"/>
                  <a:pt x="332" y="900"/>
                </a:cubicBezTo>
                <a:cubicBezTo>
                  <a:pt x="256" y="932"/>
                  <a:pt x="198" y="958"/>
                  <a:pt x="159" y="979"/>
                </a:cubicBezTo>
                <a:cubicBezTo>
                  <a:pt x="152" y="982"/>
                  <a:pt x="140" y="986"/>
                  <a:pt x="122" y="988"/>
                </a:cubicBezTo>
                <a:cubicBezTo>
                  <a:pt x="104" y="991"/>
                  <a:pt x="88" y="992"/>
                  <a:pt x="72" y="991"/>
                </a:cubicBezTo>
                <a:cubicBezTo>
                  <a:pt x="57" y="990"/>
                  <a:pt x="49" y="989"/>
                  <a:pt x="49" y="986"/>
                </a:cubicBezTo>
                <a:cubicBezTo>
                  <a:pt x="49" y="981"/>
                  <a:pt x="46" y="979"/>
                  <a:pt x="40" y="979"/>
                </a:cubicBezTo>
                <a:cubicBezTo>
                  <a:pt x="35" y="979"/>
                  <a:pt x="29" y="975"/>
                  <a:pt x="22" y="967"/>
                </a:cubicBezTo>
                <a:cubicBezTo>
                  <a:pt x="16" y="959"/>
                  <a:pt x="10" y="950"/>
                  <a:pt x="5" y="938"/>
                </a:cubicBezTo>
                <a:cubicBezTo>
                  <a:pt x="0" y="923"/>
                  <a:pt x="4" y="906"/>
                  <a:pt x="17" y="888"/>
                </a:cubicBezTo>
                <a:cubicBezTo>
                  <a:pt x="31" y="870"/>
                  <a:pt x="45" y="863"/>
                  <a:pt x="61" y="865"/>
                </a:cubicBezTo>
                <a:cubicBezTo>
                  <a:pt x="68" y="866"/>
                  <a:pt x="66" y="873"/>
                  <a:pt x="54" y="884"/>
                </a:cubicBezTo>
                <a:cubicBezTo>
                  <a:pt x="42" y="896"/>
                  <a:pt x="36" y="904"/>
                  <a:pt x="38" y="907"/>
                </a:cubicBezTo>
                <a:cubicBezTo>
                  <a:pt x="44" y="916"/>
                  <a:pt x="67" y="916"/>
                  <a:pt x="106" y="905"/>
                </a:cubicBezTo>
                <a:cubicBezTo>
                  <a:pt x="145" y="895"/>
                  <a:pt x="188" y="878"/>
                  <a:pt x="236" y="854"/>
                </a:cubicBezTo>
                <a:cubicBezTo>
                  <a:pt x="249" y="847"/>
                  <a:pt x="258" y="844"/>
                  <a:pt x="264" y="844"/>
                </a:cubicBezTo>
                <a:cubicBezTo>
                  <a:pt x="269" y="844"/>
                  <a:pt x="281" y="838"/>
                  <a:pt x="298" y="826"/>
                </a:cubicBezTo>
                <a:cubicBezTo>
                  <a:pt x="316" y="813"/>
                  <a:pt x="324" y="809"/>
                  <a:pt x="324" y="812"/>
                </a:cubicBezTo>
                <a:cubicBezTo>
                  <a:pt x="324" y="815"/>
                  <a:pt x="327" y="814"/>
                  <a:pt x="333" y="809"/>
                </a:cubicBezTo>
                <a:cubicBezTo>
                  <a:pt x="339" y="804"/>
                  <a:pt x="337" y="793"/>
                  <a:pt x="328" y="776"/>
                </a:cubicBezTo>
                <a:cubicBezTo>
                  <a:pt x="319" y="758"/>
                  <a:pt x="315" y="744"/>
                  <a:pt x="316" y="732"/>
                </a:cubicBezTo>
                <a:cubicBezTo>
                  <a:pt x="316" y="721"/>
                  <a:pt x="313" y="712"/>
                  <a:pt x="307" y="707"/>
                </a:cubicBezTo>
                <a:cubicBezTo>
                  <a:pt x="285" y="691"/>
                  <a:pt x="297" y="654"/>
                  <a:pt x="342" y="598"/>
                </a:cubicBezTo>
                <a:cubicBezTo>
                  <a:pt x="361" y="573"/>
                  <a:pt x="376" y="552"/>
                  <a:pt x="389" y="535"/>
                </a:cubicBezTo>
                <a:cubicBezTo>
                  <a:pt x="401" y="518"/>
                  <a:pt x="409" y="507"/>
                  <a:pt x="413" y="501"/>
                </a:cubicBezTo>
                <a:cubicBezTo>
                  <a:pt x="435" y="476"/>
                  <a:pt x="445" y="458"/>
                  <a:pt x="445" y="448"/>
                </a:cubicBezTo>
                <a:cubicBezTo>
                  <a:pt x="445" y="442"/>
                  <a:pt x="435" y="440"/>
                  <a:pt x="414" y="441"/>
                </a:cubicBezTo>
                <a:cubicBezTo>
                  <a:pt x="393" y="441"/>
                  <a:pt x="375" y="435"/>
                  <a:pt x="361" y="423"/>
                </a:cubicBezTo>
                <a:cubicBezTo>
                  <a:pt x="348" y="410"/>
                  <a:pt x="339" y="393"/>
                  <a:pt x="335" y="373"/>
                </a:cubicBezTo>
                <a:cubicBezTo>
                  <a:pt x="330" y="352"/>
                  <a:pt x="332" y="337"/>
                  <a:pt x="340" y="328"/>
                </a:cubicBezTo>
                <a:cubicBezTo>
                  <a:pt x="350" y="317"/>
                  <a:pt x="406" y="291"/>
                  <a:pt x="509" y="251"/>
                </a:cubicBezTo>
                <a:cubicBezTo>
                  <a:pt x="544" y="238"/>
                  <a:pt x="567" y="227"/>
                  <a:pt x="580" y="218"/>
                </a:cubicBezTo>
                <a:cubicBezTo>
                  <a:pt x="593" y="208"/>
                  <a:pt x="603" y="194"/>
                  <a:pt x="611" y="174"/>
                </a:cubicBezTo>
                <a:cubicBezTo>
                  <a:pt x="619" y="156"/>
                  <a:pt x="622" y="144"/>
                  <a:pt x="621" y="137"/>
                </a:cubicBezTo>
                <a:cubicBezTo>
                  <a:pt x="621" y="130"/>
                  <a:pt x="615" y="121"/>
                  <a:pt x="605" y="111"/>
                </a:cubicBezTo>
                <a:cubicBezTo>
                  <a:pt x="594" y="98"/>
                  <a:pt x="588" y="88"/>
                  <a:pt x="588" y="81"/>
                </a:cubicBezTo>
                <a:cubicBezTo>
                  <a:pt x="588" y="74"/>
                  <a:pt x="586" y="70"/>
                  <a:pt x="581" y="70"/>
                </a:cubicBezTo>
                <a:cubicBezTo>
                  <a:pt x="577" y="70"/>
                  <a:pt x="573" y="66"/>
                  <a:pt x="571" y="58"/>
                </a:cubicBezTo>
                <a:cubicBezTo>
                  <a:pt x="568" y="50"/>
                  <a:pt x="565" y="42"/>
                  <a:pt x="562" y="34"/>
                </a:cubicBezTo>
                <a:cubicBezTo>
                  <a:pt x="559" y="26"/>
                  <a:pt x="561" y="19"/>
                  <a:pt x="569" y="13"/>
                </a:cubicBezTo>
                <a:close/>
                <a:moveTo>
                  <a:pt x="83" y="857"/>
                </a:moveTo>
                <a:cubicBezTo>
                  <a:pt x="78" y="857"/>
                  <a:pt x="77" y="855"/>
                  <a:pt x="80" y="851"/>
                </a:cubicBezTo>
                <a:cubicBezTo>
                  <a:pt x="82" y="846"/>
                  <a:pt x="86" y="844"/>
                  <a:pt x="91" y="844"/>
                </a:cubicBezTo>
                <a:cubicBezTo>
                  <a:pt x="96" y="844"/>
                  <a:pt x="97" y="846"/>
                  <a:pt x="94" y="851"/>
                </a:cubicBezTo>
                <a:cubicBezTo>
                  <a:pt x="91" y="855"/>
                  <a:pt x="87" y="857"/>
                  <a:pt x="83" y="857"/>
                </a:cubicBezTo>
                <a:close/>
                <a:moveTo>
                  <a:pt x="572" y="271"/>
                </a:moveTo>
                <a:cubicBezTo>
                  <a:pt x="572" y="268"/>
                  <a:pt x="567" y="266"/>
                  <a:pt x="557" y="265"/>
                </a:cubicBezTo>
                <a:cubicBezTo>
                  <a:pt x="547" y="263"/>
                  <a:pt x="535" y="263"/>
                  <a:pt x="520" y="265"/>
                </a:cubicBezTo>
                <a:cubicBezTo>
                  <a:pt x="506" y="266"/>
                  <a:pt x="495" y="269"/>
                  <a:pt x="488" y="272"/>
                </a:cubicBezTo>
                <a:cubicBezTo>
                  <a:pt x="470" y="278"/>
                  <a:pt x="452" y="288"/>
                  <a:pt x="434" y="303"/>
                </a:cubicBezTo>
                <a:cubicBezTo>
                  <a:pt x="407" y="326"/>
                  <a:pt x="407" y="326"/>
                  <a:pt x="407" y="326"/>
                </a:cubicBezTo>
                <a:cubicBezTo>
                  <a:pt x="434" y="321"/>
                  <a:pt x="434" y="321"/>
                  <a:pt x="434" y="321"/>
                </a:cubicBezTo>
                <a:cubicBezTo>
                  <a:pt x="453" y="318"/>
                  <a:pt x="469" y="314"/>
                  <a:pt x="480" y="308"/>
                </a:cubicBezTo>
                <a:cubicBezTo>
                  <a:pt x="492" y="302"/>
                  <a:pt x="510" y="295"/>
                  <a:pt x="535" y="287"/>
                </a:cubicBezTo>
                <a:cubicBezTo>
                  <a:pt x="560" y="279"/>
                  <a:pt x="572" y="273"/>
                  <a:pt x="572" y="271"/>
                </a:cubicBezTo>
                <a:close/>
                <a:moveTo>
                  <a:pt x="551" y="715"/>
                </a:moveTo>
                <a:cubicBezTo>
                  <a:pt x="556" y="712"/>
                  <a:pt x="559" y="711"/>
                  <a:pt x="558" y="710"/>
                </a:cubicBezTo>
                <a:cubicBezTo>
                  <a:pt x="557" y="710"/>
                  <a:pt x="554" y="709"/>
                  <a:pt x="549" y="709"/>
                </a:cubicBezTo>
                <a:cubicBezTo>
                  <a:pt x="542" y="709"/>
                  <a:pt x="536" y="711"/>
                  <a:pt x="534" y="715"/>
                </a:cubicBezTo>
                <a:cubicBezTo>
                  <a:pt x="531" y="719"/>
                  <a:pt x="531" y="721"/>
                  <a:pt x="534" y="723"/>
                </a:cubicBezTo>
                <a:cubicBezTo>
                  <a:pt x="538" y="723"/>
                  <a:pt x="544" y="720"/>
                  <a:pt x="551" y="715"/>
                </a:cubicBezTo>
                <a:close/>
                <a:moveTo>
                  <a:pt x="680" y="503"/>
                </a:moveTo>
                <a:cubicBezTo>
                  <a:pt x="681" y="485"/>
                  <a:pt x="681" y="474"/>
                  <a:pt x="680" y="470"/>
                </a:cubicBezTo>
                <a:cubicBezTo>
                  <a:pt x="679" y="465"/>
                  <a:pt x="675" y="462"/>
                  <a:pt x="669" y="461"/>
                </a:cubicBezTo>
                <a:cubicBezTo>
                  <a:pt x="660" y="461"/>
                  <a:pt x="651" y="465"/>
                  <a:pt x="644" y="474"/>
                </a:cubicBezTo>
                <a:cubicBezTo>
                  <a:pt x="636" y="482"/>
                  <a:pt x="625" y="500"/>
                  <a:pt x="611" y="528"/>
                </a:cubicBezTo>
                <a:cubicBezTo>
                  <a:pt x="597" y="557"/>
                  <a:pt x="588" y="572"/>
                  <a:pt x="586" y="574"/>
                </a:cubicBezTo>
                <a:cubicBezTo>
                  <a:pt x="583" y="576"/>
                  <a:pt x="579" y="585"/>
                  <a:pt x="572" y="601"/>
                </a:cubicBezTo>
                <a:cubicBezTo>
                  <a:pt x="566" y="618"/>
                  <a:pt x="557" y="635"/>
                  <a:pt x="545" y="652"/>
                </a:cubicBezTo>
                <a:cubicBezTo>
                  <a:pt x="531" y="673"/>
                  <a:pt x="529" y="684"/>
                  <a:pt x="540" y="684"/>
                </a:cubicBezTo>
                <a:cubicBezTo>
                  <a:pt x="547" y="683"/>
                  <a:pt x="560" y="675"/>
                  <a:pt x="578" y="661"/>
                </a:cubicBezTo>
                <a:cubicBezTo>
                  <a:pt x="615" y="632"/>
                  <a:pt x="641" y="606"/>
                  <a:pt x="655" y="583"/>
                </a:cubicBezTo>
                <a:cubicBezTo>
                  <a:pt x="669" y="561"/>
                  <a:pt x="678" y="534"/>
                  <a:pt x="680" y="503"/>
                </a:cubicBezTo>
                <a:close/>
                <a:moveTo>
                  <a:pt x="555" y="967"/>
                </a:moveTo>
                <a:cubicBezTo>
                  <a:pt x="559" y="959"/>
                  <a:pt x="560" y="954"/>
                  <a:pt x="557" y="952"/>
                </a:cubicBezTo>
                <a:cubicBezTo>
                  <a:pt x="554" y="950"/>
                  <a:pt x="553" y="952"/>
                  <a:pt x="551" y="957"/>
                </a:cubicBezTo>
                <a:cubicBezTo>
                  <a:pt x="550" y="959"/>
                  <a:pt x="549" y="960"/>
                  <a:pt x="549" y="961"/>
                </a:cubicBezTo>
                <a:cubicBezTo>
                  <a:pt x="545" y="969"/>
                  <a:pt x="545" y="974"/>
                  <a:pt x="547" y="977"/>
                </a:cubicBezTo>
                <a:cubicBezTo>
                  <a:pt x="549" y="978"/>
                  <a:pt x="551" y="976"/>
                  <a:pt x="553" y="971"/>
                </a:cubicBezTo>
                <a:cubicBezTo>
                  <a:pt x="554" y="970"/>
                  <a:pt x="555" y="968"/>
                  <a:pt x="555" y="967"/>
                </a:cubicBezTo>
                <a:close/>
                <a:moveTo>
                  <a:pt x="1132" y="425"/>
                </a:moveTo>
                <a:cubicBezTo>
                  <a:pt x="1132" y="421"/>
                  <a:pt x="1136" y="415"/>
                  <a:pt x="1144" y="407"/>
                </a:cubicBezTo>
                <a:cubicBezTo>
                  <a:pt x="1152" y="399"/>
                  <a:pt x="1160" y="398"/>
                  <a:pt x="1169" y="403"/>
                </a:cubicBezTo>
                <a:cubicBezTo>
                  <a:pt x="1178" y="408"/>
                  <a:pt x="1186" y="408"/>
                  <a:pt x="1193" y="403"/>
                </a:cubicBezTo>
                <a:cubicBezTo>
                  <a:pt x="1200" y="398"/>
                  <a:pt x="1206" y="397"/>
                  <a:pt x="1212" y="400"/>
                </a:cubicBezTo>
                <a:cubicBezTo>
                  <a:pt x="1218" y="404"/>
                  <a:pt x="1227" y="406"/>
                  <a:pt x="1238" y="407"/>
                </a:cubicBezTo>
                <a:cubicBezTo>
                  <a:pt x="1256" y="408"/>
                  <a:pt x="1274" y="411"/>
                  <a:pt x="1291" y="415"/>
                </a:cubicBezTo>
                <a:cubicBezTo>
                  <a:pt x="1308" y="419"/>
                  <a:pt x="1317" y="422"/>
                  <a:pt x="1317" y="424"/>
                </a:cubicBezTo>
                <a:cubicBezTo>
                  <a:pt x="1317" y="427"/>
                  <a:pt x="1324" y="436"/>
                  <a:pt x="1338" y="452"/>
                </a:cubicBezTo>
                <a:cubicBezTo>
                  <a:pt x="1352" y="468"/>
                  <a:pt x="1358" y="480"/>
                  <a:pt x="1355" y="488"/>
                </a:cubicBezTo>
                <a:cubicBezTo>
                  <a:pt x="1351" y="496"/>
                  <a:pt x="1349" y="503"/>
                  <a:pt x="1349" y="511"/>
                </a:cubicBezTo>
                <a:cubicBezTo>
                  <a:pt x="1348" y="519"/>
                  <a:pt x="1342" y="528"/>
                  <a:pt x="1331" y="538"/>
                </a:cubicBezTo>
                <a:cubicBezTo>
                  <a:pt x="1319" y="548"/>
                  <a:pt x="1311" y="555"/>
                  <a:pt x="1306" y="559"/>
                </a:cubicBezTo>
                <a:cubicBezTo>
                  <a:pt x="1300" y="563"/>
                  <a:pt x="1295" y="576"/>
                  <a:pt x="1288" y="598"/>
                </a:cubicBezTo>
                <a:cubicBezTo>
                  <a:pt x="1282" y="619"/>
                  <a:pt x="1277" y="630"/>
                  <a:pt x="1273" y="630"/>
                </a:cubicBezTo>
                <a:cubicBezTo>
                  <a:pt x="1269" y="630"/>
                  <a:pt x="1267" y="635"/>
                  <a:pt x="1267" y="644"/>
                </a:cubicBezTo>
                <a:cubicBezTo>
                  <a:pt x="1267" y="653"/>
                  <a:pt x="1265" y="659"/>
                  <a:pt x="1260" y="662"/>
                </a:cubicBezTo>
                <a:cubicBezTo>
                  <a:pt x="1256" y="665"/>
                  <a:pt x="1254" y="671"/>
                  <a:pt x="1254" y="679"/>
                </a:cubicBezTo>
                <a:cubicBezTo>
                  <a:pt x="1254" y="688"/>
                  <a:pt x="1250" y="695"/>
                  <a:pt x="1243" y="701"/>
                </a:cubicBezTo>
                <a:cubicBezTo>
                  <a:pt x="1236" y="706"/>
                  <a:pt x="1232" y="715"/>
                  <a:pt x="1232" y="727"/>
                </a:cubicBezTo>
                <a:cubicBezTo>
                  <a:pt x="1232" y="738"/>
                  <a:pt x="1230" y="744"/>
                  <a:pt x="1225" y="744"/>
                </a:cubicBezTo>
                <a:cubicBezTo>
                  <a:pt x="1220" y="744"/>
                  <a:pt x="1218" y="747"/>
                  <a:pt x="1221" y="754"/>
                </a:cubicBezTo>
                <a:cubicBezTo>
                  <a:pt x="1223" y="762"/>
                  <a:pt x="1220" y="766"/>
                  <a:pt x="1209" y="769"/>
                </a:cubicBezTo>
                <a:cubicBezTo>
                  <a:pt x="1203" y="771"/>
                  <a:pt x="1200" y="774"/>
                  <a:pt x="1200" y="777"/>
                </a:cubicBezTo>
                <a:cubicBezTo>
                  <a:pt x="1202" y="779"/>
                  <a:pt x="1200" y="783"/>
                  <a:pt x="1192" y="789"/>
                </a:cubicBezTo>
                <a:cubicBezTo>
                  <a:pt x="1184" y="795"/>
                  <a:pt x="1179" y="804"/>
                  <a:pt x="1177" y="815"/>
                </a:cubicBezTo>
                <a:cubicBezTo>
                  <a:pt x="1175" y="832"/>
                  <a:pt x="1175" y="832"/>
                  <a:pt x="1175" y="832"/>
                </a:cubicBezTo>
                <a:cubicBezTo>
                  <a:pt x="1190" y="817"/>
                  <a:pt x="1190" y="817"/>
                  <a:pt x="1190" y="817"/>
                </a:cubicBezTo>
                <a:cubicBezTo>
                  <a:pt x="1202" y="807"/>
                  <a:pt x="1218" y="795"/>
                  <a:pt x="1238" y="782"/>
                </a:cubicBezTo>
                <a:cubicBezTo>
                  <a:pt x="1259" y="770"/>
                  <a:pt x="1272" y="761"/>
                  <a:pt x="1277" y="757"/>
                </a:cubicBezTo>
                <a:cubicBezTo>
                  <a:pt x="1286" y="750"/>
                  <a:pt x="1303" y="738"/>
                  <a:pt x="1329" y="723"/>
                </a:cubicBezTo>
                <a:cubicBezTo>
                  <a:pt x="1354" y="707"/>
                  <a:pt x="1371" y="699"/>
                  <a:pt x="1379" y="698"/>
                </a:cubicBezTo>
                <a:cubicBezTo>
                  <a:pt x="1389" y="695"/>
                  <a:pt x="1409" y="698"/>
                  <a:pt x="1439" y="705"/>
                </a:cubicBezTo>
                <a:cubicBezTo>
                  <a:pt x="1469" y="713"/>
                  <a:pt x="1488" y="721"/>
                  <a:pt x="1494" y="728"/>
                </a:cubicBezTo>
                <a:cubicBezTo>
                  <a:pt x="1504" y="741"/>
                  <a:pt x="1509" y="751"/>
                  <a:pt x="1507" y="758"/>
                </a:cubicBezTo>
                <a:cubicBezTo>
                  <a:pt x="1505" y="765"/>
                  <a:pt x="1496" y="768"/>
                  <a:pt x="1481" y="765"/>
                </a:cubicBezTo>
                <a:cubicBezTo>
                  <a:pt x="1475" y="765"/>
                  <a:pt x="1470" y="767"/>
                  <a:pt x="1464" y="771"/>
                </a:cubicBezTo>
                <a:cubicBezTo>
                  <a:pt x="1458" y="775"/>
                  <a:pt x="1446" y="777"/>
                  <a:pt x="1427" y="778"/>
                </a:cubicBezTo>
                <a:cubicBezTo>
                  <a:pt x="1400" y="780"/>
                  <a:pt x="1373" y="793"/>
                  <a:pt x="1346" y="819"/>
                </a:cubicBezTo>
                <a:cubicBezTo>
                  <a:pt x="1329" y="834"/>
                  <a:pt x="1329" y="834"/>
                  <a:pt x="1329" y="834"/>
                </a:cubicBezTo>
                <a:cubicBezTo>
                  <a:pt x="1350" y="865"/>
                  <a:pt x="1350" y="865"/>
                  <a:pt x="1350" y="865"/>
                </a:cubicBezTo>
                <a:cubicBezTo>
                  <a:pt x="1364" y="886"/>
                  <a:pt x="1374" y="913"/>
                  <a:pt x="1381" y="946"/>
                </a:cubicBezTo>
                <a:cubicBezTo>
                  <a:pt x="1387" y="979"/>
                  <a:pt x="1391" y="998"/>
                  <a:pt x="1394" y="1003"/>
                </a:cubicBezTo>
                <a:cubicBezTo>
                  <a:pt x="1397" y="1007"/>
                  <a:pt x="1399" y="1021"/>
                  <a:pt x="1400" y="1044"/>
                </a:cubicBezTo>
                <a:cubicBezTo>
                  <a:pt x="1401" y="1067"/>
                  <a:pt x="1405" y="1090"/>
                  <a:pt x="1411" y="1111"/>
                </a:cubicBezTo>
                <a:cubicBezTo>
                  <a:pt x="1418" y="1133"/>
                  <a:pt x="1419" y="1150"/>
                  <a:pt x="1415" y="1160"/>
                </a:cubicBezTo>
                <a:cubicBezTo>
                  <a:pt x="1411" y="1171"/>
                  <a:pt x="1408" y="1207"/>
                  <a:pt x="1406" y="1267"/>
                </a:cubicBezTo>
                <a:cubicBezTo>
                  <a:pt x="1403" y="1328"/>
                  <a:pt x="1399" y="1369"/>
                  <a:pt x="1395" y="1391"/>
                </a:cubicBezTo>
                <a:cubicBezTo>
                  <a:pt x="1390" y="1414"/>
                  <a:pt x="1388" y="1431"/>
                  <a:pt x="1388" y="1444"/>
                </a:cubicBezTo>
                <a:cubicBezTo>
                  <a:pt x="1388" y="1475"/>
                  <a:pt x="1382" y="1498"/>
                  <a:pt x="1371" y="1512"/>
                </a:cubicBezTo>
                <a:cubicBezTo>
                  <a:pt x="1370" y="1513"/>
                  <a:pt x="1368" y="1514"/>
                  <a:pt x="1367" y="1514"/>
                </a:cubicBezTo>
                <a:cubicBezTo>
                  <a:pt x="1363" y="1511"/>
                  <a:pt x="1361" y="1513"/>
                  <a:pt x="1361" y="1519"/>
                </a:cubicBezTo>
                <a:cubicBezTo>
                  <a:pt x="1361" y="1528"/>
                  <a:pt x="1358" y="1544"/>
                  <a:pt x="1352" y="1567"/>
                </a:cubicBezTo>
                <a:cubicBezTo>
                  <a:pt x="1345" y="1590"/>
                  <a:pt x="1341" y="1603"/>
                  <a:pt x="1338" y="1606"/>
                </a:cubicBezTo>
                <a:cubicBezTo>
                  <a:pt x="1333" y="1608"/>
                  <a:pt x="1331" y="1616"/>
                  <a:pt x="1331" y="1630"/>
                </a:cubicBezTo>
                <a:cubicBezTo>
                  <a:pt x="1331" y="1643"/>
                  <a:pt x="1328" y="1651"/>
                  <a:pt x="1324" y="1654"/>
                </a:cubicBezTo>
                <a:cubicBezTo>
                  <a:pt x="1319" y="1657"/>
                  <a:pt x="1310" y="1673"/>
                  <a:pt x="1296" y="1704"/>
                </a:cubicBezTo>
                <a:cubicBezTo>
                  <a:pt x="1282" y="1735"/>
                  <a:pt x="1270" y="1755"/>
                  <a:pt x="1260" y="1765"/>
                </a:cubicBezTo>
                <a:cubicBezTo>
                  <a:pt x="1251" y="1774"/>
                  <a:pt x="1246" y="1782"/>
                  <a:pt x="1246" y="1789"/>
                </a:cubicBezTo>
                <a:cubicBezTo>
                  <a:pt x="1246" y="1795"/>
                  <a:pt x="1236" y="1809"/>
                  <a:pt x="1215" y="1829"/>
                </a:cubicBezTo>
                <a:cubicBezTo>
                  <a:pt x="1195" y="1850"/>
                  <a:pt x="1180" y="1869"/>
                  <a:pt x="1172" y="1887"/>
                </a:cubicBezTo>
                <a:cubicBezTo>
                  <a:pt x="1163" y="1905"/>
                  <a:pt x="1155" y="1916"/>
                  <a:pt x="1148" y="1920"/>
                </a:cubicBezTo>
                <a:cubicBezTo>
                  <a:pt x="1141" y="1923"/>
                  <a:pt x="1139" y="1923"/>
                  <a:pt x="1140" y="1918"/>
                </a:cubicBezTo>
                <a:cubicBezTo>
                  <a:pt x="1140" y="1912"/>
                  <a:pt x="1143" y="1900"/>
                  <a:pt x="1150" y="1881"/>
                </a:cubicBezTo>
                <a:cubicBezTo>
                  <a:pt x="1168" y="1832"/>
                  <a:pt x="1176" y="1800"/>
                  <a:pt x="1175" y="1785"/>
                </a:cubicBezTo>
                <a:cubicBezTo>
                  <a:pt x="1175" y="1784"/>
                  <a:pt x="1178" y="1771"/>
                  <a:pt x="1185" y="1747"/>
                </a:cubicBezTo>
                <a:cubicBezTo>
                  <a:pt x="1192" y="1724"/>
                  <a:pt x="1202" y="1674"/>
                  <a:pt x="1214" y="1598"/>
                </a:cubicBezTo>
                <a:cubicBezTo>
                  <a:pt x="1226" y="1522"/>
                  <a:pt x="1234" y="1472"/>
                  <a:pt x="1238" y="1446"/>
                </a:cubicBezTo>
                <a:cubicBezTo>
                  <a:pt x="1252" y="1371"/>
                  <a:pt x="1261" y="1292"/>
                  <a:pt x="1263" y="1211"/>
                </a:cubicBezTo>
                <a:cubicBezTo>
                  <a:pt x="1266" y="1177"/>
                  <a:pt x="1268" y="1139"/>
                  <a:pt x="1271" y="1098"/>
                </a:cubicBezTo>
                <a:cubicBezTo>
                  <a:pt x="1280" y="958"/>
                  <a:pt x="1282" y="883"/>
                  <a:pt x="1277" y="873"/>
                </a:cubicBezTo>
                <a:cubicBezTo>
                  <a:pt x="1273" y="868"/>
                  <a:pt x="1265" y="870"/>
                  <a:pt x="1254" y="880"/>
                </a:cubicBezTo>
                <a:cubicBezTo>
                  <a:pt x="1242" y="889"/>
                  <a:pt x="1238" y="895"/>
                  <a:pt x="1241" y="898"/>
                </a:cubicBezTo>
                <a:cubicBezTo>
                  <a:pt x="1244" y="900"/>
                  <a:pt x="1240" y="905"/>
                  <a:pt x="1229" y="913"/>
                </a:cubicBezTo>
                <a:cubicBezTo>
                  <a:pt x="1221" y="918"/>
                  <a:pt x="1200" y="937"/>
                  <a:pt x="1167" y="968"/>
                </a:cubicBezTo>
                <a:cubicBezTo>
                  <a:pt x="1134" y="999"/>
                  <a:pt x="1114" y="1020"/>
                  <a:pt x="1107" y="1029"/>
                </a:cubicBezTo>
                <a:cubicBezTo>
                  <a:pt x="1103" y="1034"/>
                  <a:pt x="1095" y="1056"/>
                  <a:pt x="1082" y="1096"/>
                </a:cubicBezTo>
                <a:cubicBezTo>
                  <a:pt x="1069" y="1136"/>
                  <a:pt x="1060" y="1168"/>
                  <a:pt x="1055" y="1194"/>
                </a:cubicBezTo>
                <a:cubicBezTo>
                  <a:pt x="1050" y="1217"/>
                  <a:pt x="1045" y="1232"/>
                  <a:pt x="1040" y="1238"/>
                </a:cubicBezTo>
                <a:cubicBezTo>
                  <a:pt x="1034" y="1245"/>
                  <a:pt x="1025" y="1247"/>
                  <a:pt x="1013" y="1246"/>
                </a:cubicBezTo>
                <a:cubicBezTo>
                  <a:pt x="1002" y="1245"/>
                  <a:pt x="991" y="1240"/>
                  <a:pt x="980" y="1231"/>
                </a:cubicBezTo>
                <a:cubicBezTo>
                  <a:pt x="970" y="1222"/>
                  <a:pt x="960" y="1208"/>
                  <a:pt x="950" y="1189"/>
                </a:cubicBezTo>
                <a:cubicBezTo>
                  <a:pt x="939" y="1171"/>
                  <a:pt x="934" y="1157"/>
                  <a:pt x="934" y="1149"/>
                </a:cubicBezTo>
                <a:cubicBezTo>
                  <a:pt x="934" y="1141"/>
                  <a:pt x="932" y="1134"/>
                  <a:pt x="928" y="1129"/>
                </a:cubicBezTo>
                <a:cubicBezTo>
                  <a:pt x="922" y="1124"/>
                  <a:pt x="917" y="1110"/>
                  <a:pt x="914" y="1088"/>
                </a:cubicBezTo>
                <a:cubicBezTo>
                  <a:pt x="911" y="1066"/>
                  <a:pt x="910" y="1046"/>
                  <a:pt x="911" y="1028"/>
                </a:cubicBezTo>
                <a:cubicBezTo>
                  <a:pt x="912" y="1009"/>
                  <a:pt x="916" y="1000"/>
                  <a:pt x="921" y="1000"/>
                </a:cubicBezTo>
                <a:cubicBezTo>
                  <a:pt x="930" y="1000"/>
                  <a:pt x="972" y="904"/>
                  <a:pt x="1048" y="711"/>
                </a:cubicBezTo>
                <a:cubicBezTo>
                  <a:pt x="1052" y="702"/>
                  <a:pt x="1060" y="684"/>
                  <a:pt x="1073" y="655"/>
                </a:cubicBezTo>
                <a:cubicBezTo>
                  <a:pt x="1103" y="586"/>
                  <a:pt x="1113" y="550"/>
                  <a:pt x="1102" y="546"/>
                </a:cubicBezTo>
                <a:cubicBezTo>
                  <a:pt x="1095" y="546"/>
                  <a:pt x="1091" y="549"/>
                  <a:pt x="1088" y="556"/>
                </a:cubicBezTo>
                <a:cubicBezTo>
                  <a:pt x="1086" y="563"/>
                  <a:pt x="1080" y="567"/>
                  <a:pt x="1071" y="567"/>
                </a:cubicBezTo>
                <a:cubicBezTo>
                  <a:pt x="1064" y="567"/>
                  <a:pt x="1053" y="573"/>
                  <a:pt x="1036" y="584"/>
                </a:cubicBezTo>
                <a:cubicBezTo>
                  <a:pt x="1019" y="596"/>
                  <a:pt x="1006" y="607"/>
                  <a:pt x="996" y="619"/>
                </a:cubicBezTo>
                <a:cubicBezTo>
                  <a:pt x="989" y="626"/>
                  <a:pt x="986" y="630"/>
                  <a:pt x="985" y="630"/>
                </a:cubicBezTo>
                <a:cubicBezTo>
                  <a:pt x="984" y="630"/>
                  <a:pt x="985" y="627"/>
                  <a:pt x="988" y="621"/>
                </a:cubicBezTo>
                <a:cubicBezTo>
                  <a:pt x="992" y="610"/>
                  <a:pt x="993" y="601"/>
                  <a:pt x="993" y="593"/>
                </a:cubicBezTo>
                <a:cubicBezTo>
                  <a:pt x="992" y="584"/>
                  <a:pt x="994" y="580"/>
                  <a:pt x="999" y="580"/>
                </a:cubicBezTo>
                <a:cubicBezTo>
                  <a:pt x="1003" y="580"/>
                  <a:pt x="1007" y="576"/>
                  <a:pt x="1009" y="569"/>
                </a:cubicBezTo>
                <a:cubicBezTo>
                  <a:pt x="1013" y="559"/>
                  <a:pt x="1038" y="530"/>
                  <a:pt x="1084" y="484"/>
                </a:cubicBezTo>
                <a:cubicBezTo>
                  <a:pt x="1116" y="449"/>
                  <a:pt x="1132" y="430"/>
                  <a:pt x="1132" y="425"/>
                </a:cubicBezTo>
                <a:close/>
              </a:path>
            </a:pathLst>
          </a:custGeom>
          <a:solidFill>
            <a:srgbClr val="F8003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xmlns="" id="{805614EC-5378-495E-B02B-A0FD446A0DD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381679" y="2785832"/>
            <a:ext cx="1227346" cy="1039143"/>
          </a:xfrm>
          <a:custGeom>
            <a:avLst/>
            <a:gdLst>
              <a:gd name="T0" fmla="*/ 373 w 996"/>
              <a:gd name="T1" fmla="*/ 101 h 844"/>
              <a:gd name="T2" fmla="*/ 385 w 996"/>
              <a:gd name="T3" fmla="*/ 221 h 844"/>
              <a:gd name="T4" fmla="*/ 507 w 996"/>
              <a:gd name="T5" fmla="*/ 339 h 844"/>
              <a:gd name="T6" fmla="*/ 613 w 996"/>
              <a:gd name="T7" fmla="*/ 338 h 844"/>
              <a:gd name="T8" fmla="*/ 612 w 996"/>
              <a:gd name="T9" fmla="*/ 208 h 844"/>
              <a:gd name="T10" fmla="*/ 778 w 996"/>
              <a:gd name="T11" fmla="*/ 290 h 844"/>
              <a:gd name="T12" fmla="*/ 680 w 996"/>
              <a:gd name="T13" fmla="*/ 367 h 844"/>
              <a:gd name="T14" fmla="*/ 728 w 996"/>
              <a:gd name="T15" fmla="*/ 427 h 844"/>
              <a:gd name="T16" fmla="*/ 778 w 996"/>
              <a:gd name="T17" fmla="*/ 431 h 844"/>
              <a:gd name="T18" fmla="*/ 757 w 996"/>
              <a:gd name="T19" fmla="*/ 542 h 844"/>
              <a:gd name="T20" fmla="*/ 815 w 996"/>
              <a:gd name="T21" fmla="*/ 464 h 844"/>
              <a:gd name="T22" fmla="*/ 863 w 996"/>
              <a:gd name="T23" fmla="*/ 374 h 844"/>
              <a:gd name="T24" fmla="*/ 860 w 996"/>
              <a:gd name="T25" fmla="*/ 511 h 844"/>
              <a:gd name="T26" fmla="*/ 860 w 996"/>
              <a:gd name="T27" fmla="*/ 730 h 844"/>
              <a:gd name="T28" fmla="*/ 963 w 996"/>
              <a:gd name="T29" fmla="*/ 768 h 844"/>
              <a:gd name="T30" fmla="*/ 851 w 996"/>
              <a:gd name="T31" fmla="*/ 843 h 844"/>
              <a:gd name="T32" fmla="*/ 641 w 996"/>
              <a:gd name="T33" fmla="*/ 815 h 844"/>
              <a:gd name="T34" fmla="*/ 420 w 996"/>
              <a:gd name="T35" fmla="*/ 705 h 844"/>
              <a:gd name="T36" fmla="*/ 196 w 996"/>
              <a:gd name="T37" fmla="*/ 629 h 844"/>
              <a:gd name="T38" fmla="*/ 83 w 996"/>
              <a:gd name="T39" fmla="*/ 714 h 844"/>
              <a:gd name="T40" fmla="*/ 5 w 996"/>
              <a:gd name="T41" fmla="*/ 689 h 844"/>
              <a:gd name="T42" fmla="*/ 130 w 996"/>
              <a:gd name="T43" fmla="*/ 565 h 844"/>
              <a:gd name="T44" fmla="*/ 280 w 996"/>
              <a:gd name="T45" fmla="*/ 446 h 844"/>
              <a:gd name="T46" fmla="*/ 47 w 996"/>
              <a:gd name="T47" fmla="*/ 493 h 844"/>
              <a:gd name="T48" fmla="*/ 69 w 996"/>
              <a:gd name="T49" fmla="*/ 425 h 844"/>
              <a:gd name="T50" fmla="*/ 253 w 996"/>
              <a:gd name="T51" fmla="*/ 369 h 844"/>
              <a:gd name="T52" fmla="*/ 276 w 996"/>
              <a:gd name="T53" fmla="*/ 311 h 844"/>
              <a:gd name="T54" fmla="*/ 208 w 996"/>
              <a:gd name="T55" fmla="*/ 211 h 844"/>
              <a:gd name="T56" fmla="*/ 243 w 996"/>
              <a:gd name="T57" fmla="*/ 198 h 844"/>
              <a:gd name="T58" fmla="*/ 299 w 996"/>
              <a:gd name="T59" fmla="*/ 500 h 844"/>
              <a:gd name="T60" fmla="*/ 268 w 996"/>
              <a:gd name="T61" fmla="*/ 603 h 844"/>
              <a:gd name="T62" fmla="*/ 280 w 996"/>
              <a:gd name="T63" fmla="*/ 548 h 844"/>
              <a:gd name="T64" fmla="*/ 492 w 996"/>
              <a:gd name="T65" fmla="*/ 355 h 844"/>
              <a:gd name="T66" fmla="*/ 359 w 996"/>
              <a:gd name="T67" fmla="*/ 394 h 844"/>
              <a:gd name="T68" fmla="*/ 408 w 996"/>
              <a:gd name="T69" fmla="*/ 435 h 844"/>
              <a:gd name="T70" fmla="*/ 367 w 996"/>
              <a:gd name="T71" fmla="*/ 588 h 844"/>
              <a:gd name="T72" fmla="*/ 578 w 996"/>
              <a:gd name="T73" fmla="*/ 718 h 844"/>
              <a:gd name="T74" fmla="*/ 796 w 996"/>
              <a:gd name="T75" fmla="*/ 750 h 844"/>
              <a:gd name="T76" fmla="*/ 731 w 996"/>
              <a:gd name="T77" fmla="*/ 638 h 844"/>
              <a:gd name="T78" fmla="*/ 688 w 996"/>
              <a:gd name="T79" fmla="*/ 553 h 844"/>
              <a:gd name="T80" fmla="*/ 608 w 996"/>
              <a:gd name="T81" fmla="*/ 588 h 844"/>
              <a:gd name="T82" fmla="*/ 668 w 996"/>
              <a:gd name="T83" fmla="*/ 461 h 844"/>
              <a:gd name="T84" fmla="*/ 545 w 996"/>
              <a:gd name="T85" fmla="*/ 571 h 844"/>
              <a:gd name="T86" fmla="*/ 495 w 996"/>
              <a:gd name="T87" fmla="*/ 492 h 844"/>
              <a:gd name="T88" fmla="*/ 506 w 996"/>
              <a:gd name="T89" fmla="*/ 418 h 844"/>
              <a:gd name="T90" fmla="*/ 508 w 996"/>
              <a:gd name="T91" fmla="*/ 374 h 844"/>
              <a:gd name="T92" fmla="*/ 361 w 996"/>
              <a:gd name="T93" fmla="*/ 472 h 844"/>
              <a:gd name="T94" fmla="*/ 578 w 996"/>
              <a:gd name="T95" fmla="*/ 387 h 844"/>
              <a:gd name="T96" fmla="*/ 641 w 996"/>
              <a:gd name="T97" fmla="*/ 378 h 844"/>
              <a:gd name="T98" fmla="*/ 559 w 996"/>
              <a:gd name="T99" fmla="*/ 444 h 844"/>
              <a:gd name="T100" fmla="*/ 626 w 996"/>
              <a:gd name="T101" fmla="*/ 435 h 844"/>
              <a:gd name="T102" fmla="*/ 675 w 996"/>
              <a:gd name="T103" fmla="*/ 320 h 844"/>
              <a:gd name="T104" fmla="*/ 745 w 996"/>
              <a:gd name="T105" fmla="*/ 176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6" h="844">
                <a:moveTo>
                  <a:pt x="315" y="35"/>
                </a:moveTo>
                <a:cubicBezTo>
                  <a:pt x="313" y="16"/>
                  <a:pt x="313" y="6"/>
                  <a:pt x="317" y="3"/>
                </a:cubicBezTo>
                <a:cubicBezTo>
                  <a:pt x="321" y="1"/>
                  <a:pt x="325" y="0"/>
                  <a:pt x="329" y="0"/>
                </a:cubicBezTo>
                <a:cubicBezTo>
                  <a:pt x="338" y="0"/>
                  <a:pt x="347" y="10"/>
                  <a:pt x="356" y="31"/>
                </a:cubicBezTo>
                <a:cubicBezTo>
                  <a:pt x="365" y="53"/>
                  <a:pt x="371" y="76"/>
                  <a:pt x="373" y="101"/>
                </a:cubicBezTo>
                <a:cubicBezTo>
                  <a:pt x="376" y="134"/>
                  <a:pt x="385" y="156"/>
                  <a:pt x="398" y="167"/>
                </a:cubicBezTo>
                <a:cubicBezTo>
                  <a:pt x="402" y="170"/>
                  <a:pt x="405" y="171"/>
                  <a:pt x="405" y="170"/>
                </a:cubicBezTo>
                <a:cubicBezTo>
                  <a:pt x="405" y="168"/>
                  <a:pt x="409" y="172"/>
                  <a:pt x="418" y="181"/>
                </a:cubicBezTo>
                <a:cubicBezTo>
                  <a:pt x="435" y="198"/>
                  <a:pt x="432" y="209"/>
                  <a:pt x="409" y="213"/>
                </a:cubicBezTo>
                <a:cubicBezTo>
                  <a:pt x="398" y="215"/>
                  <a:pt x="390" y="218"/>
                  <a:pt x="385" y="221"/>
                </a:cubicBezTo>
                <a:cubicBezTo>
                  <a:pt x="378" y="226"/>
                  <a:pt x="376" y="252"/>
                  <a:pt x="377" y="297"/>
                </a:cubicBezTo>
                <a:cubicBezTo>
                  <a:pt x="378" y="314"/>
                  <a:pt x="378" y="314"/>
                  <a:pt x="378" y="314"/>
                </a:cubicBezTo>
                <a:cubicBezTo>
                  <a:pt x="423" y="314"/>
                  <a:pt x="423" y="314"/>
                  <a:pt x="423" y="314"/>
                </a:cubicBezTo>
                <a:cubicBezTo>
                  <a:pt x="467" y="315"/>
                  <a:pt x="492" y="322"/>
                  <a:pt x="500" y="337"/>
                </a:cubicBezTo>
                <a:cubicBezTo>
                  <a:pt x="503" y="342"/>
                  <a:pt x="505" y="342"/>
                  <a:pt x="507" y="339"/>
                </a:cubicBezTo>
                <a:cubicBezTo>
                  <a:pt x="511" y="333"/>
                  <a:pt x="519" y="332"/>
                  <a:pt x="529" y="337"/>
                </a:cubicBezTo>
                <a:cubicBezTo>
                  <a:pt x="540" y="342"/>
                  <a:pt x="545" y="348"/>
                  <a:pt x="545" y="356"/>
                </a:cubicBezTo>
                <a:cubicBezTo>
                  <a:pt x="545" y="362"/>
                  <a:pt x="546" y="364"/>
                  <a:pt x="547" y="364"/>
                </a:cubicBezTo>
                <a:cubicBezTo>
                  <a:pt x="548" y="364"/>
                  <a:pt x="558" y="360"/>
                  <a:pt x="577" y="351"/>
                </a:cubicBezTo>
                <a:cubicBezTo>
                  <a:pt x="597" y="342"/>
                  <a:pt x="609" y="338"/>
                  <a:pt x="613" y="338"/>
                </a:cubicBezTo>
                <a:cubicBezTo>
                  <a:pt x="623" y="338"/>
                  <a:pt x="624" y="326"/>
                  <a:pt x="616" y="302"/>
                </a:cubicBezTo>
                <a:cubicBezTo>
                  <a:pt x="601" y="260"/>
                  <a:pt x="588" y="228"/>
                  <a:pt x="579" y="207"/>
                </a:cubicBezTo>
                <a:cubicBezTo>
                  <a:pt x="567" y="181"/>
                  <a:pt x="565" y="167"/>
                  <a:pt x="574" y="165"/>
                </a:cubicBezTo>
                <a:cubicBezTo>
                  <a:pt x="579" y="163"/>
                  <a:pt x="584" y="164"/>
                  <a:pt x="589" y="170"/>
                </a:cubicBezTo>
                <a:cubicBezTo>
                  <a:pt x="594" y="176"/>
                  <a:pt x="601" y="189"/>
                  <a:pt x="612" y="208"/>
                </a:cubicBezTo>
                <a:cubicBezTo>
                  <a:pt x="625" y="233"/>
                  <a:pt x="637" y="251"/>
                  <a:pt x="647" y="261"/>
                </a:cubicBezTo>
                <a:cubicBezTo>
                  <a:pt x="656" y="271"/>
                  <a:pt x="668" y="278"/>
                  <a:pt x="681" y="281"/>
                </a:cubicBezTo>
                <a:cubicBezTo>
                  <a:pt x="696" y="285"/>
                  <a:pt x="714" y="286"/>
                  <a:pt x="734" y="285"/>
                </a:cubicBezTo>
                <a:cubicBezTo>
                  <a:pt x="754" y="283"/>
                  <a:pt x="765" y="284"/>
                  <a:pt x="767" y="286"/>
                </a:cubicBezTo>
                <a:cubicBezTo>
                  <a:pt x="769" y="288"/>
                  <a:pt x="772" y="290"/>
                  <a:pt x="778" y="290"/>
                </a:cubicBezTo>
                <a:cubicBezTo>
                  <a:pt x="783" y="290"/>
                  <a:pt x="789" y="292"/>
                  <a:pt x="796" y="298"/>
                </a:cubicBezTo>
                <a:cubicBezTo>
                  <a:pt x="810" y="309"/>
                  <a:pt x="803" y="320"/>
                  <a:pt x="777" y="329"/>
                </a:cubicBezTo>
                <a:cubicBezTo>
                  <a:pt x="764" y="333"/>
                  <a:pt x="745" y="339"/>
                  <a:pt x="721" y="345"/>
                </a:cubicBezTo>
                <a:cubicBezTo>
                  <a:pt x="700" y="350"/>
                  <a:pt x="688" y="353"/>
                  <a:pt x="684" y="355"/>
                </a:cubicBezTo>
                <a:cubicBezTo>
                  <a:pt x="681" y="356"/>
                  <a:pt x="680" y="360"/>
                  <a:pt x="680" y="367"/>
                </a:cubicBezTo>
                <a:cubicBezTo>
                  <a:pt x="681" y="375"/>
                  <a:pt x="684" y="384"/>
                  <a:pt x="690" y="395"/>
                </a:cubicBezTo>
                <a:cubicBezTo>
                  <a:pt x="695" y="405"/>
                  <a:pt x="700" y="417"/>
                  <a:pt x="703" y="430"/>
                </a:cubicBezTo>
                <a:cubicBezTo>
                  <a:pt x="707" y="442"/>
                  <a:pt x="710" y="448"/>
                  <a:pt x="713" y="448"/>
                </a:cubicBezTo>
                <a:cubicBezTo>
                  <a:pt x="715" y="448"/>
                  <a:pt x="716" y="447"/>
                  <a:pt x="716" y="445"/>
                </a:cubicBezTo>
                <a:cubicBezTo>
                  <a:pt x="716" y="443"/>
                  <a:pt x="720" y="437"/>
                  <a:pt x="728" y="427"/>
                </a:cubicBezTo>
                <a:cubicBezTo>
                  <a:pt x="736" y="417"/>
                  <a:pt x="744" y="408"/>
                  <a:pt x="752" y="399"/>
                </a:cubicBezTo>
                <a:cubicBezTo>
                  <a:pt x="760" y="391"/>
                  <a:pt x="768" y="387"/>
                  <a:pt x="776" y="387"/>
                </a:cubicBezTo>
                <a:cubicBezTo>
                  <a:pt x="780" y="387"/>
                  <a:pt x="783" y="388"/>
                  <a:pt x="785" y="390"/>
                </a:cubicBezTo>
                <a:cubicBezTo>
                  <a:pt x="786" y="391"/>
                  <a:pt x="787" y="396"/>
                  <a:pt x="787" y="403"/>
                </a:cubicBezTo>
                <a:cubicBezTo>
                  <a:pt x="787" y="414"/>
                  <a:pt x="784" y="423"/>
                  <a:pt x="778" y="431"/>
                </a:cubicBezTo>
                <a:cubicBezTo>
                  <a:pt x="772" y="438"/>
                  <a:pt x="769" y="443"/>
                  <a:pt x="769" y="445"/>
                </a:cubicBezTo>
                <a:cubicBezTo>
                  <a:pt x="769" y="447"/>
                  <a:pt x="764" y="457"/>
                  <a:pt x="752" y="475"/>
                </a:cubicBezTo>
                <a:cubicBezTo>
                  <a:pt x="740" y="492"/>
                  <a:pt x="736" y="501"/>
                  <a:pt x="738" y="503"/>
                </a:cubicBezTo>
                <a:cubicBezTo>
                  <a:pt x="741" y="504"/>
                  <a:pt x="743" y="509"/>
                  <a:pt x="745" y="516"/>
                </a:cubicBezTo>
                <a:cubicBezTo>
                  <a:pt x="746" y="524"/>
                  <a:pt x="750" y="532"/>
                  <a:pt x="757" y="542"/>
                </a:cubicBezTo>
                <a:cubicBezTo>
                  <a:pt x="764" y="552"/>
                  <a:pt x="769" y="557"/>
                  <a:pt x="772" y="556"/>
                </a:cubicBezTo>
                <a:cubicBezTo>
                  <a:pt x="774" y="555"/>
                  <a:pt x="777" y="552"/>
                  <a:pt x="781" y="545"/>
                </a:cubicBezTo>
                <a:cubicBezTo>
                  <a:pt x="784" y="538"/>
                  <a:pt x="790" y="527"/>
                  <a:pt x="797" y="511"/>
                </a:cubicBezTo>
                <a:cubicBezTo>
                  <a:pt x="805" y="496"/>
                  <a:pt x="808" y="487"/>
                  <a:pt x="808" y="483"/>
                </a:cubicBezTo>
                <a:cubicBezTo>
                  <a:pt x="808" y="480"/>
                  <a:pt x="810" y="474"/>
                  <a:pt x="815" y="464"/>
                </a:cubicBezTo>
                <a:cubicBezTo>
                  <a:pt x="819" y="455"/>
                  <a:pt x="824" y="444"/>
                  <a:pt x="829" y="431"/>
                </a:cubicBezTo>
                <a:cubicBezTo>
                  <a:pt x="835" y="417"/>
                  <a:pt x="841" y="403"/>
                  <a:pt x="846" y="388"/>
                </a:cubicBezTo>
                <a:cubicBezTo>
                  <a:pt x="851" y="373"/>
                  <a:pt x="855" y="363"/>
                  <a:pt x="859" y="358"/>
                </a:cubicBezTo>
                <a:cubicBezTo>
                  <a:pt x="862" y="354"/>
                  <a:pt x="864" y="355"/>
                  <a:pt x="864" y="361"/>
                </a:cubicBezTo>
                <a:cubicBezTo>
                  <a:pt x="864" y="363"/>
                  <a:pt x="863" y="368"/>
                  <a:pt x="863" y="374"/>
                </a:cubicBezTo>
                <a:cubicBezTo>
                  <a:pt x="862" y="388"/>
                  <a:pt x="863" y="395"/>
                  <a:pt x="865" y="395"/>
                </a:cubicBezTo>
                <a:cubicBezTo>
                  <a:pt x="868" y="395"/>
                  <a:pt x="868" y="406"/>
                  <a:pt x="866" y="426"/>
                </a:cubicBezTo>
                <a:cubicBezTo>
                  <a:pt x="864" y="447"/>
                  <a:pt x="863" y="461"/>
                  <a:pt x="865" y="468"/>
                </a:cubicBezTo>
                <a:cubicBezTo>
                  <a:pt x="866" y="475"/>
                  <a:pt x="865" y="483"/>
                  <a:pt x="862" y="492"/>
                </a:cubicBezTo>
                <a:cubicBezTo>
                  <a:pt x="858" y="501"/>
                  <a:pt x="858" y="508"/>
                  <a:pt x="860" y="511"/>
                </a:cubicBezTo>
                <a:cubicBezTo>
                  <a:pt x="863" y="514"/>
                  <a:pt x="864" y="537"/>
                  <a:pt x="865" y="579"/>
                </a:cubicBezTo>
                <a:cubicBezTo>
                  <a:pt x="865" y="620"/>
                  <a:pt x="867" y="644"/>
                  <a:pt x="870" y="650"/>
                </a:cubicBezTo>
                <a:cubicBezTo>
                  <a:pt x="873" y="655"/>
                  <a:pt x="873" y="664"/>
                  <a:pt x="872" y="677"/>
                </a:cubicBezTo>
                <a:cubicBezTo>
                  <a:pt x="871" y="691"/>
                  <a:pt x="869" y="702"/>
                  <a:pt x="865" y="712"/>
                </a:cubicBezTo>
                <a:cubicBezTo>
                  <a:pt x="863" y="716"/>
                  <a:pt x="862" y="722"/>
                  <a:pt x="860" y="730"/>
                </a:cubicBezTo>
                <a:cubicBezTo>
                  <a:pt x="858" y="736"/>
                  <a:pt x="858" y="739"/>
                  <a:pt x="860" y="741"/>
                </a:cubicBezTo>
                <a:cubicBezTo>
                  <a:pt x="861" y="743"/>
                  <a:pt x="864" y="744"/>
                  <a:pt x="869" y="746"/>
                </a:cubicBezTo>
                <a:cubicBezTo>
                  <a:pt x="877" y="747"/>
                  <a:pt x="888" y="750"/>
                  <a:pt x="901" y="754"/>
                </a:cubicBezTo>
                <a:cubicBezTo>
                  <a:pt x="914" y="758"/>
                  <a:pt x="927" y="760"/>
                  <a:pt x="939" y="762"/>
                </a:cubicBezTo>
                <a:cubicBezTo>
                  <a:pt x="951" y="763"/>
                  <a:pt x="959" y="765"/>
                  <a:pt x="963" y="768"/>
                </a:cubicBezTo>
                <a:cubicBezTo>
                  <a:pt x="967" y="771"/>
                  <a:pt x="972" y="773"/>
                  <a:pt x="979" y="775"/>
                </a:cubicBezTo>
                <a:cubicBezTo>
                  <a:pt x="985" y="777"/>
                  <a:pt x="990" y="784"/>
                  <a:pt x="993" y="794"/>
                </a:cubicBezTo>
                <a:cubicBezTo>
                  <a:pt x="996" y="805"/>
                  <a:pt x="996" y="814"/>
                  <a:pt x="991" y="820"/>
                </a:cubicBezTo>
                <a:cubicBezTo>
                  <a:pt x="987" y="827"/>
                  <a:pt x="973" y="831"/>
                  <a:pt x="949" y="835"/>
                </a:cubicBezTo>
                <a:cubicBezTo>
                  <a:pt x="904" y="840"/>
                  <a:pt x="872" y="843"/>
                  <a:pt x="851" y="843"/>
                </a:cubicBezTo>
                <a:cubicBezTo>
                  <a:pt x="830" y="844"/>
                  <a:pt x="802" y="842"/>
                  <a:pt x="767" y="839"/>
                </a:cubicBezTo>
                <a:cubicBezTo>
                  <a:pt x="738" y="835"/>
                  <a:pt x="723" y="836"/>
                  <a:pt x="722" y="839"/>
                </a:cubicBezTo>
                <a:cubicBezTo>
                  <a:pt x="721" y="843"/>
                  <a:pt x="719" y="843"/>
                  <a:pt x="717" y="840"/>
                </a:cubicBezTo>
                <a:cubicBezTo>
                  <a:pt x="715" y="836"/>
                  <a:pt x="705" y="833"/>
                  <a:pt x="688" y="830"/>
                </a:cubicBezTo>
                <a:cubicBezTo>
                  <a:pt x="671" y="827"/>
                  <a:pt x="655" y="822"/>
                  <a:pt x="641" y="815"/>
                </a:cubicBezTo>
                <a:cubicBezTo>
                  <a:pt x="628" y="808"/>
                  <a:pt x="620" y="805"/>
                  <a:pt x="618" y="808"/>
                </a:cubicBezTo>
                <a:cubicBezTo>
                  <a:pt x="616" y="810"/>
                  <a:pt x="613" y="809"/>
                  <a:pt x="609" y="804"/>
                </a:cubicBezTo>
                <a:cubicBezTo>
                  <a:pt x="605" y="798"/>
                  <a:pt x="589" y="789"/>
                  <a:pt x="560" y="774"/>
                </a:cubicBezTo>
                <a:cubicBezTo>
                  <a:pt x="531" y="760"/>
                  <a:pt x="507" y="748"/>
                  <a:pt x="488" y="737"/>
                </a:cubicBezTo>
                <a:cubicBezTo>
                  <a:pt x="469" y="727"/>
                  <a:pt x="446" y="716"/>
                  <a:pt x="420" y="705"/>
                </a:cubicBezTo>
                <a:cubicBezTo>
                  <a:pt x="393" y="694"/>
                  <a:pt x="379" y="687"/>
                  <a:pt x="376" y="685"/>
                </a:cubicBezTo>
                <a:cubicBezTo>
                  <a:pt x="372" y="683"/>
                  <a:pt x="358" y="677"/>
                  <a:pt x="331" y="666"/>
                </a:cubicBezTo>
                <a:cubicBezTo>
                  <a:pt x="304" y="656"/>
                  <a:pt x="285" y="649"/>
                  <a:pt x="275" y="646"/>
                </a:cubicBezTo>
                <a:cubicBezTo>
                  <a:pt x="263" y="643"/>
                  <a:pt x="253" y="639"/>
                  <a:pt x="243" y="635"/>
                </a:cubicBezTo>
                <a:cubicBezTo>
                  <a:pt x="234" y="631"/>
                  <a:pt x="218" y="629"/>
                  <a:pt x="196" y="629"/>
                </a:cubicBezTo>
                <a:cubicBezTo>
                  <a:pt x="163" y="629"/>
                  <a:pt x="163" y="629"/>
                  <a:pt x="163" y="629"/>
                </a:cubicBezTo>
                <a:cubicBezTo>
                  <a:pt x="144" y="649"/>
                  <a:pt x="144" y="649"/>
                  <a:pt x="144" y="649"/>
                </a:cubicBezTo>
                <a:cubicBezTo>
                  <a:pt x="131" y="663"/>
                  <a:pt x="120" y="676"/>
                  <a:pt x="109" y="688"/>
                </a:cubicBezTo>
                <a:cubicBezTo>
                  <a:pt x="98" y="700"/>
                  <a:pt x="92" y="707"/>
                  <a:pt x="92" y="709"/>
                </a:cubicBezTo>
                <a:cubicBezTo>
                  <a:pt x="92" y="711"/>
                  <a:pt x="89" y="713"/>
                  <a:pt x="83" y="714"/>
                </a:cubicBezTo>
                <a:cubicBezTo>
                  <a:pt x="78" y="716"/>
                  <a:pt x="75" y="718"/>
                  <a:pt x="75" y="721"/>
                </a:cubicBezTo>
                <a:cubicBezTo>
                  <a:pt x="75" y="725"/>
                  <a:pt x="64" y="737"/>
                  <a:pt x="41" y="757"/>
                </a:cubicBezTo>
                <a:cubicBezTo>
                  <a:pt x="33" y="763"/>
                  <a:pt x="29" y="766"/>
                  <a:pt x="27" y="767"/>
                </a:cubicBezTo>
                <a:cubicBezTo>
                  <a:pt x="25" y="767"/>
                  <a:pt x="23" y="765"/>
                  <a:pt x="18" y="761"/>
                </a:cubicBezTo>
                <a:cubicBezTo>
                  <a:pt x="4" y="747"/>
                  <a:pt x="0" y="723"/>
                  <a:pt x="5" y="689"/>
                </a:cubicBezTo>
                <a:cubicBezTo>
                  <a:pt x="7" y="676"/>
                  <a:pt x="9" y="667"/>
                  <a:pt x="11" y="663"/>
                </a:cubicBezTo>
                <a:cubicBezTo>
                  <a:pt x="13" y="658"/>
                  <a:pt x="17" y="654"/>
                  <a:pt x="23" y="650"/>
                </a:cubicBezTo>
                <a:cubicBezTo>
                  <a:pt x="31" y="644"/>
                  <a:pt x="36" y="641"/>
                  <a:pt x="38" y="641"/>
                </a:cubicBezTo>
                <a:cubicBezTo>
                  <a:pt x="40" y="641"/>
                  <a:pt x="55" y="630"/>
                  <a:pt x="82" y="607"/>
                </a:cubicBezTo>
                <a:cubicBezTo>
                  <a:pt x="109" y="585"/>
                  <a:pt x="125" y="571"/>
                  <a:pt x="130" y="565"/>
                </a:cubicBezTo>
                <a:cubicBezTo>
                  <a:pt x="132" y="563"/>
                  <a:pt x="144" y="552"/>
                  <a:pt x="165" y="533"/>
                </a:cubicBezTo>
                <a:cubicBezTo>
                  <a:pt x="187" y="514"/>
                  <a:pt x="200" y="503"/>
                  <a:pt x="205" y="500"/>
                </a:cubicBezTo>
                <a:cubicBezTo>
                  <a:pt x="208" y="498"/>
                  <a:pt x="214" y="492"/>
                  <a:pt x="224" y="484"/>
                </a:cubicBezTo>
                <a:cubicBezTo>
                  <a:pt x="235" y="475"/>
                  <a:pt x="242" y="470"/>
                  <a:pt x="246" y="469"/>
                </a:cubicBezTo>
                <a:cubicBezTo>
                  <a:pt x="252" y="466"/>
                  <a:pt x="263" y="459"/>
                  <a:pt x="280" y="446"/>
                </a:cubicBezTo>
                <a:cubicBezTo>
                  <a:pt x="297" y="433"/>
                  <a:pt x="306" y="426"/>
                  <a:pt x="306" y="423"/>
                </a:cubicBezTo>
                <a:cubicBezTo>
                  <a:pt x="307" y="421"/>
                  <a:pt x="306" y="420"/>
                  <a:pt x="303" y="421"/>
                </a:cubicBezTo>
                <a:cubicBezTo>
                  <a:pt x="298" y="422"/>
                  <a:pt x="282" y="428"/>
                  <a:pt x="257" y="439"/>
                </a:cubicBezTo>
                <a:cubicBezTo>
                  <a:pt x="193" y="469"/>
                  <a:pt x="138" y="486"/>
                  <a:pt x="91" y="490"/>
                </a:cubicBezTo>
                <a:cubicBezTo>
                  <a:pt x="69" y="493"/>
                  <a:pt x="54" y="493"/>
                  <a:pt x="47" y="493"/>
                </a:cubicBezTo>
                <a:cubicBezTo>
                  <a:pt x="40" y="492"/>
                  <a:pt x="34" y="489"/>
                  <a:pt x="29" y="483"/>
                </a:cubicBezTo>
                <a:cubicBezTo>
                  <a:pt x="21" y="477"/>
                  <a:pt x="18" y="467"/>
                  <a:pt x="18" y="456"/>
                </a:cubicBezTo>
                <a:cubicBezTo>
                  <a:pt x="19" y="446"/>
                  <a:pt x="22" y="439"/>
                  <a:pt x="27" y="435"/>
                </a:cubicBezTo>
                <a:cubicBezTo>
                  <a:pt x="32" y="431"/>
                  <a:pt x="42" y="428"/>
                  <a:pt x="56" y="425"/>
                </a:cubicBezTo>
                <a:cubicBezTo>
                  <a:pt x="65" y="423"/>
                  <a:pt x="69" y="423"/>
                  <a:pt x="69" y="425"/>
                </a:cubicBezTo>
                <a:cubicBezTo>
                  <a:pt x="69" y="426"/>
                  <a:pt x="68" y="427"/>
                  <a:pt x="67" y="428"/>
                </a:cubicBezTo>
                <a:cubicBezTo>
                  <a:pt x="56" y="441"/>
                  <a:pt x="77" y="440"/>
                  <a:pt x="131" y="425"/>
                </a:cubicBezTo>
                <a:cubicBezTo>
                  <a:pt x="143" y="422"/>
                  <a:pt x="167" y="413"/>
                  <a:pt x="201" y="399"/>
                </a:cubicBezTo>
                <a:cubicBezTo>
                  <a:pt x="235" y="385"/>
                  <a:pt x="254" y="376"/>
                  <a:pt x="257" y="373"/>
                </a:cubicBezTo>
                <a:cubicBezTo>
                  <a:pt x="259" y="371"/>
                  <a:pt x="257" y="370"/>
                  <a:pt x="253" y="369"/>
                </a:cubicBezTo>
                <a:cubicBezTo>
                  <a:pt x="248" y="368"/>
                  <a:pt x="241" y="368"/>
                  <a:pt x="233" y="369"/>
                </a:cubicBezTo>
                <a:cubicBezTo>
                  <a:pt x="228" y="369"/>
                  <a:pt x="225" y="367"/>
                  <a:pt x="223" y="363"/>
                </a:cubicBezTo>
                <a:cubicBezTo>
                  <a:pt x="221" y="361"/>
                  <a:pt x="222" y="357"/>
                  <a:pt x="224" y="353"/>
                </a:cubicBezTo>
                <a:cubicBezTo>
                  <a:pt x="227" y="349"/>
                  <a:pt x="231" y="347"/>
                  <a:pt x="235" y="347"/>
                </a:cubicBezTo>
                <a:cubicBezTo>
                  <a:pt x="241" y="347"/>
                  <a:pt x="255" y="335"/>
                  <a:pt x="276" y="311"/>
                </a:cubicBezTo>
                <a:cubicBezTo>
                  <a:pt x="282" y="304"/>
                  <a:pt x="287" y="294"/>
                  <a:pt x="288" y="281"/>
                </a:cubicBezTo>
                <a:cubicBezTo>
                  <a:pt x="289" y="273"/>
                  <a:pt x="288" y="267"/>
                  <a:pt x="287" y="266"/>
                </a:cubicBezTo>
                <a:cubicBezTo>
                  <a:pt x="286" y="265"/>
                  <a:pt x="283" y="264"/>
                  <a:pt x="278" y="264"/>
                </a:cubicBezTo>
                <a:cubicBezTo>
                  <a:pt x="263" y="264"/>
                  <a:pt x="249" y="259"/>
                  <a:pt x="235" y="248"/>
                </a:cubicBezTo>
                <a:cubicBezTo>
                  <a:pt x="221" y="237"/>
                  <a:pt x="212" y="224"/>
                  <a:pt x="208" y="211"/>
                </a:cubicBezTo>
                <a:cubicBezTo>
                  <a:pt x="205" y="201"/>
                  <a:pt x="204" y="195"/>
                  <a:pt x="205" y="192"/>
                </a:cubicBezTo>
                <a:cubicBezTo>
                  <a:pt x="206" y="190"/>
                  <a:pt x="211" y="184"/>
                  <a:pt x="219" y="176"/>
                </a:cubicBezTo>
                <a:cubicBezTo>
                  <a:pt x="235" y="161"/>
                  <a:pt x="235" y="161"/>
                  <a:pt x="235" y="161"/>
                </a:cubicBezTo>
                <a:cubicBezTo>
                  <a:pt x="239" y="179"/>
                  <a:pt x="239" y="179"/>
                  <a:pt x="239" y="179"/>
                </a:cubicBezTo>
                <a:cubicBezTo>
                  <a:pt x="243" y="198"/>
                  <a:pt x="243" y="198"/>
                  <a:pt x="243" y="198"/>
                </a:cubicBezTo>
                <a:cubicBezTo>
                  <a:pt x="262" y="195"/>
                  <a:pt x="262" y="195"/>
                  <a:pt x="262" y="195"/>
                </a:cubicBezTo>
                <a:cubicBezTo>
                  <a:pt x="292" y="191"/>
                  <a:pt x="307" y="179"/>
                  <a:pt x="308" y="159"/>
                </a:cubicBezTo>
                <a:cubicBezTo>
                  <a:pt x="310" y="136"/>
                  <a:pt x="312" y="113"/>
                  <a:pt x="316" y="90"/>
                </a:cubicBezTo>
                <a:cubicBezTo>
                  <a:pt x="318" y="72"/>
                  <a:pt x="317" y="54"/>
                  <a:pt x="315" y="35"/>
                </a:cubicBezTo>
                <a:close/>
                <a:moveTo>
                  <a:pt x="299" y="500"/>
                </a:moveTo>
                <a:cubicBezTo>
                  <a:pt x="299" y="490"/>
                  <a:pt x="282" y="500"/>
                  <a:pt x="248" y="528"/>
                </a:cubicBezTo>
                <a:cubicBezTo>
                  <a:pt x="217" y="556"/>
                  <a:pt x="200" y="576"/>
                  <a:pt x="196" y="588"/>
                </a:cubicBezTo>
                <a:cubicBezTo>
                  <a:pt x="194" y="593"/>
                  <a:pt x="195" y="596"/>
                  <a:pt x="197" y="597"/>
                </a:cubicBezTo>
                <a:cubicBezTo>
                  <a:pt x="199" y="598"/>
                  <a:pt x="206" y="598"/>
                  <a:pt x="218" y="597"/>
                </a:cubicBezTo>
                <a:cubicBezTo>
                  <a:pt x="235" y="596"/>
                  <a:pt x="252" y="598"/>
                  <a:pt x="268" y="603"/>
                </a:cubicBezTo>
                <a:cubicBezTo>
                  <a:pt x="284" y="608"/>
                  <a:pt x="293" y="610"/>
                  <a:pt x="294" y="608"/>
                </a:cubicBezTo>
                <a:cubicBezTo>
                  <a:pt x="293" y="608"/>
                  <a:pt x="292" y="607"/>
                  <a:pt x="291" y="606"/>
                </a:cubicBezTo>
                <a:cubicBezTo>
                  <a:pt x="288" y="606"/>
                  <a:pt x="286" y="600"/>
                  <a:pt x="286" y="589"/>
                </a:cubicBezTo>
                <a:cubicBezTo>
                  <a:pt x="286" y="577"/>
                  <a:pt x="284" y="571"/>
                  <a:pt x="282" y="569"/>
                </a:cubicBezTo>
                <a:cubicBezTo>
                  <a:pt x="278" y="567"/>
                  <a:pt x="278" y="560"/>
                  <a:pt x="280" y="548"/>
                </a:cubicBezTo>
                <a:cubicBezTo>
                  <a:pt x="282" y="536"/>
                  <a:pt x="285" y="526"/>
                  <a:pt x="290" y="518"/>
                </a:cubicBezTo>
                <a:cubicBezTo>
                  <a:pt x="296" y="508"/>
                  <a:pt x="299" y="502"/>
                  <a:pt x="299" y="500"/>
                </a:cubicBezTo>
                <a:close/>
                <a:moveTo>
                  <a:pt x="504" y="356"/>
                </a:moveTo>
                <a:cubicBezTo>
                  <a:pt x="505" y="353"/>
                  <a:pt x="505" y="351"/>
                  <a:pt x="502" y="352"/>
                </a:cubicBezTo>
                <a:cubicBezTo>
                  <a:pt x="500" y="352"/>
                  <a:pt x="497" y="353"/>
                  <a:pt x="492" y="355"/>
                </a:cubicBezTo>
                <a:cubicBezTo>
                  <a:pt x="488" y="358"/>
                  <a:pt x="475" y="361"/>
                  <a:pt x="455" y="365"/>
                </a:cubicBezTo>
                <a:cubicBezTo>
                  <a:pt x="434" y="369"/>
                  <a:pt x="416" y="373"/>
                  <a:pt x="400" y="379"/>
                </a:cubicBezTo>
                <a:cubicBezTo>
                  <a:pt x="384" y="384"/>
                  <a:pt x="373" y="386"/>
                  <a:pt x="368" y="384"/>
                </a:cubicBezTo>
                <a:cubicBezTo>
                  <a:pt x="362" y="382"/>
                  <a:pt x="361" y="383"/>
                  <a:pt x="363" y="386"/>
                </a:cubicBezTo>
                <a:cubicBezTo>
                  <a:pt x="365" y="389"/>
                  <a:pt x="363" y="392"/>
                  <a:pt x="359" y="394"/>
                </a:cubicBezTo>
                <a:cubicBezTo>
                  <a:pt x="354" y="395"/>
                  <a:pt x="351" y="399"/>
                  <a:pt x="351" y="404"/>
                </a:cubicBezTo>
                <a:cubicBezTo>
                  <a:pt x="351" y="408"/>
                  <a:pt x="353" y="410"/>
                  <a:pt x="355" y="411"/>
                </a:cubicBezTo>
                <a:cubicBezTo>
                  <a:pt x="357" y="412"/>
                  <a:pt x="363" y="413"/>
                  <a:pt x="371" y="413"/>
                </a:cubicBezTo>
                <a:cubicBezTo>
                  <a:pt x="383" y="413"/>
                  <a:pt x="393" y="416"/>
                  <a:pt x="400" y="422"/>
                </a:cubicBezTo>
                <a:cubicBezTo>
                  <a:pt x="404" y="427"/>
                  <a:pt x="407" y="432"/>
                  <a:pt x="408" y="435"/>
                </a:cubicBezTo>
                <a:cubicBezTo>
                  <a:pt x="408" y="438"/>
                  <a:pt x="407" y="442"/>
                  <a:pt x="405" y="447"/>
                </a:cubicBezTo>
                <a:cubicBezTo>
                  <a:pt x="401" y="454"/>
                  <a:pt x="397" y="473"/>
                  <a:pt x="390" y="505"/>
                </a:cubicBezTo>
                <a:cubicBezTo>
                  <a:pt x="388" y="521"/>
                  <a:pt x="386" y="532"/>
                  <a:pt x="385" y="536"/>
                </a:cubicBezTo>
                <a:cubicBezTo>
                  <a:pt x="385" y="541"/>
                  <a:pt x="383" y="544"/>
                  <a:pt x="381" y="548"/>
                </a:cubicBezTo>
                <a:cubicBezTo>
                  <a:pt x="379" y="551"/>
                  <a:pt x="374" y="564"/>
                  <a:pt x="367" y="588"/>
                </a:cubicBezTo>
                <a:cubicBezTo>
                  <a:pt x="360" y="613"/>
                  <a:pt x="357" y="626"/>
                  <a:pt x="357" y="629"/>
                </a:cubicBezTo>
                <a:cubicBezTo>
                  <a:pt x="357" y="632"/>
                  <a:pt x="358" y="633"/>
                  <a:pt x="362" y="633"/>
                </a:cubicBezTo>
                <a:cubicBezTo>
                  <a:pt x="366" y="633"/>
                  <a:pt x="370" y="635"/>
                  <a:pt x="373" y="638"/>
                </a:cubicBezTo>
                <a:cubicBezTo>
                  <a:pt x="376" y="641"/>
                  <a:pt x="386" y="646"/>
                  <a:pt x="403" y="651"/>
                </a:cubicBezTo>
                <a:cubicBezTo>
                  <a:pt x="458" y="669"/>
                  <a:pt x="516" y="691"/>
                  <a:pt x="578" y="718"/>
                </a:cubicBezTo>
                <a:cubicBezTo>
                  <a:pt x="624" y="737"/>
                  <a:pt x="654" y="747"/>
                  <a:pt x="668" y="747"/>
                </a:cubicBezTo>
                <a:cubicBezTo>
                  <a:pt x="674" y="747"/>
                  <a:pt x="677" y="748"/>
                  <a:pt x="677" y="751"/>
                </a:cubicBezTo>
                <a:cubicBezTo>
                  <a:pt x="677" y="753"/>
                  <a:pt x="695" y="755"/>
                  <a:pt x="730" y="755"/>
                </a:cubicBezTo>
                <a:cubicBezTo>
                  <a:pt x="765" y="755"/>
                  <a:pt x="784" y="756"/>
                  <a:pt x="787" y="758"/>
                </a:cubicBezTo>
                <a:cubicBezTo>
                  <a:pt x="794" y="762"/>
                  <a:pt x="797" y="759"/>
                  <a:pt x="796" y="750"/>
                </a:cubicBezTo>
                <a:cubicBezTo>
                  <a:pt x="795" y="736"/>
                  <a:pt x="790" y="724"/>
                  <a:pt x="780" y="715"/>
                </a:cubicBezTo>
                <a:cubicBezTo>
                  <a:pt x="773" y="709"/>
                  <a:pt x="769" y="704"/>
                  <a:pt x="769" y="701"/>
                </a:cubicBezTo>
                <a:cubicBezTo>
                  <a:pt x="769" y="698"/>
                  <a:pt x="767" y="693"/>
                  <a:pt x="761" y="687"/>
                </a:cubicBezTo>
                <a:cubicBezTo>
                  <a:pt x="756" y="681"/>
                  <a:pt x="752" y="674"/>
                  <a:pt x="750" y="666"/>
                </a:cubicBezTo>
                <a:cubicBezTo>
                  <a:pt x="748" y="658"/>
                  <a:pt x="742" y="648"/>
                  <a:pt x="731" y="638"/>
                </a:cubicBezTo>
                <a:cubicBezTo>
                  <a:pt x="720" y="628"/>
                  <a:pt x="716" y="619"/>
                  <a:pt x="718" y="612"/>
                </a:cubicBezTo>
                <a:cubicBezTo>
                  <a:pt x="720" y="608"/>
                  <a:pt x="719" y="598"/>
                  <a:pt x="715" y="582"/>
                </a:cubicBezTo>
                <a:cubicBezTo>
                  <a:pt x="712" y="567"/>
                  <a:pt x="708" y="556"/>
                  <a:pt x="704" y="550"/>
                </a:cubicBezTo>
                <a:cubicBezTo>
                  <a:pt x="703" y="549"/>
                  <a:pt x="701" y="548"/>
                  <a:pt x="699" y="548"/>
                </a:cubicBezTo>
                <a:cubicBezTo>
                  <a:pt x="697" y="548"/>
                  <a:pt x="693" y="550"/>
                  <a:pt x="688" y="553"/>
                </a:cubicBezTo>
                <a:cubicBezTo>
                  <a:pt x="683" y="556"/>
                  <a:pt x="677" y="561"/>
                  <a:pt x="670" y="566"/>
                </a:cubicBezTo>
                <a:cubicBezTo>
                  <a:pt x="662" y="572"/>
                  <a:pt x="653" y="580"/>
                  <a:pt x="641" y="590"/>
                </a:cubicBezTo>
                <a:cubicBezTo>
                  <a:pt x="614" y="613"/>
                  <a:pt x="598" y="622"/>
                  <a:pt x="592" y="617"/>
                </a:cubicBezTo>
                <a:cubicBezTo>
                  <a:pt x="590" y="614"/>
                  <a:pt x="591" y="610"/>
                  <a:pt x="595" y="604"/>
                </a:cubicBezTo>
                <a:cubicBezTo>
                  <a:pt x="599" y="598"/>
                  <a:pt x="603" y="593"/>
                  <a:pt x="608" y="588"/>
                </a:cubicBezTo>
                <a:cubicBezTo>
                  <a:pt x="614" y="582"/>
                  <a:pt x="615" y="580"/>
                  <a:pt x="613" y="580"/>
                </a:cubicBezTo>
                <a:cubicBezTo>
                  <a:pt x="610" y="580"/>
                  <a:pt x="611" y="578"/>
                  <a:pt x="616" y="576"/>
                </a:cubicBezTo>
                <a:cubicBezTo>
                  <a:pt x="621" y="573"/>
                  <a:pt x="633" y="559"/>
                  <a:pt x="651" y="535"/>
                </a:cubicBezTo>
                <a:cubicBezTo>
                  <a:pt x="675" y="500"/>
                  <a:pt x="682" y="479"/>
                  <a:pt x="672" y="472"/>
                </a:cubicBezTo>
                <a:cubicBezTo>
                  <a:pt x="669" y="471"/>
                  <a:pt x="668" y="467"/>
                  <a:pt x="668" y="461"/>
                </a:cubicBezTo>
                <a:cubicBezTo>
                  <a:pt x="668" y="456"/>
                  <a:pt x="667" y="453"/>
                  <a:pt x="665" y="453"/>
                </a:cubicBezTo>
                <a:cubicBezTo>
                  <a:pt x="662" y="453"/>
                  <a:pt x="655" y="458"/>
                  <a:pt x="642" y="469"/>
                </a:cubicBezTo>
                <a:cubicBezTo>
                  <a:pt x="630" y="480"/>
                  <a:pt x="624" y="487"/>
                  <a:pt x="624" y="490"/>
                </a:cubicBezTo>
                <a:cubicBezTo>
                  <a:pt x="624" y="495"/>
                  <a:pt x="623" y="497"/>
                  <a:pt x="620" y="497"/>
                </a:cubicBezTo>
                <a:cubicBezTo>
                  <a:pt x="616" y="497"/>
                  <a:pt x="592" y="522"/>
                  <a:pt x="545" y="571"/>
                </a:cubicBezTo>
                <a:cubicBezTo>
                  <a:pt x="536" y="582"/>
                  <a:pt x="527" y="587"/>
                  <a:pt x="520" y="585"/>
                </a:cubicBezTo>
                <a:cubicBezTo>
                  <a:pt x="513" y="584"/>
                  <a:pt x="509" y="581"/>
                  <a:pt x="507" y="576"/>
                </a:cubicBezTo>
                <a:cubicBezTo>
                  <a:pt x="506" y="572"/>
                  <a:pt x="503" y="565"/>
                  <a:pt x="499" y="557"/>
                </a:cubicBezTo>
                <a:cubicBezTo>
                  <a:pt x="494" y="549"/>
                  <a:pt x="491" y="538"/>
                  <a:pt x="491" y="524"/>
                </a:cubicBezTo>
                <a:cubicBezTo>
                  <a:pt x="490" y="510"/>
                  <a:pt x="491" y="499"/>
                  <a:pt x="495" y="492"/>
                </a:cubicBezTo>
                <a:cubicBezTo>
                  <a:pt x="500" y="483"/>
                  <a:pt x="501" y="479"/>
                  <a:pt x="499" y="479"/>
                </a:cubicBezTo>
                <a:cubicBezTo>
                  <a:pt x="497" y="479"/>
                  <a:pt x="498" y="477"/>
                  <a:pt x="501" y="473"/>
                </a:cubicBezTo>
                <a:cubicBezTo>
                  <a:pt x="503" y="470"/>
                  <a:pt x="505" y="464"/>
                  <a:pt x="507" y="455"/>
                </a:cubicBezTo>
                <a:cubicBezTo>
                  <a:pt x="508" y="446"/>
                  <a:pt x="509" y="437"/>
                  <a:pt x="509" y="430"/>
                </a:cubicBezTo>
                <a:cubicBezTo>
                  <a:pt x="509" y="422"/>
                  <a:pt x="508" y="418"/>
                  <a:pt x="506" y="418"/>
                </a:cubicBezTo>
                <a:cubicBezTo>
                  <a:pt x="504" y="418"/>
                  <a:pt x="503" y="416"/>
                  <a:pt x="502" y="414"/>
                </a:cubicBezTo>
                <a:cubicBezTo>
                  <a:pt x="501" y="411"/>
                  <a:pt x="502" y="408"/>
                  <a:pt x="503" y="404"/>
                </a:cubicBezTo>
                <a:cubicBezTo>
                  <a:pt x="504" y="401"/>
                  <a:pt x="505" y="398"/>
                  <a:pt x="508" y="394"/>
                </a:cubicBezTo>
                <a:cubicBezTo>
                  <a:pt x="512" y="391"/>
                  <a:pt x="514" y="388"/>
                  <a:pt x="514" y="386"/>
                </a:cubicBezTo>
                <a:cubicBezTo>
                  <a:pt x="513" y="384"/>
                  <a:pt x="512" y="380"/>
                  <a:pt x="508" y="374"/>
                </a:cubicBezTo>
                <a:cubicBezTo>
                  <a:pt x="503" y="365"/>
                  <a:pt x="502" y="359"/>
                  <a:pt x="504" y="356"/>
                </a:cubicBezTo>
                <a:close/>
                <a:moveTo>
                  <a:pt x="365" y="466"/>
                </a:moveTo>
                <a:cubicBezTo>
                  <a:pt x="365" y="460"/>
                  <a:pt x="363" y="457"/>
                  <a:pt x="361" y="457"/>
                </a:cubicBezTo>
                <a:cubicBezTo>
                  <a:pt x="358" y="457"/>
                  <a:pt x="357" y="459"/>
                  <a:pt x="357" y="463"/>
                </a:cubicBezTo>
                <a:cubicBezTo>
                  <a:pt x="357" y="468"/>
                  <a:pt x="358" y="471"/>
                  <a:pt x="361" y="472"/>
                </a:cubicBezTo>
                <a:cubicBezTo>
                  <a:pt x="362" y="473"/>
                  <a:pt x="363" y="473"/>
                  <a:pt x="364" y="472"/>
                </a:cubicBezTo>
                <a:cubicBezTo>
                  <a:pt x="364" y="471"/>
                  <a:pt x="365" y="469"/>
                  <a:pt x="365" y="466"/>
                </a:cubicBezTo>
                <a:close/>
                <a:moveTo>
                  <a:pt x="641" y="378"/>
                </a:moveTo>
                <a:cubicBezTo>
                  <a:pt x="638" y="369"/>
                  <a:pt x="635" y="365"/>
                  <a:pt x="633" y="365"/>
                </a:cubicBezTo>
                <a:cubicBezTo>
                  <a:pt x="620" y="368"/>
                  <a:pt x="601" y="375"/>
                  <a:pt x="578" y="387"/>
                </a:cubicBezTo>
                <a:cubicBezTo>
                  <a:pt x="558" y="398"/>
                  <a:pt x="550" y="408"/>
                  <a:pt x="554" y="416"/>
                </a:cubicBezTo>
                <a:cubicBezTo>
                  <a:pt x="556" y="418"/>
                  <a:pt x="558" y="419"/>
                  <a:pt x="560" y="421"/>
                </a:cubicBezTo>
                <a:cubicBezTo>
                  <a:pt x="565" y="422"/>
                  <a:pt x="579" y="419"/>
                  <a:pt x="603" y="412"/>
                </a:cubicBezTo>
                <a:cubicBezTo>
                  <a:pt x="628" y="404"/>
                  <a:pt x="641" y="399"/>
                  <a:pt x="643" y="395"/>
                </a:cubicBezTo>
                <a:cubicBezTo>
                  <a:pt x="646" y="393"/>
                  <a:pt x="645" y="388"/>
                  <a:pt x="641" y="378"/>
                </a:cubicBezTo>
                <a:close/>
                <a:moveTo>
                  <a:pt x="599" y="435"/>
                </a:moveTo>
                <a:cubicBezTo>
                  <a:pt x="582" y="435"/>
                  <a:pt x="570" y="434"/>
                  <a:pt x="566" y="432"/>
                </a:cubicBezTo>
                <a:cubicBezTo>
                  <a:pt x="564" y="432"/>
                  <a:pt x="563" y="432"/>
                  <a:pt x="563" y="433"/>
                </a:cubicBezTo>
                <a:cubicBezTo>
                  <a:pt x="562" y="433"/>
                  <a:pt x="561" y="434"/>
                  <a:pt x="560" y="436"/>
                </a:cubicBezTo>
                <a:cubicBezTo>
                  <a:pt x="560" y="438"/>
                  <a:pt x="559" y="441"/>
                  <a:pt x="559" y="444"/>
                </a:cubicBezTo>
                <a:cubicBezTo>
                  <a:pt x="559" y="447"/>
                  <a:pt x="558" y="451"/>
                  <a:pt x="557" y="457"/>
                </a:cubicBezTo>
                <a:cubicBezTo>
                  <a:pt x="557" y="474"/>
                  <a:pt x="557" y="483"/>
                  <a:pt x="559" y="483"/>
                </a:cubicBezTo>
                <a:cubicBezTo>
                  <a:pt x="561" y="483"/>
                  <a:pt x="569" y="479"/>
                  <a:pt x="581" y="471"/>
                </a:cubicBezTo>
                <a:cubicBezTo>
                  <a:pt x="593" y="462"/>
                  <a:pt x="605" y="454"/>
                  <a:pt x="615" y="445"/>
                </a:cubicBezTo>
                <a:cubicBezTo>
                  <a:pt x="626" y="435"/>
                  <a:pt x="626" y="435"/>
                  <a:pt x="626" y="435"/>
                </a:cubicBezTo>
                <a:lnTo>
                  <a:pt x="599" y="435"/>
                </a:lnTo>
                <a:close/>
                <a:moveTo>
                  <a:pt x="669" y="306"/>
                </a:moveTo>
                <a:cubicBezTo>
                  <a:pt x="662" y="300"/>
                  <a:pt x="658" y="298"/>
                  <a:pt x="656" y="299"/>
                </a:cubicBezTo>
                <a:cubicBezTo>
                  <a:pt x="654" y="301"/>
                  <a:pt x="655" y="306"/>
                  <a:pt x="661" y="313"/>
                </a:cubicBezTo>
                <a:cubicBezTo>
                  <a:pt x="666" y="320"/>
                  <a:pt x="671" y="322"/>
                  <a:pt x="675" y="320"/>
                </a:cubicBezTo>
                <a:cubicBezTo>
                  <a:pt x="677" y="320"/>
                  <a:pt x="677" y="318"/>
                  <a:pt x="677" y="316"/>
                </a:cubicBezTo>
                <a:cubicBezTo>
                  <a:pt x="677" y="314"/>
                  <a:pt x="675" y="311"/>
                  <a:pt x="669" y="306"/>
                </a:cubicBezTo>
                <a:close/>
                <a:moveTo>
                  <a:pt x="696" y="143"/>
                </a:moveTo>
                <a:cubicBezTo>
                  <a:pt x="700" y="133"/>
                  <a:pt x="709" y="133"/>
                  <a:pt x="723" y="144"/>
                </a:cubicBezTo>
                <a:cubicBezTo>
                  <a:pt x="735" y="153"/>
                  <a:pt x="742" y="164"/>
                  <a:pt x="745" y="176"/>
                </a:cubicBezTo>
                <a:cubicBezTo>
                  <a:pt x="747" y="186"/>
                  <a:pt x="749" y="194"/>
                  <a:pt x="750" y="198"/>
                </a:cubicBezTo>
                <a:cubicBezTo>
                  <a:pt x="752" y="206"/>
                  <a:pt x="751" y="209"/>
                  <a:pt x="746" y="209"/>
                </a:cubicBezTo>
                <a:cubicBezTo>
                  <a:pt x="740" y="209"/>
                  <a:pt x="731" y="203"/>
                  <a:pt x="719" y="190"/>
                </a:cubicBezTo>
                <a:cubicBezTo>
                  <a:pt x="699" y="170"/>
                  <a:pt x="692" y="154"/>
                  <a:pt x="696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3">
            <a:extLst>
              <a:ext uri="{FF2B5EF4-FFF2-40B4-BE49-F238E27FC236}">
                <a16:creationId xmlns:a16="http://schemas.microsoft.com/office/drawing/2014/main" xmlns="" id="{ACAD4422-BA9A-4D3A-B3DC-B4C41F068CAD}"/>
              </a:ext>
            </a:extLst>
          </p:cNvPr>
          <p:cNvSpPr>
            <a:spLocks/>
          </p:cNvSpPr>
          <p:nvPr userDrawn="1"/>
        </p:nvSpPr>
        <p:spPr bwMode="auto">
          <a:xfrm>
            <a:off x="599511" y="3114882"/>
            <a:ext cx="250703" cy="144286"/>
          </a:xfrm>
          <a:custGeom>
            <a:avLst/>
            <a:gdLst>
              <a:gd name="T0" fmla="*/ 0 w 523"/>
              <a:gd name="T1" fmla="*/ 0 h 301"/>
              <a:gd name="T2" fmla="*/ 523 w 523"/>
              <a:gd name="T3" fmla="*/ 193 h 301"/>
              <a:gd name="T4" fmla="*/ 106 w 523"/>
              <a:gd name="T5" fmla="*/ 301 h 301"/>
              <a:gd name="T6" fmla="*/ 0 w 523"/>
              <a:gd name="T7" fmla="*/ 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3" h="301">
                <a:moveTo>
                  <a:pt x="0" y="0"/>
                </a:moveTo>
                <a:lnTo>
                  <a:pt x="523" y="193"/>
                </a:lnTo>
                <a:lnTo>
                  <a:pt x="106" y="30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4">
            <a:extLst>
              <a:ext uri="{FF2B5EF4-FFF2-40B4-BE49-F238E27FC236}">
                <a16:creationId xmlns:a16="http://schemas.microsoft.com/office/drawing/2014/main" xmlns="" id="{615FE3A5-437A-4BE2-ABAA-3712032622AB}"/>
              </a:ext>
            </a:extLst>
          </p:cNvPr>
          <p:cNvSpPr>
            <a:spLocks/>
          </p:cNvSpPr>
          <p:nvPr userDrawn="1"/>
        </p:nvSpPr>
        <p:spPr bwMode="auto">
          <a:xfrm>
            <a:off x="633545" y="3599031"/>
            <a:ext cx="266522" cy="179279"/>
          </a:xfrm>
          <a:custGeom>
            <a:avLst/>
            <a:gdLst>
              <a:gd name="T0" fmla="*/ 219 w 556"/>
              <a:gd name="T1" fmla="*/ 44 h 374"/>
              <a:gd name="T2" fmla="*/ 556 w 556"/>
              <a:gd name="T3" fmla="*/ 0 h 374"/>
              <a:gd name="T4" fmla="*/ 0 w 556"/>
              <a:gd name="T5" fmla="*/ 374 h 374"/>
              <a:gd name="T6" fmla="*/ 219 w 556"/>
              <a:gd name="T7" fmla="*/ 44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6" h="374">
                <a:moveTo>
                  <a:pt x="219" y="44"/>
                </a:moveTo>
                <a:lnTo>
                  <a:pt x="556" y="0"/>
                </a:lnTo>
                <a:lnTo>
                  <a:pt x="0" y="374"/>
                </a:lnTo>
                <a:lnTo>
                  <a:pt x="219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5">
            <a:extLst>
              <a:ext uri="{FF2B5EF4-FFF2-40B4-BE49-F238E27FC236}">
                <a16:creationId xmlns:a16="http://schemas.microsoft.com/office/drawing/2014/main" xmlns="" id="{E2DB9BC2-D6D3-402E-9188-D86120C2CE1F}"/>
              </a:ext>
            </a:extLst>
          </p:cNvPr>
          <p:cNvSpPr>
            <a:spLocks/>
          </p:cNvSpPr>
          <p:nvPr userDrawn="1"/>
        </p:nvSpPr>
        <p:spPr bwMode="auto">
          <a:xfrm>
            <a:off x="479672" y="3439885"/>
            <a:ext cx="88681" cy="207082"/>
          </a:xfrm>
          <a:custGeom>
            <a:avLst/>
            <a:gdLst>
              <a:gd name="T0" fmla="*/ 0 w 185"/>
              <a:gd name="T1" fmla="*/ 0 h 432"/>
              <a:gd name="T2" fmla="*/ 185 w 185"/>
              <a:gd name="T3" fmla="*/ 276 h 432"/>
              <a:gd name="T4" fmla="*/ 0 w 185"/>
              <a:gd name="T5" fmla="*/ 432 h 432"/>
              <a:gd name="T6" fmla="*/ 0 w 185"/>
              <a:gd name="T7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5" h="432">
                <a:moveTo>
                  <a:pt x="0" y="0"/>
                </a:moveTo>
                <a:lnTo>
                  <a:pt x="185" y="276"/>
                </a:lnTo>
                <a:lnTo>
                  <a:pt x="0" y="43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6">
            <a:extLst>
              <a:ext uri="{FF2B5EF4-FFF2-40B4-BE49-F238E27FC236}">
                <a16:creationId xmlns:a16="http://schemas.microsoft.com/office/drawing/2014/main" xmlns="" id="{48A0FBFF-6562-4BF6-9DA6-6DEBD1E8F952}"/>
              </a:ext>
            </a:extLst>
          </p:cNvPr>
          <p:cNvSpPr>
            <a:spLocks/>
          </p:cNvSpPr>
          <p:nvPr userDrawn="1"/>
        </p:nvSpPr>
        <p:spPr bwMode="auto">
          <a:xfrm>
            <a:off x="251020" y="3961903"/>
            <a:ext cx="203726" cy="147163"/>
          </a:xfrm>
          <a:custGeom>
            <a:avLst/>
            <a:gdLst>
              <a:gd name="T0" fmla="*/ 425 w 425"/>
              <a:gd name="T1" fmla="*/ 0 h 307"/>
              <a:gd name="T2" fmla="*/ 0 w 425"/>
              <a:gd name="T3" fmla="*/ 218 h 307"/>
              <a:gd name="T4" fmla="*/ 212 w 425"/>
              <a:gd name="T5" fmla="*/ 307 h 307"/>
              <a:gd name="T6" fmla="*/ 425 w 425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5" h="307">
                <a:moveTo>
                  <a:pt x="425" y="0"/>
                </a:moveTo>
                <a:lnTo>
                  <a:pt x="0" y="218"/>
                </a:lnTo>
                <a:lnTo>
                  <a:pt x="212" y="307"/>
                </a:lnTo>
                <a:lnTo>
                  <a:pt x="4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8C6D6C78-286C-435C-884A-0F5B5BECBDD9}"/>
              </a:ext>
            </a:extLst>
          </p:cNvPr>
          <p:cNvSpPr>
            <a:spLocks/>
          </p:cNvSpPr>
          <p:nvPr userDrawn="1"/>
        </p:nvSpPr>
        <p:spPr bwMode="auto">
          <a:xfrm>
            <a:off x="5222505" y="2900546"/>
            <a:ext cx="249381" cy="88165"/>
          </a:xfrm>
          <a:custGeom>
            <a:avLst/>
            <a:gdLst>
              <a:gd name="T0" fmla="*/ 0 w 238"/>
              <a:gd name="T1" fmla="*/ 84 h 84"/>
              <a:gd name="T2" fmla="*/ 204 w 238"/>
              <a:gd name="T3" fmla="*/ 0 h 84"/>
              <a:gd name="T4" fmla="*/ 238 w 238"/>
              <a:gd name="T5" fmla="*/ 84 h 84"/>
              <a:gd name="T6" fmla="*/ 0 w 238"/>
              <a:gd name="T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8" h="84">
                <a:moveTo>
                  <a:pt x="0" y="84"/>
                </a:moveTo>
                <a:cubicBezTo>
                  <a:pt x="204" y="0"/>
                  <a:pt x="204" y="0"/>
                  <a:pt x="204" y="0"/>
                </a:cubicBezTo>
                <a:cubicBezTo>
                  <a:pt x="238" y="84"/>
                  <a:pt x="238" y="84"/>
                  <a:pt x="238" y="84"/>
                </a:cubicBezTo>
                <a:lnTo>
                  <a:pt x="0" y="8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xmlns="" id="{6E831694-998D-4118-929C-191E41C6D2C9}"/>
              </a:ext>
            </a:extLst>
          </p:cNvPr>
          <p:cNvSpPr>
            <a:spLocks/>
          </p:cNvSpPr>
          <p:nvPr userDrawn="1"/>
        </p:nvSpPr>
        <p:spPr bwMode="auto">
          <a:xfrm>
            <a:off x="4846671" y="3221970"/>
            <a:ext cx="266510" cy="117889"/>
          </a:xfrm>
          <a:custGeom>
            <a:avLst/>
            <a:gdLst>
              <a:gd name="T0" fmla="*/ 190 w 529"/>
              <a:gd name="T1" fmla="*/ 0 h 234"/>
              <a:gd name="T2" fmla="*/ 0 w 529"/>
              <a:gd name="T3" fmla="*/ 234 h 234"/>
              <a:gd name="T4" fmla="*/ 529 w 529"/>
              <a:gd name="T5" fmla="*/ 117 h 234"/>
              <a:gd name="T6" fmla="*/ 190 w 529"/>
              <a:gd name="T7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9" h="234">
                <a:moveTo>
                  <a:pt x="190" y="0"/>
                </a:moveTo>
                <a:lnTo>
                  <a:pt x="0" y="234"/>
                </a:lnTo>
                <a:lnTo>
                  <a:pt x="529" y="117"/>
                </a:lnTo>
                <a:lnTo>
                  <a:pt x="19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xmlns="" id="{A5CE5532-DFE2-40F6-9E39-ECAFF887C683}"/>
              </a:ext>
            </a:extLst>
          </p:cNvPr>
          <p:cNvSpPr>
            <a:spLocks/>
          </p:cNvSpPr>
          <p:nvPr userDrawn="1"/>
        </p:nvSpPr>
        <p:spPr bwMode="auto">
          <a:xfrm>
            <a:off x="4781680" y="2948911"/>
            <a:ext cx="130988" cy="60960"/>
          </a:xfrm>
          <a:custGeom>
            <a:avLst/>
            <a:gdLst>
              <a:gd name="T0" fmla="*/ 0 w 260"/>
              <a:gd name="T1" fmla="*/ 121 h 121"/>
              <a:gd name="T2" fmla="*/ 208 w 260"/>
              <a:gd name="T3" fmla="*/ 0 h 121"/>
              <a:gd name="T4" fmla="*/ 260 w 260"/>
              <a:gd name="T5" fmla="*/ 73 h 121"/>
              <a:gd name="T6" fmla="*/ 0 w 260"/>
              <a:gd name="T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121">
                <a:moveTo>
                  <a:pt x="0" y="121"/>
                </a:moveTo>
                <a:lnTo>
                  <a:pt x="208" y="0"/>
                </a:lnTo>
                <a:lnTo>
                  <a:pt x="260" y="73"/>
                </a:lnTo>
                <a:lnTo>
                  <a:pt x="0" y="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84FEBAF2-5F0B-44DA-B746-4EA4DE516DFE}"/>
              </a:ext>
            </a:extLst>
          </p:cNvPr>
          <p:cNvGrpSpPr/>
          <p:nvPr userDrawn="1"/>
        </p:nvGrpSpPr>
        <p:grpSpPr>
          <a:xfrm>
            <a:off x="2474912" y="2784476"/>
            <a:ext cx="912813" cy="922337"/>
            <a:chOff x="2474912" y="2784476"/>
            <a:chExt cx="912813" cy="922337"/>
          </a:xfrm>
          <a:solidFill>
            <a:schemeClr val="bg1"/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xmlns="" id="{8FBC41DC-610E-46D6-95FD-B969F78021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74912" y="2784476"/>
              <a:ext cx="912813" cy="841375"/>
            </a:xfrm>
            <a:custGeom>
              <a:avLst/>
              <a:gdLst>
                <a:gd name="T0" fmla="*/ 633 w 839"/>
                <a:gd name="T1" fmla="*/ 0 h 775"/>
                <a:gd name="T2" fmla="*/ 701 w 839"/>
                <a:gd name="T3" fmla="*/ 74 h 775"/>
                <a:gd name="T4" fmla="*/ 708 w 839"/>
                <a:gd name="T5" fmla="*/ 117 h 775"/>
                <a:gd name="T6" fmla="*/ 587 w 839"/>
                <a:gd name="T7" fmla="*/ 213 h 775"/>
                <a:gd name="T8" fmla="*/ 836 w 839"/>
                <a:gd name="T9" fmla="*/ 323 h 775"/>
                <a:gd name="T10" fmla="*/ 829 w 839"/>
                <a:gd name="T11" fmla="*/ 331 h 775"/>
                <a:gd name="T12" fmla="*/ 800 w 839"/>
                <a:gd name="T13" fmla="*/ 363 h 775"/>
                <a:gd name="T14" fmla="*/ 733 w 839"/>
                <a:gd name="T15" fmla="*/ 341 h 775"/>
                <a:gd name="T16" fmla="*/ 605 w 839"/>
                <a:gd name="T17" fmla="*/ 380 h 775"/>
                <a:gd name="T18" fmla="*/ 537 w 839"/>
                <a:gd name="T19" fmla="*/ 363 h 775"/>
                <a:gd name="T20" fmla="*/ 434 w 839"/>
                <a:gd name="T21" fmla="*/ 491 h 775"/>
                <a:gd name="T22" fmla="*/ 380 w 839"/>
                <a:gd name="T23" fmla="*/ 487 h 775"/>
                <a:gd name="T24" fmla="*/ 380 w 839"/>
                <a:gd name="T25" fmla="*/ 434 h 775"/>
                <a:gd name="T26" fmla="*/ 380 w 839"/>
                <a:gd name="T27" fmla="*/ 419 h 775"/>
                <a:gd name="T28" fmla="*/ 370 w 839"/>
                <a:gd name="T29" fmla="*/ 423 h 775"/>
                <a:gd name="T30" fmla="*/ 281 w 839"/>
                <a:gd name="T31" fmla="*/ 498 h 775"/>
                <a:gd name="T32" fmla="*/ 256 w 839"/>
                <a:gd name="T33" fmla="*/ 572 h 775"/>
                <a:gd name="T34" fmla="*/ 380 w 839"/>
                <a:gd name="T35" fmla="*/ 501 h 775"/>
                <a:gd name="T36" fmla="*/ 348 w 839"/>
                <a:gd name="T37" fmla="*/ 562 h 775"/>
                <a:gd name="T38" fmla="*/ 50 w 839"/>
                <a:gd name="T39" fmla="*/ 775 h 775"/>
                <a:gd name="T40" fmla="*/ 3 w 839"/>
                <a:gd name="T41" fmla="*/ 708 h 775"/>
                <a:gd name="T42" fmla="*/ 57 w 839"/>
                <a:gd name="T43" fmla="*/ 647 h 775"/>
                <a:gd name="T44" fmla="*/ 149 w 839"/>
                <a:gd name="T45" fmla="*/ 469 h 775"/>
                <a:gd name="T46" fmla="*/ 164 w 839"/>
                <a:gd name="T47" fmla="*/ 501 h 775"/>
                <a:gd name="T48" fmla="*/ 267 w 839"/>
                <a:gd name="T49" fmla="*/ 309 h 775"/>
                <a:gd name="T50" fmla="*/ 228 w 839"/>
                <a:gd name="T51" fmla="*/ 238 h 775"/>
                <a:gd name="T52" fmla="*/ 295 w 839"/>
                <a:gd name="T53" fmla="*/ 149 h 775"/>
                <a:gd name="T54" fmla="*/ 185 w 839"/>
                <a:gd name="T55" fmla="*/ 231 h 775"/>
                <a:gd name="T56" fmla="*/ 139 w 839"/>
                <a:gd name="T57" fmla="*/ 405 h 775"/>
                <a:gd name="T58" fmla="*/ 110 w 839"/>
                <a:gd name="T59" fmla="*/ 412 h 775"/>
                <a:gd name="T60" fmla="*/ 57 w 839"/>
                <a:gd name="T61" fmla="*/ 327 h 775"/>
                <a:gd name="T62" fmla="*/ 110 w 839"/>
                <a:gd name="T63" fmla="*/ 245 h 775"/>
                <a:gd name="T64" fmla="*/ 110 w 839"/>
                <a:gd name="T65" fmla="*/ 160 h 775"/>
                <a:gd name="T66" fmla="*/ 313 w 839"/>
                <a:gd name="T67" fmla="*/ 92 h 775"/>
                <a:gd name="T68" fmla="*/ 363 w 839"/>
                <a:gd name="T69" fmla="*/ 39 h 775"/>
                <a:gd name="T70" fmla="*/ 473 w 839"/>
                <a:gd name="T71" fmla="*/ 74 h 775"/>
                <a:gd name="T72" fmla="*/ 348 w 839"/>
                <a:gd name="T73" fmla="*/ 224 h 775"/>
                <a:gd name="T74" fmla="*/ 324 w 839"/>
                <a:gd name="T75" fmla="*/ 359 h 775"/>
                <a:gd name="T76" fmla="*/ 423 w 839"/>
                <a:gd name="T77" fmla="*/ 398 h 775"/>
                <a:gd name="T78" fmla="*/ 530 w 839"/>
                <a:gd name="T79" fmla="*/ 188 h 775"/>
                <a:gd name="T80" fmla="*/ 530 w 839"/>
                <a:gd name="T81" fmla="*/ 138 h 775"/>
                <a:gd name="T82" fmla="*/ 608 w 839"/>
                <a:gd name="T83" fmla="*/ 28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9" h="775">
                  <a:moveTo>
                    <a:pt x="626" y="0"/>
                  </a:moveTo>
                  <a:cubicBezTo>
                    <a:pt x="633" y="0"/>
                    <a:pt x="633" y="0"/>
                    <a:pt x="633" y="0"/>
                  </a:cubicBezTo>
                  <a:cubicBezTo>
                    <a:pt x="638" y="0"/>
                    <a:pt x="645" y="15"/>
                    <a:pt x="654" y="46"/>
                  </a:cubicBezTo>
                  <a:cubicBezTo>
                    <a:pt x="666" y="46"/>
                    <a:pt x="682" y="55"/>
                    <a:pt x="701" y="74"/>
                  </a:cubicBezTo>
                  <a:cubicBezTo>
                    <a:pt x="694" y="92"/>
                    <a:pt x="694" y="92"/>
                    <a:pt x="694" y="92"/>
                  </a:cubicBezTo>
                  <a:cubicBezTo>
                    <a:pt x="708" y="117"/>
                    <a:pt x="708" y="117"/>
                    <a:pt x="708" y="117"/>
                  </a:cubicBezTo>
                  <a:cubicBezTo>
                    <a:pt x="708" y="134"/>
                    <a:pt x="688" y="156"/>
                    <a:pt x="647" y="185"/>
                  </a:cubicBezTo>
                  <a:cubicBezTo>
                    <a:pt x="619" y="192"/>
                    <a:pt x="599" y="201"/>
                    <a:pt x="587" y="213"/>
                  </a:cubicBezTo>
                  <a:cubicBezTo>
                    <a:pt x="587" y="223"/>
                    <a:pt x="609" y="227"/>
                    <a:pt x="654" y="227"/>
                  </a:cubicBezTo>
                  <a:cubicBezTo>
                    <a:pt x="775" y="275"/>
                    <a:pt x="836" y="307"/>
                    <a:pt x="836" y="323"/>
                  </a:cubicBezTo>
                  <a:cubicBezTo>
                    <a:pt x="829" y="327"/>
                    <a:pt x="829" y="327"/>
                    <a:pt x="829" y="327"/>
                  </a:cubicBezTo>
                  <a:cubicBezTo>
                    <a:pt x="829" y="331"/>
                    <a:pt x="829" y="331"/>
                    <a:pt x="829" y="331"/>
                  </a:cubicBezTo>
                  <a:cubicBezTo>
                    <a:pt x="839" y="352"/>
                    <a:pt x="839" y="352"/>
                    <a:pt x="839" y="352"/>
                  </a:cubicBezTo>
                  <a:cubicBezTo>
                    <a:pt x="800" y="363"/>
                    <a:pt x="800" y="363"/>
                    <a:pt x="800" y="363"/>
                  </a:cubicBezTo>
                  <a:cubicBezTo>
                    <a:pt x="774" y="355"/>
                    <a:pt x="755" y="348"/>
                    <a:pt x="743" y="341"/>
                  </a:cubicBezTo>
                  <a:cubicBezTo>
                    <a:pt x="733" y="341"/>
                    <a:pt x="733" y="341"/>
                    <a:pt x="733" y="341"/>
                  </a:cubicBezTo>
                  <a:cubicBezTo>
                    <a:pt x="688" y="353"/>
                    <a:pt x="650" y="368"/>
                    <a:pt x="619" y="387"/>
                  </a:cubicBezTo>
                  <a:cubicBezTo>
                    <a:pt x="619" y="383"/>
                    <a:pt x="614" y="380"/>
                    <a:pt x="605" y="380"/>
                  </a:cubicBezTo>
                  <a:cubicBezTo>
                    <a:pt x="555" y="384"/>
                    <a:pt x="555" y="384"/>
                    <a:pt x="555" y="384"/>
                  </a:cubicBezTo>
                  <a:cubicBezTo>
                    <a:pt x="548" y="370"/>
                    <a:pt x="542" y="363"/>
                    <a:pt x="537" y="363"/>
                  </a:cubicBezTo>
                  <a:cubicBezTo>
                    <a:pt x="530" y="363"/>
                    <a:pt x="530" y="363"/>
                    <a:pt x="530" y="363"/>
                  </a:cubicBezTo>
                  <a:cubicBezTo>
                    <a:pt x="499" y="448"/>
                    <a:pt x="467" y="491"/>
                    <a:pt x="434" y="491"/>
                  </a:cubicBezTo>
                  <a:cubicBezTo>
                    <a:pt x="409" y="505"/>
                    <a:pt x="409" y="505"/>
                    <a:pt x="409" y="505"/>
                  </a:cubicBezTo>
                  <a:cubicBezTo>
                    <a:pt x="390" y="500"/>
                    <a:pt x="380" y="494"/>
                    <a:pt x="380" y="487"/>
                  </a:cubicBezTo>
                  <a:cubicBezTo>
                    <a:pt x="388" y="469"/>
                    <a:pt x="388" y="469"/>
                    <a:pt x="388" y="469"/>
                  </a:cubicBezTo>
                  <a:cubicBezTo>
                    <a:pt x="380" y="434"/>
                    <a:pt x="380" y="434"/>
                    <a:pt x="380" y="434"/>
                  </a:cubicBezTo>
                  <a:cubicBezTo>
                    <a:pt x="388" y="419"/>
                    <a:pt x="388" y="419"/>
                    <a:pt x="388" y="419"/>
                  </a:cubicBezTo>
                  <a:cubicBezTo>
                    <a:pt x="380" y="419"/>
                    <a:pt x="380" y="419"/>
                    <a:pt x="380" y="419"/>
                  </a:cubicBezTo>
                  <a:cubicBezTo>
                    <a:pt x="377" y="423"/>
                    <a:pt x="377" y="423"/>
                    <a:pt x="377" y="423"/>
                  </a:cubicBezTo>
                  <a:cubicBezTo>
                    <a:pt x="370" y="423"/>
                    <a:pt x="370" y="423"/>
                    <a:pt x="370" y="423"/>
                  </a:cubicBezTo>
                  <a:cubicBezTo>
                    <a:pt x="366" y="419"/>
                    <a:pt x="366" y="419"/>
                    <a:pt x="366" y="419"/>
                  </a:cubicBezTo>
                  <a:cubicBezTo>
                    <a:pt x="321" y="419"/>
                    <a:pt x="293" y="446"/>
                    <a:pt x="281" y="498"/>
                  </a:cubicBezTo>
                  <a:cubicBezTo>
                    <a:pt x="256" y="562"/>
                    <a:pt x="256" y="562"/>
                    <a:pt x="256" y="562"/>
                  </a:cubicBezTo>
                  <a:cubicBezTo>
                    <a:pt x="256" y="572"/>
                    <a:pt x="256" y="572"/>
                    <a:pt x="256" y="572"/>
                  </a:cubicBezTo>
                  <a:cubicBezTo>
                    <a:pt x="273" y="572"/>
                    <a:pt x="313" y="549"/>
                    <a:pt x="377" y="501"/>
                  </a:cubicBezTo>
                  <a:cubicBezTo>
                    <a:pt x="380" y="501"/>
                    <a:pt x="380" y="501"/>
                    <a:pt x="380" y="501"/>
                  </a:cubicBezTo>
                  <a:cubicBezTo>
                    <a:pt x="380" y="505"/>
                    <a:pt x="380" y="505"/>
                    <a:pt x="380" y="505"/>
                  </a:cubicBezTo>
                  <a:cubicBezTo>
                    <a:pt x="359" y="524"/>
                    <a:pt x="348" y="543"/>
                    <a:pt x="348" y="562"/>
                  </a:cubicBezTo>
                  <a:cubicBezTo>
                    <a:pt x="249" y="668"/>
                    <a:pt x="174" y="725"/>
                    <a:pt x="124" y="732"/>
                  </a:cubicBezTo>
                  <a:cubicBezTo>
                    <a:pt x="96" y="761"/>
                    <a:pt x="71" y="775"/>
                    <a:pt x="50" y="775"/>
                  </a:cubicBezTo>
                  <a:cubicBezTo>
                    <a:pt x="32" y="775"/>
                    <a:pt x="32" y="775"/>
                    <a:pt x="32" y="775"/>
                  </a:cubicBezTo>
                  <a:cubicBezTo>
                    <a:pt x="22" y="775"/>
                    <a:pt x="13" y="753"/>
                    <a:pt x="3" y="708"/>
                  </a:cubicBezTo>
                  <a:cubicBezTo>
                    <a:pt x="0" y="700"/>
                    <a:pt x="0" y="700"/>
                    <a:pt x="0" y="700"/>
                  </a:cubicBezTo>
                  <a:cubicBezTo>
                    <a:pt x="0" y="696"/>
                    <a:pt x="19" y="678"/>
                    <a:pt x="57" y="647"/>
                  </a:cubicBezTo>
                  <a:cubicBezTo>
                    <a:pt x="116" y="578"/>
                    <a:pt x="146" y="520"/>
                    <a:pt x="146" y="473"/>
                  </a:cubicBezTo>
                  <a:cubicBezTo>
                    <a:pt x="149" y="469"/>
                    <a:pt x="149" y="469"/>
                    <a:pt x="149" y="469"/>
                  </a:cubicBezTo>
                  <a:cubicBezTo>
                    <a:pt x="153" y="469"/>
                    <a:pt x="153" y="469"/>
                    <a:pt x="153" y="469"/>
                  </a:cubicBezTo>
                  <a:cubicBezTo>
                    <a:pt x="164" y="501"/>
                    <a:pt x="164" y="501"/>
                    <a:pt x="164" y="501"/>
                  </a:cubicBezTo>
                  <a:cubicBezTo>
                    <a:pt x="167" y="501"/>
                    <a:pt x="167" y="501"/>
                    <a:pt x="167" y="501"/>
                  </a:cubicBezTo>
                  <a:cubicBezTo>
                    <a:pt x="224" y="435"/>
                    <a:pt x="257" y="371"/>
                    <a:pt x="267" y="309"/>
                  </a:cubicBezTo>
                  <a:cubicBezTo>
                    <a:pt x="250" y="309"/>
                    <a:pt x="237" y="302"/>
                    <a:pt x="228" y="288"/>
                  </a:cubicBezTo>
                  <a:cubicBezTo>
                    <a:pt x="228" y="238"/>
                    <a:pt x="228" y="238"/>
                    <a:pt x="228" y="238"/>
                  </a:cubicBezTo>
                  <a:cubicBezTo>
                    <a:pt x="275" y="191"/>
                    <a:pt x="299" y="161"/>
                    <a:pt x="299" y="149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236" y="149"/>
                    <a:pt x="199" y="174"/>
                    <a:pt x="185" y="224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92" y="281"/>
                    <a:pt x="192" y="281"/>
                    <a:pt x="192" y="281"/>
                  </a:cubicBezTo>
                  <a:cubicBezTo>
                    <a:pt x="192" y="302"/>
                    <a:pt x="174" y="344"/>
                    <a:pt x="139" y="405"/>
                  </a:cubicBezTo>
                  <a:cubicBezTo>
                    <a:pt x="135" y="412"/>
                    <a:pt x="135" y="412"/>
                    <a:pt x="135" y="412"/>
                  </a:cubicBezTo>
                  <a:cubicBezTo>
                    <a:pt x="110" y="412"/>
                    <a:pt x="110" y="412"/>
                    <a:pt x="110" y="412"/>
                  </a:cubicBezTo>
                  <a:cubicBezTo>
                    <a:pt x="82" y="412"/>
                    <a:pt x="67" y="392"/>
                    <a:pt x="67" y="352"/>
                  </a:cubicBezTo>
                  <a:cubicBezTo>
                    <a:pt x="60" y="352"/>
                    <a:pt x="57" y="344"/>
                    <a:pt x="57" y="327"/>
                  </a:cubicBezTo>
                  <a:cubicBezTo>
                    <a:pt x="92" y="301"/>
                    <a:pt x="110" y="275"/>
                    <a:pt x="110" y="249"/>
                  </a:cubicBezTo>
                  <a:cubicBezTo>
                    <a:pt x="110" y="245"/>
                    <a:pt x="110" y="245"/>
                    <a:pt x="110" y="245"/>
                  </a:cubicBezTo>
                  <a:cubicBezTo>
                    <a:pt x="92" y="188"/>
                    <a:pt x="92" y="188"/>
                    <a:pt x="92" y="188"/>
                  </a:cubicBezTo>
                  <a:cubicBezTo>
                    <a:pt x="97" y="169"/>
                    <a:pt x="103" y="160"/>
                    <a:pt x="110" y="160"/>
                  </a:cubicBezTo>
                  <a:cubicBezTo>
                    <a:pt x="117" y="200"/>
                    <a:pt x="129" y="220"/>
                    <a:pt x="146" y="220"/>
                  </a:cubicBezTo>
                  <a:cubicBezTo>
                    <a:pt x="193" y="156"/>
                    <a:pt x="249" y="114"/>
                    <a:pt x="313" y="92"/>
                  </a:cubicBezTo>
                  <a:cubicBezTo>
                    <a:pt x="327" y="80"/>
                    <a:pt x="334" y="66"/>
                    <a:pt x="334" y="49"/>
                  </a:cubicBezTo>
                  <a:cubicBezTo>
                    <a:pt x="363" y="39"/>
                    <a:pt x="363" y="39"/>
                    <a:pt x="363" y="39"/>
                  </a:cubicBezTo>
                  <a:cubicBezTo>
                    <a:pt x="370" y="39"/>
                    <a:pt x="370" y="39"/>
                    <a:pt x="370" y="39"/>
                  </a:cubicBezTo>
                  <a:cubicBezTo>
                    <a:pt x="439" y="48"/>
                    <a:pt x="473" y="60"/>
                    <a:pt x="473" y="74"/>
                  </a:cubicBezTo>
                  <a:cubicBezTo>
                    <a:pt x="473" y="85"/>
                    <a:pt x="473" y="85"/>
                    <a:pt x="473" y="85"/>
                  </a:cubicBezTo>
                  <a:cubicBezTo>
                    <a:pt x="348" y="224"/>
                    <a:pt x="348" y="224"/>
                    <a:pt x="348" y="224"/>
                  </a:cubicBezTo>
                  <a:cubicBezTo>
                    <a:pt x="377" y="259"/>
                    <a:pt x="377" y="259"/>
                    <a:pt x="377" y="259"/>
                  </a:cubicBezTo>
                  <a:cubicBezTo>
                    <a:pt x="341" y="271"/>
                    <a:pt x="324" y="304"/>
                    <a:pt x="324" y="359"/>
                  </a:cubicBezTo>
                  <a:cubicBezTo>
                    <a:pt x="324" y="377"/>
                    <a:pt x="324" y="377"/>
                    <a:pt x="324" y="377"/>
                  </a:cubicBezTo>
                  <a:cubicBezTo>
                    <a:pt x="423" y="398"/>
                    <a:pt x="423" y="398"/>
                    <a:pt x="423" y="398"/>
                  </a:cubicBezTo>
                  <a:cubicBezTo>
                    <a:pt x="494" y="298"/>
                    <a:pt x="530" y="233"/>
                    <a:pt x="530" y="202"/>
                  </a:cubicBezTo>
                  <a:cubicBezTo>
                    <a:pt x="530" y="188"/>
                    <a:pt x="530" y="188"/>
                    <a:pt x="530" y="188"/>
                  </a:cubicBezTo>
                  <a:cubicBezTo>
                    <a:pt x="512" y="167"/>
                    <a:pt x="512" y="167"/>
                    <a:pt x="512" y="167"/>
                  </a:cubicBezTo>
                  <a:cubicBezTo>
                    <a:pt x="530" y="138"/>
                    <a:pt x="530" y="138"/>
                    <a:pt x="530" y="138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67" y="133"/>
                    <a:pt x="584" y="95"/>
                    <a:pt x="608" y="28"/>
                  </a:cubicBezTo>
                  <a:cubicBezTo>
                    <a:pt x="620" y="21"/>
                    <a:pt x="626" y="12"/>
                    <a:pt x="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xmlns="" id="{FEFB01E4-6E43-4D75-B45E-DE27521DA6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36838" y="3390901"/>
              <a:ext cx="88900" cy="84138"/>
            </a:xfrm>
            <a:custGeom>
              <a:avLst/>
              <a:gdLst>
                <a:gd name="T0" fmla="*/ 29 w 82"/>
                <a:gd name="T1" fmla="*/ 0 h 78"/>
                <a:gd name="T2" fmla="*/ 0 w 82"/>
                <a:gd name="T3" fmla="*/ 78 h 78"/>
                <a:gd name="T4" fmla="*/ 4 w 82"/>
                <a:gd name="T5" fmla="*/ 78 h 78"/>
                <a:gd name="T6" fmla="*/ 82 w 82"/>
                <a:gd name="T7" fmla="*/ 29 h 78"/>
                <a:gd name="T8" fmla="*/ 36 w 82"/>
                <a:gd name="T9" fmla="*/ 0 h 78"/>
                <a:gd name="T10" fmla="*/ 29 w 8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78">
                  <a:moveTo>
                    <a:pt x="29" y="0"/>
                  </a:moveTo>
                  <a:cubicBezTo>
                    <a:pt x="29" y="17"/>
                    <a:pt x="19" y="43"/>
                    <a:pt x="0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7" y="57"/>
                    <a:pt x="73" y="41"/>
                    <a:pt x="82" y="29"/>
                  </a:cubicBezTo>
                  <a:cubicBezTo>
                    <a:pt x="51" y="29"/>
                    <a:pt x="36" y="19"/>
                    <a:pt x="36" y="0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7">
              <a:extLst>
                <a:ext uri="{FF2B5EF4-FFF2-40B4-BE49-F238E27FC236}">
                  <a16:creationId xmlns:a16="http://schemas.microsoft.com/office/drawing/2014/main" xmlns="" id="{FB3FCCE6-8A48-4A94-A350-C95C68C3F1D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63825" y="3348038"/>
              <a:ext cx="4763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8">
              <a:extLst>
                <a:ext uri="{FF2B5EF4-FFF2-40B4-BE49-F238E27FC236}">
                  <a16:creationId xmlns:a16="http://schemas.microsoft.com/office/drawing/2014/main" xmlns="" id="{FA45B06F-745C-4C4D-8975-C5737EBDDC0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68588" y="3362326"/>
              <a:ext cx="7938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xmlns="" id="{55488C83-CF6C-4702-807C-BC1C181391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0513" y="3205163"/>
              <a:ext cx="479425" cy="501650"/>
            </a:xfrm>
            <a:custGeom>
              <a:avLst/>
              <a:gdLst>
                <a:gd name="T0" fmla="*/ 374 w 441"/>
                <a:gd name="T1" fmla="*/ 0 h 463"/>
                <a:gd name="T2" fmla="*/ 388 w 441"/>
                <a:gd name="T3" fmla="*/ 11 h 463"/>
                <a:gd name="T4" fmla="*/ 391 w 441"/>
                <a:gd name="T5" fmla="*/ 8 h 463"/>
                <a:gd name="T6" fmla="*/ 395 w 441"/>
                <a:gd name="T7" fmla="*/ 8 h 463"/>
                <a:gd name="T8" fmla="*/ 441 w 441"/>
                <a:gd name="T9" fmla="*/ 32 h 463"/>
                <a:gd name="T10" fmla="*/ 441 w 441"/>
                <a:gd name="T11" fmla="*/ 36 h 463"/>
                <a:gd name="T12" fmla="*/ 313 w 441"/>
                <a:gd name="T13" fmla="*/ 132 h 463"/>
                <a:gd name="T14" fmla="*/ 313 w 441"/>
                <a:gd name="T15" fmla="*/ 136 h 463"/>
                <a:gd name="T16" fmla="*/ 406 w 441"/>
                <a:gd name="T17" fmla="*/ 189 h 463"/>
                <a:gd name="T18" fmla="*/ 359 w 441"/>
                <a:gd name="T19" fmla="*/ 424 h 463"/>
                <a:gd name="T20" fmla="*/ 267 w 441"/>
                <a:gd name="T21" fmla="*/ 456 h 463"/>
                <a:gd name="T22" fmla="*/ 142 w 441"/>
                <a:gd name="T23" fmla="*/ 452 h 463"/>
                <a:gd name="T24" fmla="*/ 121 w 441"/>
                <a:gd name="T25" fmla="*/ 456 h 463"/>
                <a:gd name="T26" fmla="*/ 118 w 441"/>
                <a:gd name="T27" fmla="*/ 452 h 463"/>
                <a:gd name="T28" fmla="*/ 118 w 441"/>
                <a:gd name="T29" fmla="*/ 449 h 463"/>
                <a:gd name="T30" fmla="*/ 121 w 441"/>
                <a:gd name="T31" fmla="*/ 442 h 463"/>
                <a:gd name="T32" fmla="*/ 118 w 441"/>
                <a:gd name="T33" fmla="*/ 442 h 463"/>
                <a:gd name="T34" fmla="*/ 0 w 441"/>
                <a:gd name="T35" fmla="*/ 463 h 463"/>
                <a:gd name="T36" fmla="*/ 0 w 441"/>
                <a:gd name="T37" fmla="*/ 452 h 463"/>
                <a:gd name="T38" fmla="*/ 299 w 441"/>
                <a:gd name="T39" fmla="*/ 306 h 463"/>
                <a:gd name="T40" fmla="*/ 320 w 441"/>
                <a:gd name="T41" fmla="*/ 200 h 463"/>
                <a:gd name="T42" fmla="*/ 320 w 441"/>
                <a:gd name="T43" fmla="*/ 185 h 463"/>
                <a:gd name="T44" fmla="*/ 217 w 441"/>
                <a:gd name="T45" fmla="*/ 242 h 463"/>
                <a:gd name="T46" fmla="*/ 174 w 441"/>
                <a:gd name="T47" fmla="*/ 225 h 463"/>
                <a:gd name="T48" fmla="*/ 174 w 441"/>
                <a:gd name="T49" fmla="*/ 153 h 463"/>
                <a:gd name="T50" fmla="*/ 146 w 441"/>
                <a:gd name="T51" fmla="*/ 164 h 463"/>
                <a:gd name="T52" fmla="*/ 125 w 441"/>
                <a:gd name="T53" fmla="*/ 139 h 463"/>
                <a:gd name="T54" fmla="*/ 125 w 441"/>
                <a:gd name="T55" fmla="*/ 111 h 463"/>
                <a:gd name="T56" fmla="*/ 157 w 441"/>
                <a:gd name="T57" fmla="*/ 96 h 463"/>
                <a:gd name="T58" fmla="*/ 150 w 441"/>
                <a:gd name="T59" fmla="*/ 100 h 463"/>
                <a:gd name="T60" fmla="*/ 150 w 441"/>
                <a:gd name="T61" fmla="*/ 104 h 463"/>
                <a:gd name="T62" fmla="*/ 157 w 441"/>
                <a:gd name="T63" fmla="*/ 104 h 463"/>
                <a:gd name="T64" fmla="*/ 352 w 441"/>
                <a:gd name="T65" fmla="*/ 8 h 463"/>
                <a:gd name="T66" fmla="*/ 374 w 441"/>
                <a:gd name="T67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1" h="463">
                  <a:moveTo>
                    <a:pt x="374" y="0"/>
                  </a:moveTo>
                  <a:cubicBezTo>
                    <a:pt x="374" y="8"/>
                    <a:pt x="378" y="11"/>
                    <a:pt x="388" y="11"/>
                  </a:cubicBezTo>
                  <a:cubicBezTo>
                    <a:pt x="391" y="8"/>
                    <a:pt x="391" y="8"/>
                    <a:pt x="391" y="8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41" y="32"/>
                    <a:pt x="441" y="32"/>
                    <a:pt x="441" y="32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313" y="132"/>
                    <a:pt x="313" y="132"/>
                    <a:pt x="313" y="132"/>
                  </a:cubicBezTo>
                  <a:cubicBezTo>
                    <a:pt x="313" y="136"/>
                    <a:pt x="313" y="136"/>
                    <a:pt x="313" y="136"/>
                  </a:cubicBezTo>
                  <a:cubicBezTo>
                    <a:pt x="365" y="136"/>
                    <a:pt x="396" y="153"/>
                    <a:pt x="406" y="189"/>
                  </a:cubicBezTo>
                  <a:cubicBezTo>
                    <a:pt x="389" y="345"/>
                    <a:pt x="374" y="424"/>
                    <a:pt x="359" y="424"/>
                  </a:cubicBezTo>
                  <a:cubicBezTo>
                    <a:pt x="324" y="445"/>
                    <a:pt x="293" y="456"/>
                    <a:pt x="267" y="456"/>
                  </a:cubicBezTo>
                  <a:cubicBezTo>
                    <a:pt x="142" y="452"/>
                    <a:pt x="142" y="452"/>
                    <a:pt x="142" y="452"/>
                  </a:cubicBezTo>
                  <a:cubicBezTo>
                    <a:pt x="121" y="456"/>
                    <a:pt x="121" y="456"/>
                    <a:pt x="121" y="456"/>
                  </a:cubicBezTo>
                  <a:cubicBezTo>
                    <a:pt x="118" y="452"/>
                    <a:pt x="118" y="452"/>
                    <a:pt x="118" y="452"/>
                  </a:cubicBezTo>
                  <a:cubicBezTo>
                    <a:pt x="118" y="449"/>
                    <a:pt x="118" y="449"/>
                    <a:pt x="118" y="449"/>
                  </a:cubicBezTo>
                  <a:cubicBezTo>
                    <a:pt x="121" y="442"/>
                    <a:pt x="121" y="442"/>
                    <a:pt x="121" y="442"/>
                  </a:cubicBezTo>
                  <a:cubicBezTo>
                    <a:pt x="118" y="442"/>
                    <a:pt x="118" y="442"/>
                    <a:pt x="118" y="442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199" y="407"/>
                    <a:pt x="299" y="358"/>
                    <a:pt x="299" y="306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20" y="185"/>
                    <a:pt x="320" y="185"/>
                    <a:pt x="320" y="185"/>
                  </a:cubicBezTo>
                  <a:cubicBezTo>
                    <a:pt x="280" y="185"/>
                    <a:pt x="246" y="204"/>
                    <a:pt x="217" y="242"/>
                  </a:cubicBezTo>
                  <a:cubicBezTo>
                    <a:pt x="189" y="238"/>
                    <a:pt x="174" y="232"/>
                    <a:pt x="174" y="225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11"/>
                    <a:pt x="125" y="111"/>
                    <a:pt x="125" y="111"/>
                  </a:cubicBezTo>
                  <a:cubicBezTo>
                    <a:pt x="125" y="104"/>
                    <a:pt x="135" y="99"/>
                    <a:pt x="157" y="96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214" y="92"/>
                    <a:pt x="279" y="60"/>
                    <a:pt x="352" y="8"/>
                  </a:cubicBezTo>
                  <a:lnTo>
                    <a:pt x="3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xmlns="" id="{28173050-C514-4AA9-9C34-AF80A7BB3B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78163" y="3035301"/>
              <a:ext cx="142875" cy="100013"/>
            </a:xfrm>
            <a:custGeom>
              <a:avLst/>
              <a:gdLst>
                <a:gd name="T0" fmla="*/ 28 w 131"/>
                <a:gd name="T1" fmla="*/ 0 h 92"/>
                <a:gd name="T2" fmla="*/ 0 w 131"/>
                <a:gd name="T3" fmla="*/ 82 h 92"/>
                <a:gd name="T4" fmla="*/ 0 w 131"/>
                <a:gd name="T5" fmla="*/ 85 h 92"/>
                <a:gd name="T6" fmla="*/ 32 w 131"/>
                <a:gd name="T7" fmla="*/ 92 h 92"/>
                <a:gd name="T8" fmla="*/ 107 w 131"/>
                <a:gd name="T9" fmla="*/ 64 h 92"/>
                <a:gd name="T10" fmla="*/ 121 w 131"/>
                <a:gd name="T11" fmla="*/ 64 h 92"/>
                <a:gd name="T12" fmla="*/ 124 w 131"/>
                <a:gd name="T13" fmla="*/ 67 h 92"/>
                <a:gd name="T14" fmla="*/ 131 w 131"/>
                <a:gd name="T15" fmla="*/ 67 h 92"/>
                <a:gd name="T16" fmla="*/ 131 w 131"/>
                <a:gd name="T17" fmla="*/ 64 h 92"/>
                <a:gd name="T18" fmla="*/ 28 w 131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92">
                  <a:moveTo>
                    <a:pt x="28" y="0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4" y="67"/>
                    <a:pt x="124" y="67"/>
                    <a:pt x="124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89" y="21"/>
                    <a:pt x="54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xmlns="" id="{B9923C3F-4C88-4C35-BB82-FE79C557DE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48013" y="2857501"/>
              <a:ext cx="34925" cy="46038"/>
            </a:xfrm>
            <a:custGeom>
              <a:avLst/>
              <a:gdLst>
                <a:gd name="T0" fmla="*/ 7 w 32"/>
                <a:gd name="T1" fmla="*/ 0 h 43"/>
                <a:gd name="T2" fmla="*/ 0 w 32"/>
                <a:gd name="T3" fmla="*/ 43 h 43"/>
                <a:gd name="T4" fmla="*/ 3 w 32"/>
                <a:gd name="T5" fmla="*/ 43 h 43"/>
                <a:gd name="T6" fmla="*/ 32 w 32"/>
                <a:gd name="T7" fmla="*/ 22 h 43"/>
                <a:gd name="T8" fmla="*/ 21 w 32"/>
                <a:gd name="T9" fmla="*/ 0 h 43"/>
                <a:gd name="T10" fmla="*/ 7 w 32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3">
                  <a:moveTo>
                    <a:pt x="7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2" y="43"/>
                    <a:pt x="32" y="36"/>
                    <a:pt x="32" y="22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标题 1">
            <a:extLst>
              <a:ext uri="{FF2B5EF4-FFF2-40B4-BE49-F238E27FC236}">
                <a16:creationId xmlns:a16="http://schemas.microsoft.com/office/drawing/2014/main" xmlns="" id="{6E432E18-8790-4411-B7A0-C72ECC0FE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2505" y="2139951"/>
            <a:ext cx="6263248" cy="895350"/>
          </a:xfrm>
        </p:spPr>
        <p:txBody>
          <a:bodyPr anchor="b">
            <a:normAutofit/>
          </a:bodyPr>
          <a:lstStyle>
            <a:lvl1pPr algn="r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5" name="文本占位符 2">
            <a:extLst>
              <a:ext uri="{FF2B5EF4-FFF2-40B4-BE49-F238E27FC236}">
                <a16:creationId xmlns:a16="http://schemas.microsoft.com/office/drawing/2014/main" xmlns="" id="{93A6D9C9-298A-462C-9955-AFB6DEA5DA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23621" y="3160039"/>
            <a:ext cx="6263248" cy="1015623"/>
          </a:xfrm>
        </p:spPr>
        <p:txBody>
          <a:bodyPr anchor="t">
            <a:normAutofit/>
          </a:bodyPr>
          <a:lstStyle>
            <a:lvl1pPr marL="0" indent="0" algn="r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2">
            <a:extLst>
              <a:ext uri="{FF2B5EF4-FFF2-40B4-BE49-F238E27FC236}">
                <a16:creationId xmlns:a16="http://schemas.microsoft.com/office/drawing/2014/main" xmlns="" id="{7B3F16E9-880B-4742-A2FB-A1B10C291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2018/11/18</a:t>
            </a:fld>
            <a:endParaRPr lang="zh-CN" altLang="en-US"/>
          </a:p>
        </p:txBody>
      </p:sp>
      <p:sp>
        <p:nvSpPr>
          <p:cNvPr id="5" name="页脚占位符 3">
            <a:extLst>
              <a:ext uri="{FF2B5EF4-FFF2-40B4-BE49-F238E27FC236}">
                <a16:creationId xmlns:a16="http://schemas.microsoft.com/office/drawing/2014/main" xmlns="" id="{EC108B23-DE1F-4A6F-BD4A-DAD7A54B0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4">
            <a:extLst>
              <a:ext uri="{FF2B5EF4-FFF2-40B4-BE49-F238E27FC236}">
                <a16:creationId xmlns:a16="http://schemas.microsoft.com/office/drawing/2014/main" xmlns="" id="{128A932E-C2B4-4827-AE3B-17D3A202B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5">
            <a:extLst>
              <a:ext uri="{FF2B5EF4-FFF2-40B4-BE49-F238E27FC236}">
                <a16:creationId xmlns:a16="http://schemas.microsoft.com/office/drawing/2014/main" xmlns="" id="{913AE279-6A13-4EBA-B28E-F59334E5ED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51561232-D9F8-40EA-9C07-B057C8DBBE7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4B8E45AA-1ED1-4A3D-8B6B-850B04DF772A}"/>
              </a:ext>
            </a:extLst>
          </p:cNvPr>
          <p:cNvCxnSpPr/>
          <p:nvPr userDrawn="1"/>
        </p:nvCxnSpPr>
        <p:spPr>
          <a:xfrm>
            <a:off x="669924" y="6240463"/>
            <a:ext cx="108505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日期占位符 5">
            <a:extLst>
              <a:ext uri="{FF2B5EF4-FFF2-40B4-BE49-F238E27FC236}">
                <a16:creationId xmlns:a16="http://schemas.microsoft.com/office/drawing/2014/main" xmlns="" id="{CD001F97-A60D-4326-929E-0583910C2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2018/11/18</a:t>
            </a:fld>
            <a:endParaRPr lang="zh-CN" altLang="en-US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xmlns="" id="{53CDA598-1E90-4C2B-A81B-63093BB62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xmlns="" id="{E451E99C-A9A0-44DF-B13E-167787424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rgbClr val="1F16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>
            <a:extLst>
              <a:ext uri="{FF2B5EF4-FFF2-40B4-BE49-F238E27FC236}">
                <a16:creationId xmlns:a16="http://schemas.microsoft.com/office/drawing/2014/main" xmlns="" id="{9FC69680-0416-41FB-8142-382AE98B0A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1631" y="2572308"/>
            <a:ext cx="4824769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25" name="文本占位符 62">
            <a:extLst>
              <a:ext uri="{FF2B5EF4-FFF2-40B4-BE49-F238E27FC236}">
                <a16:creationId xmlns:a16="http://schemas.microsoft.com/office/drawing/2014/main" xmlns="" id="{130539F3-8CC1-42F0-ACED-26FC44D7D08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1631" y="4878544"/>
            <a:ext cx="4824769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26" name="文本占位符 13">
            <a:extLst>
              <a:ext uri="{FF2B5EF4-FFF2-40B4-BE49-F238E27FC236}">
                <a16:creationId xmlns:a16="http://schemas.microsoft.com/office/drawing/2014/main" xmlns="" id="{B77641AF-8451-4B19-8E1E-60AD57C760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1632" y="4582273"/>
            <a:ext cx="4824769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E1BAE23-4BA4-425B-907A-22A1FC823760}"/>
              </a:ext>
            </a:extLst>
          </p:cNvPr>
          <p:cNvGrpSpPr/>
          <p:nvPr userDrawn="1"/>
        </p:nvGrpSpPr>
        <p:grpSpPr>
          <a:xfrm>
            <a:off x="4363592" y="2150987"/>
            <a:ext cx="7616990" cy="3038428"/>
            <a:chOff x="4363592" y="2170283"/>
            <a:chExt cx="7616990" cy="3038428"/>
          </a:xfrm>
        </p:grpSpPr>
        <p:sp>
          <p:nvSpPr>
            <p:cNvPr id="82" name="Freeform 13">
              <a:extLst>
                <a:ext uri="{FF2B5EF4-FFF2-40B4-BE49-F238E27FC236}">
                  <a16:creationId xmlns:a16="http://schemas.microsoft.com/office/drawing/2014/main" xmlns="" id="{DD1C87F2-42C6-4AEC-93E4-13728D4A0B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72024" y="3215334"/>
              <a:ext cx="365763" cy="210507"/>
            </a:xfrm>
            <a:custGeom>
              <a:avLst/>
              <a:gdLst>
                <a:gd name="T0" fmla="*/ 0 w 523"/>
                <a:gd name="T1" fmla="*/ 0 h 301"/>
                <a:gd name="T2" fmla="*/ 523 w 523"/>
                <a:gd name="T3" fmla="*/ 193 h 301"/>
                <a:gd name="T4" fmla="*/ 106 w 523"/>
                <a:gd name="T5" fmla="*/ 301 h 301"/>
                <a:gd name="T6" fmla="*/ 0 w 523"/>
                <a:gd name="T7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3" h="301">
                  <a:moveTo>
                    <a:pt x="0" y="0"/>
                  </a:moveTo>
                  <a:lnTo>
                    <a:pt x="523" y="193"/>
                  </a:lnTo>
                  <a:lnTo>
                    <a:pt x="106" y="3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4">
              <a:extLst>
                <a:ext uri="{FF2B5EF4-FFF2-40B4-BE49-F238E27FC236}">
                  <a16:creationId xmlns:a16="http://schemas.microsoft.com/office/drawing/2014/main" xmlns="" id="{E90BF2D2-6E1E-4039-A6F8-56005815EA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1678" y="3921684"/>
              <a:ext cx="388842" cy="261559"/>
            </a:xfrm>
            <a:custGeom>
              <a:avLst/>
              <a:gdLst>
                <a:gd name="T0" fmla="*/ 219 w 556"/>
                <a:gd name="T1" fmla="*/ 44 h 374"/>
                <a:gd name="T2" fmla="*/ 556 w 556"/>
                <a:gd name="T3" fmla="*/ 0 h 374"/>
                <a:gd name="T4" fmla="*/ 0 w 556"/>
                <a:gd name="T5" fmla="*/ 374 h 374"/>
                <a:gd name="T6" fmla="*/ 219 w 556"/>
                <a:gd name="T7" fmla="*/ 4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6" h="374">
                  <a:moveTo>
                    <a:pt x="219" y="44"/>
                  </a:moveTo>
                  <a:lnTo>
                    <a:pt x="556" y="0"/>
                  </a:lnTo>
                  <a:lnTo>
                    <a:pt x="0" y="374"/>
                  </a:lnTo>
                  <a:lnTo>
                    <a:pt x="219" y="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5">
              <a:extLst>
                <a:ext uri="{FF2B5EF4-FFF2-40B4-BE49-F238E27FC236}">
                  <a16:creationId xmlns:a16="http://schemas.microsoft.com/office/drawing/2014/main" xmlns="" id="{949805AE-E2D9-4446-9CDD-2ED221FE1B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97185" y="3689497"/>
              <a:ext cx="129381" cy="302122"/>
            </a:xfrm>
            <a:custGeom>
              <a:avLst/>
              <a:gdLst>
                <a:gd name="T0" fmla="*/ 0 w 185"/>
                <a:gd name="T1" fmla="*/ 0 h 432"/>
                <a:gd name="T2" fmla="*/ 185 w 185"/>
                <a:gd name="T3" fmla="*/ 276 h 432"/>
                <a:gd name="T4" fmla="*/ 0 w 185"/>
                <a:gd name="T5" fmla="*/ 432 h 432"/>
                <a:gd name="T6" fmla="*/ 0 w 185"/>
                <a:gd name="T7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432">
                  <a:moveTo>
                    <a:pt x="0" y="0"/>
                  </a:moveTo>
                  <a:lnTo>
                    <a:pt x="185" y="276"/>
                  </a:lnTo>
                  <a:lnTo>
                    <a:pt x="0" y="4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6">
              <a:extLst>
                <a:ext uri="{FF2B5EF4-FFF2-40B4-BE49-F238E27FC236}">
                  <a16:creationId xmlns:a16="http://schemas.microsoft.com/office/drawing/2014/main" xmlns="" id="{8ADD2AB9-A585-4970-AE12-36F223AB8D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3592" y="4451096"/>
              <a:ext cx="297227" cy="214703"/>
            </a:xfrm>
            <a:custGeom>
              <a:avLst/>
              <a:gdLst>
                <a:gd name="T0" fmla="*/ 425 w 425"/>
                <a:gd name="T1" fmla="*/ 0 h 307"/>
                <a:gd name="T2" fmla="*/ 0 w 425"/>
                <a:gd name="T3" fmla="*/ 218 h 307"/>
                <a:gd name="T4" fmla="*/ 212 w 425"/>
                <a:gd name="T5" fmla="*/ 307 h 307"/>
                <a:gd name="T6" fmla="*/ 425 w 425"/>
                <a:gd name="T7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5" h="307">
                  <a:moveTo>
                    <a:pt x="425" y="0"/>
                  </a:moveTo>
                  <a:lnTo>
                    <a:pt x="0" y="218"/>
                  </a:lnTo>
                  <a:lnTo>
                    <a:pt x="212" y="307"/>
                  </a:lnTo>
                  <a:lnTo>
                    <a:pt x="42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">
              <a:extLst>
                <a:ext uri="{FF2B5EF4-FFF2-40B4-BE49-F238E27FC236}">
                  <a16:creationId xmlns:a16="http://schemas.microsoft.com/office/drawing/2014/main" xmlns="" id="{6D659A2E-8365-43AE-9A6F-C007DF4B1E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16747" y="2902628"/>
              <a:ext cx="363835" cy="128628"/>
            </a:xfrm>
            <a:custGeom>
              <a:avLst/>
              <a:gdLst>
                <a:gd name="T0" fmla="*/ 0 w 238"/>
                <a:gd name="T1" fmla="*/ 84 h 84"/>
                <a:gd name="T2" fmla="*/ 204 w 238"/>
                <a:gd name="T3" fmla="*/ 0 h 84"/>
                <a:gd name="T4" fmla="*/ 238 w 238"/>
                <a:gd name="T5" fmla="*/ 84 h 84"/>
                <a:gd name="T6" fmla="*/ 0 w 238"/>
                <a:gd name="T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84">
                  <a:moveTo>
                    <a:pt x="0" y="84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38" y="84"/>
                    <a:pt x="238" y="84"/>
                    <a:pt x="238" y="84"/>
                  </a:cubicBezTo>
                  <a:lnTo>
                    <a:pt x="0" y="8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">
              <a:extLst>
                <a:ext uri="{FF2B5EF4-FFF2-40B4-BE49-F238E27FC236}">
                  <a16:creationId xmlns:a16="http://schemas.microsoft.com/office/drawing/2014/main" xmlns="" id="{83110548-11A9-475D-B3F7-5C729D887C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68423" y="3371570"/>
              <a:ext cx="388825" cy="171994"/>
            </a:xfrm>
            <a:custGeom>
              <a:avLst/>
              <a:gdLst>
                <a:gd name="T0" fmla="*/ 190 w 529"/>
                <a:gd name="T1" fmla="*/ 0 h 234"/>
                <a:gd name="T2" fmla="*/ 0 w 529"/>
                <a:gd name="T3" fmla="*/ 234 h 234"/>
                <a:gd name="T4" fmla="*/ 529 w 529"/>
                <a:gd name="T5" fmla="*/ 117 h 234"/>
                <a:gd name="T6" fmla="*/ 190 w 529"/>
                <a:gd name="T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9" h="234">
                  <a:moveTo>
                    <a:pt x="190" y="0"/>
                  </a:moveTo>
                  <a:lnTo>
                    <a:pt x="0" y="234"/>
                  </a:lnTo>
                  <a:lnTo>
                    <a:pt x="529" y="117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7">
              <a:extLst>
                <a:ext uri="{FF2B5EF4-FFF2-40B4-BE49-F238E27FC236}">
                  <a16:creationId xmlns:a16="http://schemas.microsoft.com/office/drawing/2014/main" xmlns="" id="{5617F9C0-8989-4F2E-B57F-897D11CE9A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73606" y="2973190"/>
              <a:ext cx="191105" cy="88938"/>
            </a:xfrm>
            <a:custGeom>
              <a:avLst/>
              <a:gdLst>
                <a:gd name="T0" fmla="*/ 0 w 260"/>
                <a:gd name="T1" fmla="*/ 121 h 121"/>
                <a:gd name="T2" fmla="*/ 208 w 260"/>
                <a:gd name="T3" fmla="*/ 0 h 121"/>
                <a:gd name="T4" fmla="*/ 260 w 260"/>
                <a:gd name="T5" fmla="*/ 73 h 121"/>
                <a:gd name="T6" fmla="*/ 0 w 260"/>
                <a:gd name="T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121">
                  <a:moveTo>
                    <a:pt x="0" y="121"/>
                  </a:moveTo>
                  <a:lnTo>
                    <a:pt x="208" y="0"/>
                  </a:lnTo>
                  <a:lnTo>
                    <a:pt x="260" y="73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8">
              <a:extLst>
                <a:ext uri="{FF2B5EF4-FFF2-40B4-BE49-F238E27FC236}">
                  <a16:creationId xmlns:a16="http://schemas.microsoft.com/office/drawing/2014/main" xmlns="" id="{5BC81BDF-33F4-43E4-BAA7-ED0E89AF28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97276" y="3200311"/>
              <a:ext cx="324143" cy="162439"/>
            </a:xfrm>
            <a:custGeom>
              <a:avLst/>
              <a:gdLst>
                <a:gd name="T0" fmla="*/ 0 w 441"/>
                <a:gd name="T1" fmla="*/ 0 h 221"/>
                <a:gd name="T2" fmla="*/ 50 w 441"/>
                <a:gd name="T3" fmla="*/ 221 h 221"/>
                <a:gd name="T4" fmla="*/ 441 w 441"/>
                <a:gd name="T5" fmla="*/ 187 h 221"/>
                <a:gd name="T6" fmla="*/ 0 w 441"/>
                <a:gd name="T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1" h="221">
                  <a:moveTo>
                    <a:pt x="0" y="0"/>
                  </a:moveTo>
                  <a:lnTo>
                    <a:pt x="50" y="221"/>
                  </a:lnTo>
                  <a:lnTo>
                    <a:pt x="441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4" name="组合 43"/>
            <p:cNvGrpSpPr/>
            <p:nvPr userDrawn="1"/>
          </p:nvGrpSpPr>
          <p:grpSpPr>
            <a:xfrm>
              <a:off x="4977556" y="2170283"/>
              <a:ext cx="5781791" cy="3038428"/>
              <a:chOff x="1676247" y="1638649"/>
              <a:chExt cx="6669167" cy="3504759"/>
            </a:xfrm>
          </p:grpSpPr>
          <p:sp>
            <p:nvSpPr>
              <p:cNvPr id="45" name="Freeform 5">
                <a:extLst>
                  <a:ext uri="{FF2B5EF4-FFF2-40B4-BE49-F238E27FC236}">
                    <a16:creationId xmlns:a16="http://schemas.microsoft.com/office/drawing/2014/main" xmlns="" id="{5DD274EB-29A3-4EC1-8664-30D6D42F830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676247" y="1638649"/>
                <a:ext cx="2753927" cy="3504759"/>
              </a:xfrm>
              <a:custGeom>
                <a:avLst/>
                <a:gdLst>
                  <a:gd name="T0" fmla="*/ 693 w 1509"/>
                  <a:gd name="T1" fmla="*/ 77 h 1923"/>
                  <a:gd name="T2" fmla="*/ 762 w 1509"/>
                  <a:gd name="T3" fmla="*/ 298 h 1923"/>
                  <a:gd name="T4" fmla="*/ 707 w 1509"/>
                  <a:gd name="T5" fmla="*/ 432 h 1923"/>
                  <a:gd name="T6" fmla="*/ 828 w 1509"/>
                  <a:gd name="T7" fmla="*/ 623 h 1923"/>
                  <a:gd name="T8" fmla="*/ 892 w 1509"/>
                  <a:gd name="T9" fmla="*/ 733 h 1923"/>
                  <a:gd name="T10" fmla="*/ 676 w 1509"/>
                  <a:gd name="T11" fmla="*/ 890 h 1923"/>
                  <a:gd name="T12" fmla="*/ 789 w 1509"/>
                  <a:gd name="T13" fmla="*/ 1016 h 1923"/>
                  <a:gd name="T14" fmla="*/ 703 w 1509"/>
                  <a:gd name="T15" fmla="*/ 1173 h 1923"/>
                  <a:gd name="T16" fmla="*/ 850 w 1509"/>
                  <a:gd name="T17" fmla="*/ 1015 h 1923"/>
                  <a:gd name="T18" fmla="*/ 976 w 1509"/>
                  <a:gd name="T19" fmla="*/ 648 h 1923"/>
                  <a:gd name="T20" fmla="*/ 831 w 1509"/>
                  <a:gd name="T21" fmla="*/ 1133 h 1923"/>
                  <a:gd name="T22" fmla="*/ 722 w 1509"/>
                  <a:gd name="T23" fmla="*/ 1283 h 1923"/>
                  <a:gd name="T24" fmla="*/ 671 w 1509"/>
                  <a:gd name="T25" fmla="*/ 1219 h 1923"/>
                  <a:gd name="T26" fmla="*/ 557 w 1509"/>
                  <a:gd name="T27" fmla="*/ 1523 h 1923"/>
                  <a:gd name="T28" fmla="*/ 403 w 1509"/>
                  <a:gd name="T29" fmla="*/ 1382 h 1923"/>
                  <a:gd name="T30" fmla="*/ 329 w 1509"/>
                  <a:gd name="T31" fmla="*/ 1490 h 1923"/>
                  <a:gd name="T32" fmla="*/ 261 w 1509"/>
                  <a:gd name="T33" fmla="*/ 1261 h 1923"/>
                  <a:gd name="T34" fmla="*/ 367 w 1509"/>
                  <a:gd name="T35" fmla="*/ 1340 h 1923"/>
                  <a:gd name="T36" fmla="*/ 430 w 1509"/>
                  <a:gd name="T37" fmla="*/ 1327 h 1923"/>
                  <a:gd name="T38" fmla="*/ 544 w 1509"/>
                  <a:gd name="T39" fmla="*/ 1323 h 1923"/>
                  <a:gd name="T40" fmla="*/ 440 w 1509"/>
                  <a:gd name="T41" fmla="*/ 1140 h 1923"/>
                  <a:gd name="T42" fmla="*/ 560 w 1509"/>
                  <a:gd name="T43" fmla="*/ 869 h 1923"/>
                  <a:gd name="T44" fmla="*/ 636 w 1509"/>
                  <a:gd name="T45" fmla="*/ 794 h 1923"/>
                  <a:gd name="T46" fmla="*/ 622 w 1509"/>
                  <a:gd name="T47" fmla="*/ 756 h 1923"/>
                  <a:gd name="T48" fmla="*/ 159 w 1509"/>
                  <a:gd name="T49" fmla="*/ 979 h 1923"/>
                  <a:gd name="T50" fmla="*/ 22 w 1509"/>
                  <a:gd name="T51" fmla="*/ 967 h 1923"/>
                  <a:gd name="T52" fmla="*/ 38 w 1509"/>
                  <a:gd name="T53" fmla="*/ 907 h 1923"/>
                  <a:gd name="T54" fmla="*/ 324 w 1509"/>
                  <a:gd name="T55" fmla="*/ 812 h 1923"/>
                  <a:gd name="T56" fmla="*/ 342 w 1509"/>
                  <a:gd name="T57" fmla="*/ 598 h 1923"/>
                  <a:gd name="T58" fmla="*/ 361 w 1509"/>
                  <a:gd name="T59" fmla="*/ 423 h 1923"/>
                  <a:gd name="T60" fmla="*/ 611 w 1509"/>
                  <a:gd name="T61" fmla="*/ 174 h 1923"/>
                  <a:gd name="T62" fmla="*/ 571 w 1509"/>
                  <a:gd name="T63" fmla="*/ 58 h 1923"/>
                  <a:gd name="T64" fmla="*/ 91 w 1509"/>
                  <a:gd name="T65" fmla="*/ 844 h 1923"/>
                  <a:gd name="T66" fmla="*/ 520 w 1509"/>
                  <a:gd name="T67" fmla="*/ 265 h 1923"/>
                  <a:gd name="T68" fmla="*/ 480 w 1509"/>
                  <a:gd name="T69" fmla="*/ 308 h 1923"/>
                  <a:gd name="T70" fmla="*/ 549 w 1509"/>
                  <a:gd name="T71" fmla="*/ 709 h 1923"/>
                  <a:gd name="T72" fmla="*/ 680 w 1509"/>
                  <a:gd name="T73" fmla="*/ 470 h 1923"/>
                  <a:gd name="T74" fmla="*/ 572 w 1509"/>
                  <a:gd name="T75" fmla="*/ 601 h 1923"/>
                  <a:gd name="T76" fmla="*/ 680 w 1509"/>
                  <a:gd name="T77" fmla="*/ 503 h 1923"/>
                  <a:gd name="T78" fmla="*/ 547 w 1509"/>
                  <a:gd name="T79" fmla="*/ 977 h 1923"/>
                  <a:gd name="T80" fmla="*/ 1169 w 1509"/>
                  <a:gd name="T81" fmla="*/ 403 h 1923"/>
                  <a:gd name="T82" fmla="*/ 1317 w 1509"/>
                  <a:gd name="T83" fmla="*/ 424 h 1923"/>
                  <a:gd name="T84" fmla="*/ 1306 w 1509"/>
                  <a:gd name="T85" fmla="*/ 559 h 1923"/>
                  <a:gd name="T86" fmla="*/ 1254 w 1509"/>
                  <a:gd name="T87" fmla="*/ 679 h 1923"/>
                  <a:gd name="T88" fmla="*/ 1209 w 1509"/>
                  <a:gd name="T89" fmla="*/ 769 h 1923"/>
                  <a:gd name="T90" fmla="*/ 1190 w 1509"/>
                  <a:gd name="T91" fmla="*/ 817 h 1923"/>
                  <a:gd name="T92" fmla="*/ 1439 w 1509"/>
                  <a:gd name="T93" fmla="*/ 705 h 1923"/>
                  <a:gd name="T94" fmla="*/ 1427 w 1509"/>
                  <a:gd name="T95" fmla="*/ 778 h 1923"/>
                  <a:gd name="T96" fmla="*/ 1394 w 1509"/>
                  <a:gd name="T97" fmla="*/ 1003 h 1923"/>
                  <a:gd name="T98" fmla="*/ 1395 w 1509"/>
                  <a:gd name="T99" fmla="*/ 1391 h 1923"/>
                  <a:gd name="T100" fmla="*/ 1352 w 1509"/>
                  <a:gd name="T101" fmla="*/ 1567 h 1923"/>
                  <a:gd name="T102" fmla="*/ 1260 w 1509"/>
                  <a:gd name="T103" fmla="*/ 1765 h 1923"/>
                  <a:gd name="T104" fmla="*/ 1140 w 1509"/>
                  <a:gd name="T105" fmla="*/ 1918 h 1923"/>
                  <a:gd name="T106" fmla="*/ 1238 w 1509"/>
                  <a:gd name="T107" fmla="*/ 1446 h 1923"/>
                  <a:gd name="T108" fmla="*/ 1241 w 1509"/>
                  <a:gd name="T109" fmla="*/ 898 h 1923"/>
                  <a:gd name="T110" fmla="*/ 1055 w 1509"/>
                  <a:gd name="T111" fmla="*/ 1194 h 1923"/>
                  <a:gd name="T112" fmla="*/ 934 w 1509"/>
                  <a:gd name="T113" fmla="*/ 1149 h 1923"/>
                  <a:gd name="T114" fmla="*/ 1048 w 1509"/>
                  <a:gd name="T115" fmla="*/ 711 h 1923"/>
                  <a:gd name="T116" fmla="*/ 1036 w 1509"/>
                  <a:gd name="T117" fmla="*/ 584 h 1923"/>
                  <a:gd name="T118" fmla="*/ 999 w 1509"/>
                  <a:gd name="T119" fmla="*/ 580 h 1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09" h="1923">
                    <a:moveTo>
                      <a:pt x="569" y="13"/>
                    </a:moveTo>
                    <a:cubicBezTo>
                      <a:pt x="581" y="0"/>
                      <a:pt x="600" y="5"/>
                      <a:pt x="624" y="28"/>
                    </a:cubicBezTo>
                    <a:cubicBezTo>
                      <a:pt x="637" y="42"/>
                      <a:pt x="648" y="51"/>
                      <a:pt x="658" y="53"/>
                    </a:cubicBezTo>
                    <a:cubicBezTo>
                      <a:pt x="668" y="56"/>
                      <a:pt x="672" y="59"/>
                      <a:pt x="672" y="63"/>
                    </a:cubicBezTo>
                    <a:cubicBezTo>
                      <a:pt x="672" y="67"/>
                      <a:pt x="679" y="71"/>
                      <a:pt x="693" y="77"/>
                    </a:cubicBezTo>
                    <a:cubicBezTo>
                      <a:pt x="706" y="83"/>
                      <a:pt x="720" y="95"/>
                      <a:pt x="734" y="115"/>
                    </a:cubicBezTo>
                    <a:cubicBezTo>
                      <a:pt x="756" y="148"/>
                      <a:pt x="767" y="173"/>
                      <a:pt x="769" y="191"/>
                    </a:cubicBezTo>
                    <a:cubicBezTo>
                      <a:pt x="770" y="208"/>
                      <a:pt x="760" y="221"/>
                      <a:pt x="740" y="230"/>
                    </a:cubicBezTo>
                    <a:cubicBezTo>
                      <a:pt x="704" y="247"/>
                      <a:pt x="699" y="260"/>
                      <a:pt x="726" y="271"/>
                    </a:cubicBezTo>
                    <a:cubicBezTo>
                      <a:pt x="739" y="274"/>
                      <a:pt x="751" y="284"/>
                      <a:pt x="762" y="298"/>
                    </a:cubicBezTo>
                    <a:cubicBezTo>
                      <a:pt x="773" y="313"/>
                      <a:pt x="776" y="324"/>
                      <a:pt x="771" y="332"/>
                    </a:cubicBezTo>
                    <a:cubicBezTo>
                      <a:pt x="762" y="349"/>
                      <a:pt x="742" y="369"/>
                      <a:pt x="713" y="392"/>
                    </a:cubicBezTo>
                    <a:cubicBezTo>
                      <a:pt x="681" y="419"/>
                      <a:pt x="671" y="432"/>
                      <a:pt x="684" y="430"/>
                    </a:cubicBezTo>
                    <a:cubicBezTo>
                      <a:pt x="687" y="430"/>
                      <a:pt x="690" y="430"/>
                      <a:pt x="694" y="428"/>
                    </a:cubicBezTo>
                    <a:cubicBezTo>
                      <a:pt x="703" y="426"/>
                      <a:pt x="707" y="427"/>
                      <a:pt x="707" y="432"/>
                    </a:cubicBezTo>
                    <a:cubicBezTo>
                      <a:pt x="707" y="437"/>
                      <a:pt x="713" y="440"/>
                      <a:pt x="724" y="440"/>
                    </a:cubicBezTo>
                    <a:cubicBezTo>
                      <a:pt x="741" y="440"/>
                      <a:pt x="764" y="460"/>
                      <a:pt x="792" y="501"/>
                    </a:cubicBezTo>
                    <a:cubicBezTo>
                      <a:pt x="803" y="518"/>
                      <a:pt x="810" y="542"/>
                      <a:pt x="813" y="575"/>
                    </a:cubicBezTo>
                    <a:cubicBezTo>
                      <a:pt x="814" y="595"/>
                      <a:pt x="816" y="608"/>
                      <a:pt x="818" y="614"/>
                    </a:cubicBezTo>
                    <a:cubicBezTo>
                      <a:pt x="820" y="620"/>
                      <a:pt x="823" y="623"/>
                      <a:pt x="828" y="623"/>
                    </a:cubicBezTo>
                    <a:cubicBezTo>
                      <a:pt x="837" y="623"/>
                      <a:pt x="843" y="625"/>
                      <a:pt x="845" y="629"/>
                    </a:cubicBezTo>
                    <a:cubicBezTo>
                      <a:pt x="847" y="634"/>
                      <a:pt x="858" y="639"/>
                      <a:pt x="879" y="645"/>
                    </a:cubicBezTo>
                    <a:cubicBezTo>
                      <a:pt x="900" y="651"/>
                      <a:pt x="915" y="661"/>
                      <a:pt x="922" y="677"/>
                    </a:cubicBezTo>
                    <a:cubicBezTo>
                      <a:pt x="929" y="692"/>
                      <a:pt x="931" y="702"/>
                      <a:pt x="928" y="705"/>
                    </a:cubicBezTo>
                    <a:cubicBezTo>
                      <a:pt x="923" y="712"/>
                      <a:pt x="911" y="721"/>
                      <a:pt x="892" y="733"/>
                    </a:cubicBezTo>
                    <a:cubicBezTo>
                      <a:pt x="873" y="745"/>
                      <a:pt x="860" y="752"/>
                      <a:pt x="853" y="752"/>
                    </a:cubicBezTo>
                    <a:cubicBezTo>
                      <a:pt x="837" y="752"/>
                      <a:pt x="803" y="765"/>
                      <a:pt x="753" y="792"/>
                    </a:cubicBezTo>
                    <a:cubicBezTo>
                      <a:pt x="738" y="800"/>
                      <a:pt x="720" y="809"/>
                      <a:pt x="699" y="821"/>
                    </a:cubicBezTo>
                    <a:cubicBezTo>
                      <a:pt x="681" y="830"/>
                      <a:pt x="671" y="838"/>
                      <a:pt x="669" y="845"/>
                    </a:cubicBezTo>
                    <a:cubicBezTo>
                      <a:pt x="666" y="852"/>
                      <a:pt x="669" y="867"/>
                      <a:pt x="676" y="890"/>
                    </a:cubicBezTo>
                    <a:cubicBezTo>
                      <a:pt x="676" y="894"/>
                      <a:pt x="690" y="899"/>
                      <a:pt x="719" y="905"/>
                    </a:cubicBezTo>
                    <a:cubicBezTo>
                      <a:pt x="747" y="912"/>
                      <a:pt x="769" y="915"/>
                      <a:pt x="784" y="915"/>
                    </a:cubicBezTo>
                    <a:cubicBezTo>
                      <a:pt x="792" y="914"/>
                      <a:pt x="802" y="920"/>
                      <a:pt x="815" y="933"/>
                    </a:cubicBezTo>
                    <a:cubicBezTo>
                      <a:pt x="828" y="947"/>
                      <a:pt x="834" y="957"/>
                      <a:pt x="834" y="965"/>
                    </a:cubicBezTo>
                    <a:cubicBezTo>
                      <a:pt x="834" y="978"/>
                      <a:pt x="819" y="995"/>
                      <a:pt x="789" y="1016"/>
                    </a:cubicBezTo>
                    <a:cubicBezTo>
                      <a:pt x="759" y="1037"/>
                      <a:pt x="735" y="1048"/>
                      <a:pt x="717" y="1048"/>
                    </a:cubicBezTo>
                    <a:cubicBezTo>
                      <a:pt x="703" y="1049"/>
                      <a:pt x="693" y="1055"/>
                      <a:pt x="687" y="1064"/>
                    </a:cubicBezTo>
                    <a:cubicBezTo>
                      <a:pt x="681" y="1074"/>
                      <a:pt x="678" y="1091"/>
                      <a:pt x="678" y="1115"/>
                    </a:cubicBezTo>
                    <a:cubicBezTo>
                      <a:pt x="676" y="1163"/>
                      <a:pt x="676" y="1163"/>
                      <a:pt x="676" y="1163"/>
                    </a:cubicBezTo>
                    <a:cubicBezTo>
                      <a:pt x="703" y="1173"/>
                      <a:pt x="703" y="1173"/>
                      <a:pt x="703" y="1173"/>
                    </a:cubicBezTo>
                    <a:cubicBezTo>
                      <a:pt x="721" y="1179"/>
                      <a:pt x="734" y="1180"/>
                      <a:pt x="742" y="1175"/>
                    </a:cubicBezTo>
                    <a:cubicBezTo>
                      <a:pt x="747" y="1170"/>
                      <a:pt x="759" y="1155"/>
                      <a:pt x="778" y="1130"/>
                    </a:cubicBezTo>
                    <a:cubicBezTo>
                      <a:pt x="798" y="1105"/>
                      <a:pt x="807" y="1091"/>
                      <a:pt x="807" y="1088"/>
                    </a:cubicBezTo>
                    <a:cubicBezTo>
                      <a:pt x="807" y="1086"/>
                      <a:pt x="814" y="1075"/>
                      <a:pt x="828" y="1055"/>
                    </a:cubicBezTo>
                    <a:cubicBezTo>
                      <a:pt x="842" y="1035"/>
                      <a:pt x="850" y="1022"/>
                      <a:pt x="850" y="1015"/>
                    </a:cubicBezTo>
                    <a:cubicBezTo>
                      <a:pt x="850" y="1009"/>
                      <a:pt x="853" y="1000"/>
                      <a:pt x="859" y="990"/>
                    </a:cubicBezTo>
                    <a:cubicBezTo>
                      <a:pt x="866" y="980"/>
                      <a:pt x="874" y="958"/>
                      <a:pt x="884" y="925"/>
                    </a:cubicBezTo>
                    <a:cubicBezTo>
                      <a:pt x="894" y="891"/>
                      <a:pt x="906" y="855"/>
                      <a:pt x="920" y="815"/>
                    </a:cubicBezTo>
                    <a:cubicBezTo>
                      <a:pt x="933" y="775"/>
                      <a:pt x="945" y="737"/>
                      <a:pt x="956" y="700"/>
                    </a:cubicBezTo>
                    <a:cubicBezTo>
                      <a:pt x="967" y="662"/>
                      <a:pt x="974" y="645"/>
                      <a:pt x="976" y="648"/>
                    </a:cubicBezTo>
                    <a:cubicBezTo>
                      <a:pt x="977" y="650"/>
                      <a:pt x="976" y="661"/>
                      <a:pt x="971" y="678"/>
                    </a:cubicBezTo>
                    <a:cubicBezTo>
                      <a:pt x="966" y="696"/>
                      <a:pt x="959" y="721"/>
                      <a:pt x="951" y="753"/>
                    </a:cubicBezTo>
                    <a:cubicBezTo>
                      <a:pt x="930" y="851"/>
                      <a:pt x="913" y="918"/>
                      <a:pt x="902" y="956"/>
                    </a:cubicBezTo>
                    <a:cubicBezTo>
                      <a:pt x="891" y="993"/>
                      <a:pt x="877" y="1030"/>
                      <a:pt x="859" y="1067"/>
                    </a:cubicBezTo>
                    <a:cubicBezTo>
                      <a:pt x="842" y="1100"/>
                      <a:pt x="833" y="1122"/>
                      <a:pt x="831" y="1133"/>
                    </a:cubicBezTo>
                    <a:cubicBezTo>
                      <a:pt x="829" y="1143"/>
                      <a:pt x="824" y="1158"/>
                      <a:pt x="815" y="1179"/>
                    </a:cubicBezTo>
                    <a:cubicBezTo>
                      <a:pt x="797" y="1215"/>
                      <a:pt x="789" y="1246"/>
                      <a:pt x="792" y="1273"/>
                    </a:cubicBezTo>
                    <a:cubicBezTo>
                      <a:pt x="792" y="1283"/>
                      <a:pt x="791" y="1290"/>
                      <a:pt x="789" y="1292"/>
                    </a:cubicBezTo>
                    <a:cubicBezTo>
                      <a:pt x="787" y="1295"/>
                      <a:pt x="780" y="1297"/>
                      <a:pt x="767" y="1298"/>
                    </a:cubicBezTo>
                    <a:cubicBezTo>
                      <a:pt x="749" y="1299"/>
                      <a:pt x="734" y="1294"/>
                      <a:pt x="722" y="1283"/>
                    </a:cubicBezTo>
                    <a:cubicBezTo>
                      <a:pt x="709" y="1271"/>
                      <a:pt x="703" y="1263"/>
                      <a:pt x="703" y="1258"/>
                    </a:cubicBezTo>
                    <a:cubicBezTo>
                      <a:pt x="703" y="1251"/>
                      <a:pt x="700" y="1242"/>
                      <a:pt x="695" y="1230"/>
                    </a:cubicBezTo>
                    <a:cubicBezTo>
                      <a:pt x="689" y="1218"/>
                      <a:pt x="684" y="1210"/>
                      <a:pt x="680" y="1208"/>
                    </a:cubicBezTo>
                    <a:cubicBezTo>
                      <a:pt x="678" y="1206"/>
                      <a:pt x="675" y="1207"/>
                      <a:pt x="673" y="1210"/>
                    </a:cubicBezTo>
                    <a:cubicBezTo>
                      <a:pt x="672" y="1212"/>
                      <a:pt x="671" y="1215"/>
                      <a:pt x="671" y="1219"/>
                    </a:cubicBezTo>
                    <a:cubicBezTo>
                      <a:pt x="671" y="1231"/>
                      <a:pt x="670" y="1242"/>
                      <a:pt x="668" y="1254"/>
                    </a:cubicBezTo>
                    <a:cubicBezTo>
                      <a:pt x="666" y="1265"/>
                      <a:pt x="663" y="1315"/>
                      <a:pt x="661" y="1403"/>
                    </a:cubicBezTo>
                    <a:cubicBezTo>
                      <a:pt x="658" y="1491"/>
                      <a:pt x="654" y="1538"/>
                      <a:pt x="647" y="1544"/>
                    </a:cubicBezTo>
                    <a:cubicBezTo>
                      <a:pt x="642" y="1551"/>
                      <a:pt x="631" y="1552"/>
                      <a:pt x="613" y="1548"/>
                    </a:cubicBezTo>
                    <a:cubicBezTo>
                      <a:pt x="595" y="1544"/>
                      <a:pt x="576" y="1536"/>
                      <a:pt x="557" y="1523"/>
                    </a:cubicBezTo>
                    <a:cubicBezTo>
                      <a:pt x="535" y="1509"/>
                      <a:pt x="523" y="1498"/>
                      <a:pt x="519" y="1489"/>
                    </a:cubicBezTo>
                    <a:cubicBezTo>
                      <a:pt x="516" y="1480"/>
                      <a:pt x="508" y="1472"/>
                      <a:pt x="495" y="1467"/>
                    </a:cubicBezTo>
                    <a:cubicBezTo>
                      <a:pt x="483" y="1462"/>
                      <a:pt x="473" y="1454"/>
                      <a:pt x="468" y="1443"/>
                    </a:cubicBezTo>
                    <a:cubicBezTo>
                      <a:pt x="462" y="1432"/>
                      <a:pt x="450" y="1421"/>
                      <a:pt x="431" y="1408"/>
                    </a:cubicBezTo>
                    <a:cubicBezTo>
                      <a:pt x="412" y="1395"/>
                      <a:pt x="403" y="1386"/>
                      <a:pt x="403" y="1382"/>
                    </a:cubicBezTo>
                    <a:cubicBezTo>
                      <a:pt x="403" y="1377"/>
                      <a:pt x="400" y="1375"/>
                      <a:pt x="393" y="1375"/>
                    </a:cubicBezTo>
                    <a:cubicBezTo>
                      <a:pt x="387" y="1375"/>
                      <a:pt x="380" y="1385"/>
                      <a:pt x="373" y="1406"/>
                    </a:cubicBezTo>
                    <a:cubicBezTo>
                      <a:pt x="366" y="1426"/>
                      <a:pt x="363" y="1442"/>
                      <a:pt x="365" y="1454"/>
                    </a:cubicBezTo>
                    <a:cubicBezTo>
                      <a:pt x="367" y="1467"/>
                      <a:pt x="362" y="1476"/>
                      <a:pt x="349" y="1483"/>
                    </a:cubicBezTo>
                    <a:cubicBezTo>
                      <a:pt x="339" y="1488"/>
                      <a:pt x="332" y="1490"/>
                      <a:pt x="329" y="1490"/>
                    </a:cubicBezTo>
                    <a:cubicBezTo>
                      <a:pt x="326" y="1490"/>
                      <a:pt x="320" y="1487"/>
                      <a:pt x="313" y="1481"/>
                    </a:cubicBezTo>
                    <a:cubicBezTo>
                      <a:pt x="304" y="1473"/>
                      <a:pt x="291" y="1456"/>
                      <a:pt x="276" y="1429"/>
                    </a:cubicBezTo>
                    <a:cubicBezTo>
                      <a:pt x="261" y="1402"/>
                      <a:pt x="252" y="1369"/>
                      <a:pt x="251" y="1329"/>
                    </a:cubicBezTo>
                    <a:cubicBezTo>
                      <a:pt x="250" y="1302"/>
                      <a:pt x="250" y="1285"/>
                      <a:pt x="251" y="1277"/>
                    </a:cubicBezTo>
                    <a:cubicBezTo>
                      <a:pt x="252" y="1269"/>
                      <a:pt x="256" y="1264"/>
                      <a:pt x="261" y="1261"/>
                    </a:cubicBezTo>
                    <a:cubicBezTo>
                      <a:pt x="272" y="1255"/>
                      <a:pt x="281" y="1253"/>
                      <a:pt x="288" y="1256"/>
                    </a:cubicBezTo>
                    <a:cubicBezTo>
                      <a:pt x="294" y="1258"/>
                      <a:pt x="300" y="1267"/>
                      <a:pt x="307" y="1281"/>
                    </a:cubicBezTo>
                    <a:cubicBezTo>
                      <a:pt x="316" y="1301"/>
                      <a:pt x="326" y="1321"/>
                      <a:pt x="338" y="1339"/>
                    </a:cubicBezTo>
                    <a:cubicBezTo>
                      <a:pt x="349" y="1358"/>
                      <a:pt x="357" y="1367"/>
                      <a:pt x="361" y="1367"/>
                    </a:cubicBezTo>
                    <a:cubicBezTo>
                      <a:pt x="375" y="1367"/>
                      <a:pt x="377" y="1358"/>
                      <a:pt x="367" y="1340"/>
                    </a:cubicBezTo>
                    <a:cubicBezTo>
                      <a:pt x="364" y="1334"/>
                      <a:pt x="360" y="1328"/>
                      <a:pt x="355" y="1323"/>
                    </a:cubicBezTo>
                    <a:cubicBezTo>
                      <a:pt x="346" y="1314"/>
                      <a:pt x="343" y="1309"/>
                      <a:pt x="345" y="1308"/>
                    </a:cubicBezTo>
                    <a:cubicBezTo>
                      <a:pt x="348" y="1306"/>
                      <a:pt x="357" y="1313"/>
                      <a:pt x="372" y="1327"/>
                    </a:cubicBezTo>
                    <a:cubicBezTo>
                      <a:pt x="383" y="1336"/>
                      <a:pt x="394" y="1338"/>
                      <a:pt x="407" y="1333"/>
                    </a:cubicBezTo>
                    <a:cubicBezTo>
                      <a:pt x="422" y="1326"/>
                      <a:pt x="430" y="1324"/>
                      <a:pt x="430" y="1327"/>
                    </a:cubicBezTo>
                    <a:cubicBezTo>
                      <a:pt x="430" y="1328"/>
                      <a:pt x="429" y="1330"/>
                      <a:pt x="426" y="1333"/>
                    </a:cubicBezTo>
                    <a:cubicBezTo>
                      <a:pt x="407" y="1352"/>
                      <a:pt x="415" y="1367"/>
                      <a:pt x="451" y="1379"/>
                    </a:cubicBezTo>
                    <a:cubicBezTo>
                      <a:pt x="461" y="1383"/>
                      <a:pt x="474" y="1385"/>
                      <a:pt x="488" y="1387"/>
                    </a:cubicBezTo>
                    <a:cubicBezTo>
                      <a:pt x="511" y="1389"/>
                      <a:pt x="526" y="1386"/>
                      <a:pt x="533" y="1378"/>
                    </a:cubicBezTo>
                    <a:cubicBezTo>
                      <a:pt x="540" y="1370"/>
                      <a:pt x="544" y="1351"/>
                      <a:pt x="544" y="1323"/>
                    </a:cubicBezTo>
                    <a:cubicBezTo>
                      <a:pt x="544" y="1292"/>
                      <a:pt x="545" y="1252"/>
                      <a:pt x="549" y="1202"/>
                    </a:cubicBezTo>
                    <a:cubicBezTo>
                      <a:pt x="553" y="1127"/>
                      <a:pt x="553" y="1127"/>
                      <a:pt x="553" y="1127"/>
                    </a:cubicBezTo>
                    <a:cubicBezTo>
                      <a:pt x="534" y="1123"/>
                      <a:pt x="534" y="1123"/>
                      <a:pt x="534" y="1123"/>
                    </a:cubicBezTo>
                    <a:cubicBezTo>
                      <a:pt x="521" y="1119"/>
                      <a:pt x="508" y="1121"/>
                      <a:pt x="494" y="1129"/>
                    </a:cubicBezTo>
                    <a:cubicBezTo>
                      <a:pt x="481" y="1136"/>
                      <a:pt x="463" y="1140"/>
                      <a:pt x="440" y="1140"/>
                    </a:cubicBezTo>
                    <a:cubicBezTo>
                      <a:pt x="410" y="1140"/>
                      <a:pt x="390" y="1132"/>
                      <a:pt x="379" y="1115"/>
                    </a:cubicBezTo>
                    <a:cubicBezTo>
                      <a:pt x="368" y="1099"/>
                      <a:pt x="365" y="1070"/>
                      <a:pt x="370" y="1029"/>
                    </a:cubicBezTo>
                    <a:cubicBezTo>
                      <a:pt x="373" y="1008"/>
                      <a:pt x="381" y="995"/>
                      <a:pt x="393" y="990"/>
                    </a:cubicBezTo>
                    <a:cubicBezTo>
                      <a:pt x="431" y="973"/>
                      <a:pt x="477" y="943"/>
                      <a:pt x="532" y="898"/>
                    </a:cubicBezTo>
                    <a:cubicBezTo>
                      <a:pt x="547" y="885"/>
                      <a:pt x="557" y="875"/>
                      <a:pt x="560" y="869"/>
                    </a:cubicBezTo>
                    <a:cubicBezTo>
                      <a:pt x="563" y="863"/>
                      <a:pt x="565" y="853"/>
                      <a:pt x="565" y="840"/>
                    </a:cubicBezTo>
                    <a:cubicBezTo>
                      <a:pt x="565" y="821"/>
                      <a:pt x="572" y="805"/>
                      <a:pt x="588" y="794"/>
                    </a:cubicBezTo>
                    <a:cubicBezTo>
                      <a:pt x="594" y="789"/>
                      <a:pt x="601" y="785"/>
                      <a:pt x="609" y="783"/>
                    </a:cubicBezTo>
                    <a:cubicBezTo>
                      <a:pt x="617" y="781"/>
                      <a:pt x="623" y="781"/>
                      <a:pt x="628" y="783"/>
                    </a:cubicBezTo>
                    <a:cubicBezTo>
                      <a:pt x="633" y="785"/>
                      <a:pt x="636" y="789"/>
                      <a:pt x="636" y="794"/>
                    </a:cubicBezTo>
                    <a:cubicBezTo>
                      <a:pt x="636" y="799"/>
                      <a:pt x="639" y="801"/>
                      <a:pt x="646" y="800"/>
                    </a:cubicBezTo>
                    <a:cubicBezTo>
                      <a:pt x="651" y="798"/>
                      <a:pt x="662" y="791"/>
                      <a:pt x="679" y="778"/>
                    </a:cubicBezTo>
                    <a:cubicBezTo>
                      <a:pt x="697" y="764"/>
                      <a:pt x="712" y="751"/>
                      <a:pt x="726" y="738"/>
                    </a:cubicBezTo>
                    <a:cubicBezTo>
                      <a:pt x="740" y="725"/>
                      <a:pt x="746" y="718"/>
                      <a:pt x="744" y="717"/>
                    </a:cubicBezTo>
                    <a:cubicBezTo>
                      <a:pt x="737" y="714"/>
                      <a:pt x="697" y="728"/>
                      <a:pt x="622" y="756"/>
                    </a:cubicBezTo>
                    <a:cubicBezTo>
                      <a:pt x="548" y="785"/>
                      <a:pt x="502" y="805"/>
                      <a:pt x="486" y="815"/>
                    </a:cubicBezTo>
                    <a:cubicBezTo>
                      <a:pt x="476" y="823"/>
                      <a:pt x="457" y="832"/>
                      <a:pt x="431" y="843"/>
                    </a:cubicBezTo>
                    <a:cubicBezTo>
                      <a:pt x="405" y="854"/>
                      <a:pt x="387" y="863"/>
                      <a:pt x="378" y="872"/>
                    </a:cubicBezTo>
                    <a:cubicBezTo>
                      <a:pt x="369" y="880"/>
                      <a:pt x="354" y="889"/>
                      <a:pt x="332" y="900"/>
                    </a:cubicBezTo>
                    <a:cubicBezTo>
                      <a:pt x="256" y="932"/>
                      <a:pt x="198" y="958"/>
                      <a:pt x="159" y="979"/>
                    </a:cubicBezTo>
                    <a:cubicBezTo>
                      <a:pt x="152" y="982"/>
                      <a:pt x="140" y="986"/>
                      <a:pt x="122" y="988"/>
                    </a:cubicBezTo>
                    <a:cubicBezTo>
                      <a:pt x="104" y="991"/>
                      <a:pt x="88" y="992"/>
                      <a:pt x="72" y="991"/>
                    </a:cubicBezTo>
                    <a:cubicBezTo>
                      <a:pt x="57" y="990"/>
                      <a:pt x="49" y="989"/>
                      <a:pt x="49" y="986"/>
                    </a:cubicBezTo>
                    <a:cubicBezTo>
                      <a:pt x="49" y="981"/>
                      <a:pt x="46" y="979"/>
                      <a:pt x="40" y="979"/>
                    </a:cubicBezTo>
                    <a:cubicBezTo>
                      <a:pt x="35" y="979"/>
                      <a:pt x="29" y="975"/>
                      <a:pt x="22" y="967"/>
                    </a:cubicBezTo>
                    <a:cubicBezTo>
                      <a:pt x="16" y="959"/>
                      <a:pt x="10" y="950"/>
                      <a:pt x="5" y="938"/>
                    </a:cubicBezTo>
                    <a:cubicBezTo>
                      <a:pt x="0" y="923"/>
                      <a:pt x="4" y="906"/>
                      <a:pt x="17" y="888"/>
                    </a:cubicBezTo>
                    <a:cubicBezTo>
                      <a:pt x="31" y="870"/>
                      <a:pt x="45" y="863"/>
                      <a:pt x="61" y="865"/>
                    </a:cubicBezTo>
                    <a:cubicBezTo>
                      <a:pt x="68" y="866"/>
                      <a:pt x="66" y="873"/>
                      <a:pt x="54" y="884"/>
                    </a:cubicBezTo>
                    <a:cubicBezTo>
                      <a:pt x="42" y="896"/>
                      <a:pt x="36" y="904"/>
                      <a:pt x="38" y="907"/>
                    </a:cubicBezTo>
                    <a:cubicBezTo>
                      <a:pt x="44" y="916"/>
                      <a:pt x="67" y="916"/>
                      <a:pt x="106" y="905"/>
                    </a:cubicBezTo>
                    <a:cubicBezTo>
                      <a:pt x="145" y="895"/>
                      <a:pt x="188" y="878"/>
                      <a:pt x="236" y="854"/>
                    </a:cubicBezTo>
                    <a:cubicBezTo>
                      <a:pt x="249" y="847"/>
                      <a:pt x="258" y="844"/>
                      <a:pt x="264" y="844"/>
                    </a:cubicBezTo>
                    <a:cubicBezTo>
                      <a:pt x="269" y="844"/>
                      <a:pt x="281" y="838"/>
                      <a:pt x="298" y="826"/>
                    </a:cubicBezTo>
                    <a:cubicBezTo>
                      <a:pt x="316" y="813"/>
                      <a:pt x="324" y="809"/>
                      <a:pt x="324" y="812"/>
                    </a:cubicBezTo>
                    <a:cubicBezTo>
                      <a:pt x="324" y="815"/>
                      <a:pt x="327" y="814"/>
                      <a:pt x="333" y="809"/>
                    </a:cubicBezTo>
                    <a:cubicBezTo>
                      <a:pt x="339" y="804"/>
                      <a:pt x="337" y="793"/>
                      <a:pt x="328" y="776"/>
                    </a:cubicBezTo>
                    <a:cubicBezTo>
                      <a:pt x="319" y="758"/>
                      <a:pt x="315" y="744"/>
                      <a:pt x="316" y="732"/>
                    </a:cubicBezTo>
                    <a:cubicBezTo>
                      <a:pt x="316" y="721"/>
                      <a:pt x="313" y="712"/>
                      <a:pt x="307" y="707"/>
                    </a:cubicBezTo>
                    <a:cubicBezTo>
                      <a:pt x="285" y="691"/>
                      <a:pt x="297" y="654"/>
                      <a:pt x="342" y="598"/>
                    </a:cubicBezTo>
                    <a:cubicBezTo>
                      <a:pt x="361" y="573"/>
                      <a:pt x="376" y="552"/>
                      <a:pt x="389" y="535"/>
                    </a:cubicBezTo>
                    <a:cubicBezTo>
                      <a:pt x="401" y="518"/>
                      <a:pt x="409" y="507"/>
                      <a:pt x="413" y="501"/>
                    </a:cubicBezTo>
                    <a:cubicBezTo>
                      <a:pt x="435" y="476"/>
                      <a:pt x="445" y="458"/>
                      <a:pt x="445" y="448"/>
                    </a:cubicBezTo>
                    <a:cubicBezTo>
                      <a:pt x="445" y="442"/>
                      <a:pt x="435" y="440"/>
                      <a:pt x="414" y="441"/>
                    </a:cubicBezTo>
                    <a:cubicBezTo>
                      <a:pt x="393" y="441"/>
                      <a:pt x="375" y="435"/>
                      <a:pt x="361" y="423"/>
                    </a:cubicBezTo>
                    <a:cubicBezTo>
                      <a:pt x="348" y="410"/>
                      <a:pt x="339" y="393"/>
                      <a:pt x="335" y="373"/>
                    </a:cubicBezTo>
                    <a:cubicBezTo>
                      <a:pt x="330" y="352"/>
                      <a:pt x="332" y="337"/>
                      <a:pt x="340" y="328"/>
                    </a:cubicBezTo>
                    <a:cubicBezTo>
                      <a:pt x="350" y="317"/>
                      <a:pt x="406" y="291"/>
                      <a:pt x="509" y="251"/>
                    </a:cubicBezTo>
                    <a:cubicBezTo>
                      <a:pt x="544" y="238"/>
                      <a:pt x="567" y="227"/>
                      <a:pt x="580" y="218"/>
                    </a:cubicBezTo>
                    <a:cubicBezTo>
                      <a:pt x="593" y="208"/>
                      <a:pt x="603" y="194"/>
                      <a:pt x="611" y="174"/>
                    </a:cubicBezTo>
                    <a:cubicBezTo>
                      <a:pt x="619" y="156"/>
                      <a:pt x="622" y="144"/>
                      <a:pt x="621" y="137"/>
                    </a:cubicBezTo>
                    <a:cubicBezTo>
                      <a:pt x="621" y="130"/>
                      <a:pt x="615" y="121"/>
                      <a:pt x="605" y="111"/>
                    </a:cubicBezTo>
                    <a:cubicBezTo>
                      <a:pt x="594" y="98"/>
                      <a:pt x="588" y="88"/>
                      <a:pt x="588" y="81"/>
                    </a:cubicBezTo>
                    <a:cubicBezTo>
                      <a:pt x="588" y="74"/>
                      <a:pt x="586" y="70"/>
                      <a:pt x="581" y="70"/>
                    </a:cubicBezTo>
                    <a:cubicBezTo>
                      <a:pt x="577" y="70"/>
                      <a:pt x="573" y="66"/>
                      <a:pt x="571" y="58"/>
                    </a:cubicBezTo>
                    <a:cubicBezTo>
                      <a:pt x="568" y="50"/>
                      <a:pt x="565" y="42"/>
                      <a:pt x="562" y="34"/>
                    </a:cubicBezTo>
                    <a:cubicBezTo>
                      <a:pt x="559" y="26"/>
                      <a:pt x="561" y="19"/>
                      <a:pt x="569" y="13"/>
                    </a:cubicBezTo>
                    <a:close/>
                    <a:moveTo>
                      <a:pt x="83" y="857"/>
                    </a:moveTo>
                    <a:cubicBezTo>
                      <a:pt x="78" y="857"/>
                      <a:pt x="77" y="855"/>
                      <a:pt x="80" y="851"/>
                    </a:cubicBezTo>
                    <a:cubicBezTo>
                      <a:pt x="82" y="846"/>
                      <a:pt x="86" y="844"/>
                      <a:pt x="91" y="844"/>
                    </a:cubicBezTo>
                    <a:cubicBezTo>
                      <a:pt x="96" y="844"/>
                      <a:pt x="97" y="846"/>
                      <a:pt x="94" y="851"/>
                    </a:cubicBezTo>
                    <a:cubicBezTo>
                      <a:pt x="91" y="855"/>
                      <a:pt x="87" y="857"/>
                      <a:pt x="83" y="857"/>
                    </a:cubicBezTo>
                    <a:close/>
                    <a:moveTo>
                      <a:pt x="572" y="271"/>
                    </a:moveTo>
                    <a:cubicBezTo>
                      <a:pt x="572" y="268"/>
                      <a:pt x="567" y="266"/>
                      <a:pt x="557" y="265"/>
                    </a:cubicBezTo>
                    <a:cubicBezTo>
                      <a:pt x="547" y="263"/>
                      <a:pt x="535" y="263"/>
                      <a:pt x="520" y="265"/>
                    </a:cubicBezTo>
                    <a:cubicBezTo>
                      <a:pt x="506" y="266"/>
                      <a:pt x="495" y="269"/>
                      <a:pt x="488" y="272"/>
                    </a:cubicBezTo>
                    <a:cubicBezTo>
                      <a:pt x="470" y="278"/>
                      <a:pt x="452" y="288"/>
                      <a:pt x="434" y="303"/>
                    </a:cubicBezTo>
                    <a:cubicBezTo>
                      <a:pt x="407" y="326"/>
                      <a:pt x="407" y="326"/>
                      <a:pt x="407" y="326"/>
                    </a:cubicBezTo>
                    <a:cubicBezTo>
                      <a:pt x="434" y="321"/>
                      <a:pt x="434" y="321"/>
                      <a:pt x="434" y="321"/>
                    </a:cubicBezTo>
                    <a:cubicBezTo>
                      <a:pt x="453" y="318"/>
                      <a:pt x="469" y="314"/>
                      <a:pt x="480" y="308"/>
                    </a:cubicBezTo>
                    <a:cubicBezTo>
                      <a:pt x="492" y="302"/>
                      <a:pt x="510" y="295"/>
                      <a:pt x="535" y="287"/>
                    </a:cubicBezTo>
                    <a:cubicBezTo>
                      <a:pt x="560" y="279"/>
                      <a:pt x="572" y="273"/>
                      <a:pt x="572" y="271"/>
                    </a:cubicBezTo>
                    <a:close/>
                    <a:moveTo>
                      <a:pt x="551" y="715"/>
                    </a:moveTo>
                    <a:cubicBezTo>
                      <a:pt x="556" y="712"/>
                      <a:pt x="559" y="711"/>
                      <a:pt x="558" y="710"/>
                    </a:cubicBezTo>
                    <a:cubicBezTo>
                      <a:pt x="557" y="710"/>
                      <a:pt x="554" y="709"/>
                      <a:pt x="549" y="709"/>
                    </a:cubicBezTo>
                    <a:cubicBezTo>
                      <a:pt x="542" y="709"/>
                      <a:pt x="536" y="711"/>
                      <a:pt x="534" y="715"/>
                    </a:cubicBezTo>
                    <a:cubicBezTo>
                      <a:pt x="531" y="719"/>
                      <a:pt x="531" y="721"/>
                      <a:pt x="534" y="723"/>
                    </a:cubicBezTo>
                    <a:cubicBezTo>
                      <a:pt x="538" y="723"/>
                      <a:pt x="544" y="720"/>
                      <a:pt x="551" y="715"/>
                    </a:cubicBezTo>
                    <a:close/>
                    <a:moveTo>
                      <a:pt x="680" y="503"/>
                    </a:moveTo>
                    <a:cubicBezTo>
                      <a:pt x="681" y="485"/>
                      <a:pt x="681" y="474"/>
                      <a:pt x="680" y="470"/>
                    </a:cubicBezTo>
                    <a:cubicBezTo>
                      <a:pt x="679" y="465"/>
                      <a:pt x="675" y="462"/>
                      <a:pt x="669" y="461"/>
                    </a:cubicBezTo>
                    <a:cubicBezTo>
                      <a:pt x="660" y="461"/>
                      <a:pt x="651" y="465"/>
                      <a:pt x="644" y="474"/>
                    </a:cubicBezTo>
                    <a:cubicBezTo>
                      <a:pt x="636" y="482"/>
                      <a:pt x="625" y="500"/>
                      <a:pt x="611" y="528"/>
                    </a:cubicBezTo>
                    <a:cubicBezTo>
                      <a:pt x="597" y="557"/>
                      <a:pt x="588" y="572"/>
                      <a:pt x="586" y="574"/>
                    </a:cubicBezTo>
                    <a:cubicBezTo>
                      <a:pt x="583" y="576"/>
                      <a:pt x="579" y="585"/>
                      <a:pt x="572" y="601"/>
                    </a:cubicBezTo>
                    <a:cubicBezTo>
                      <a:pt x="566" y="618"/>
                      <a:pt x="557" y="635"/>
                      <a:pt x="545" y="652"/>
                    </a:cubicBezTo>
                    <a:cubicBezTo>
                      <a:pt x="531" y="673"/>
                      <a:pt x="529" y="684"/>
                      <a:pt x="540" y="684"/>
                    </a:cubicBezTo>
                    <a:cubicBezTo>
                      <a:pt x="547" y="683"/>
                      <a:pt x="560" y="675"/>
                      <a:pt x="578" y="661"/>
                    </a:cubicBezTo>
                    <a:cubicBezTo>
                      <a:pt x="615" y="632"/>
                      <a:pt x="641" y="606"/>
                      <a:pt x="655" y="583"/>
                    </a:cubicBezTo>
                    <a:cubicBezTo>
                      <a:pt x="669" y="561"/>
                      <a:pt x="678" y="534"/>
                      <a:pt x="680" y="503"/>
                    </a:cubicBezTo>
                    <a:close/>
                    <a:moveTo>
                      <a:pt x="555" y="967"/>
                    </a:moveTo>
                    <a:cubicBezTo>
                      <a:pt x="559" y="959"/>
                      <a:pt x="560" y="954"/>
                      <a:pt x="557" y="952"/>
                    </a:cubicBezTo>
                    <a:cubicBezTo>
                      <a:pt x="554" y="950"/>
                      <a:pt x="553" y="952"/>
                      <a:pt x="551" y="957"/>
                    </a:cubicBezTo>
                    <a:cubicBezTo>
                      <a:pt x="550" y="959"/>
                      <a:pt x="549" y="960"/>
                      <a:pt x="549" y="961"/>
                    </a:cubicBezTo>
                    <a:cubicBezTo>
                      <a:pt x="545" y="969"/>
                      <a:pt x="545" y="974"/>
                      <a:pt x="547" y="977"/>
                    </a:cubicBezTo>
                    <a:cubicBezTo>
                      <a:pt x="549" y="978"/>
                      <a:pt x="551" y="976"/>
                      <a:pt x="553" y="971"/>
                    </a:cubicBezTo>
                    <a:cubicBezTo>
                      <a:pt x="554" y="970"/>
                      <a:pt x="555" y="968"/>
                      <a:pt x="555" y="967"/>
                    </a:cubicBezTo>
                    <a:close/>
                    <a:moveTo>
                      <a:pt x="1132" y="425"/>
                    </a:moveTo>
                    <a:cubicBezTo>
                      <a:pt x="1132" y="421"/>
                      <a:pt x="1136" y="415"/>
                      <a:pt x="1144" y="407"/>
                    </a:cubicBezTo>
                    <a:cubicBezTo>
                      <a:pt x="1152" y="399"/>
                      <a:pt x="1160" y="398"/>
                      <a:pt x="1169" y="403"/>
                    </a:cubicBezTo>
                    <a:cubicBezTo>
                      <a:pt x="1178" y="408"/>
                      <a:pt x="1186" y="408"/>
                      <a:pt x="1193" y="403"/>
                    </a:cubicBezTo>
                    <a:cubicBezTo>
                      <a:pt x="1200" y="398"/>
                      <a:pt x="1206" y="397"/>
                      <a:pt x="1212" y="400"/>
                    </a:cubicBezTo>
                    <a:cubicBezTo>
                      <a:pt x="1218" y="404"/>
                      <a:pt x="1227" y="406"/>
                      <a:pt x="1238" y="407"/>
                    </a:cubicBezTo>
                    <a:cubicBezTo>
                      <a:pt x="1256" y="408"/>
                      <a:pt x="1274" y="411"/>
                      <a:pt x="1291" y="415"/>
                    </a:cubicBezTo>
                    <a:cubicBezTo>
                      <a:pt x="1308" y="419"/>
                      <a:pt x="1317" y="422"/>
                      <a:pt x="1317" y="424"/>
                    </a:cubicBezTo>
                    <a:cubicBezTo>
                      <a:pt x="1317" y="427"/>
                      <a:pt x="1324" y="436"/>
                      <a:pt x="1338" y="452"/>
                    </a:cubicBezTo>
                    <a:cubicBezTo>
                      <a:pt x="1352" y="468"/>
                      <a:pt x="1358" y="480"/>
                      <a:pt x="1355" y="488"/>
                    </a:cubicBezTo>
                    <a:cubicBezTo>
                      <a:pt x="1351" y="496"/>
                      <a:pt x="1349" y="503"/>
                      <a:pt x="1349" y="511"/>
                    </a:cubicBezTo>
                    <a:cubicBezTo>
                      <a:pt x="1348" y="519"/>
                      <a:pt x="1342" y="528"/>
                      <a:pt x="1331" y="538"/>
                    </a:cubicBezTo>
                    <a:cubicBezTo>
                      <a:pt x="1319" y="548"/>
                      <a:pt x="1311" y="555"/>
                      <a:pt x="1306" y="559"/>
                    </a:cubicBezTo>
                    <a:cubicBezTo>
                      <a:pt x="1300" y="563"/>
                      <a:pt x="1295" y="576"/>
                      <a:pt x="1288" y="598"/>
                    </a:cubicBezTo>
                    <a:cubicBezTo>
                      <a:pt x="1282" y="619"/>
                      <a:pt x="1277" y="630"/>
                      <a:pt x="1273" y="630"/>
                    </a:cubicBezTo>
                    <a:cubicBezTo>
                      <a:pt x="1269" y="630"/>
                      <a:pt x="1267" y="635"/>
                      <a:pt x="1267" y="644"/>
                    </a:cubicBezTo>
                    <a:cubicBezTo>
                      <a:pt x="1267" y="653"/>
                      <a:pt x="1265" y="659"/>
                      <a:pt x="1260" y="662"/>
                    </a:cubicBezTo>
                    <a:cubicBezTo>
                      <a:pt x="1256" y="665"/>
                      <a:pt x="1254" y="671"/>
                      <a:pt x="1254" y="679"/>
                    </a:cubicBezTo>
                    <a:cubicBezTo>
                      <a:pt x="1254" y="688"/>
                      <a:pt x="1250" y="695"/>
                      <a:pt x="1243" y="701"/>
                    </a:cubicBezTo>
                    <a:cubicBezTo>
                      <a:pt x="1236" y="706"/>
                      <a:pt x="1232" y="715"/>
                      <a:pt x="1232" y="727"/>
                    </a:cubicBezTo>
                    <a:cubicBezTo>
                      <a:pt x="1232" y="738"/>
                      <a:pt x="1230" y="744"/>
                      <a:pt x="1225" y="744"/>
                    </a:cubicBezTo>
                    <a:cubicBezTo>
                      <a:pt x="1220" y="744"/>
                      <a:pt x="1218" y="747"/>
                      <a:pt x="1221" y="754"/>
                    </a:cubicBezTo>
                    <a:cubicBezTo>
                      <a:pt x="1223" y="762"/>
                      <a:pt x="1220" y="766"/>
                      <a:pt x="1209" y="769"/>
                    </a:cubicBezTo>
                    <a:cubicBezTo>
                      <a:pt x="1203" y="771"/>
                      <a:pt x="1200" y="774"/>
                      <a:pt x="1200" y="777"/>
                    </a:cubicBezTo>
                    <a:cubicBezTo>
                      <a:pt x="1202" y="779"/>
                      <a:pt x="1200" y="783"/>
                      <a:pt x="1192" y="789"/>
                    </a:cubicBezTo>
                    <a:cubicBezTo>
                      <a:pt x="1184" y="795"/>
                      <a:pt x="1179" y="804"/>
                      <a:pt x="1177" y="815"/>
                    </a:cubicBezTo>
                    <a:cubicBezTo>
                      <a:pt x="1175" y="832"/>
                      <a:pt x="1175" y="832"/>
                      <a:pt x="1175" y="832"/>
                    </a:cubicBezTo>
                    <a:cubicBezTo>
                      <a:pt x="1190" y="817"/>
                      <a:pt x="1190" y="817"/>
                      <a:pt x="1190" y="817"/>
                    </a:cubicBezTo>
                    <a:cubicBezTo>
                      <a:pt x="1202" y="807"/>
                      <a:pt x="1218" y="795"/>
                      <a:pt x="1238" y="782"/>
                    </a:cubicBezTo>
                    <a:cubicBezTo>
                      <a:pt x="1259" y="770"/>
                      <a:pt x="1272" y="761"/>
                      <a:pt x="1277" y="757"/>
                    </a:cubicBezTo>
                    <a:cubicBezTo>
                      <a:pt x="1286" y="750"/>
                      <a:pt x="1303" y="738"/>
                      <a:pt x="1329" y="723"/>
                    </a:cubicBezTo>
                    <a:cubicBezTo>
                      <a:pt x="1354" y="707"/>
                      <a:pt x="1371" y="699"/>
                      <a:pt x="1379" y="698"/>
                    </a:cubicBezTo>
                    <a:cubicBezTo>
                      <a:pt x="1389" y="695"/>
                      <a:pt x="1409" y="698"/>
                      <a:pt x="1439" y="705"/>
                    </a:cubicBezTo>
                    <a:cubicBezTo>
                      <a:pt x="1469" y="713"/>
                      <a:pt x="1488" y="721"/>
                      <a:pt x="1494" y="728"/>
                    </a:cubicBezTo>
                    <a:cubicBezTo>
                      <a:pt x="1504" y="741"/>
                      <a:pt x="1509" y="751"/>
                      <a:pt x="1507" y="758"/>
                    </a:cubicBezTo>
                    <a:cubicBezTo>
                      <a:pt x="1505" y="765"/>
                      <a:pt x="1496" y="768"/>
                      <a:pt x="1481" y="765"/>
                    </a:cubicBezTo>
                    <a:cubicBezTo>
                      <a:pt x="1475" y="765"/>
                      <a:pt x="1470" y="767"/>
                      <a:pt x="1464" y="771"/>
                    </a:cubicBezTo>
                    <a:cubicBezTo>
                      <a:pt x="1458" y="775"/>
                      <a:pt x="1446" y="777"/>
                      <a:pt x="1427" y="778"/>
                    </a:cubicBezTo>
                    <a:cubicBezTo>
                      <a:pt x="1400" y="780"/>
                      <a:pt x="1373" y="793"/>
                      <a:pt x="1346" y="819"/>
                    </a:cubicBezTo>
                    <a:cubicBezTo>
                      <a:pt x="1329" y="834"/>
                      <a:pt x="1329" y="834"/>
                      <a:pt x="1329" y="834"/>
                    </a:cubicBezTo>
                    <a:cubicBezTo>
                      <a:pt x="1350" y="865"/>
                      <a:pt x="1350" y="865"/>
                      <a:pt x="1350" y="865"/>
                    </a:cubicBezTo>
                    <a:cubicBezTo>
                      <a:pt x="1364" y="886"/>
                      <a:pt x="1374" y="913"/>
                      <a:pt x="1381" y="946"/>
                    </a:cubicBezTo>
                    <a:cubicBezTo>
                      <a:pt x="1387" y="979"/>
                      <a:pt x="1391" y="998"/>
                      <a:pt x="1394" y="1003"/>
                    </a:cubicBezTo>
                    <a:cubicBezTo>
                      <a:pt x="1397" y="1007"/>
                      <a:pt x="1399" y="1021"/>
                      <a:pt x="1400" y="1044"/>
                    </a:cubicBezTo>
                    <a:cubicBezTo>
                      <a:pt x="1401" y="1067"/>
                      <a:pt x="1405" y="1090"/>
                      <a:pt x="1411" y="1111"/>
                    </a:cubicBezTo>
                    <a:cubicBezTo>
                      <a:pt x="1418" y="1133"/>
                      <a:pt x="1419" y="1150"/>
                      <a:pt x="1415" y="1160"/>
                    </a:cubicBezTo>
                    <a:cubicBezTo>
                      <a:pt x="1411" y="1171"/>
                      <a:pt x="1408" y="1207"/>
                      <a:pt x="1406" y="1267"/>
                    </a:cubicBezTo>
                    <a:cubicBezTo>
                      <a:pt x="1403" y="1328"/>
                      <a:pt x="1399" y="1369"/>
                      <a:pt x="1395" y="1391"/>
                    </a:cubicBezTo>
                    <a:cubicBezTo>
                      <a:pt x="1390" y="1414"/>
                      <a:pt x="1388" y="1431"/>
                      <a:pt x="1388" y="1444"/>
                    </a:cubicBezTo>
                    <a:cubicBezTo>
                      <a:pt x="1388" y="1475"/>
                      <a:pt x="1382" y="1498"/>
                      <a:pt x="1371" y="1512"/>
                    </a:cubicBezTo>
                    <a:cubicBezTo>
                      <a:pt x="1370" y="1513"/>
                      <a:pt x="1368" y="1514"/>
                      <a:pt x="1367" y="1514"/>
                    </a:cubicBezTo>
                    <a:cubicBezTo>
                      <a:pt x="1363" y="1511"/>
                      <a:pt x="1361" y="1513"/>
                      <a:pt x="1361" y="1519"/>
                    </a:cubicBezTo>
                    <a:cubicBezTo>
                      <a:pt x="1361" y="1528"/>
                      <a:pt x="1358" y="1544"/>
                      <a:pt x="1352" y="1567"/>
                    </a:cubicBezTo>
                    <a:cubicBezTo>
                      <a:pt x="1345" y="1590"/>
                      <a:pt x="1341" y="1603"/>
                      <a:pt x="1338" y="1606"/>
                    </a:cubicBezTo>
                    <a:cubicBezTo>
                      <a:pt x="1333" y="1608"/>
                      <a:pt x="1331" y="1616"/>
                      <a:pt x="1331" y="1630"/>
                    </a:cubicBezTo>
                    <a:cubicBezTo>
                      <a:pt x="1331" y="1643"/>
                      <a:pt x="1328" y="1651"/>
                      <a:pt x="1324" y="1654"/>
                    </a:cubicBezTo>
                    <a:cubicBezTo>
                      <a:pt x="1319" y="1657"/>
                      <a:pt x="1310" y="1673"/>
                      <a:pt x="1296" y="1704"/>
                    </a:cubicBezTo>
                    <a:cubicBezTo>
                      <a:pt x="1282" y="1735"/>
                      <a:pt x="1270" y="1755"/>
                      <a:pt x="1260" y="1765"/>
                    </a:cubicBezTo>
                    <a:cubicBezTo>
                      <a:pt x="1251" y="1774"/>
                      <a:pt x="1246" y="1782"/>
                      <a:pt x="1246" y="1789"/>
                    </a:cubicBezTo>
                    <a:cubicBezTo>
                      <a:pt x="1246" y="1795"/>
                      <a:pt x="1236" y="1809"/>
                      <a:pt x="1215" y="1829"/>
                    </a:cubicBezTo>
                    <a:cubicBezTo>
                      <a:pt x="1195" y="1850"/>
                      <a:pt x="1180" y="1869"/>
                      <a:pt x="1172" y="1887"/>
                    </a:cubicBezTo>
                    <a:cubicBezTo>
                      <a:pt x="1163" y="1905"/>
                      <a:pt x="1155" y="1916"/>
                      <a:pt x="1148" y="1920"/>
                    </a:cubicBezTo>
                    <a:cubicBezTo>
                      <a:pt x="1141" y="1923"/>
                      <a:pt x="1139" y="1923"/>
                      <a:pt x="1140" y="1918"/>
                    </a:cubicBezTo>
                    <a:cubicBezTo>
                      <a:pt x="1140" y="1912"/>
                      <a:pt x="1143" y="1900"/>
                      <a:pt x="1150" y="1881"/>
                    </a:cubicBezTo>
                    <a:cubicBezTo>
                      <a:pt x="1168" y="1832"/>
                      <a:pt x="1176" y="1800"/>
                      <a:pt x="1175" y="1785"/>
                    </a:cubicBezTo>
                    <a:cubicBezTo>
                      <a:pt x="1175" y="1784"/>
                      <a:pt x="1178" y="1771"/>
                      <a:pt x="1185" y="1747"/>
                    </a:cubicBezTo>
                    <a:cubicBezTo>
                      <a:pt x="1192" y="1724"/>
                      <a:pt x="1202" y="1674"/>
                      <a:pt x="1214" y="1598"/>
                    </a:cubicBezTo>
                    <a:cubicBezTo>
                      <a:pt x="1226" y="1522"/>
                      <a:pt x="1234" y="1472"/>
                      <a:pt x="1238" y="1446"/>
                    </a:cubicBezTo>
                    <a:cubicBezTo>
                      <a:pt x="1252" y="1371"/>
                      <a:pt x="1261" y="1292"/>
                      <a:pt x="1263" y="1211"/>
                    </a:cubicBezTo>
                    <a:cubicBezTo>
                      <a:pt x="1266" y="1177"/>
                      <a:pt x="1268" y="1139"/>
                      <a:pt x="1271" y="1098"/>
                    </a:cubicBezTo>
                    <a:cubicBezTo>
                      <a:pt x="1280" y="958"/>
                      <a:pt x="1282" y="883"/>
                      <a:pt x="1277" y="873"/>
                    </a:cubicBezTo>
                    <a:cubicBezTo>
                      <a:pt x="1273" y="868"/>
                      <a:pt x="1265" y="870"/>
                      <a:pt x="1254" y="880"/>
                    </a:cubicBezTo>
                    <a:cubicBezTo>
                      <a:pt x="1242" y="889"/>
                      <a:pt x="1238" y="895"/>
                      <a:pt x="1241" y="898"/>
                    </a:cubicBezTo>
                    <a:cubicBezTo>
                      <a:pt x="1244" y="900"/>
                      <a:pt x="1240" y="905"/>
                      <a:pt x="1229" y="913"/>
                    </a:cubicBezTo>
                    <a:cubicBezTo>
                      <a:pt x="1221" y="918"/>
                      <a:pt x="1200" y="937"/>
                      <a:pt x="1167" y="968"/>
                    </a:cubicBezTo>
                    <a:cubicBezTo>
                      <a:pt x="1134" y="999"/>
                      <a:pt x="1114" y="1020"/>
                      <a:pt x="1107" y="1029"/>
                    </a:cubicBezTo>
                    <a:cubicBezTo>
                      <a:pt x="1103" y="1034"/>
                      <a:pt x="1095" y="1056"/>
                      <a:pt x="1082" y="1096"/>
                    </a:cubicBezTo>
                    <a:cubicBezTo>
                      <a:pt x="1069" y="1136"/>
                      <a:pt x="1060" y="1168"/>
                      <a:pt x="1055" y="1194"/>
                    </a:cubicBezTo>
                    <a:cubicBezTo>
                      <a:pt x="1050" y="1217"/>
                      <a:pt x="1045" y="1232"/>
                      <a:pt x="1040" y="1238"/>
                    </a:cubicBezTo>
                    <a:cubicBezTo>
                      <a:pt x="1034" y="1245"/>
                      <a:pt x="1025" y="1247"/>
                      <a:pt x="1013" y="1246"/>
                    </a:cubicBezTo>
                    <a:cubicBezTo>
                      <a:pt x="1002" y="1245"/>
                      <a:pt x="991" y="1240"/>
                      <a:pt x="980" y="1231"/>
                    </a:cubicBezTo>
                    <a:cubicBezTo>
                      <a:pt x="970" y="1222"/>
                      <a:pt x="960" y="1208"/>
                      <a:pt x="950" y="1189"/>
                    </a:cubicBezTo>
                    <a:cubicBezTo>
                      <a:pt x="939" y="1171"/>
                      <a:pt x="934" y="1157"/>
                      <a:pt x="934" y="1149"/>
                    </a:cubicBezTo>
                    <a:cubicBezTo>
                      <a:pt x="934" y="1141"/>
                      <a:pt x="932" y="1134"/>
                      <a:pt x="928" y="1129"/>
                    </a:cubicBezTo>
                    <a:cubicBezTo>
                      <a:pt x="922" y="1124"/>
                      <a:pt x="917" y="1110"/>
                      <a:pt x="914" y="1088"/>
                    </a:cubicBezTo>
                    <a:cubicBezTo>
                      <a:pt x="911" y="1066"/>
                      <a:pt x="910" y="1046"/>
                      <a:pt x="911" y="1028"/>
                    </a:cubicBezTo>
                    <a:cubicBezTo>
                      <a:pt x="912" y="1009"/>
                      <a:pt x="916" y="1000"/>
                      <a:pt x="921" y="1000"/>
                    </a:cubicBezTo>
                    <a:cubicBezTo>
                      <a:pt x="930" y="1000"/>
                      <a:pt x="972" y="904"/>
                      <a:pt x="1048" y="711"/>
                    </a:cubicBezTo>
                    <a:cubicBezTo>
                      <a:pt x="1052" y="702"/>
                      <a:pt x="1060" y="684"/>
                      <a:pt x="1073" y="655"/>
                    </a:cubicBezTo>
                    <a:cubicBezTo>
                      <a:pt x="1103" y="586"/>
                      <a:pt x="1113" y="550"/>
                      <a:pt x="1102" y="546"/>
                    </a:cubicBezTo>
                    <a:cubicBezTo>
                      <a:pt x="1095" y="546"/>
                      <a:pt x="1091" y="549"/>
                      <a:pt x="1088" y="556"/>
                    </a:cubicBezTo>
                    <a:cubicBezTo>
                      <a:pt x="1086" y="563"/>
                      <a:pt x="1080" y="567"/>
                      <a:pt x="1071" y="567"/>
                    </a:cubicBezTo>
                    <a:cubicBezTo>
                      <a:pt x="1064" y="567"/>
                      <a:pt x="1053" y="573"/>
                      <a:pt x="1036" y="584"/>
                    </a:cubicBezTo>
                    <a:cubicBezTo>
                      <a:pt x="1019" y="596"/>
                      <a:pt x="1006" y="607"/>
                      <a:pt x="996" y="619"/>
                    </a:cubicBezTo>
                    <a:cubicBezTo>
                      <a:pt x="989" y="626"/>
                      <a:pt x="986" y="630"/>
                      <a:pt x="985" y="630"/>
                    </a:cubicBezTo>
                    <a:cubicBezTo>
                      <a:pt x="984" y="630"/>
                      <a:pt x="985" y="627"/>
                      <a:pt x="988" y="621"/>
                    </a:cubicBezTo>
                    <a:cubicBezTo>
                      <a:pt x="992" y="610"/>
                      <a:pt x="993" y="601"/>
                      <a:pt x="993" y="593"/>
                    </a:cubicBezTo>
                    <a:cubicBezTo>
                      <a:pt x="992" y="584"/>
                      <a:pt x="994" y="580"/>
                      <a:pt x="999" y="580"/>
                    </a:cubicBezTo>
                    <a:cubicBezTo>
                      <a:pt x="1003" y="580"/>
                      <a:pt x="1007" y="576"/>
                      <a:pt x="1009" y="569"/>
                    </a:cubicBezTo>
                    <a:cubicBezTo>
                      <a:pt x="1013" y="559"/>
                      <a:pt x="1038" y="530"/>
                      <a:pt x="1084" y="484"/>
                    </a:cubicBezTo>
                    <a:cubicBezTo>
                      <a:pt x="1116" y="449"/>
                      <a:pt x="1132" y="430"/>
                      <a:pt x="1132" y="425"/>
                    </a:cubicBezTo>
                    <a:close/>
                  </a:path>
                </a:pathLst>
              </a:custGeom>
              <a:solidFill>
                <a:srgbClr val="F8003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9">
                <a:extLst>
                  <a:ext uri="{FF2B5EF4-FFF2-40B4-BE49-F238E27FC236}">
                    <a16:creationId xmlns:a16="http://schemas.microsoft.com/office/drawing/2014/main" xmlns="" id="{78FD014C-64BF-423D-B0F8-8A7D31987CF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63891" y="2511054"/>
                <a:ext cx="2181523" cy="1847004"/>
              </a:xfrm>
              <a:custGeom>
                <a:avLst/>
                <a:gdLst>
                  <a:gd name="T0" fmla="*/ 373 w 996"/>
                  <a:gd name="T1" fmla="*/ 101 h 844"/>
                  <a:gd name="T2" fmla="*/ 385 w 996"/>
                  <a:gd name="T3" fmla="*/ 221 h 844"/>
                  <a:gd name="T4" fmla="*/ 507 w 996"/>
                  <a:gd name="T5" fmla="*/ 339 h 844"/>
                  <a:gd name="T6" fmla="*/ 613 w 996"/>
                  <a:gd name="T7" fmla="*/ 338 h 844"/>
                  <a:gd name="T8" fmla="*/ 612 w 996"/>
                  <a:gd name="T9" fmla="*/ 208 h 844"/>
                  <a:gd name="T10" fmla="*/ 778 w 996"/>
                  <a:gd name="T11" fmla="*/ 290 h 844"/>
                  <a:gd name="T12" fmla="*/ 680 w 996"/>
                  <a:gd name="T13" fmla="*/ 367 h 844"/>
                  <a:gd name="T14" fmla="*/ 728 w 996"/>
                  <a:gd name="T15" fmla="*/ 427 h 844"/>
                  <a:gd name="T16" fmla="*/ 778 w 996"/>
                  <a:gd name="T17" fmla="*/ 431 h 844"/>
                  <a:gd name="T18" fmla="*/ 757 w 996"/>
                  <a:gd name="T19" fmla="*/ 542 h 844"/>
                  <a:gd name="T20" fmla="*/ 815 w 996"/>
                  <a:gd name="T21" fmla="*/ 464 h 844"/>
                  <a:gd name="T22" fmla="*/ 863 w 996"/>
                  <a:gd name="T23" fmla="*/ 374 h 844"/>
                  <a:gd name="T24" fmla="*/ 860 w 996"/>
                  <a:gd name="T25" fmla="*/ 511 h 844"/>
                  <a:gd name="T26" fmla="*/ 860 w 996"/>
                  <a:gd name="T27" fmla="*/ 730 h 844"/>
                  <a:gd name="T28" fmla="*/ 963 w 996"/>
                  <a:gd name="T29" fmla="*/ 768 h 844"/>
                  <a:gd name="T30" fmla="*/ 851 w 996"/>
                  <a:gd name="T31" fmla="*/ 843 h 844"/>
                  <a:gd name="T32" fmla="*/ 641 w 996"/>
                  <a:gd name="T33" fmla="*/ 815 h 844"/>
                  <a:gd name="T34" fmla="*/ 420 w 996"/>
                  <a:gd name="T35" fmla="*/ 705 h 844"/>
                  <a:gd name="T36" fmla="*/ 196 w 996"/>
                  <a:gd name="T37" fmla="*/ 629 h 844"/>
                  <a:gd name="T38" fmla="*/ 83 w 996"/>
                  <a:gd name="T39" fmla="*/ 714 h 844"/>
                  <a:gd name="T40" fmla="*/ 5 w 996"/>
                  <a:gd name="T41" fmla="*/ 689 h 844"/>
                  <a:gd name="T42" fmla="*/ 130 w 996"/>
                  <a:gd name="T43" fmla="*/ 565 h 844"/>
                  <a:gd name="T44" fmla="*/ 280 w 996"/>
                  <a:gd name="T45" fmla="*/ 446 h 844"/>
                  <a:gd name="T46" fmla="*/ 47 w 996"/>
                  <a:gd name="T47" fmla="*/ 493 h 844"/>
                  <a:gd name="T48" fmla="*/ 69 w 996"/>
                  <a:gd name="T49" fmla="*/ 425 h 844"/>
                  <a:gd name="T50" fmla="*/ 253 w 996"/>
                  <a:gd name="T51" fmla="*/ 369 h 844"/>
                  <a:gd name="T52" fmla="*/ 276 w 996"/>
                  <a:gd name="T53" fmla="*/ 311 h 844"/>
                  <a:gd name="T54" fmla="*/ 208 w 996"/>
                  <a:gd name="T55" fmla="*/ 211 h 844"/>
                  <a:gd name="T56" fmla="*/ 243 w 996"/>
                  <a:gd name="T57" fmla="*/ 198 h 844"/>
                  <a:gd name="T58" fmla="*/ 299 w 996"/>
                  <a:gd name="T59" fmla="*/ 500 h 844"/>
                  <a:gd name="T60" fmla="*/ 268 w 996"/>
                  <a:gd name="T61" fmla="*/ 603 h 844"/>
                  <a:gd name="T62" fmla="*/ 280 w 996"/>
                  <a:gd name="T63" fmla="*/ 548 h 844"/>
                  <a:gd name="T64" fmla="*/ 492 w 996"/>
                  <a:gd name="T65" fmla="*/ 355 h 844"/>
                  <a:gd name="T66" fmla="*/ 359 w 996"/>
                  <a:gd name="T67" fmla="*/ 394 h 844"/>
                  <a:gd name="T68" fmla="*/ 408 w 996"/>
                  <a:gd name="T69" fmla="*/ 435 h 844"/>
                  <a:gd name="T70" fmla="*/ 367 w 996"/>
                  <a:gd name="T71" fmla="*/ 588 h 844"/>
                  <a:gd name="T72" fmla="*/ 578 w 996"/>
                  <a:gd name="T73" fmla="*/ 718 h 844"/>
                  <a:gd name="T74" fmla="*/ 796 w 996"/>
                  <a:gd name="T75" fmla="*/ 750 h 844"/>
                  <a:gd name="T76" fmla="*/ 731 w 996"/>
                  <a:gd name="T77" fmla="*/ 638 h 844"/>
                  <a:gd name="T78" fmla="*/ 688 w 996"/>
                  <a:gd name="T79" fmla="*/ 553 h 844"/>
                  <a:gd name="T80" fmla="*/ 608 w 996"/>
                  <a:gd name="T81" fmla="*/ 588 h 844"/>
                  <a:gd name="T82" fmla="*/ 668 w 996"/>
                  <a:gd name="T83" fmla="*/ 461 h 844"/>
                  <a:gd name="T84" fmla="*/ 545 w 996"/>
                  <a:gd name="T85" fmla="*/ 571 h 844"/>
                  <a:gd name="T86" fmla="*/ 495 w 996"/>
                  <a:gd name="T87" fmla="*/ 492 h 844"/>
                  <a:gd name="T88" fmla="*/ 506 w 996"/>
                  <a:gd name="T89" fmla="*/ 418 h 844"/>
                  <a:gd name="T90" fmla="*/ 508 w 996"/>
                  <a:gd name="T91" fmla="*/ 374 h 844"/>
                  <a:gd name="T92" fmla="*/ 361 w 996"/>
                  <a:gd name="T93" fmla="*/ 472 h 844"/>
                  <a:gd name="T94" fmla="*/ 578 w 996"/>
                  <a:gd name="T95" fmla="*/ 387 h 844"/>
                  <a:gd name="T96" fmla="*/ 641 w 996"/>
                  <a:gd name="T97" fmla="*/ 378 h 844"/>
                  <a:gd name="T98" fmla="*/ 559 w 996"/>
                  <a:gd name="T99" fmla="*/ 444 h 844"/>
                  <a:gd name="T100" fmla="*/ 626 w 996"/>
                  <a:gd name="T101" fmla="*/ 435 h 844"/>
                  <a:gd name="T102" fmla="*/ 675 w 996"/>
                  <a:gd name="T103" fmla="*/ 320 h 844"/>
                  <a:gd name="T104" fmla="*/ 745 w 996"/>
                  <a:gd name="T105" fmla="*/ 176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96" h="844">
                    <a:moveTo>
                      <a:pt x="315" y="35"/>
                    </a:moveTo>
                    <a:cubicBezTo>
                      <a:pt x="313" y="16"/>
                      <a:pt x="313" y="6"/>
                      <a:pt x="317" y="3"/>
                    </a:cubicBezTo>
                    <a:cubicBezTo>
                      <a:pt x="321" y="1"/>
                      <a:pt x="325" y="0"/>
                      <a:pt x="329" y="0"/>
                    </a:cubicBezTo>
                    <a:cubicBezTo>
                      <a:pt x="338" y="0"/>
                      <a:pt x="347" y="10"/>
                      <a:pt x="356" y="31"/>
                    </a:cubicBezTo>
                    <a:cubicBezTo>
                      <a:pt x="365" y="53"/>
                      <a:pt x="371" y="76"/>
                      <a:pt x="373" y="101"/>
                    </a:cubicBezTo>
                    <a:cubicBezTo>
                      <a:pt x="376" y="134"/>
                      <a:pt x="385" y="156"/>
                      <a:pt x="398" y="167"/>
                    </a:cubicBezTo>
                    <a:cubicBezTo>
                      <a:pt x="402" y="170"/>
                      <a:pt x="405" y="171"/>
                      <a:pt x="405" y="170"/>
                    </a:cubicBezTo>
                    <a:cubicBezTo>
                      <a:pt x="405" y="168"/>
                      <a:pt x="409" y="172"/>
                      <a:pt x="418" y="181"/>
                    </a:cubicBezTo>
                    <a:cubicBezTo>
                      <a:pt x="435" y="198"/>
                      <a:pt x="432" y="209"/>
                      <a:pt x="409" y="213"/>
                    </a:cubicBezTo>
                    <a:cubicBezTo>
                      <a:pt x="398" y="215"/>
                      <a:pt x="390" y="218"/>
                      <a:pt x="385" y="221"/>
                    </a:cubicBezTo>
                    <a:cubicBezTo>
                      <a:pt x="378" y="226"/>
                      <a:pt x="376" y="252"/>
                      <a:pt x="377" y="297"/>
                    </a:cubicBezTo>
                    <a:cubicBezTo>
                      <a:pt x="378" y="314"/>
                      <a:pt x="378" y="314"/>
                      <a:pt x="378" y="314"/>
                    </a:cubicBezTo>
                    <a:cubicBezTo>
                      <a:pt x="423" y="314"/>
                      <a:pt x="423" y="314"/>
                      <a:pt x="423" y="314"/>
                    </a:cubicBezTo>
                    <a:cubicBezTo>
                      <a:pt x="467" y="315"/>
                      <a:pt x="492" y="322"/>
                      <a:pt x="500" y="337"/>
                    </a:cubicBezTo>
                    <a:cubicBezTo>
                      <a:pt x="503" y="342"/>
                      <a:pt x="505" y="342"/>
                      <a:pt x="507" y="339"/>
                    </a:cubicBezTo>
                    <a:cubicBezTo>
                      <a:pt x="511" y="333"/>
                      <a:pt x="519" y="332"/>
                      <a:pt x="529" y="337"/>
                    </a:cubicBezTo>
                    <a:cubicBezTo>
                      <a:pt x="540" y="342"/>
                      <a:pt x="545" y="348"/>
                      <a:pt x="545" y="356"/>
                    </a:cubicBezTo>
                    <a:cubicBezTo>
                      <a:pt x="545" y="362"/>
                      <a:pt x="546" y="364"/>
                      <a:pt x="547" y="364"/>
                    </a:cubicBezTo>
                    <a:cubicBezTo>
                      <a:pt x="548" y="364"/>
                      <a:pt x="558" y="360"/>
                      <a:pt x="577" y="351"/>
                    </a:cubicBezTo>
                    <a:cubicBezTo>
                      <a:pt x="597" y="342"/>
                      <a:pt x="609" y="338"/>
                      <a:pt x="613" y="338"/>
                    </a:cubicBezTo>
                    <a:cubicBezTo>
                      <a:pt x="623" y="338"/>
                      <a:pt x="624" y="326"/>
                      <a:pt x="616" y="302"/>
                    </a:cubicBezTo>
                    <a:cubicBezTo>
                      <a:pt x="601" y="260"/>
                      <a:pt x="588" y="228"/>
                      <a:pt x="579" y="207"/>
                    </a:cubicBezTo>
                    <a:cubicBezTo>
                      <a:pt x="567" y="181"/>
                      <a:pt x="565" y="167"/>
                      <a:pt x="574" y="165"/>
                    </a:cubicBezTo>
                    <a:cubicBezTo>
                      <a:pt x="579" y="163"/>
                      <a:pt x="584" y="164"/>
                      <a:pt x="589" y="170"/>
                    </a:cubicBezTo>
                    <a:cubicBezTo>
                      <a:pt x="594" y="176"/>
                      <a:pt x="601" y="189"/>
                      <a:pt x="612" y="208"/>
                    </a:cubicBezTo>
                    <a:cubicBezTo>
                      <a:pt x="625" y="233"/>
                      <a:pt x="637" y="251"/>
                      <a:pt x="647" y="261"/>
                    </a:cubicBezTo>
                    <a:cubicBezTo>
                      <a:pt x="656" y="271"/>
                      <a:pt x="668" y="278"/>
                      <a:pt x="681" y="281"/>
                    </a:cubicBezTo>
                    <a:cubicBezTo>
                      <a:pt x="696" y="285"/>
                      <a:pt x="714" y="286"/>
                      <a:pt x="734" y="285"/>
                    </a:cubicBezTo>
                    <a:cubicBezTo>
                      <a:pt x="754" y="283"/>
                      <a:pt x="765" y="284"/>
                      <a:pt x="767" y="286"/>
                    </a:cubicBezTo>
                    <a:cubicBezTo>
                      <a:pt x="769" y="288"/>
                      <a:pt x="772" y="290"/>
                      <a:pt x="778" y="290"/>
                    </a:cubicBezTo>
                    <a:cubicBezTo>
                      <a:pt x="783" y="290"/>
                      <a:pt x="789" y="292"/>
                      <a:pt x="796" y="298"/>
                    </a:cubicBezTo>
                    <a:cubicBezTo>
                      <a:pt x="810" y="309"/>
                      <a:pt x="803" y="320"/>
                      <a:pt x="777" y="329"/>
                    </a:cubicBezTo>
                    <a:cubicBezTo>
                      <a:pt x="764" y="333"/>
                      <a:pt x="745" y="339"/>
                      <a:pt x="721" y="345"/>
                    </a:cubicBezTo>
                    <a:cubicBezTo>
                      <a:pt x="700" y="350"/>
                      <a:pt x="688" y="353"/>
                      <a:pt x="684" y="355"/>
                    </a:cubicBezTo>
                    <a:cubicBezTo>
                      <a:pt x="681" y="356"/>
                      <a:pt x="680" y="360"/>
                      <a:pt x="680" y="367"/>
                    </a:cubicBezTo>
                    <a:cubicBezTo>
                      <a:pt x="681" y="375"/>
                      <a:pt x="684" y="384"/>
                      <a:pt x="690" y="395"/>
                    </a:cubicBezTo>
                    <a:cubicBezTo>
                      <a:pt x="695" y="405"/>
                      <a:pt x="700" y="417"/>
                      <a:pt x="703" y="430"/>
                    </a:cubicBezTo>
                    <a:cubicBezTo>
                      <a:pt x="707" y="442"/>
                      <a:pt x="710" y="448"/>
                      <a:pt x="713" y="448"/>
                    </a:cubicBezTo>
                    <a:cubicBezTo>
                      <a:pt x="715" y="448"/>
                      <a:pt x="716" y="447"/>
                      <a:pt x="716" y="445"/>
                    </a:cubicBezTo>
                    <a:cubicBezTo>
                      <a:pt x="716" y="443"/>
                      <a:pt x="720" y="437"/>
                      <a:pt x="728" y="427"/>
                    </a:cubicBezTo>
                    <a:cubicBezTo>
                      <a:pt x="736" y="417"/>
                      <a:pt x="744" y="408"/>
                      <a:pt x="752" y="399"/>
                    </a:cubicBezTo>
                    <a:cubicBezTo>
                      <a:pt x="760" y="391"/>
                      <a:pt x="768" y="387"/>
                      <a:pt x="776" y="387"/>
                    </a:cubicBezTo>
                    <a:cubicBezTo>
                      <a:pt x="780" y="387"/>
                      <a:pt x="783" y="388"/>
                      <a:pt x="785" y="390"/>
                    </a:cubicBezTo>
                    <a:cubicBezTo>
                      <a:pt x="786" y="391"/>
                      <a:pt x="787" y="396"/>
                      <a:pt x="787" y="403"/>
                    </a:cubicBezTo>
                    <a:cubicBezTo>
                      <a:pt x="787" y="414"/>
                      <a:pt x="784" y="423"/>
                      <a:pt x="778" y="431"/>
                    </a:cubicBezTo>
                    <a:cubicBezTo>
                      <a:pt x="772" y="438"/>
                      <a:pt x="769" y="443"/>
                      <a:pt x="769" y="445"/>
                    </a:cubicBezTo>
                    <a:cubicBezTo>
                      <a:pt x="769" y="447"/>
                      <a:pt x="764" y="457"/>
                      <a:pt x="752" y="475"/>
                    </a:cubicBezTo>
                    <a:cubicBezTo>
                      <a:pt x="740" y="492"/>
                      <a:pt x="736" y="501"/>
                      <a:pt x="738" y="503"/>
                    </a:cubicBezTo>
                    <a:cubicBezTo>
                      <a:pt x="741" y="504"/>
                      <a:pt x="743" y="509"/>
                      <a:pt x="745" y="516"/>
                    </a:cubicBezTo>
                    <a:cubicBezTo>
                      <a:pt x="746" y="524"/>
                      <a:pt x="750" y="532"/>
                      <a:pt x="757" y="542"/>
                    </a:cubicBezTo>
                    <a:cubicBezTo>
                      <a:pt x="764" y="552"/>
                      <a:pt x="769" y="557"/>
                      <a:pt x="772" y="556"/>
                    </a:cubicBezTo>
                    <a:cubicBezTo>
                      <a:pt x="774" y="555"/>
                      <a:pt x="777" y="552"/>
                      <a:pt x="781" y="545"/>
                    </a:cubicBezTo>
                    <a:cubicBezTo>
                      <a:pt x="784" y="538"/>
                      <a:pt x="790" y="527"/>
                      <a:pt x="797" y="511"/>
                    </a:cubicBezTo>
                    <a:cubicBezTo>
                      <a:pt x="805" y="496"/>
                      <a:pt x="808" y="487"/>
                      <a:pt x="808" y="483"/>
                    </a:cubicBezTo>
                    <a:cubicBezTo>
                      <a:pt x="808" y="480"/>
                      <a:pt x="810" y="474"/>
                      <a:pt x="815" y="464"/>
                    </a:cubicBezTo>
                    <a:cubicBezTo>
                      <a:pt x="819" y="455"/>
                      <a:pt x="824" y="444"/>
                      <a:pt x="829" y="431"/>
                    </a:cubicBezTo>
                    <a:cubicBezTo>
                      <a:pt x="835" y="417"/>
                      <a:pt x="841" y="403"/>
                      <a:pt x="846" y="388"/>
                    </a:cubicBezTo>
                    <a:cubicBezTo>
                      <a:pt x="851" y="373"/>
                      <a:pt x="855" y="363"/>
                      <a:pt x="859" y="358"/>
                    </a:cubicBezTo>
                    <a:cubicBezTo>
                      <a:pt x="862" y="354"/>
                      <a:pt x="864" y="355"/>
                      <a:pt x="864" y="361"/>
                    </a:cubicBezTo>
                    <a:cubicBezTo>
                      <a:pt x="864" y="363"/>
                      <a:pt x="863" y="368"/>
                      <a:pt x="863" y="374"/>
                    </a:cubicBezTo>
                    <a:cubicBezTo>
                      <a:pt x="862" y="388"/>
                      <a:pt x="863" y="395"/>
                      <a:pt x="865" y="395"/>
                    </a:cubicBezTo>
                    <a:cubicBezTo>
                      <a:pt x="868" y="395"/>
                      <a:pt x="868" y="406"/>
                      <a:pt x="866" y="426"/>
                    </a:cubicBezTo>
                    <a:cubicBezTo>
                      <a:pt x="864" y="447"/>
                      <a:pt x="863" y="461"/>
                      <a:pt x="865" y="468"/>
                    </a:cubicBezTo>
                    <a:cubicBezTo>
                      <a:pt x="866" y="475"/>
                      <a:pt x="865" y="483"/>
                      <a:pt x="862" y="492"/>
                    </a:cubicBezTo>
                    <a:cubicBezTo>
                      <a:pt x="858" y="501"/>
                      <a:pt x="858" y="508"/>
                      <a:pt x="860" y="511"/>
                    </a:cubicBezTo>
                    <a:cubicBezTo>
                      <a:pt x="863" y="514"/>
                      <a:pt x="864" y="537"/>
                      <a:pt x="865" y="579"/>
                    </a:cubicBezTo>
                    <a:cubicBezTo>
                      <a:pt x="865" y="620"/>
                      <a:pt x="867" y="644"/>
                      <a:pt x="870" y="650"/>
                    </a:cubicBezTo>
                    <a:cubicBezTo>
                      <a:pt x="873" y="655"/>
                      <a:pt x="873" y="664"/>
                      <a:pt x="872" y="677"/>
                    </a:cubicBezTo>
                    <a:cubicBezTo>
                      <a:pt x="871" y="691"/>
                      <a:pt x="869" y="702"/>
                      <a:pt x="865" y="712"/>
                    </a:cubicBezTo>
                    <a:cubicBezTo>
                      <a:pt x="863" y="716"/>
                      <a:pt x="862" y="722"/>
                      <a:pt x="860" y="730"/>
                    </a:cubicBezTo>
                    <a:cubicBezTo>
                      <a:pt x="858" y="736"/>
                      <a:pt x="858" y="739"/>
                      <a:pt x="860" y="741"/>
                    </a:cubicBezTo>
                    <a:cubicBezTo>
                      <a:pt x="861" y="743"/>
                      <a:pt x="864" y="744"/>
                      <a:pt x="869" y="746"/>
                    </a:cubicBezTo>
                    <a:cubicBezTo>
                      <a:pt x="877" y="747"/>
                      <a:pt x="888" y="750"/>
                      <a:pt x="901" y="754"/>
                    </a:cubicBezTo>
                    <a:cubicBezTo>
                      <a:pt x="914" y="758"/>
                      <a:pt x="927" y="760"/>
                      <a:pt x="939" y="762"/>
                    </a:cubicBezTo>
                    <a:cubicBezTo>
                      <a:pt x="951" y="763"/>
                      <a:pt x="959" y="765"/>
                      <a:pt x="963" y="768"/>
                    </a:cubicBezTo>
                    <a:cubicBezTo>
                      <a:pt x="967" y="771"/>
                      <a:pt x="972" y="773"/>
                      <a:pt x="979" y="775"/>
                    </a:cubicBezTo>
                    <a:cubicBezTo>
                      <a:pt x="985" y="777"/>
                      <a:pt x="990" y="784"/>
                      <a:pt x="993" y="794"/>
                    </a:cubicBezTo>
                    <a:cubicBezTo>
                      <a:pt x="996" y="805"/>
                      <a:pt x="996" y="814"/>
                      <a:pt x="991" y="820"/>
                    </a:cubicBezTo>
                    <a:cubicBezTo>
                      <a:pt x="987" y="827"/>
                      <a:pt x="973" y="831"/>
                      <a:pt x="949" y="835"/>
                    </a:cubicBezTo>
                    <a:cubicBezTo>
                      <a:pt x="904" y="840"/>
                      <a:pt x="872" y="843"/>
                      <a:pt x="851" y="843"/>
                    </a:cubicBezTo>
                    <a:cubicBezTo>
                      <a:pt x="830" y="844"/>
                      <a:pt x="802" y="842"/>
                      <a:pt x="767" y="839"/>
                    </a:cubicBezTo>
                    <a:cubicBezTo>
                      <a:pt x="738" y="835"/>
                      <a:pt x="723" y="836"/>
                      <a:pt x="722" y="839"/>
                    </a:cubicBezTo>
                    <a:cubicBezTo>
                      <a:pt x="721" y="843"/>
                      <a:pt x="719" y="843"/>
                      <a:pt x="717" y="840"/>
                    </a:cubicBezTo>
                    <a:cubicBezTo>
                      <a:pt x="715" y="836"/>
                      <a:pt x="705" y="833"/>
                      <a:pt x="688" y="830"/>
                    </a:cubicBezTo>
                    <a:cubicBezTo>
                      <a:pt x="671" y="827"/>
                      <a:pt x="655" y="822"/>
                      <a:pt x="641" y="815"/>
                    </a:cubicBezTo>
                    <a:cubicBezTo>
                      <a:pt x="628" y="808"/>
                      <a:pt x="620" y="805"/>
                      <a:pt x="618" y="808"/>
                    </a:cubicBezTo>
                    <a:cubicBezTo>
                      <a:pt x="616" y="810"/>
                      <a:pt x="613" y="809"/>
                      <a:pt x="609" y="804"/>
                    </a:cubicBezTo>
                    <a:cubicBezTo>
                      <a:pt x="605" y="798"/>
                      <a:pt x="589" y="789"/>
                      <a:pt x="560" y="774"/>
                    </a:cubicBezTo>
                    <a:cubicBezTo>
                      <a:pt x="531" y="760"/>
                      <a:pt x="507" y="748"/>
                      <a:pt x="488" y="737"/>
                    </a:cubicBezTo>
                    <a:cubicBezTo>
                      <a:pt x="469" y="727"/>
                      <a:pt x="446" y="716"/>
                      <a:pt x="420" y="705"/>
                    </a:cubicBezTo>
                    <a:cubicBezTo>
                      <a:pt x="393" y="694"/>
                      <a:pt x="379" y="687"/>
                      <a:pt x="376" y="685"/>
                    </a:cubicBezTo>
                    <a:cubicBezTo>
                      <a:pt x="372" y="683"/>
                      <a:pt x="358" y="677"/>
                      <a:pt x="331" y="666"/>
                    </a:cubicBezTo>
                    <a:cubicBezTo>
                      <a:pt x="304" y="656"/>
                      <a:pt x="285" y="649"/>
                      <a:pt x="275" y="646"/>
                    </a:cubicBezTo>
                    <a:cubicBezTo>
                      <a:pt x="263" y="643"/>
                      <a:pt x="253" y="639"/>
                      <a:pt x="243" y="635"/>
                    </a:cubicBezTo>
                    <a:cubicBezTo>
                      <a:pt x="234" y="631"/>
                      <a:pt x="218" y="629"/>
                      <a:pt x="196" y="629"/>
                    </a:cubicBezTo>
                    <a:cubicBezTo>
                      <a:pt x="163" y="629"/>
                      <a:pt x="163" y="629"/>
                      <a:pt x="163" y="629"/>
                    </a:cubicBezTo>
                    <a:cubicBezTo>
                      <a:pt x="144" y="649"/>
                      <a:pt x="144" y="649"/>
                      <a:pt x="144" y="649"/>
                    </a:cubicBezTo>
                    <a:cubicBezTo>
                      <a:pt x="131" y="663"/>
                      <a:pt x="120" y="676"/>
                      <a:pt x="109" y="688"/>
                    </a:cubicBezTo>
                    <a:cubicBezTo>
                      <a:pt x="98" y="700"/>
                      <a:pt x="92" y="707"/>
                      <a:pt x="92" y="709"/>
                    </a:cubicBezTo>
                    <a:cubicBezTo>
                      <a:pt x="92" y="711"/>
                      <a:pt x="89" y="713"/>
                      <a:pt x="83" y="714"/>
                    </a:cubicBezTo>
                    <a:cubicBezTo>
                      <a:pt x="78" y="716"/>
                      <a:pt x="75" y="718"/>
                      <a:pt x="75" y="721"/>
                    </a:cubicBezTo>
                    <a:cubicBezTo>
                      <a:pt x="75" y="725"/>
                      <a:pt x="64" y="737"/>
                      <a:pt x="41" y="757"/>
                    </a:cubicBezTo>
                    <a:cubicBezTo>
                      <a:pt x="33" y="763"/>
                      <a:pt x="29" y="766"/>
                      <a:pt x="27" y="767"/>
                    </a:cubicBezTo>
                    <a:cubicBezTo>
                      <a:pt x="25" y="767"/>
                      <a:pt x="23" y="765"/>
                      <a:pt x="18" y="761"/>
                    </a:cubicBezTo>
                    <a:cubicBezTo>
                      <a:pt x="4" y="747"/>
                      <a:pt x="0" y="723"/>
                      <a:pt x="5" y="689"/>
                    </a:cubicBezTo>
                    <a:cubicBezTo>
                      <a:pt x="7" y="676"/>
                      <a:pt x="9" y="667"/>
                      <a:pt x="11" y="663"/>
                    </a:cubicBezTo>
                    <a:cubicBezTo>
                      <a:pt x="13" y="658"/>
                      <a:pt x="17" y="654"/>
                      <a:pt x="23" y="650"/>
                    </a:cubicBezTo>
                    <a:cubicBezTo>
                      <a:pt x="31" y="644"/>
                      <a:pt x="36" y="641"/>
                      <a:pt x="38" y="641"/>
                    </a:cubicBezTo>
                    <a:cubicBezTo>
                      <a:pt x="40" y="641"/>
                      <a:pt x="55" y="630"/>
                      <a:pt x="82" y="607"/>
                    </a:cubicBezTo>
                    <a:cubicBezTo>
                      <a:pt x="109" y="585"/>
                      <a:pt x="125" y="571"/>
                      <a:pt x="130" y="565"/>
                    </a:cubicBezTo>
                    <a:cubicBezTo>
                      <a:pt x="132" y="563"/>
                      <a:pt x="144" y="552"/>
                      <a:pt x="165" y="533"/>
                    </a:cubicBezTo>
                    <a:cubicBezTo>
                      <a:pt x="187" y="514"/>
                      <a:pt x="200" y="503"/>
                      <a:pt x="205" y="500"/>
                    </a:cubicBezTo>
                    <a:cubicBezTo>
                      <a:pt x="208" y="498"/>
                      <a:pt x="214" y="492"/>
                      <a:pt x="224" y="484"/>
                    </a:cubicBezTo>
                    <a:cubicBezTo>
                      <a:pt x="235" y="475"/>
                      <a:pt x="242" y="470"/>
                      <a:pt x="246" y="469"/>
                    </a:cubicBezTo>
                    <a:cubicBezTo>
                      <a:pt x="252" y="466"/>
                      <a:pt x="263" y="459"/>
                      <a:pt x="280" y="446"/>
                    </a:cubicBezTo>
                    <a:cubicBezTo>
                      <a:pt x="297" y="433"/>
                      <a:pt x="306" y="426"/>
                      <a:pt x="306" y="423"/>
                    </a:cubicBezTo>
                    <a:cubicBezTo>
                      <a:pt x="307" y="421"/>
                      <a:pt x="306" y="420"/>
                      <a:pt x="303" y="421"/>
                    </a:cubicBezTo>
                    <a:cubicBezTo>
                      <a:pt x="298" y="422"/>
                      <a:pt x="282" y="428"/>
                      <a:pt x="257" y="439"/>
                    </a:cubicBezTo>
                    <a:cubicBezTo>
                      <a:pt x="193" y="469"/>
                      <a:pt x="138" y="486"/>
                      <a:pt x="91" y="490"/>
                    </a:cubicBezTo>
                    <a:cubicBezTo>
                      <a:pt x="69" y="493"/>
                      <a:pt x="54" y="493"/>
                      <a:pt x="47" y="493"/>
                    </a:cubicBezTo>
                    <a:cubicBezTo>
                      <a:pt x="40" y="492"/>
                      <a:pt x="34" y="489"/>
                      <a:pt x="29" y="483"/>
                    </a:cubicBezTo>
                    <a:cubicBezTo>
                      <a:pt x="21" y="477"/>
                      <a:pt x="18" y="467"/>
                      <a:pt x="18" y="456"/>
                    </a:cubicBezTo>
                    <a:cubicBezTo>
                      <a:pt x="19" y="446"/>
                      <a:pt x="22" y="439"/>
                      <a:pt x="27" y="435"/>
                    </a:cubicBezTo>
                    <a:cubicBezTo>
                      <a:pt x="32" y="431"/>
                      <a:pt x="42" y="428"/>
                      <a:pt x="56" y="425"/>
                    </a:cubicBezTo>
                    <a:cubicBezTo>
                      <a:pt x="65" y="423"/>
                      <a:pt x="69" y="423"/>
                      <a:pt x="69" y="425"/>
                    </a:cubicBezTo>
                    <a:cubicBezTo>
                      <a:pt x="69" y="426"/>
                      <a:pt x="68" y="427"/>
                      <a:pt x="67" y="428"/>
                    </a:cubicBezTo>
                    <a:cubicBezTo>
                      <a:pt x="56" y="441"/>
                      <a:pt x="77" y="440"/>
                      <a:pt x="131" y="425"/>
                    </a:cubicBezTo>
                    <a:cubicBezTo>
                      <a:pt x="143" y="422"/>
                      <a:pt x="167" y="413"/>
                      <a:pt x="201" y="399"/>
                    </a:cubicBezTo>
                    <a:cubicBezTo>
                      <a:pt x="235" y="385"/>
                      <a:pt x="254" y="376"/>
                      <a:pt x="257" y="373"/>
                    </a:cubicBezTo>
                    <a:cubicBezTo>
                      <a:pt x="259" y="371"/>
                      <a:pt x="257" y="370"/>
                      <a:pt x="253" y="369"/>
                    </a:cubicBezTo>
                    <a:cubicBezTo>
                      <a:pt x="248" y="368"/>
                      <a:pt x="241" y="368"/>
                      <a:pt x="233" y="369"/>
                    </a:cubicBezTo>
                    <a:cubicBezTo>
                      <a:pt x="228" y="369"/>
                      <a:pt x="225" y="367"/>
                      <a:pt x="223" y="363"/>
                    </a:cubicBezTo>
                    <a:cubicBezTo>
                      <a:pt x="221" y="361"/>
                      <a:pt x="222" y="357"/>
                      <a:pt x="224" y="353"/>
                    </a:cubicBezTo>
                    <a:cubicBezTo>
                      <a:pt x="227" y="349"/>
                      <a:pt x="231" y="347"/>
                      <a:pt x="235" y="347"/>
                    </a:cubicBezTo>
                    <a:cubicBezTo>
                      <a:pt x="241" y="347"/>
                      <a:pt x="255" y="335"/>
                      <a:pt x="276" y="311"/>
                    </a:cubicBezTo>
                    <a:cubicBezTo>
                      <a:pt x="282" y="304"/>
                      <a:pt x="287" y="294"/>
                      <a:pt x="288" y="281"/>
                    </a:cubicBezTo>
                    <a:cubicBezTo>
                      <a:pt x="289" y="273"/>
                      <a:pt x="288" y="267"/>
                      <a:pt x="287" y="266"/>
                    </a:cubicBezTo>
                    <a:cubicBezTo>
                      <a:pt x="286" y="265"/>
                      <a:pt x="283" y="264"/>
                      <a:pt x="278" y="264"/>
                    </a:cubicBezTo>
                    <a:cubicBezTo>
                      <a:pt x="263" y="264"/>
                      <a:pt x="249" y="259"/>
                      <a:pt x="235" y="248"/>
                    </a:cubicBezTo>
                    <a:cubicBezTo>
                      <a:pt x="221" y="237"/>
                      <a:pt x="212" y="224"/>
                      <a:pt x="208" y="211"/>
                    </a:cubicBezTo>
                    <a:cubicBezTo>
                      <a:pt x="205" y="201"/>
                      <a:pt x="204" y="195"/>
                      <a:pt x="205" y="192"/>
                    </a:cubicBezTo>
                    <a:cubicBezTo>
                      <a:pt x="206" y="190"/>
                      <a:pt x="211" y="184"/>
                      <a:pt x="219" y="176"/>
                    </a:cubicBezTo>
                    <a:cubicBezTo>
                      <a:pt x="235" y="161"/>
                      <a:pt x="235" y="161"/>
                      <a:pt x="235" y="161"/>
                    </a:cubicBezTo>
                    <a:cubicBezTo>
                      <a:pt x="239" y="179"/>
                      <a:pt x="239" y="179"/>
                      <a:pt x="239" y="179"/>
                    </a:cubicBezTo>
                    <a:cubicBezTo>
                      <a:pt x="243" y="198"/>
                      <a:pt x="243" y="198"/>
                      <a:pt x="243" y="198"/>
                    </a:cubicBezTo>
                    <a:cubicBezTo>
                      <a:pt x="262" y="195"/>
                      <a:pt x="262" y="195"/>
                      <a:pt x="262" y="195"/>
                    </a:cubicBezTo>
                    <a:cubicBezTo>
                      <a:pt x="292" y="191"/>
                      <a:pt x="307" y="179"/>
                      <a:pt x="308" y="159"/>
                    </a:cubicBezTo>
                    <a:cubicBezTo>
                      <a:pt x="310" y="136"/>
                      <a:pt x="312" y="113"/>
                      <a:pt x="316" y="90"/>
                    </a:cubicBezTo>
                    <a:cubicBezTo>
                      <a:pt x="318" y="72"/>
                      <a:pt x="317" y="54"/>
                      <a:pt x="315" y="35"/>
                    </a:cubicBezTo>
                    <a:close/>
                    <a:moveTo>
                      <a:pt x="299" y="500"/>
                    </a:moveTo>
                    <a:cubicBezTo>
                      <a:pt x="299" y="490"/>
                      <a:pt x="282" y="500"/>
                      <a:pt x="248" y="528"/>
                    </a:cubicBezTo>
                    <a:cubicBezTo>
                      <a:pt x="217" y="556"/>
                      <a:pt x="200" y="576"/>
                      <a:pt x="196" y="588"/>
                    </a:cubicBezTo>
                    <a:cubicBezTo>
                      <a:pt x="194" y="593"/>
                      <a:pt x="195" y="596"/>
                      <a:pt x="197" y="597"/>
                    </a:cubicBezTo>
                    <a:cubicBezTo>
                      <a:pt x="199" y="598"/>
                      <a:pt x="206" y="598"/>
                      <a:pt x="218" y="597"/>
                    </a:cubicBezTo>
                    <a:cubicBezTo>
                      <a:pt x="235" y="596"/>
                      <a:pt x="252" y="598"/>
                      <a:pt x="268" y="603"/>
                    </a:cubicBezTo>
                    <a:cubicBezTo>
                      <a:pt x="284" y="608"/>
                      <a:pt x="293" y="610"/>
                      <a:pt x="294" y="608"/>
                    </a:cubicBezTo>
                    <a:cubicBezTo>
                      <a:pt x="293" y="608"/>
                      <a:pt x="292" y="607"/>
                      <a:pt x="291" y="606"/>
                    </a:cubicBezTo>
                    <a:cubicBezTo>
                      <a:pt x="288" y="606"/>
                      <a:pt x="286" y="600"/>
                      <a:pt x="286" y="589"/>
                    </a:cubicBezTo>
                    <a:cubicBezTo>
                      <a:pt x="286" y="577"/>
                      <a:pt x="284" y="571"/>
                      <a:pt x="282" y="569"/>
                    </a:cubicBezTo>
                    <a:cubicBezTo>
                      <a:pt x="278" y="567"/>
                      <a:pt x="278" y="560"/>
                      <a:pt x="280" y="548"/>
                    </a:cubicBezTo>
                    <a:cubicBezTo>
                      <a:pt x="282" y="536"/>
                      <a:pt x="285" y="526"/>
                      <a:pt x="290" y="518"/>
                    </a:cubicBezTo>
                    <a:cubicBezTo>
                      <a:pt x="296" y="508"/>
                      <a:pt x="299" y="502"/>
                      <a:pt x="299" y="500"/>
                    </a:cubicBezTo>
                    <a:close/>
                    <a:moveTo>
                      <a:pt x="504" y="356"/>
                    </a:moveTo>
                    <a:cubicBezTo>
                      <a:pt x="505" y="353"/>
                      <a:pt x="505" y="351"/>
                      <a:pt x="502" y="352"/>
                    </a:cubicBezTo>
                    <a:cubicBezTo>
                      <a:pt x="500" y="352"/>
                      <a:pt x="497" y="353"/>
                      <a:pt x="492" y="355"/>
                    </a:cubicBezTo>
                    <a:cubicBezTo>
                      <a:pt x="488" y="358"/>
                      <a:pt x="475" y="361"/>
                      <a:pt x="455" y="365"/>
                    </a:cubicBezTo>
                    <a:cubicBezTo>
                      <a:pt x="434" y="369"/>
                      <a:pt x="416" y="373"/>
                      <a:pt x="400" y="379"/>
                    </a:cubicBezTo>
                    <a:cubicBezTo>
                      <a:pt x="384" y="384"/>
                      <a:pt x="373" y="386"/>
                      <a:pt x="368" y="384"/>
                    </a:cubicBezTo>
                    <a:cubicBezTo>
                      <a:pt x="362" y="382"/>
                      <a:pt x="361" y="383"/>
                      <a:pt x="363" y="386"/>
                    </a:cubicBezTo>
                    <a:cubicBezTo>
                      <a:pt x="365" y="389"/>
                      <a:pt x="363" y="392"/>
                      <a:pt x="359" y="394"/>
                    </a:cubicBezTo>
                    <a:cubicBezTo>
                      <a:pt x="354" y="395"/>
                      <a:pt x="351" y="399"/>
                      <a:pt x="351" y="404"/>
                    </a:cubicBezTo>
                    <a:cubicBezTo>
                      <a:pt x="351" y="408"/>
                      <a:pt x="353" y="410"/>
                      <a:pt x="355" y="411"/>
                    </a:cubicBezTo>
                    <a:cubicBezTo>
                      <a:pt x="357" y="412"/>
                      <a:pt x="363" y="413"/>
                      <a:pt x="371" y="413"/>
                    </a:cubicBezTo>
                    <a:cubicBezTo>
                      <a:pt x="383" y="413"/>
                      <a:pt x="393" y="416"/>
                      <a:pt x="400" y="422"/>
                    </a:cubicBezTo>
                    <a:cubicBezTo>
                      <a:pt x="404" y="427"/>
                      <a:pt x="407" y="432"/>
                      <a:pt x="408" y="435"/>
                    </a:cubicBezTo>
                    <a:cubicBezTo>
                      <a:pt x="408" y="438"/>
                      <a:pt x="407" y="442"/>
                      <a:pt x="405" y="447"/>
                    </a:cubicBezTo>
                    <a:cubicBezTo>
                      <a:pt x="401" y="454"/>
                      <a:pt x="397" y="473"/>
                      <a:pt x="390" y="505"/>
                    </a:cubicBezTo>
                    <a:cubicBezTo>
                      <a:pt x="388" y="521"/>
                      <a:pt x="386" y="532"/>
                      <a:pt x="385" y="536"/>
                    </a:cubicBezTo>
                    <a:cubicBezTo>
                      <a:pt x="385" y="541"/>
                      <a:pt x="383" y="544"/>
                      <a:pt x="381" y="548"/>
                    </a:cubicBezTo>
                    <a:cubicBezTo>
                      <a:pt x="379" y="551"/>
                      <a:pt x="374" y="564"/>
                      <a:pt x="367" y="588"/>
                    </a:cubicBezTo>
                    <a:cubicBezTo>
                      <a:pt x="360" y="613"/>
                      <a:pt x="357" y="626"/>
                      <a:pt x="357" y="629"/>
                    </a:cubicBezTo>
                    <a:cubicBezTo>
                      <a:pt x="357" y="632"/>
                      <a:pt x="358" y="633"/>
                      <a:pt x="362" y="633"/>
                    </a:cubicBezTo>
                    <a:cubicBezTo>
                      <a:pt x="366" y="633"/>
                      <a:pt x="370" y="635"/>
                      <a:pt x="373" y="638"/>
                    </a:cubicBezTo>
                    <a:cubicBezTo>
                      <a:pt x="376" y="641"/>
                      <a:pt x="386" y="646"/>
                      <a:pt x="403" y="651"/>
                    </a:cubicBezTo>
                    <a:cubicBezTo>
                      <a:pt x="458" y="669"/>
                      <a:pt x="516" y="691"/>
                      <a:pt x="578" y="718"/>
                    </a:cubicBezTo>
                    <a:cubicBezTo>
                      <a:pt x="624" y="737"/>
                      <a:pt x="654" y="747"/>
                      <a:pt x="668" y="747"/>
                    </a:cubicBezTo>
                    <a:cubicBezTo>
                      <a:pt x="674" y="747"/>
                      <a:pt x="677" y="748"/>
                      <a:pt x="677" y="751"/>
                    </a:cubicBezTo>
                    <a:cubicBezTo>
                      <a:pt x="677" y="753"/>
                      <a:pt x="695" y="755"/>
                      <a:pt x="730" y="755"/>
                    </a:cubicBezTo>
                    <a:cubicBezTo>
                      <a:pt x="765" y="755"/>
                      <a:pt x="784" y="756"/>
                      <a:pt x="787" y="758"/>
                    </a:cubicBezTo>
                    <a:cubicBezTo>
                      <a:pt x="794" y="762"/>
                      <a:pt x="797" y="759"/>
                      <a:pt x="796" y="750"/>
                    </a:cubicBezTo>
                    <a:cubicBezTo>
                      <a:pt x="795" y="736"/>
                      <a:pt x="790" y="724"/>
                      <a:pt x="780" y="715"/>
                    </a:cubicBezTo>
                    <a:cubicBezTo>
                      <a:pt x="773" y="709"/>
                      <a:pt x="769" y="704"/>
                      <a:pt x="769" y="701"/>
                    </a:cubicBezTo>
                    <a:cubicBezTo>
                      <a:pt x="769" y="698"/>
                      <a:pt x="767" y="693"/>
                      <a:pt x="761" y="687"/>
                    </a:cubicBezTo>
                    <a:cubicBezTo>
                      <a:pt x="756" y="681"/>
                      <a:pt x="752" y="674"/>
                      <a:pt x="750" y="666"/>
                    </a:cubicBezTo>
                    <a:cubicBezTo>
                      <a:pt x="748" y="658"/>
                      <a:pt x="742" y="648"/>
                      <a:pt x="731" y="638"/>
                    </a:cubicBezTo>
                    <a:cubicBezTo>
                      <a:pt x="720" y="628"/>
                      <a:pt x="716" y="619"/>
                      <a:pt x="718" y="612"/>
                    </a:cubicBezTo>
                    <a:cubicBezTo>
                      <a:pt x="720" y="608"/>
                      <a:pt x="719" y="598"/>
                      <a:pt x="715" y="582"/>
                    </a:cubicBezTo>
                    <a:cubicBezTo>
                      <a:pt x="712" y="567"/>
                      <a:pt x="708" y="556"/>
                      <a:pt x="704" y="550"/>
                    </a:cubicBezTo>
                    <a:cubicBezTo>
                      <a:pt x="703" y="549"/>
                      <a:pt x="701" y="548"/>
                      <a:pt x="699" y="548"/>
                    </a:cubicBezTo>
                    <a:cubicBezTo>
                      <a:pt x="697" y="548"/>
                      <a:pt x="693" y="550"/>
                      <a:pt x="688" y="553"/>
                    </a:cubicBezTo>
                    <a:cubicBezTo>
                      <a:pt x="683" y="556"/>
                      <a:pt x="677" y="561"/>
                      <a:pt x="670" y="566"/>
                    </a:cubicBezTo>
                    <a:cubicBezTo>
                      <a:pt x="662" y="572"/>
                      <a:pt x="653" y="580"/>
                      <a:pt x="641" y="590"/>
                    </a:cubicBezTo>
                    <a:cubicBezTo>
                      <a:pt x="614" y="613"/>
                      <a:pt x="598" y="622"/>
                      <a:pt x="592" y="617"/>
                    </a:cubicBezTo>
                    <a:cubicBezTo>
                      <a:pt x="590" y="614"/>
                      <a:pt x="591" y="610"/>
                      <a:pt x="595" y="604"/>
                    </a:cubicBezTo>
                    <a:cubicBezTo>
                      <a:pt x="599" y="598"/>
                      <a:pt x="603" y="593"/>
                      <a:pt x="608" y="588"/>
                    </a:cubicBezTo>
                    <a:cubicBezTo>
                      <a:pt x="614" y="582"/>
                      <a:pt x="615" y="580"/>
                      <a:pt x="613" y="580"/>
                    </a:cubicBezTo>
                    <a:cubicBezTo>
                      <a:pt x="610" y="580"/>
                      <a:pt x="611" y="578"/>
                      <a:pt x="616" y="576"/>
                    </a:cubicBezTo>
                    <a:cubicBezTo>
                      <a:pt x="621" y="573"/>
                      <a:pt x="633" y="559"/>
                      <a:pt x="651" y="535"/>
                    </a:cubicBezTo>
                    <a:cubicBezTo>
                      <a:pt x="675" y="500"/>
                      <a:pt x="682" y="479"/>
                      <a:pt x="672" y="472"/>
                    </a:cubicBezTo>
                    <a:cubicBezTo>
                      <a:pt x="669" y="471"/>
                      <a:pt x="668" y="467"/>
                      <a:pt x="668" y="461"/>
                    </a:cubicBezTo>
                    <a:cubicBezTo>
                      <a:pt x="668" y="456"/>
                      <a:pt x="667" y="453"/>
                      <a:pt x="665" y="453"/>
                    </a:cubicBezTo>
                    <a:cubicBezTo>
                      <a:pt x="662" y="453"/>
                      <a:pt x="655" y="458"/>
                      <a:pt x="642" y="469"/>
                    </a:cubicBezTo>
                    <a:cubicBezTo>
                      <a:pt x="630" y="480"/>
                      <a:pt x="624" y="487"/>
                      <a:pt x="624" y="490"/>
                    </a:cubicBezTo>
                    <a:cubicBezTo>
                      <a:pt x="624" y="495"/>
                      <a:pt x="623" y="497"/>
                      <a:pt x="620" y="497"/>
                    </a:cubicBezTo>
                    <a:cubicBezTo>
                      <a:pt x="616" y="497"/>
                      <a:pt x="592" y="522"/>
                      <a:pt x="545" y="571"/>
                    </a:cubicBezTo>
                    <a:cubicBezTo>
                      <a:pt x="536" y="582"/>
                      <a:pt x="527" y="587"/>
                      <a:pt x="520" y="585"/>
                    </a:cubicBezTo>
                    <a:cubicBezTo>
                      <a:pt x="513" y="584"/>
                      <a:pt x="509" y="581"/>
                      <a:pt x="507" y="576"/>
                    </a:cubicBezTo>
                    <a:cubicBezTo>
                      <a:pt x="506" y="572"/>
                      <a:pt x="503" y="565"/>
                      <a:pt x="499" y="557"/>
                    </a:cubicBezTo>
                    <a:cubicBezTo>
                      <a:pt x="494" y="549"/>
                      <a:pt x="491" y="538"/>
                      <a:pt x="491" y="524"/>
                    </a:cubicBezTo>
                    <a:cubicBezTo>
                      <a:pt x="490" y="510"/>
                      <a:pt x="491" y="499"/>
                      <a:pt x="495" y="492"/>
                    </a:cubicBezTo>
                    <a:cubicBezTo>
                      <a:pt x="500" y="483"/>
                      <a:pt x="501" y="479"/>
                      <a:pt x="499" y="479"/>
                    </a:cubicBezTo>
                    <a:cubicBezTo>
                      <a:pt x="497" y="479"/>
                      <a:pt x="498" y="477"/>
                      <a:pt x="501" y="473"/>
                    </a:cubicBezTo>
                    <a:cubicBezTo>
                      <a:pt x="503" y="470"/>
                      <a:pt x="505" y="464"/>
                      <a:pt x="507" y="455"/>
                    </a:cubicBezTo>
                    <a:cubicBezTo>
                      <a:pt x="508" y="446"/>
                      <a:pt x="509" y="437"/>
                      <a:pt x="509" y="430"/>
                    </a:cubicBezTo>
                    <a:cubicBezTo>
                      <a:pt x="509" y="422"/>
                      <a:pt x="508" y="418"/>
                      <a:pt x="506" y="418"/>
                    </a:cubicBezTo>
                    <a:cubicBezTo>
                      <a:pt x="504" y="418"/>
                      <a:pt x="503" y="416"/>
                      <a:pt x="502" y="414"/>
                    </a:cubicBezTo>
                    <a:cubicBezTo>
                      <a:pt x="501" y="411"/>
                      <a:pt x="502" y="408"/>
                      <a:pt x="503" y="404"/>
                    </a:cubicBezTo>
                    <a:cubicBezTo>
                      <a:pt x="504" y="401"/>
                      <a:pt x="505" y="398"/>
                      <a:pt x="508" y="394"/>
                    </a:cubicBezTo>
                    <a:cubicBezTo>
                      <a:pt x="512" y="391"/>
                      <a:pt x="514" y="388"/>
                      <a:pt x="514" y="386"/>
                    </a:cubicBezTo>
                    <a:cubicBezTo>
                      <a:pt x="513" y="384"/>
                      <a:pt x="512" y="380"/>
                      <a:pt x="508" y="374"/>
                    </a:cubicBezTo>
                    <a:cubicBezTo>
                      <a:pt x="503" y="365"/>
                      <a:pt x="502" y="359"/>
                      <a:pt x="504" y="356"/>
                    </a:cubicBezTo>
                    <a:close/>
                    <a:moveTo>
                      <a:pt x="365" y="466"/>
                    </a:moveTo>
                    <a:cubicBezTo>
                      <a:pt x="365" y="460"/>
                      <a:pt x="363" y="457"/>
                      <a:pt x="361" y="457"/>
                    </a:cubicBezTo>
                    <a:cubicBezTo>
                      <a:pt x="358" y="457"/>
                      <a:pt x="357" y="459"/>
                      <a:pt x="357" y="463"/>
                    </a:cubicBezTo>
                    <a:cubicBezTo>
                      <a:pt x="357" y="468"/>
                      <a:pt x="358" y="471"/>
                      <a:pt x="361" y="472"/>
                    </a:cubicBezTo>
                    <a:cubicBezTo>
                      <a:pt x="362" y="473"/>
                      <a:pt x="363" y="473"/>
                      <a:pt x="364" y="472"/>
                    </a:cubicBezTo>
                    <a:cubicBezTo>
                      <a:pt x="364" y="471"/>
                      <a:pt x="365" y="469"/>
                      <a:pt x="365" y="466"/>
                    </a:cubicBezTo>
                    <a:close/>
                    <a:moveTo>
                      <a:pt x="641" y="378"/>
                    </a:moveTo>
                    <a:cubicBezTo>
                      <a:pt x="638" y="369"/>
                      <a:pt x="635" y="365"/>
                      <a:pt x="633" y="365"/>
                    </a:cubicBezTo>
                    <a:cubicBezTo>
                      <a:pt x="620" y="368"/>
                      <a:pt x="601" y="375"/>
                      <a:pt x="578" y="387"/>
                    </a:cubicBezTo>
                    <a:cubicBezTo>
                      <a:pt x="558" y="398"/>
                      <a:pt x="550" y="408"/>
                      <a:pt x="554" y="416"/>
                    </a:cubicBezTo>
                    <a:cubicBezTo>
                      <a:pt x="556" y="418"/>
                      <a:pt x="558" y="419"/>
                      <a:pt x="560" y="421"/>
                    </a:cubicBezTo>
                    <a:cubicBezTo>
                      <a:pt x="565" y="422"/>
                      <a:pt x="579" y="419"/>
                      <a:pt x="603" y="412"/>
                    </a:cubicBezTo>
                    <a:cubicBezTo>
                      <a:pt x="628" y="404"/>
                      <a:pt x="641" y="399"/>
                      <a:pt x="643" y="395"/>
                    </a:cubicBezTo>
                    <a:cubicBezTo>
                      <a:pt x="646" y="393"/>
                      <a:pt x="645" y="388"/>
                      <a:pt x="641" y="378"/>
                    </a:cubicBezTo>
                    <a:close/>
                    <a:moveTo>
                      <a:pt x="599" y="435"/>
                    </a:moveTo>
                    <a:cubicBezTo>
                      <a:pt x="582" y="435"/>
                      <a:pt x="570" y="434"/>
                      <a:pt x="566" y="432"/>
                    </a:cubicBezTo>
                    <a:cubicBezTo>
                      <a:pt x="564" y="432"/>
                      <a:pt x="563" y="432"/>
                      <a:pt x="563" y="433"/>
                    </a:cubicBezTo>
                    <a:cubicBezTo>
                      <a:pt x="562" y="433"/>
                      <a:pt x="561" y="434"/>
                      <a:pt x="560" y="436"/>
                    </a:cubicBezTo>
                    <a:cubicBezTo>
                      <a:pt x="560" y="438"/>
                      <a:pt x="559" y="441"/>
                      <a:pt x="559" y="444"/>
                    </a:cubicBezTo>
                    <a:cubicBezTo>
                      <a:pt x="559" y="447"/>
                      <a:pt x="558" y="451"/>
                      <a:pt x="557" y="457"/>
                    </a:cubicBezTo>
                    <a:cubicBezTo>
                      <a:pt x="557" y="474"/>
                      <a:pt x="557" y="483"/>
                      <a:pt x="559" y="483"/>
                    </a:cubicBezTo>
                    <a:cubicBezTo>
                      <a:pt x="561" y="483"/>
                      <a:pt x="569" y="479"/>
                      <a:pt x="581" y="471"/>
                    </a:cubicBezTo>
                    <a:cubicBezTo>
                      <a:pt x="593" y="462"/>
                      <a:pt x="605" y="454"/>
                      <a:pt x="615" y="445"/>
                    </a:cubicBezTo>
                    <a:cubicBezTo>
                      <a:pt x="626" y="435"/>
                      <a:pt x="626" y="435"/>
                      <a:pt x="626" y="435"/>
                    </a:cubicBezTo>
                    <a:lnTo>
                      <a:pt x="599" y="435"/>
                    </a:lnTo>
                    <a:close/>
                    <a:moveTo>
                      <a:pt x="669" y="306"/>
                    </a:moveTo>
                    <a:cubicBezTo>
                      <a:pt x="662" y="300"/>
                      <a:pt x="658" y="298"/>
                      <a:pt x="656" y="299"/>
                    </a:cubicBezTo>
                    <a:cubicBezTo>
                      <a:pt x="654" y="301"/>
                      <a:pt x="655" y="306"/>
                      <a:pt x="661" y="313"/>
                    </a:cubicBezTo>
                    <a:cubicBezTo>
                      <a:pt x="666" y="320"/>
                      <a:pt x="671" y="322"/>
                      <a:pt x="675" y="320"/>
                    </a:cubicBezTo>
                    <a:cubicBezTo>
                      <a:pt x="677" y="320"/>
                      <a:pt x="677" y="318"/>
                      <a:pt x="677" y="316"/>
                    </a:cubicBezTo>
                    <a:cubicBezTo>
                      <a:pt x="677" y="314"/>
                      <a:pt x="675" y="311"/>
                      <a:pt x="669" y="306"/>
                    </a:cubicBezTo>
                    <a:close/>
                    <a:moveTo>
                      <a:pt x="696" y="143"/>
                    </a:moveTo>
                    <a:cubicBezTo>
                      <a:pt x="700" y="133"/>
                      <a:pt x="709" y="133"/>
                      <a:pt x="723" y="144"/>
                    </a:cubicBezTo>
                    <a:cubicBezTo>
                      <a:pt x="735" y="153"/>
                      <a:pt x="742" y="164"/>
                      <a:pt x="745" y="176"/>
                    </a:cubicBezTo>
                    <a:cubicBezTo>
                      <a:pt x="747" y="186"/>
                      <a:pt x="749" y="194"/>
                      <a:pt x="750" y="198"/>
                    </a:cubicBezTo>
                    <a:cubicBezTo>
                      <a:pt x="752" y="206"/>
                      <a:pt x="751" y="209"/>
                      <a:pt x="746" y="209"/>
                    </a:cubicBezTo>
                    <a:cubicBezTo>
                      <a:pt x="740" y="209"/>
                      <a:pt x="731" y="203"/>
                      <a:pt x="719" y="190"/>
                    </a:cubicBezTo>
                    <a:cubicBezTo>
                      <a:pt x="699" y="170"/>
                      <a:pt x="692" y="154"/>
                      <a:pt x="696" y="143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xmlns="" id="{E539CBAB-EAF1-486E-B19A-A75D4EC34D41}"/>
                  </a:ext>
                </a:extLst>
              </p:cNvPr>
              <p:cNvGrpSpPr/>
              <p:nvPr userDrawn="1"/>
            </p:nvGrpSpPr>
            <p:grpSpPr>
              <a:xfrm>
                <a:off x="4552765" y="2509624"/>
                <a:ext cx="1619703" cy="1638288"/>
                <a:chOff x="4989512" y="2770187"/>
                <a:chExt cx="1798638" cy="1819276"/>
              </a:xfrm>
              <a:solidFill>
                <a:srgbClr val="FFC000"/>
              </a:solidFill>
            </p:grpSpPr>
            <p:sp>
              <p:nvSpPr>
                <p:cNvPr id="48" name="Freeform 5">
                  <a:extLst>
                    <a:ext uri="{FF2B5EF4-FFF2-40B4-BE49-F238E27FC236}">
                      <a16:creationId xmlns:a16="http://schemas.microsoft.com/office/drawing/2014/main" xmlns="" id="{646BE933-A311-4790-A898-62ED31B4238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989512" y="2770187"/>
                  <a:ext cx="1798638" cy="1658938"/>
                </a:xfrm>
                <a:custGeom>
                  <a:avLst/>
                  <a:gdLst>
                    <a:gd name="T0" fmla="*/ 633 w 839"/>
                    <a:gd name="T1" fmla="*/ 0 h 775"/>
                    <a:gd name="T2" fmla="*/ 701 w 839"/>
                    <a:gd name="T3" fmla="*/ 74 h 775"/>
                    <a:gd name="T4" fmla="*/ 708 w 839"/>
                    <a:gd name="T5" fmla="*/ 117 h 775"/>
                    <a:gd name="T6" fmla="*/ 587 w 839"/>
                    <a:gd name="T7" fmla="*/ 213 h 775"/>
                    <a:gd name="T8" fmla="*/ 836 w 839"/>
                    <a:gd name="T9" fmla="*/ 323 h 775"/>
                    <a:gd name="T10" fmla="*/ 829 w 839"/>
                    <a:gd name="T11" fmla="*/ 331 h 775"/>
                    <a:gd name="T12" fmla="*/ 800 w 839"/>
                    <a:gd name="T13" fmla="*/ 363 h 775"/>
                    <a:gd name="T14" fmla="*/ 733 w 839"/>
                    <a:gd name="T15" fmla="*/ 341 h 775"/>
                    <a:gd name="T16" fmla="*/ 605 w 839"/>
                    <a:gd name="T17" fmla="*/ 380 h 775"/>
                    <a:gd name="T18" fmla="*/ 537 w 839"/>
                    <a:gd name="T19" fmla="*/ 363 h 775"/>
                    <a:gd name="T20" fmla="*/ 434 w 839"/>
                    <a:gd name="T21" fmla="*/ 491 h 775"/>
                    <a:gd name="T22" fmla="*/ 380 w 839"/>
                    <a:gd name="T23" fmla="*/ 487 h 775"/>
                    <a:gd name="T24" fmla="*/ 380 w 839"/>
                    <a:gd name="T25" fmla="*/ 434 h 775"/>
                    <a:gd name="T26" fmla="*/ 380 w 839"/>
                    <a:gd name="T27" fmla="*/ 419 h 775"/>
                    <a:gd name="T28" fmla="*/ 370 w 839"/>
                    <a:gd name="T29" fmla="*/ 423 h 775"/>
                    <a:gd name="T30" fmla="*/ 281 w 839"/>
                    <a:gd name="T31" fmla="*/ 498 h 775"/>
                    <a:gd name="T32" fmla="*/ 256 w 839"/>
                    <a:gd name="T33" fmla="*/ 572 h 775"/>
                    <a:gd name="T34" fmla="*/ 380 w 839"/>
                    <a:gd name="T35" fmla="*/ 501 h 775"/>
                    <a:gd name="T36" fmla="*/ 348 w 839"/>
                    <a:gd name="T37" fmla="*/ 562 h 775"/>
                    <a:gd name="T38" fmla="*/ 50 w 839"/>
                    <a:gd name="T39" fmla="*/ 775 h 775"/>
                    <a:gd name="T40" fmla="*/ 3 w 839"/>
                    <a:gd name="T41" fmla="*/ 708 h 775"/>
                    <a:gd name="T42" fmla="*/ 57 w 839"/>
                    <a:gd name="T43" fmla="*/ 647 h 775"/>
                    <a:gd name="T44" fmla="*/ 149 w 839"/>
                    <a:gd name="T45" fmla="*/ 469 h 775"/>
                    <a:gd name="T46" fmla="*/ 164 w 839"/>
                    <a:gd name="T47" fmla="*/ 501 h 775"/>
                    <a:gd name="T48" fmla="*/ 267 w 839"/>
                    <a:gd name="T49" fmla="*/ 309 h 775"/>
                    <a:gd name="T50" fmla="*/ 228 w 839"/>
                    <a:gd name="T51" fmla="*/ 238 h 775"/>
                    <a:gd name="T52" fmla="*/ 295 w 839"/>
                    <a:gd name="T53" fmla="*/ 149 h 775"/>
                    <a:gd name="T54" fmla="*/ 185 w 839"/>
                    <a:gd name="T55" fmla="*/ 231 h 775"/>
                    <a:gd name="T56" fmla="*/ 139 w 839"/>
                    <a:gd name="T57" fmla="*/ 405 h 775"/>
                    <a:gd name="T58" fmla="*/ 110 w 839"/>
                    <a:gd name="T59" fmla="*/ 412 h 775"/>
                    <a:gd name="T60" fmla="*/ 57 w 839"/>
                    <a:gd name="T61" fmla="*/ 327 h 775"/>
                    <a:gd name="T62" fmla="*/ 110 w 839"/>
                    <a:gd name="T63" fmla="*/ 245 h 775"/>
                    <a:gd name="T64" fmla="*/ 110 w 839"/>
                    <a:gd name="T65" fmla="*/ 160 h 775"/>
                    <a:gd name="T66" fmla="*/ 313 w 839"/>
                    <a:gd name="T67" fmla="*/ 92 h 775"/>
                    <a:gd name="T68" fmla="*/ 363 w 839"/>
                    <a:gd name="T69" fmla="*/ 39 h 775"/>
                    <a:gd name="T70" fmla="*/ 473 w 839"/>
                    <a:gd name="T71" fmla="*/ 74 h 775"/>
                    <a:gd name="T72" fmla="*/ 348 w 839"/>
                    <a:gd name="T73" fmla="*/ 224 h 775"/>
                    <a:gd name="T74" fmla="*/ 324 w 839"/>
                    <a:gd name="T75" fmla="*/ 359 h 775"/>
                    <a:gd name="T76" fmla="*/ 423 w 839"/>
                    <a:gd name="T77" fmla="*/ 398 h 775"/>
                    <a:gd name="T78" fmla="*/ 530 w 839"/>
                    <a:gd name="T79" fmla="*/ 188 h 775"/>
                    <a:gd name="T80" fmla="*/ 530 w 839"/>
                    <a:gd name="T81" fmla="*/ 138 h 775"/>
                    <a:gd name="T82" fmla="*/ 608 w 839"/>
                    <a:gd name="T83" fmla="*/ 28 h 7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39" h="775">
                      <a:moveTo>
                        <a:pt x="626" y="0"/>
                      </a:moveTo>
                      <a:cubicBezTo>
                        <a:pt x="633" y="0"/>
                        <a:pt x="633" y="0"/>
                        <a:pt x="633" y="0"/>
                      </a:cubicBezTo>
                      <a:cubicBezTo>
                        <a:pt x="638" y="0"/>
                        <a:pt x="645" y="15"/>
                        <a:pt x="654" y="46"/>
                      </a:cubicBezTo>
                      <a:cubicBezTo>
                        <a:pt x="666" y="46"/>
                        <a:pt x="682" y="55"/>
                        <a:pt x="701" y="74"/>
                      </a:cubicBezTo>
                      <a:cubicBezTo>
                        <a:pt x="694" y="92"/>
                        <a:pt x="694" y="92"/>
                        <a:pt x="694" y="92"/>
                      </a:cubicBezTo>
                      <a:cubicBezTo>
                        <a:pt x="708" y="117"/>
                        <a:pt x="708" y="117"/>
                        <a:pt x="708" y="117"/>
                      </a:cubicBezTo>
                      <a:cubicBezTo>
                        <a:pt x="708" y="134"/>
                        <a:pt x="688" y="156"/>
                        <a:pt x="647" y="185"/>
                      </a:cubicBezTo>
                      <a:cubicBezTo>
                        <a:pt x="619" y="192"/>
                        <a:pt x="599" y="201"/>
                        <a:pt x="587" y="213"/>
                      </a:cubicBezTo>
                      <a:cubicBezTo>
                        <a:pt x="587" y="223"/>
                        <a:pt x="609" y="227"/>
                        <a:pt x="654" y="227"/>
                      </a:cubicBezTo>
                      <a:cubicBezTo>
                        <a:pt x="775" y="275"/>
                        <a:pt x="836" y="307"/>
                        <a:pt x="836" y="323"/>
                      </a:cubicBezTo>
                      <a:cubicBezTo>
                        <a:pt x="829" y="327"/>
                        <a:pt x="829" y="327"/>
                        <a:pt x="829" y="327"/>
                      </a:cubicBezTo>
                      <a:cubicBezTo>
                        <a:pt x="829" y="331"/>
                        <a:pt x="829" y="331"/>
                        <a:pt x="829" y="331"/>
                      </a:cubicBezTo>
                      <a:cubicBezTo>
                        <a:pt x="839" y="352"/>
                        <a:pt x="839" y="352"/>
                        <a:pt x="839" y="352"/>
                      </a:cubicBezTo>
                      <a:cubicBezTo>
                        <a:pt x="800" y="363"/>
                        <a:pt x="800" y="363"/>
                        <a:pt x="800" y="363"/>
                      </a:cubicBezTo>
                      <a:cubicBezTo>
                        <a:pt x="774" y="355"/>
                        <a:pt x="755" y="348"/>
                        <a:pt x="743" y="341"/>
                      </a:cubicBezTo>
                      <a:cubicBezTo>
                        <a:pt x="733" y="341"/>
                        <a:pt x="733" y="341"/>
                        <a:pt x="733" y="341"/>
                      </a:cubicBezTo>
                      <a:cubicBezTo>
                        <a:pt x="688" y="353"/>
                        <a:pt x="650" y="368"/>
                        <a:pt x="619" y="387"/>
                      </a:cubicBezTo>
                      <a:cubicBezTo>
                        <a:pt x="619" y="383"/>
                        <a:pt x="614" y="380"/>
                        <a:pt x="605" y="380"/>
                      </a:cubicBezTo>
                      <a:cubicBezTo>
                        <a:pt x="555" y="384"/>
                        <a:pt x="555" y="384"/>
                        <a:pt x="555" y="384"/>
                      </a:cubicBezTo>
                      <a:cubicBezTo>
                        <a:pt x="548" y="370"/>
                        <a:pt x="542" y="363"/>
                        <a:pt x="537" y="363"/>
                      </a:cubicBezTo>
                      <a:cubicBezTo>
                        <a:pt x="530" y="363"/>
                        <a:pt x="530" y="363"/>
                        <a:pt x="530" y="363"/>
                      </a:cubicBezTo>
                      <a:cubicBezTo>
                        <a:pt x="499" y="448"/>
                        <a:pt x="467" y="491"/>
                        <a:pt x="434" y="491"/>
                      </a:cubicBezTo>
                      <a:cubicBezTo>
                        <a:pt x="409" y="505"/>
                        <a:pt x="409" y="505"/>
                        <a:pt x="409" y="505"/>
                      </a:cubicBezTo>
                      <a:cubicBezTo>
                        <a:pt x="390" y="500"/>
                        <a:pt x="380" y="494"/>
                        <a:pt x="380" y="487"/>
                      </a:cubicBezTo>
                      <a:cubicBezTo>
                        <a:pt x="388" y="469"/>
                        <a:pt x="388" y="469"/>
                        <a:pt x="388" y="469"/>
                      </a:cubicBezTo>
                      <a:cubicBezTo>
                        <a:pt x="380" y="434"/>
                        <a:pt x="380" y="434"/>
                        <a:pt x="380" y="434"/>
                      </a:cubicBezTo>
                      <a:cubicBezTo>
                        <a:pt x="388" y="419"/>
                        <a:pt x="388" y="419"/>
                        <a:pt x="388" y="419"/>
                      </a:cubicBezTo>
                      <a:cubicBezTo>
                        <a:pt x="380" y="419"/>
                        <a:pt x="380" y="419"/>
                        <a:pt x="380" y="419"/>
                      </a:cubicBezTo>
                      <a:cubicBezTo>
                        <a:pt x="377" y="423"/>
                        <a:pt x="377" y="423"/>
                        <a:pt x="377" y="423"/>
                      </a:cubicBezTo>
                      <a:cubicBezTo>
                        <a:pt x="370" y="423"/>
                        <a:pt x="370" y="423"/>
                        <a:pt x="370" y="423"/>
                      </a:cubicBezTo>
                      <a:cubicBezTo>
                        <a:pt x="366" y="419"/>
                        <a:pt x="366" y="419"/>
                        <a:pt x="366" y="419"/>
                      </a:cubicBezTo>
                      <a:cubicBezTo>
                        <a:pt x="321" y="419"/>
                        <a:pt x="293" y="446"/>
                        <a:pt x="281" y="498"/>
                      </a:cubicBezTo>
                      <a:cubicBezTo>
                        <a:pt x="256" y="562"/>
                        <a:pt x="256" y="562"/>
                        <a:pt x="256" y="562"/>
                      </a:cubicBezTo>
                      <a:cubicBezTo>
                        <a:pt x="256" y="572"/>
                        <a:pt x="256" y="572"/>
                        <a:pt x="256" y="572"/>
                      </a:cubicBezTo>
                      <a:cubicBezTo>
                        <a:pt x="273" y="572"/>
                        <a:pt x="313" y="549"/>
                        <a:pt x="377" y="501"/>
                      </a:cubicBezTo>
                      <a:cubicBezTo>
                        <a:pt x="380" y="501"/>
                        <a:pt x="380" y="501"/>
                        <a:pt x="380" y="501"/>
                      </a:cubicBezTo>
                      <a:cubicBezTo>
                        <a:pt x="380" y="505"/>
                        <a:pt x="380" y="505"/>
                        <a:pt x="380" y="505"/>
                      </a:cubicBezTo>
                      <a:cubicBezTo>
                        <a:pt x="359" y="524"/>
                        <a:pt x="348" y="543"/>
                        <a:pt x="348" y="562"/>
                      </a:cubicBezTo>
                      <a:cubicBezTo>
                        <a:pt x="249" y="668"/>
                        <a:pt x="174" y="725"/>
                        <a:pt x="124" y="732"/>
                      </a:cubicBezTo>
                      <a:cubicBezTo>
                        <a:pt x="96" y="761"/>
                        <a:pt x="71" y="775"/>
                        <a:pt x="50" y="775"/>
                      </a:cubicBezTo>
                      <a:cubicBezTo>
                        <a:pt x="32" y="775"/>
                        <a:pt x="32" y="775"/>
                        <a:pt x="32" y="775"/>
                      </a:cubicBezTo>
                      <a:cubicBezTo>
                        <a:pt x="22" y="775"/>
                        <a:pt x="13" y="753"/>
                        <a:pt x="3" y="708"/>
                      </a:cubicBezTo>
                      <a:cubicBezTo>
                        <a:pt x="0" y="700"/>
                        <a:pt x="0" y="700"/>
                        <a:pt x="0" y="700"/>
                      </a:cubicBezTo>
                      <a:cubicBezTo>
                        <a:pt x="0" y="696"/>
                        <a:pt x="19" y="678"/>
                        <a:pt x="57" y="647"/>
                      </a:cubicBezTo>
                      <a:cubicBezTo>
                        <a:pt x="116" y="578"/>
                        <a:pt x="146" y="520"/>
                        <a:pt x="146" y="473"/>
                      </a:cubicBezTo>
                      <a:cubicBezTo>
                        <a:pt x="149" y="469"/>
                        <a:pt x="149" y="469"/>
                        <a:pt x="149" y="469"/>
                      </a:cubicBezTo>
                      <a:cubicBezTo>
                        <a:pt x="153" y="469"/>
                        <a:pt x="153" y="469"/>
                        <a:pt x="153" y="469"/>
                      </a:cubicBezTo>
                      <a:cubicBezTo>
                        <a:pt x="164" y="501"/>
                        <a:pt x="164" y="501"/>
                        <a:pt x="164" y="501"/>
                      </a:cubicBezTo>
                      <a:cubicBezTo>
                        <a:pt x="167" y="501"/>
                        <a:pt x="167" y="501"/>
                        <a:pt x="167" y="501"/>
                      </a:cubicBezTo>
                      <a:cubicBezTo>
                        <a:pt x="224" y="435"/>
                        <a:pt x="257" y="371"/>
                        <a:pt x="267" y="309"/>
                      </a:cubicBezTo>
                      <a:cubicBezTo>
                        <a:pt x="250" y="309"/>
                        <a:pt x="237" y="302"/>
                        <a:pt x="228" y="288"/>
                      </a:cubicBezTo>
                      <a:cubicBezTo>
                        <a:pt x="228" y="238"/>
                        <a:pt x="228" y="238"/>
                        <a:pt x="228" y="238"/>
                      </a:cubicBezTo>
                      <a:cubicBezTo>
                        <a:pt x="275" y="191"/>
                        <a:pt x="299" y="161"/>
                        <a:pt x="299" y="149"/>
                      </a:cubicBezTo>
                      <a:cubicBezTo>
                        <a:pt x="295" y="149"/>
                        <a:pt x="295" y="149"/>
                        <a:pt x="295" y="149"/>
                      </a:cubicBezTo>
                      <a:cubicBezTo>
                        <a:pt x="236" y="149"/>
                        <a:pt x="199" y="174"/>
                        <a:pt x="185" y="224"/>
                      </a:cubicBezTo>
                      <a:cubicBezTo>
                        <a:pt x="185" y="231"/>
                        <a:pt x="185" y="231"/>
                        <a:pt x="185" y="231"/>
                      </a:cubicBezTo>
                      <a:cubicBezTo>
                        <a:pt x="192" y="281"/>
                        <a:pt x="192" y="281"/>
                        <a:pt x="192" y="281"/>
                      </a:cubicBezTo>
                      <a:cubicBezTo>
                        <a:pt x="192" y="302"/>
                        <a:pt x="174" y="344"/>
                        <a:pt x="139" y="405"/>
                      </a:cubicBezTo>
                      <a:cubicBezTo>
                        <a:pt x="135" y="412"/>
                        <a:pt x="135" y="412"/>
                        <a:pt x="135" y="412"/>
                      </a:cubicBezTo>
                      <a:cubicBezTo>
                        <a:pt x="110" y="412"/>
                        <a:pt x="110" y="412"/>
                        <a:pt x="110" y="412"/>
                      </a:cubicBezTo>
                      <a:cubicBezTo>
                        <a:pt x="82" y="412"/>
                        <a:pt x="67" y="392"/>
                        <a:pt x="67" y="352"/>
                      </a:cubicBezTo>
                      <a:cubicBezTo>
                        <a:pt x="60" y="352"/>
                        <a:pt x="57" y="344"/>
                        <a:pt x="57" y="327"/>
                      </a:cubicBezTo>
                      <a:cubicBezTo>
                        <a:pt x="92" y="301"/>
                        <a:pt x="110" y="275"/>
                        <a:pt x="110" y="249"/>
                      </a:cubicBezTo>
                      <a:cubicBezTo>
                        <a:pt x="110" y="245"/>
                        <a:pt x="110" y="245"/>
                        <a:pt x="110" y="245"/>
                      </a:cubicBezTo>
                      <a:cubicBezTo>
                        <a:pt x="92" y="188"/>
                        <a:pt x="92" y="188"/>
                        <a:pt x="92" y="188"/>
                      </a:cubicBezTo>
                      <a:cubicBezTo>
                        <a:pt x="97" y="169"/>
                        <a:pt x="103" y="160"/>
                        <a:pt x="110" y="160"/>
                      </a:cubicBezTo>
                      <a:cubicBezTo>
                        <a:pt x="117" y="200"/>
                        <a:pt x="129" y="220"/>
                        <a:pt x="146" y="220"/>
                      </a:cubicBezTo>
                      <a:cubicBezTo>
                        <a:pt x="193" y="156"/>
                        <a:pt x="249" y="114"/>
                        <a:pt x="313" y="92"/>
                      </a:cubicBezTo>
                      <a:cubicBezTo>
                        <a:pt x="327" y="80"/>
                        <a:pt x="334" y="66"/>
                        <a:pt x="334" y="49"/>
                      </a:cubicBezTo>
                      <a:cubicBezTo>
                        <a:pt x="363" y="39"/>
                        <a:pt x="363" y="39"/>
                        <a:pt x="363" y="39"/>
                      </a:cubicBezTo>
                      <a:cubicBezTo>
                        <a:pt x="370" y="39"/>
                        <a:pt x="370" y="39"/>
                        <a:pt x="370" y="39"/>
                      </a:cubicBezTo>
                      <a:cubicBezTo>
                        <a:pt x="439" y="48"/>
                        <a:pt x="473" y="60"/>
                        <a:pt x="473" y="74"/>
                      </a:cubicBezTo>
                      <a:cubicBezTo>
                        <a:pt x="473" y="85"/>
                        <a:pt x="473" y="85"/>
                        <a:pt x="473" y="85"/>
                      </a:cubicBezTo>
                      <a:cubicBezTo>
                        <a:pt x="348" y="224"/>
                        <a:pt x="348" y="224"/>
                        <a:pt x="348" y="224"/>
                      </a:cubicBezTo>
                      <a:cubicBezTo>
                        <a:pt x="377" y="259"/>
                        <a:pt x="377" y="259"/>
                        <a:pt x="377" y="259"/>
                      </a:cubicBezTo>
                      <a:cubicBezTo>
                        <a:pt x="341" y="271"/>
                        <a:pt x="324" y="304"/>
                        <a:pt x="324" y="359"/>
                      </a:cubicBezTo>
                      <a:cubicBezTo>
                        <a:pt x="324" y="377"/>
                        <a:pt x="324" y="377"/>
                        <a:pt x="324" y="377"/>
                      </a:cubicBezTo>
                      <a:cubicBezTo>
                        <a:pt x="423" y="398"/>
                        <a:pt x="423" y="398"/>
                        <a:pt x="423" y="398"/>
                      </a:cubicBezTo>
                      <a:cubicBezTo>
                        <a:pt x="494" y="298"/>
                        <a:pt x="530" y="233"/>
                        <a:pt x="530" y="202"/>
                      </a:cubicBezTo>
                      <a:cubicBezTo>
                        <a:pt x="530" y="188"/>
                        <a:pt x="530" y="188"/>
                        <a:pt x="530" y="188"/>
                      </a:cubicBezTo>
                      <a:cubicBezTo>
                        <a:pt x="512" y="167"/>
                        <a:pt x="512" y="167"/>
                        <a:pt x="512" y="167"/>
                      </a:cubicBezTo>
                      <a:cubicBezTo>
                        <a:pt x="530" y="138"/>
                        <a:pt x="530" y="138"/>
                        <a:pt x="530" y="138"/>
                      </a:cubicBezTo>
                      <a:cubicBezTo>
                        <a:pt x="555" y="142"/>
                        <a:pt x="555" y="142"/>
                        <a:pt x="555" y="142"/>
                      </a:cubicBezTo>
                      <a:cubicBezTo>
                        <a:pt x="567" y="133"/>
                        <a:pt x="584" y="95"/>
                        <a:pt x="608" y="28"/>
                      </a:cubicBezTo>
                      <a:cubicBezTo>
                        <a:pt x="620" y="21"/>
                        <a:pt x="626" y="12"/>
                        <a:pt x="62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6">
                  <a:extLst>
                    <a:ext uri="{FF2B5EF4-FFF2-40B4-BE49-F238E27FC236}">
                      <a16:creationId xmlns:a16="http://schemas.microsoft.com/office/drawing/2014/main" xmlns="" id="{653CD5D8-C185-4B81-A5E6-2E4472D6D575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308600" y="3963988"/>
                  <a:ext cx="176213" cy="166688"/>
                </a:xfrm>
                <a:custGeom>
                  <a:avLst/>
                  <a:gdLst>
                    <a:gd name="T0" fmla="*/ 29 w 82"/>
                    <a:gd name="T1" fmla="*/ 0 h 78"/>
                    <a:gd name="T2" fmla="*/ 0 w 82"/>
                    <a:gd name="T3" fmla="*/ 78 h 78"/>
                    <a:gd name="T4" fmla="*/ 4 w 82"/>
                    <a:gd name="T5" fmla="*/ 78 h 78"/>
                    <a:gd name="T6" fmla="*/ 82 w 82"/>
                    <a:gd name="T7" fmla="*/ 29 h 78"/>
                    <a:gd name="T8" fmla="*/ 36 w 82"/>
                    <a:gd name="T9" fmla="*/ 0 h 78"/>
                    <a:gd name="T10" fmla="*/ 29 w 82"/>
                    <a:gd name="T11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78">
                      <a:moveTo>
                        <a:pt x="29" y="0"/>
                      </a:moveTo>
                      <a:cubicBezTo>
                        <a:pt x="29" y="17"/>
                        <a:pt x="19" y="43"/>
                        <a:pt x="0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7" y="57"/>
                        <a:pt x="73" y="41"/>
                        <a:pt x="82" y="29"/>
                      </a:cubicBezTo>
                      <a:cubicBezTo>
                        <a:pt x="51" y="29"/>
                        <a:pt x="36" y="19"/>
                        <a:pt x="36" y="0"/>
                      </a:cubicBezTo>
                      <a:lnTo>
                        <a:pt x="2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Rectangle 7">
                  <a:extLst>
                    <a:ext uri="{FF2B5EF4-FFF2-40B4-BE49-F238E27FC236}">
                      <a16:creationId xmlns:a16="http://schemas.microsoft.com/office/drawing/2014/main" xmlns="" id="{B6F32548-A02A-4265-9A3D-B742779B1E6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362575" y="3881438"/>
                  <a:ext cx="7938" cy="142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Rectangle 8">
                  <a:extLst>
                    <a:ext uri="{FF2B5EF4-FFF2-40B4-BE49-F238E27FC236}">
                      <a16:creationId xmlns:a16="http://schemas.microsoft.com/office/drawing/2014/main" xmlns="" id="{C921A8FE-2372-4E17-B30F-C43933A04DF4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370513" y="3910013"/>
                  <a:ext cx="15875" cy="396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9">
                  <a:extLst>
                    <a:ext uri="{FF2B5EF4-FFF2-40B4-BE49-F238E27FC236}">
                      <a16:creationId xmlns:a16="http://schemas.microsoft.com/office/drawing/2014/main" xmlns="" id="{F0CE463E-59D8-410B-88A4-F7A99B0BD6C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691188" y="3598863"/>
                  <a:ext cx="946150" cy="990600"/>
                </a:xfrm>
                <a:custGeom>
                  <a:avLst/>
                  <a:gdLst>
                    <a:gd name="T0" fmla="*/ 374 w 441"/>
                    <a:gd name="T1" fmla="*/ 0 h 463"/>
                    <a:gd name="T2" fmla="*/ 388 w 441"/>
                    <a:gd name="T3" fmla="*/ 11 h 463"/>
                    <a:gd name="T4" fmla="*/ 391 w 441"/>
                    <a:gd name="T5" fmla="*/ 8 h 463"/>
                    <a:gd name="T6" fmla="*/ 395 w 441"/>
                    <a:gd name="T7" fmla="*/ 8 h 463"/>
                    <a:gd name="T8" fmla="*/ 441 w 441"/>
                    <a:gd name="T9" fmla="*/ 32 h 463"/>
                    <a:gd name="T10" fmla="*/ 441 w 441"/>
                    <a:gd name="T11" fmla="*/ 36 h 463"/>
                    <a:gd name="T12" fmla="*/ 313 w 441"/>
                    <a:gd name="T13" fmla="*/ 132 h 463"/>
                    <a:gd name="T14" fmla="*/ 313 w 441"/>
                    <a:gd name="T15" fmla="*/ 136 h 463"/>
                    <a:gd name="T16" fmla="*/ 406 w 441"/>
                    <a:gd name="T17" fmla="*/ 189 h 463"/>
                    <a:gd name="T18" fmla="*/ 359 w 441"/>
                    <a:gd name="T19" fmla="*/ 424 h 463"/>
                    <a:gd name="T20" fmla="*/ 267 w 441"/>
                    <a:gd name="T21" fmla="*/ 456 h 463"/>
                    <a:gd name="T22" fmla="*/ 142 w 441"/>
                    <a:gd name="T23" fmla="*/ 452 h 463"/>
                    <a:gd name="T24" fmla="*/ 121 w 441"/>
                    <a:gd name="T25" fmla="*/ 456 h 463"/>
                    <a:gd name="T26" fmla="*/ 118 w 441"/>
                    <a:gd name="T27" fmla="*/ 452 h 463"/>
                    <a:gd name="T28" fmla="*/ 118 w 441"/>
                    <a:gd name="T29" fmla="*/ 449 h 463"/>
                    <a:gd name="T30" fmla="*/ 121 w 441"/>
                    <a:gd name="T31" fmla="*/ 442 h 463"/>
                    <a:gd name="T32" fmla="*/ 118 w 441"/>
                    <a:gd name="T33" fmla="*/ 442 h 463"/>
                    <a:gd name="T34" fmla="*/ 0 w 441"/>
                    <a:gd name="T35" fmla="*/ 463 h 463"/>
                    <a:gd name="T36" fmla="*/ 0 w 441"/>
                    <a:gd name="T37" fmla="*/ 452 h 463"/>
                    <a:gd name="T38" fmla="*/ 299 w 441"/>
                    <a:gd name="T39" fmla="*/ 306 h 463"/>
                    <a:gd name="T40" fmla="*/ 320 w 441"/>
                    <a:gd name="T41" fmla="*/ 200 h 463"/>
                    <a:gd name="T42" fmla="*/ 320 w 441"/>
                    <a:gd name="T43" fmla="*/ 185 h 463"/>
                    <a:gd name="T44" fmla="*/ 217 w 441"/>
                    <a:gd name="T45" fmla="*/ 242 h 463"/>
                    <a:gd name="T46" fmla="*/ 174 w 441"/>
                    <a:gd name="T47" fmla="*/ 225 h 463"/>
                    <a:gd name="T48" fmla="*/ 174 w 441"/>
                    <a:gd name="T49" fmla="*/ 153 h 463"/>
                    <a:gd name="T50" fmla="*/ 146 w 441"/>
                    <a:gd name="T51" fmla="*/ 164 h 463"/>
                    <a:gd name="T52" fmla="*/ 125 w 441"/>
                    <a:gd name="T53" fmla="*/ 139 h 463"/>
                    <a:gd name="T54" fmla="*/ 125 w 441"/>
                    <a:gd name="T55" fmla="*/ 111 h 463"/>
                    <a:gd name="T56" fmla="*/ 157 w 441"/>
                    <a:gd name="T57" fmla="*/ 96 h 463"/>
                    <a:gd name="T58" fmla="*/ 150 w 441"/>
                    <a:gd name="T59" fmla="*/ 100 h 463"/>
                    <a:gd name="T60" fmla="*/ 150 w 441"/>
                    <a:gd name="T61" fmla="*/ 104 h 463"/>
                    <a:gd name="T62" fmla="*/ 157 w 441"/>
                    <a:gd name="T63" fmla="*/ 104 h 463"/>
                    <a:gd name="T64" fmla="*/ 352 w 441"/>
                    <a:gd name="T65" fmla="*/ 8 h 463"/>
                    <a:gd name="T66" fmla="*/ 374 w 441"/>
                    <a:gd name="T67" fmla="*/ 0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1" h="463">
                      <a:moveTo>
                        <a:pt x="374" y="0"/>
                      </a:moveTo>
                      <a:cubicBezTo>
                        <a:pt x="374" y="8"/>
                        <a:pt x="378" y="11"/>
                        <a:pt x="388" y="11"/>
                      </a:cubicBezTo>
                      <a:cubicBezTo>
                        <a:pt x="391" y="8"/>
                        <a:pt x="391" y="8"/>
                        <a:pt x="391" y="8"/>
                      </a:cubicBezTo>
                      <a:cubicBezTo>
                        <a:pt x="395" y="8"/>
                        <a:pt x="395" y="8"/>
                        <a:pt x="395" y="8"/>
                      </a:cubicBezTo>
                      <a:cubicBezTo>
                        <a:pt x="441" y="32"/>
                        <a:pt x="441" y="32"/>
                        <a:pt x="441" y="32"/>
                      </a:cubicBezTo>
                      <a:cubicBezTo>
                        <a:pt x="441" y="36"/>
                        <a:pt x="441" y="36"/>
                        <a:pt x="441" y="36"/>
                      </a:cubicBezTo>
                      <a:cubicBezTo>
                        <a:pt x="313" y="132"/>
                        <a:pt x="313" y="132"/>
                        <a:pt x="313" y="132"/>
                      </a:cubicBezTo>
                      <a:cubicBezTo>
                        <a:pt x="313" y="136"/>
                        <a:pt x="313" y="136"/>
                        <a:pt x="313" y="136"/>
                      </a:cubicBezTo>
                      <a:cubicBezTo>
                        <a:pt x="365" y="136"/>
                        <a:pt x="396" y="153"/>
                        <a:pt x="406" y="189"/>
                      </a:cubicBezTo>
                      <a:cubicBezTo>
                        <a:pt x="389" y="345"/>
                        <a:pt x="374" y="424"/>
                        <a:pt x="359" y="424"/>
                      </a:cubicBezTo>
                      <a:cubicBezTo>
                        <a:pt x="324" y="445"/>
                        <a:pt x="293" y="456"/>
                        <a:pt x="267" y="456"/>
                      </a:cubicBezTo>
                      <a:cubicBezTo>
                        <a:pt x="142" y="452"/>
                        <a:pt x="142" y="452"/>
                        <a:pt x="142" y="452"/>
                      </a:cubicBezTo>
                      <a:cubicBezTo>
                        <a:pt x="121" y="456"/>
                        <a:pt x="121" y="456"/>
                        <a:pt x="121" y="456"/>
                      </a:cubicBezTo>
                      <a:cubicBezTo>
                        <a:pt x="118" y="452"/>
                        <a:pt x="118" y="452"/>
                        <a:pt x="118" y="452"/>
                      </a:cubicBezTo>
                      <a:cubicBezTo>
                        <a:pt x="118" y="449"/>
                        <a:pt x="118" y="449"/>
                        <a:pt x="118" y="449"/>
                      </a:cubicBezTo>
                      <a:cubicBezTo>
                        <a:pt x="121" y="442"/>
                        <a:pt x="121" y="442"/>
                        <a:pt x="121" y="442"/>
                      </a:cubicBezTo>
                      <a:cubicBezTo>
                        <a:pt x="118" y="442"/>
                        <a:pt x="118" y="442"/>
                        <a:pt x="118" y="442"/>
                      </a:cubicBezTo>
                      <a:cubicBezTo>
                        <a:pt x="0" y="463"/>
                        <a:pt x="0" y="463"/>
                        <a:pt x="0" y="463"/>
                      </a:cubicBezTo>
                      <a:cubicBezTo>
                        <a:pt x="0" y="452"/>
                        <a:pt x="0" y="452"/>
                        <a:pt x="0" y="452"/>
                      </a:cubicBezTo>
                      <a:cubicBezTo>
                        <a:pt x="199" y="407"/>
                        <a:pt x="299" y="358"/>
                        <a:pt x="299" y="306"/>
                      </a:cubicBezTo>
                      <a:cubicBezTo>
                        <a:pt x="320" y="200"/>
                        <a:pt x="320" y="200"/>
                        <a:pt x="320" y="200"/>
                      </a:cubicBezTo>
                      <a:cubicBezTo>
                        <a:pt x="320" y="185"/>
                        <a:pt x="320" y="185"/>
                        <a:pt x="320" y="185"/>
                      </a:cubicBezTo>
                      <a:cubicBezTo>
                        <a:pt x="280" y="185"/>
                        <a:pt x="246" y="204"/>
                        <a:pt x="217" y="242"/>
                      </a:cubicBezTo>
                      <a:cubicBezTo>
                        <a:pt x="189" y="238"/>
                        <a:pt x="174" y="232"/>
                        <a:pt x="174" y="225"/>
                      </a:cubicBezTo>
                      <a:cubicBezTo>
                        <a:pt x="174" y="153"/>
                        <a:pt x="174" y="153"/>
                        <a:pt x="174" y="153"/>
                      </a:cubicBezTo>
                      <a:cubicBezTo>
                        <a:pt x="146" y="164"/>
                        <a:pt x="146" y="164"/>
                        <a:pt x="146" y="164"/>
                      </a:cubicBezTo>
                      <a:cubicBezTo>
                        <a:pt x="125" y="139"/>
                        <a:pt x="125" y="139"/>
                        <a:pt x="125" y="139"/>
                      </a:cubicBezTo>
                      <a:cubicBezTo>
                        <a:pt x="125" y="111"/>
                        <a:pt x="125" y="111"/>
                        <a:pt x="125" y="111"/>
                      </a:cubicBezTo>
                      <a:cubicBezTo>
                        <a:pt x="125" y="104"/>
                        <a:pt x="135" y="99"/>
                        <a:pt x="157" y="96"/>
                      </a:cubicBezTo>
                      <a:cubicBezTo>
                        <a:pt x="150" y="100"/>
                        <a:pt x="150" y="100"/>
                        <a:pt x="150" y="100"/>
                      </a:cubicBezTo>
                      <a:cubicBezTo>
                        <a:pt x="150" y="104"/>
                        <a:pt x="150" y="104"/>
                        <a:pt x="150" y="104"/>
                      </a:cubicBezTo>
                      <a:cubicBezTo>
                        <a:pt x="157" y="104"/>
                        <a:pt x="157" y="104"/>
                        <a:pt x="157" y="104"/>
                      </a:cubicBezTo>
                      <a:cubicBezTo>
                        <a:pt x="214" y="92"/>
                        <a:pt x="279" y="60"/>
                        <a:pt x="352" y="8"/>
                      </a:cubicBezTo>
                      <a:lnTo>
                        <a:pt x="37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10">
                  <a:extLst>
                    <a:ext uri="{FF2B5EF4-FFF2-40B4-BE49-F238E27FC236}">
                      <a16:creationId xmlns:a16="http://schemas.microsoft.com/office/drawing/2014/main" xmlns="" id="{BAE08DBD-D055-4C74-8B36-B9416367D80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6180138" y="3263900"/>
                  <a:ext cx="280988" cy="196850"/>
                </a:xfrm>
                <a:custGeom>
                  <a:avLst/>
                  <a:gdLst>
                    <a:gd name="T0" fmla="*/ 28 w 131"/>
                    <a:gd name="T1" fmla="*/ 0 h 92"/>
                    <a:gd name="T2" fmla="*/ 0 w 131"/>
                    <a:gd name="T3" fmla="*/ 82 h 92"/>
                    <a:gd name="T4" fmla="*/ 0 w 131"/>
                    <a:gd name="T5" fmla="*/ 85 h 92"/>
                    <a:gd name="T6" fmla="*/ 32 w 131"/>
                    <a:gd name="T7" fmla="*/ 92 h 92"/>
                    <a:gd name="T8" fmla="*/ 107 w 131"/>
                    <a:gd name="T9" fmla="*/ 64 h 92"/>
                    <a:gd name="T10" fmla="*/ 121 w 131"/>
                    <a:gd name="T11" fmla="*/ 64 h 92"/>
                    <a:gd name="T12" fmla="*/ 124 w 131"/>
                    <a:gd name="T13" fmla="*/ 67 h 92"/>
                    <a:gd name="T14" fmla="*/ 131 w 131"/>
                    <a:gd name="T15" fmla="*/ 67 h 92"/>
                    <a:gd name="T16" fmla="*/ 131 w 131"/>
                    <a:gd name="T17" fmla="*/ 64 h 92"/>
                    <a:gd name="T18" fmla="*/ 28 w 131"/>
                    <a:gd name="T19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1" h="92">
                      <a:moveTo>
                        <a:pt x="28" y="0"/>
                      </a:move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32" y="92"/>
                        <a:pt x="32" y="92"/>
                        <a:pt x="32" y="92"/>
                      </a:cubicBezTo>
                      <a:cubicBezTo>
                        <a:pt x="107" y="64"/>
                        <a:pt x="107" y="64"/>
                        <a:pt x="107" y="64"/>
                      </a:cubicBezTo>
                      <a:cubicBezTo>
                        <a:pt x="121" y="64"/>
                        <a:pt x="121" y="64"/>
                        <a:pt x="121" y="64"/>
                      </a:cubicBezTo>
                      <a:cubicBezTo>
                        <a:pt x="124" y="67"/>
                        <a:pt x="124" y="67"/>
                        <a:pt x="124" y="67"/>
                      </a:cubicBezTo>
                      <a:cubicBezTo>
                        <a:pt x="131" y="67"/>
                        <a:pt x="131" y="67"/>
                        <a:pt x="131" y="67"/>
                      </a:cubicBezTo>
                      <a:cubicBezTo>
                        <a:pt x="131" y="64"/>
                        <a:pt x="131" y="64"/>
                        <a:pt x="131" y="64"/>
                      </a:cubicBezTo>
                      <a:cubicBezTo>
                        <a:pt x="89" y="21"/>
                        <a:pt x="54" y="0"/>
                        <a:pt x="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11">
                  <a:extLst>
                    <a:ext uri="{FF2B5EF4-FFF2-40B4-BE49-F238E27FC236}">
                      <a16:creationId xmlns:a16="http://schemas.microsoft.com/office/drawing/2014/main" xmlns="" id="{4F14AF19-2495-4BC3-A9F0-0B2B4ECFFE9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6316663" y="2913063"/>
                  <a:ext cx="68263" cy="92075"/>
                </a:xfrm>
                <a:custGeom>
                  <a:avLst/>
                  <a:gdLst>
                    <a:gd name="T0" fmla="*/ 7 w 32"/>
                    <a:gd name="T1" fmla="*/ 0 h 43"/>
                    <a:gd name="T2" fmla="*/ 0 w 32"/>
                    <a:gd name="T3" fmla="*/ 43 h 43"/>
                    <a:gd name="T4" fmla="*/ 3 w 32"/>
                    <a:gd name="T5" fmla="*/ 43 h 43"/>
                    <a:gd name="T6" fmla="*/ 32 w 32"/>
                    <a:gd name="T7" fmla="*/ 22 h 43"/>
                    <a:gd name="T8" fmla="*/ 21 w 32"/>
                    <a:gd name="T9" fmla="*/ 0 h 43"/>
                    <a:gd name="T10" fmla="*/ 7 w 32"/>
                    <a:gd name="T11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43">
                      <a:moveTo>
                        <a:pt x="7" y="0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22" y="43"/>
                        <a:pt x="32" y="36"/>
                        <a:pt x="32" y="22"/>
                      </a:cubicBezTo>
                      <a:cubicBezTo>
                        <a:pt x="21" y="0"/>
                        <a:pt x="21" y="0"/>
                        <a:pt x="21" y="0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占位符 1">
            <a:extLst>
              <a:ext uri="{FF2B5EF4-FFF2-40B4-BE49-F238E27FC236}">
                <a16:creationId xmlns:a16="http://schemas.microsoft.com/office/drawing/2014/main" xmlns="" id="{D1AB732E-03AD-48E0-AD9C-6118C1E8E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1" name="文本占位符 2">
            <a:extLst>
              <a:ext uri="{FF2B5EF4-FFF2-40B4-BE49-F238E27FC236}">
                <a16:creationId xmlns:a16="http://schemas.microsoft.com/office/drawing/2014/main" xmlns="" id="{3D3CD61C-92F3-4856-9EEB-D1F21334FB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6206700A-EBA8-4546-8DD0-D9B63183C953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3">
            <a:extLst>
              <a:ext uri="{FF2B5EF4-FFF2-40B4-BE49-F238E27FC236}">
                <a16:creationId xmlns:a16="http://schemas.microsoft.com/office/drawing/2014/main" xmlns="" id="{77133780-6C9D-408C-B4E9-59A0AFA1D0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2018/11/18</a:t>
            </a:fld>
            <a:endParaRPr lang="zh-CN" altLang="en-US"/>
          </a:p>
        </p:txBody>
      </p:sp>
      <p:sp>
        <p:nvSpPr>
          <p:cNvPr id="20" name="页脚占位符 4">
            <a:extLst>
              <a:ext uri="{FF2B5EF4-FFF2-40B4-BE49-F238E27FC236}">
                <a16:creationId xmlns:a16="http://schemas.microsoft.com/office/drawing/2014/main" xmlns="" id="{BD41B836-645D-4ED6-A6A2-4595C0CD4D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21" name="灯片编号占位符 5">
            <a:extLst>
              <a:ext uri="{FF2B5EF4-FFF2-40B4-BE49-F238E27FC236}">
                <a16:creationId xmlns:a16="http://schemas.microsoft.com/office/drawing/2014/main" xmlns="" id="{F5823AB5-0009-42B4-8E79-1B33AC08A9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Relationship Id="rId4" Type="http://schemas.openxmlformats.org/officeDocument/2006/relationships/image" Target="../media/image3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xmlns="" id="{66D1D1A3-FA21-4F00-9CDD-F48166952CC6}"/>
              </a:ext>
            </a:extLst>
          </p:cNvPr>
          <p:cNvSpPr/>
          <p:nvPr/>
        </p:nvSpPr>
        <p:spPr>
          <a:xfrm>
            <a:off x="688788" y="453553"/>
            <a:ext cx="1150294" cy="1150294"/>
          </a:xfrm>
          <a:prstGeom prst="ellipse">
            <a:avLst/>
          </a:prstGeom>
          <a:solidFill>
            <a:schemeClr val="bg1">
              <a:lumMod val="95000"/>
              <a:alpha val="10000"/>
            </a:schemeClr>
          </a:solidFill>
          <a:ln w="3175">
            <a:solidFill>
              <a:schemeClr val="bg1">
                <a:lumMod val="85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LOGO</a:t>
            </a:r>
          </a:p>
          <a:p>
            <a:pPr algn="ctr"/>
            <a:r>
              <a:rPr lang="zh-CN" altLang="en-US" sz="70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建议将标识元素添</a:t>
            </a:r>
            <a:endParaRPr lang="en-US" altLang="zh-CN" sz="700">
              <a:solidFill>
                <a:schemeClr val="bg1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/>
            <a:r>
              <a:rPr lang="zh-CN" altLang="en-US" sz="70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加在幻灯片母版中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AED21D97-8A7C-4B49-A9D1-BEF22E103BCE}"/>
              </a:ext>
            </a:extLst>
          </p:cNvPr>
          <p:cNvSpPr txBox="1"/>
          <p:nvPr/>
        </p:nvSpPr>
        <p:spPr>
          <a:xfrm>
            <a:off x="4493790" y="1603847"/>
            <a:ext cx="22685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</a:rPr>
              <a:t>2017-2018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BFF486F-7644-4ACB-94F1-57C543D09427}"/>
              </a:ext>
            </a:extLst>
          </p:cNvPr>
          <p:cNvGrpSpPr/>
          <p:nvPr/>
        </p:nvGrpSpPr>
        <p:grpSpPr>
          <a:xfrm>
            <a:off x="9664410" y="682304"/>
            <a:ext cx="1760015" cy="261438"/>
            <a:chOff x="9751869" y="682304"/>
            <a:chExt cx="1760015" cy="26143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E72ED96C-5FDA-4894-AC0E-92F9FD8EA05B}"/>
                </a:ext>
              </a:extLst>
            </p:cNvPr>
            <p:cNvSpPr/>
            <p:nvPr userDrawn="1"/>
          </p:nvSpPr>
          <p:spPr>
            <a:xfrm>
              <a:off x="9751869" y="682304"/>
              <a:ext cx="261438" cy="2614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2B8FAE2D-9B3E-44A7-9E35-FBA853B2C106}"/>
                </a:ext>
              </a:extLst>
            </p:cNvPr>
            <p:cNvSpPr/>
            <p:nvPr userDrawn="1"/>
          </p:nvSpPr>
          <p:spPr>
            <a:xfrm>
              <a:off x="10126513" y="682304"/>
              <a:ext cx="261438" cy="2614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1E35C123-D06B-409D-8654-9479AD5E133E}"/>
                </a:ext>
              </a:extLst>
            </p:cNvPr>
            <p:cNvSpPr/>
            <p:nvPr userDrawn="1"/>
          </p:nvSpPr>
          <p:spPr>
            <a:xfrm>
              <a:off x="10501157" y="682304"/>
              <a:ext cx="261438" cy="2614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9384E2F4-4147-4C3E-A773-4868906EE593}"/>
                </a:ext>
              </a:extLst>
            </p:cNvPr>
            <p:cNvSpPr/>
            <p:nvPr userDrawn="1"/>
          </p:nvSpPr>
          <p:spPr>
            <a:xfrm>
              <a:off x="10875801" y="682304"/>
              <a:ext cx="261438" cy="26143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8456C139-7DCC-4F2F-B22F-E143B321D298}"/>
                </a:ext>
              </a:extLst>
            </p:cNvPr>
            <p:cNvSpPr/>
            <p:nvPr userDrawn="1"/>
          </p:nvSpPr>
          <p:spPr>
            <a:xfrm>
              <a:off x="11250446" y="682304"/>
              <a:ext cx="261438" cy="26143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副标题 4">
            <a:extLst>
              <a:ext uri="{FF2B5EF4-FFF2-40B4-BE49-F238E27FC236}">
                <a16:creationId xmlns:a16="http://schemas.microsoft.com/office/drawing/2014/main" xmlns="" id="{EBF71A9C-78C1-45F9-BA70-4B63150D07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27" name="文本占位符 5">
            <a:extLst>
              <a:ext uri="{FF2B5EF4-FFF2-40B4-BE49-F238E27FC236}">
                <a16:creationId xmlns:a16="http://schemas.microsoft.com/office/drawing/2014/main" xmlns="" id="{0D5C71E2-8B05-4CD2-A566-A9471DC6DF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28" name="文本占位符 6">
            <a:extLst>
              <a:ext uri="{FF2B5EF4-FFF2-40B4-BE49-F238E27FC236}">
                <a16:creationId xmlns:a16="http://schemas.microsoft.com/office/drawing/2014/main" xmlns="" id="{AEE06756-1DC2-4CAB-8074-EC5F91BA189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7BBAA-7156-4440-8322-C78BBD4DA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AE115FF-57FC-4316-8C84-5EC540C5B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48679A8-1B54-4597-B4FC-A69C3B33A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1963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1A5E6D6-6AF8-49EC-9108-5F7520583C3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325" y="1326681"/>
            <a:ext cx="10556675" cy="4614214"/>
            <a:chOff x="669325" y="1326681"/>
            <a:chExt cx="10556675" cy="4614214"/>
          </a:xfrm>
        </p:grpSpPr>
        <p:sp>
          <p:nvSpPr>
            <p:cNvPr id="6" name="îṥḷiďê">
              <a:extLst>
                <a:ext uri="{FF2B5EF4-FFF2-40B4-BE49-F238E27FC236}">
                  <a16:creationId xmlns:a16="http://schemas.microsoft.com/office/drawing/2014/main" xmlns="" id="{3B71FD57-85FE-484C-8989-8D3830F48A5B}"/>
                </a:ext>
              </a:extLst>
            </p:cNvPr>
            <p:cNvSpPr/>
            <p:nvPr/>
          </p:nvSpPr>
          <p:spPr bwMode="auto">
            <a:xfrm>
              <a:off x="7884750" y="1867800"/>
              <a:ext cx="2385000" cy="238500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ísḷïḑê">
              <a:extLst>
                <a:ext uri="{FF2B5EF4-FFF2-40B4-BE49-F238E27FC236}">
                  <a16:creationId xmlns:a16="http://schemas.microsoft.com/office/drawing/2014/main" xmlns="" id="{7D4C689A-C486-4348-B47F-CA4CBEC66652}"/>
                </a:ext>
              </a:extLst>
            </p:cNvPr>
            <p:cNvSpPr/>
            <p:nvPr/>
          </p:nvSpPr>
          <p:spPr bwMode="auto">
            <a:xfrm>
              <a:off x="6928500" y="3024000"/>
              <a:ext cx="2385000" cy="2385000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ï$ļïḑe">
              <a:extLst>
                <a:ext uri="{FF2B5EF4-FFF2-40B4-BE49-F238E27FC236}">
                  <a16:creationId xmlns:a16="http://schemas.microsoft.com/office/drawing/2014/main" xmlns="" id="{0996C537-8E02-4A55-8BF0-83270EA0C654}"/>
                </a:ext>
              </a:extLst>
            </p:cNvPr>
            <p:cNvSpPr/>
            <p:nvPr/>
          </p:nvSpPr>
          <p:spPr bwMode="auto">
            <a:xfrm>
              <a:off x="8841000" y="3024000"/>
              <a:ext cx="2385000" cy="2385000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iŝliḋê">
              <a:extLst>
                <a:ext uri="{FF2B5EF4-FFF2-40B4-BE49-F238E27FC236}">
                  <a16:creationId xmlns:a16="http://schemas.microsoft.com/office/drawing/2014/main" xmlns="" id="{BA13F240-8ED7-418F-8852-753EB3C12529}"/>
                </a:ext>
              </a:extLst>
            </p:cNvPr>
            <p:cNvGrpSpPr/>
            <p:nvPr/>
          </p:nvGrpSpPr>
          <p:grpSpPr>
            <a:xfrm>
              <a:off x="669325" y="1522895"/>
              <a:ext cx="577851" cy="577851"/>
              <a:chOff x="727728" y="2924550"/>
              <a:chExt cx="577851" cy="577851"/>
            </a:xfrm>
          </p:grpSpPr>
          <p:sp>
            <p:nvSpPr>
              <p:cNvPr id="25" name="îsļiḍè">
                <a:extLst>
                  <a:ext uri="{FF2B5EF4-FFF2-40B4-BE49-F238E27FC236}">
                    <a16:creationId xmlns:a16="http://schemas.microsoft.com/office/drawing/2014/main" xmlns="" id="{9075DECB-9AD6-4C88-80F7-EF8E713C06BA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6" name="îşḻiďé">
                <a:extLst>
                  <a:ext uri="{FF2B5EF4-FFF2-40B4-BE49-F238E27FC236}">
                    <a16:creationId xmlns:a16="http://schemas.microsoft.com/office/drawing/2014/main" xmlns="" id="{46522073-45D4-49D9-A456-422FA6471315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0" name="íṣľiḍe">
              <a:extLst>
                <a:ext uri="{FF2B5EF4-FFF2-40B4-BE49-F238E27FC236}">
                  <a16:creationId xmlns:a16="http://schemas.microsoft.com/office/drawing/2014/main" xmlns="" id="{AE919F00-0CAD-49F6-AB84-832D7C6B2E51}"/>
                </a:ext>
              </a:extLst>
            </p:cNvPr>
            <p:cNvGrpSpPr/>
            <p:nvPr/>
          </p:nvGrpSpPr>
          <p:grpSpPr>
            <a:xfrm>
              <a:off x="669325" y="3275558"/>
              <a:ext cx="577851" cy="577851"/>
              <a:chOff x="727728" y="2924550"/>
              <a:chExt cx="577851" cy="577851"/>
            </a:xfrm>
          </p:grpSpPr>
          <p:sp>
            <p:nvSpPr>
              <p:cNvPr id="23" name="iSḷîḓè">
                <a:extLst>
                  <a:ext uri="{FF2B5EF4-FFF2-40B4-BE49-F238E27FC236}">
                    <a16:creationId xmlns:a16="http://schemas.microsoft.com/office/drawing/2014/main" xmlns="" id="{4AD7FD64-0566-4C7A-A751-C83484EFE2D2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4" name="iṥ1íḋé">
                <a:extLst>
                  <a:ext uri="{FF2B5EF4-FFF2-40B4-BE49-F238E27FC236}">
                    <a16:creationId xmlns:a16="http://schemas.microsoft.com/office/drawing/2014/main" xmlns="" id="{1D4F4B95-E740-4DE1-9E0C-831C0CBE163C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1" name="iŝḷiďé">
              <a:extLst>
                <a:ext uri="{FF2B5EF4-FFF2-40B4-BE49-F238E27FC236}">
                  <a16:creationId xmlns:a16="http://schemas.microsoft.com/office/drawing/2014/main" xmlns="" id="{31A0E991-6B20-4713-A9D4-C8A7ABE2BDA0}"/>
                </a:ext>
              </a:extLst>
            </p:cNvPr>
            <p:cNvGrpSpPr/>
            <p:nvPr/>
          </p:nvGrpSpPr>
          <p:grpSpPr>
            <a:xfrm>
              <a:off x="669325" y="5028220"/>
              <a:ext cx="577851" cy="577851"/>
              <a:chOff x="727728" y="2924550"/>
              <a:chExt cx="577851" cy="577851"/>
            </a:xfrm>
          </p:grpSpPr>
          <p:sp>
            <p:nvSpPr>
              <p:cNvPr id="21" name="ï$ḷîḍé">
                <a:extLst>
                  <a:ext uri="{FF2B5EF4-FFF2-40B4-BE49-F238E27FC236}">
                    <a16:creationId xmlns:a16="http://schemas.microsoft.com/office/drawing/2014/main" xmlns="" id="{09D05886-0E39-45E2-BEE7-59A48D298C57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2" name="ïṥlïdê">
                <a:extLst>
                  <a:ext uri="{FF2B5EF4-FFF2-40B4-BE49-F238E27FC236}">
                    <a16:creationId xmlns:a16="http://schemas.microsoft.com/office/drawing/2014/main" xmlns="" id="{785058DB-F7F7-49B2-A8E1-264CC4E27E0F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sp>
          <p:nvSpPr>
            <p:cNvPr id="12" name="íṩ1íḍê">
              <a:extLst>
                <a:ext uri="{FF2B5EF4-FFF2-40B4-BE49-F238E27FC236}">
                  <a16:creationId xmlns:a16="http://schemas.microsoft.com/office/drawing/2014/main" xmlns="" id="{ABD14F42-78EA-4776-BA0F-3437C44D9996}"/>
                </a:ext>
              </a:extLst>
            </p:cNvPr>
            <p:cNvSpPr/>
            <p:nvPr/>
          </p:nvSpPr>
          <p:spPr bwMode="auto">
            <a:xfrm>
              <a:off x="1552035" y="1739561"/>
              <a:ext cx="5128964" cy="696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3" name="ïśliḓè">
              <a:extLst>
                <a:ext uri="{FF2B5EF4-FFF2-40B4-BE49-F238E27FC236}">
                  <a16:creationId xmlns:a16="http://schemas.microsoft.com/office/drawing/2014/main" xmlns="" id="{65277FE1-5B4A-4A6B-90CE-E2911B27E25D}"/>
                </a:ext>
              </a:extLst>
            </p:cNvPr>
            <p:cNvSpPr txBox="1"/>
            <p:nvPr/>
          </p:nvSpPr>
          <p:spPr bwMode="auto">
            <a:xfrm>
              <a:off x="1552035" y="1326681"/>
              <a:ext cx="512896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4" name="i$ľiďe">
              <a:extLst>
                <a:ext uri="{FF2B5EF4-FFF2-40B4-BE49-F238E27FC236}">
                  <a16:creationId xmlns:a16="http://schemas.microsoft.com/office/drawing/2014/main" xmlns="" id="{40ECD661-A232-4FDE-A4ED-A0DFC7DBE3F9}"/>
                </a:ext>
              </a:extLst>
            </p:cNvPr>
            <p:cNvSpPr/>
            <p:nvPr/>
          </p:nvSpPr>
          <p:spPr bwMode="auto">
            <a:xfrm>
              <a:off x="1552035" y="3492224"/>
              <a:ext cx="5128964" cy="696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5" name="iṩḻïḍe">
              <a:extLst>
                <a:ext uri="{FF2B5EF4-FFF2-40B4-BE49-F238E27FC236}">
                  <a16:creationId xmlns:a16="http://schemas.microsoft.com/office/drawing/2014/main" xmlns="" id="{1BEF0386-45A9-4C4B-A68A-7A8AD58125AC}"/>
                </a:ext>
              </a:extLst>
            </p:cNvPr>
            <p:cNvSpPr txBox="1"/>
            <p:nvPr/>
          </p:nvSpPr>
          <p:spPr bwMode="auto">
            <a:xfrm>
              <a:off x="1552035" y="3079344"/>
              <a:ext cx="512896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ïsļíḋè">
              <a:extLst>
                <a:ext uri="{FF2B5EF4-FFF2-40B4-BE49-F238E27FC236}">
                  <a16:creationId xmlns:a16="http://schemas.microsoft.com/office/drawing/2014/main" xmlns="" id="{62FF62B5-DA4C-46D0-BB31-47AEDBFB5B36}"/>
                </a:ext>
              </a:extLst>
            </p:cNvPr>
            <p:cNvSpPr/>
            <p:nvPr/>
          </p:nvSpPr>
          <p:spPr bwMode="auto">
            <a:xfrm>
              <a:off x="1552035" y="5244886"/>
              <a:ext cx="5128964" cy="696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7" name="ísḻïḋè">
              <a:extLst>
                <a:ext uri="{FF2B5EF4-FFF2-40B4-BE49-F238E27FC236}">
                  <a16:creationId xmlns:a16="http://schemas.microsoft.com/office/drawing/2014/main" xmlns="" id="{AFCABAE4-8E77-4804-BE90-3EDE3863B1C7}"/>
                </a:ext>
              </a:extLst>
            </p:cNvPr>
            <p:cNvSpPr txBox="1"/>
            <p:nvPr/>
          </p:nvSpPr>
          <p:spPr bwMode="auto">
            <a:xfrm>
              <a:off x="1552035" y="4832006"/>
              <a:ext cx="512896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8" name="ïṡ1ïḑe">
              <a:extLst>
                <a:ext uri="{FF2B5EF4-FFF2-40B4-BE49-F238E27FC236}">
                  <a16:creationId xmlns:a16="http://schemas.microsoft.com/office/drawing/2014/main" xmlns="" id="{37B9AB58-FA84-4FD9-A184-9886D1501451}"/>
                </a:ext>
              </a:extLst>
            </p:cNvPr>
            <p:cNvGrpSpPr/>
            <p:nvPr/>
          </p:nvGrpSpPr>
          <p:grpSpPr>
            <a:xfrm>
              <a:off x="1552034" y="2715900"/>
              <a:ext cx="5128965" cy="1803400"/>
              <a:chOff x="1552035" y="2715900"/>
              <a:chExt cx="4434488" cy="1803400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5FF1DA20-38C0-4701-BB96-E9FE8EB5983E}"/>
                  </a:ext>
                </a:extLst>
              </p:cNvPr>
              <p:cNvCxnSpPr/>
              <p:nvPr/>
            </p:nvCxnSpPr>
            <p:spPr>
              <a:xfrm>
                <a:off x="1552035" y="2715900"/>
                <a:ext cx="443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B4E222DB-F62E-437A-B05B-CFBD373526FA}"/>
                  </a:ext>
                </a:extLst>
              </p:cNvPr>
              <p:cNvCxnSpPr/>
              <p:nvPr/>
            </p:nvCxnSpPr>
            <p:spPr>
              <a:xfrm>
                <a:off x="1552035" y="4519300"/>
                <a:ext cx="443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82450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11B51B-026D-407F-99B2-8EC25B9E9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51F103E-715F-412F-A3BB-F36252DF5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F8404A0-9C42-4093-8979-E1937B5E4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048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C372325-2E7D-41D0-889D-3FC936B692A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0141" y="2008262"/>
            <a:ext cx="10788759" cy="3360663"/>
            <a:chOff x="730141" y="2008262"/>
            <a:chExt cx="10788759" cy="3360663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6CCEC0C7-2B6D-4508-BF73-01C307B60EF4}"/>
                </a:ext>
              </a:extLst>
            </p:cNvPr>
            <p:cNvCxnSpPr>
              <a:cxnSpLocks/>
            </p:cNvCxnSpPr>
            <p:nvPr/>
          </p:nvCxnSpPr>
          <p:spPr>
            <a:xfrm>
              <a:off x="2767322" y="2428023"/>
              <a:ext cx="0" cy="2940901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84CE420-77BC-423E-9479-DC02FF543BA4}"/>
                </a:ext>
              </a:extLst>
            </p:cNvPr>
            <p:cNvCxnSpPr>
              <a:cxnSpLocks/>
            </p:cNvCxnSpPr>
            <p:nvPr/>
          </p:nvCxnSpPr>
          <p:spPr>
            <a:xfrm>
              <a:off x="4986440" y="2428023"/>
              <a:ext cx="0" cy="2940901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7C7245F6-F8D9-4EAE-A26C-CBA92851678C}"/>
                </a:ext>
              </a:extLst>
            </p:cNvPr>
            <p:cNvCxnSpPr>
              <a:cxnSpLocks/>
            </p:cNvCxnSpPr>
            <p:nvPr/>
          </p:nvCxnSpPr>
          <p:spPr>
            <a:xfrm>
              <a:off x="7205558" y="2428023"/>
              <a:ext cx="0" cy="2940901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8C03995F-F46E-4A5D-86EE-56BF7A593C2C}"/>
                </a:ext>
              </a:extLst>
            </p:cNvPr>
            <p:cNvCxnSpPr>
              <a:cxnSpLocks/>
            </p:cNvCxnSpPr>
            <p:nvPr/>
          </p:nvCxnSpPr>
          <p:spPr>
            <a:xfrm>
              <a:off x="9424676" y="2428023"/>
              <a:ext cx="0" cy="2940901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ŝľiďé">
              <a:extLst>
                <a:ext uri="{FF2B5EF4-FFF2-40B4-BE49-F238E27FC236}">
                  <a16:creationId xmlns:a16="http://schemas.microsoft.com/office/drawing/2014/main" xmlns="" id="{17F02159-EE6D-4C8B-9A10-A5862A97B179}"/>
                </a:ext>
              </a:extLst>
            </p:cNvPr>
            <p:cNvSpPr/>
            <p:nvPr/>
          </p:nvSpPr>
          <p:spPr bwMode="auto">
            <a:xfrm>
              <a:off x="1300028" y="2041319"/>
              <a:ext cx="715464" cy="649350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Slïdé">
              <a:extLst>
                <a:ext uri="{FF2B5EF4-FFF2-40B4-BE49-F238E27FC236}">
                  <a16:creationId xmlns:a16="http://schemas.microsoft.com/office/drawing/2014/main" xmlns="" id="{736AEE90-3C8D-4CBB-94E3-C784A9E29308}"/>
                </a:ext>
              </a:extLst>
            </p:cNvPr>
            <p:cNvSpPr txBox="1"/>
            <p:nvPr/>
          </p:nvSpPr>
          <p:spPr>
            <a:xfrm>
              <a:off x="730142" y="3527166"/>
              <a:ext cx="1969325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îṧḷîďè">
              <a:extLst>
                <a:ext uri="{FF2B5EF4-FFF2-40B4-BE49-F238E27FC236}">
                  <a16:creationId xmlns:a16="http://schemas.microsoft.com/office/drawing/2014/main" xmlns="" id="{B71E2F9E-13D9-4FEB-9760-A524B89CD1A8}"/>
                </a:ext>
              </a:extLst>
            </p:cNvPr>
            <p:cNvSpPr txBox="1"/>
            <p:nvPr/>
          </p:nvSpPr>
          <p:spPr>
            <a:xfrm>
              <a:off x="730141" y="3133777"/>
              <a:ext cx="1969326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3" name="îşľïḍé">
              <a:extLst>
                <a:ext uri="{FF2B5EF4-FFF2-40B4-BE49-F238E27FC236}">
                  <a16:creationId xmlns:a16="http://schemas.microsoft.com/office/drawing/2014/main" xmlns="" id="{118C50D6-B33A-429E-846E-8FB1139193DA}"/>
                </a:ext>
              </a:extLst>
            </p:cNvPr>
            <p:cNvSpPr/>
            <p:nvPr/>
          </p:nvSpPr>
          <p:spPr bwMode="auto">
            <a:xfrm>
              <a:off x="3520329" y="2075558"/>
              <a:ext cx="713104" cy="580872"/>
            </a:xfrm>
            <a:custGeom>
              <a:avLst/>
              <a:gdLst>
                <a:gd name="T0" fmla="*/ 38 w 128"/>
                <a:gd name="T1" fmla="*/ 60 h 104"/>
                <a:gd name="T2" fmla="*/ 64 w 128"/>
                <a:gd name="T3" fmla="*/ 86 h 104"/>
                <a:gd name="T4" fmla="*/ 90 w 128"/>
                <a:gd name="T5" fmla="*/ 60 h 104"/>
                <a:gd name="T6" fmla="*/ 64 w 128"/>
                <a:gd name="T7" fmla="*/ 34 h 104"/>
                <a:gd name="T8" fmla="*/ 38 w 128"/>
                <a:gd name="T9" fmla="*/ 60 h 104"/>
                <a:gd name="T10" fmla="*/ 120 w 128"/>
                <a:gd name="T11" fmla="*/ 16 h 104"/>
                <a:gd name="T12" fmla="*/ 92 w 128"/>
                <a:gd name="T13" fmla="*/ 16 h 104"/>
                <a:gd name="T14" fmla="*/ 80 w 128"/>
                <a:gd name="T15" fmla="*/ 0 h 104"/>
                <a:gd name="T16" fmla="*/ 48 w 128"/>
                <a:gd name="T17" fmla="*/ 0 h 104"/>
                <a:gd name="T18" fmla="*/ 36 w 128"/>
                <a:gd name="T19" fmla="*/ 16 h 104"/>
                <a:gd name="T20" fmla="*/ 8 w 128"/>
                <a:gd name="T21" fmla="*/ 16 h 104"/>
                <a:gd name="T22" fmla="*/ 0 w 128"/>
                <a:gd name="T23" fmla="*/ 24 h 104"/>
                <a:gd name="T24" fmla="*/ 0 w 128"/>
                <a:gd name="T25" fmla="*/ 96 h 104"/>
                <a:gd name="T26" fmla="*/ 8 w 128"/>
                <a:gd name="T27" fmla="*/ 104 h 104"/>
                <a:gd name="T28" fmla="*/ 120 w 128"/>
                <a:gd name="T29" fmla="*/ 104 h 104"/>
                <a:gd name="T30" fmla="*/ 128 w 128"/>
                <a:gd name="T31" fmla="*/ 96 h 104"/>
                <a:gd name="T32" fmla="*/ 128 w 128"/>
                <a:gd name="T33" fmla="*/ 24 h 104"/>
                <a:gd name="T34" fmla="*/ 120 w 128"/>
                <a:gd name="T35" fmla="*/ 16 h 104"/>
                <a:gd name="T36" fmla="*/ 64 w 128"/>
                <a:gd name="T37" fmla="*/ 95 h 104"/>
                <a:gd name="T38" fmla="*/ 29 w 128"/>
                <a:gd name="T39" fmla="*/ 60 h 104"/>
                <a:gd name="T40" fmla="*/ 64 w 128"/>
                <a:gd name="T41" fmla="*/ 24 h 104"/>
                <a:gd name="T42" fmla="*/ 100 w 128"/>
                <a:gd name="T43" fmla="*/ 60 h 104"/>
                <a:gd name="T44" fmla="*/ 64 w 128"/>
                <a:gd name="T45" fmla="*/ 95 h 104"/>
                <a:gd name="T46" fmla="*/ 120 w 128"/>
                <a:gd name="T47" fmla="*/ 40 h 104"/>
                <a:gd name="T48" fmla="*/ 104 w 128"/>
                <a:gd name="T49" fmla="*/ 40 h 104"/>
                <a:gd name="T50" fmla="*/ 104 w 128"/>
                <a:gd name="T51" fmla="*/ 32 h 104"/>
                <a:gd name="T52" fmla="*/ 120 w 128"/>
                <a:gd name="T53" fmla="*/ 32 h 104"/>
                <a:gd name="T54" fmla="*/ 120 w 128"/>
                <a:gd name="T55" fmla="*/ 4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104">
                  <a:moveTo>
                    <a:pt x="38" y="60"/>
                  </a:moveTo>
                  <a:cubicBezTo>
                    <a:pt x="38" y="74"/>
                    <a:pt x="50" y="86"/>
                    <a:pt x="64" y="86"/>
                  </a:cubicBezTo>
                  <a:cubicBezTo>
                    <a:pt x="78" y="86"/>
                    <a:pt x="90" y="74"/>
                    <a:pt x="90" y="60"/>
                  </a:cubicBezTo>
                  <a:cubicBezTo>
                    <a:pt x="90" y="46"/>
                    <a:pt x="78" y="34"/>
                    <a:pt x="64" y="34"/>
                  </a:cubicBezTo>
                  <a:cubicBezTo>
                    <a:pt x="50" y="34"/>
                    <a:pt x="38" y="46"/>
                    <a:pt x="38" y="60"/>
                  </a:cubicBezTo>
                  <a:close/>
                  <a:moveTo>
                    <a:pt x="120" y="16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90" y="8"/>
                    <a:pt x="88" y="0"/>
                    <a:pt x="8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0" y="0"/>
                    <a:pt x="38" y="8"/>
                    <a:pt x="3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20"/>
                    <a:pt x="0" y="2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0"/>
                    <a:pt x="4" y="104"/>
                    <a:pt x="8" y="104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4" y="104"/>
                    <a:pt x="128" y="100"/>
                    <a:pt x="128" y="96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0"/>
                    <a:pt x="124" y="16"/>
                    <a:pt x="120" y="16"/>
                  </a:cubicBezTo>
                  <a:close/>
                  <a:moveTo>
                    <a:pt x="64" y="95"/>
                  </a:moveTo>
                  <a:cubicBezTo>
                    <a:pt x="44" y="95"/>
                    <a:pt x="29" y="80"/>
                    <a:pt x="29" y="60"/>
                  </a:cubicBezTo>
                  <a:cubicBezTo>
                    <a:pt x="29" y="40"/>
                    <a:pt x="44" y="24"/>
                    <a:pt x="64" y="24"/>
                  </a:cubicBezTo>
                  <a:cubicBezTo>
                    <a:pt x="84" y="24"/>
                    <a:pt x="100" y="40"/>
                    <a:pt x="100" y="60"/>
                  </a:cubicBezTo>
                  <a:cubicBezTo>
                    <a:pt x="100" y="80"/>
                    <a:pt x="84" y="95"/>
                    <a:pt x="64" y="95"/>
                  </a:cubicBezTo>
                  <a:close/>
                  <a:moveTo>
                    <a:pt x="120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20" y="32"/>
                    <a:pt x="120" y="32"/>
                    <a:pt x="120" y="32"/>
                  </a:cubicBezTo>
                  <a:lnTo>
                    <a:pt x="120" y="4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4" name="ï$1iḍê">
              <a:extLst>
                <a:ext uri="{FF2B5EF4-FFF2-40B4-BE49-F238E27FC236}">
                  <a16:creationId xmlns:a16="http://schemas.microsoft.com/office/drawing/2014/main" xmlns="" id="{F7AFB210-0A4B-4DB4-9639-FFBA49C5D41D}"/>
                </a:ext>
              </a:extLst>
            </p:cNvPr>
            <p:cNvGrpSpPr/>
            <p:nvPr/>
          </p:nvGrpSpPr>
          <p:grpSpPr>
            <a:xfrm>
              <a:off x="2892218" y="3133777"/>
              <a:ext cx="1969326" cy="1444441"/>
              <a:chOff x="751665" y="3885752"/>
              <a:chExt cx="1969326" cy="1444441"/>
            </a:xfrm>
          </p:grpSpPr>
          <p:sp>
            <p:nvSpPr>
              <p:cNvPr id="32" name="islíḍe">
                <a:extLst>
                  <a:ext uri="{FF2B5EF4-FFF2-40B4-BE49-F238E27FC236}">
                    <a16:creationId xmlns:a16="http://schemas.microsoft.com/office/drawing/2014/main" xmlns="" id="{DBADDC62-975F-472E-942F-3663746E5BE9}"/>
                  </a:ext>
                </a:extLst>
              </p:cNvPr>
              <p:cNvSpPr txBox="1"/>
              <p:nvPr/>
            </p:nvSpPr>
            <p:spPr>
              <a:xfrm>
                <a:off x="751666" y="4279141"/>
                <a:ext cx="1969325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íšļïḍê">
                <a:extLst>
                  <a:ext uri="{FF2B5EF4-FFF2-40B4-BE49-F238E27FC236}">
                    <a16:creationId xmlns:a16="http://schemas.microsoft.com/office/drawing/2014/main" xmlns="" id="{3DB0EC13-9B58-49E9-9D14-DD16ABE029D8}"/>
                  </a:ext>
                </a:extLst>
              </p:cNvPr>
              <p:cNvSpPr txBox="1"/>
              <p:nvPr/>
            </p:nvSpPr>
            <p:spPr>
              <a:xfrm>
                <a:off x="751665" y="3885752"/>
                <a:ext cx="1969326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15" name="ïšḷïḋê">
              <a:extLst>
                <a:ext uri="{FF2B5EF4-FFF2-40B4-BE49-F238E27FC236}">
                  <a16:creationId xmlns:a16="http://schemas.microsoft.com/office/drawing/2014/main" xmlns="" id="{DBA289F3-56FF-4E0D-86AA-7137FEC26D0F}"/>
                </a:ext>
              </a:extLst>
            </p:cNvPr>
            <p:cNvSpPr/>
            <p:nvPr/>
          </p:nvSpPr>
          <p:spPr bwMode="auto">
            <a:xfrm>
              <a:off x="5738267" y="2009443"/>
              <a:ext cx="715464" cy="713102"/>
            </a:xfrm>
            <a:custGeom>
              <a:avLst/>
              <a:gdLst>
                <a:gd name="T0" fmla="*/ 108 w 128"/>
                <a:gd name="T1" fmla="*/ 0 h 128"/>
                <a:gd name="T2" fmla="*/ 128 w 128"/>
                <a:gd name="T3" fmla="*/ 20 h 128"/>
                <a:gd name="T4" fmla="*/ 124 w 128"/>
                <a:gd name="T5" fmla="*/ 32 h 128"/>
                <a:gd name="T6" fmla="*/ 116 w 128"/>
                <a:gd name="T7" fmla="*/ 40 h 128"/>
                <a:gd name="T8" fmla="*/ 88 w 128"/>
                <a:gd name="T9" fmla="*/ 12 h 128"/>
                <a:gd name="T10" fmla="*/ 96 w 128"/>
                <a:gd name="T11" fmla="*/ 4 h 128"/>
                <a:gd name="T12" fmla="*/ 108 w 128"/>
                <a:gd name="T13" fmla="*/ 0 h 128"/>
                <a:gd name="T14" fmla="*/ 8 w 128"/>
                <a:gd name="T15" fmla="*/ 92 h 128"/>
                <a:gd name="T16" fmla="*/ 0 w 128"/>
                <a:gd name="T17" fmla="*/ 128 h 128"/>
                <a:gd name="T18" fmla="*/ 36 w 128"/>
                <a:gd name="T19" fmla="*/ 120 h 128"/>
                <a:gd name="T20" fmla="*/ 110 w 128"/>
                <a:gd name="T21" fmla="*/ 46 h 128"/>
                <a:gd name="T22" fmla="*/ 82 w 128"/>
                <a:gd name="T23" fmla="*/ 18 h 128"/>
                <a:gd name="T24" fmla="*/ 8 w 128"/>
                <a:gd name="T25" fmla="*/ 92 h 128"/>
                <a:gd name="T26" fmla="*/ 89 w 128"/>
                <a:gd name="T27" fmla="*/ 45 h 128"/>
                <a:gd name="T28" fmla="*/ 33 w 128"/>
                <a:gd name="T29" fmla="*/ 101 h 128"/>
                <a:gd name="T30" fmla="*/ 27 w 128"/>
                <a:gd name="T31" fmla="*/ 95 h 128"/>
                <a:gd name="T32" fmla="*/ 83 w 128"/>
                <a:gd name="T33" fmla="*/ 39 h 128"/>
                <a:gd name="T34" fmla="*/ 89 w 128"/>
                <a:gd name="T35" fmla="*/ 4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28">
                  <a:moveTo>
                    <a:pt x="108" y="0"/>
                  </a:moveTo>
                  <a:cubicBezTo>
                    <a:pt x="119" y="0"/>
                    <a:pt x="128" y="9"/>
                    <a:pt x="128" y="20"/>
                  </a:cubicBezTo>
                  <a:cubicBezTo>
                    <a:pt x="128" y="25"/>
                    <a:pt x="127" y="29"/>
                    <a:pt x="124" y="32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9" y="1"/>
                    <a:pt x="103" y="0"/>
                    <a:pt x="108" y="0"/>
                  </a:cubicBezTo>
                  <a:close/>
                  <a:moveTo>
                    <a:pt x="8" y="92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8" y="92"/>
                  </a:lnTo>
                  <a:close/>
                  <a:moveTo>
                    <a:pt x="89" y="45"/>
                  </a:moveTo>
                  <a:cubicBezTo>
                    <a:pt x="33" y="101"/>
                    <a:pt x="33" y="101"/>
                    <a:pt x="33" y="101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83" y="39"/>
                    <a:pt x="83" y="39"/>
                    <a:pt x="83" y="39"/>
                  </a:cubicBezTo>
                  <a:lnTo>
                    <a:pt x="89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6" name="iṣ1îḍè">
              <a:extLst>
                <a:ext uri="{FF2B5EF4-FFF2-40B4-BE49-F238E27FC236}">
                  <a16:creationId xmlns:a16="http://schemas.microsoft.com/office/drawing/2014/main" xmlns="" id="{3869EA90-52A1-4C2B-B691-69CA18FCF71B}"/>
                </a:ext>
              </a:extLst>
            </p:cNvPr>
            <p:cNvGrpSpPr/>
            <p:nvPr/>
          </p:nvGrpSpPr>
          <p:grpSpPr>
            <a:xfrm>
              <a:off x="5111336" y="3133777"/>
              <a:ext cx="1969326" cy="1444441"/>
              <a:chOff x="751665" y="3885752"/>
              <a:chExt cx="1969326" cy="1444441"/>
            </a:xfrm>
          </p:grpSpPr>
          <p:sp>
            <p:nvSpPr>
              <p:cNvPr id="30" name="ïṡľîḓé">
                <a:extLst>
                  <a:ext uri="{FF2B5EF4-FFF2-40B4-BE49-F238E27FC236}">
                    <a16:creationId xmlns:a16="http://schemas.microsoft.com/office/drawing/2014/main" xmlns="" id="{DDB0DEC1-425D-4FEB-B706-3B6D3CC819EC}"/>
                  </a:ext>
                </a:extLst>
              </p:cNvPr>
              <p:cNvSpPr txBox="1"/>
              <p:nvPr/>
            </p:nvSpPr>
            <p:spPr>
              <a:xfrm>
                <a:off x="751666" y="4279141"/>
                <a:ext cx="1969325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ïṣḷíḑê">
                <a:extLst>
                  <a:ext uri="{FF2B5EF4-FFF2-40B4-BE49-F238E27FC236}">
                    <a16:creationId xmlns:a16="http://schemas.microsoft.com/office/drawing/2014/main" xmlns="" id="{72346A53-E9EF-439A-B2A3-C4F8FB1C4CA5}"/>
                  </a:ext>
                </a:extLst>
              </p:cNvPr>
              <p:cNvSpPr txBox="1"/>
              <p:nvPr/>
            </p:nvSpPr>
            <p:spPr>
              <a:xfrm>
                <a:off x="751665" y="3885752"/>
                <a:ext cx="1969326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17" name="ïSlïďé">
              <a:extLst>
                <a:ext uri="{FF2B5EF4-FFF2-40B4-BE49-F238E27FC236}">
                  <a16:creationId xmlns:a16="http://schemas.microsoft.com/office/drawing/2014/main" xmlns="" id="{AAD22152-51E4-4754-A5CB-6D7CF6744B8E}"/>
                </a:ext>
              </a:extLst>
            </p:cNvPr>
            <p:cNvSpPr/>
            <p:nvPr/>
          </p:nvSpPr>
          <p:spPr bwMode="auto">
            <a:xfrm>
              <a:off x="7912518" y="2009440"/>
              <a:ext cx="805194" cy="713104"/>
            </a:xfrm>
            <a:custGeom>
              <a:avLst/>
              <a:gdLst>
                <a:gd name="T0" fmla="*/ 136 w 144"/>
                <a:gd name="T1" fmla="*/ 113 h 128"/>
                <a:gd name="T2" fmla="*/ 144 w 144"/>
                <a:gd name="T3" fmla="*/ 126 h 128"/>
                <a:gd name="T4" fmla="*/ 144 w 144"/>
                <a:gd name="T5" fmla="*/ 128 h 128"/>
                <a:gd name="T6" fmla="*/ 140 w 144"/>
                <a:gd name="T7" fmla="*/ 128 h 128"/>
                <a:gd name="T8" fmla="*/ 118 w 144"/>
                <a:gd name="T9" fmla="*/ 119 h 128"/>
                <a:gd name="T10" fmla="*/ 108 w 144"/>
                <a:gd name="T11" fmla="*/ 120 h 128"/>
                <a:gd name="T12" fmla="*/ 72 w 144"/>
                <a:gd name="T13" fmla="*/ 88 h 128"/>
                <a:gd name="T14" fmla="*/ 108 w 144"/>
                <a:gd name="T15" fmla="*/ 56 h 128"/>
                <a:gd name="T16" fmla="*/ 144 w 144"/>
                <a:gd name="T17" fmla="*/ 88 h 128"/>
                <a:gd name="T18" fmla="*/ 137 w 144"/>
                <a:gd name="T19" fmla="*/ 107 h 128"/>
                <a:gd name="T20" fmla="*/ 136 w 144"/>
                <a:gd name="T21" fmla="*/ 113 h 128"/>
                <a:gd name="T22" fmla="*/ 29 w 144"/>
                <a:gd name="T23" fmla="*/ 28 h 128"/>
                <a:gd name="T24" fmla="*/ 16 w 144"/>
                <a:gd name="T25" fmla="*/ 52 h 128"/>
                <a:gd name="T26" fmla="*/ 20 w 144"/>
                <a:gd name="T27" fmla="*/ 67 h 128"/>
                <a:gd name="T28" fmla="*/ 33 w 144"/>
                <a:gd name="T29" fmla="*/ 79 h 128"/>
                <a:gd name="T30" fmla="*/ 40 w 144"/>
                <a:gd name="T31" fmla="*/ 90 h 128"/>
                <a:gd name="T32" fmla="*/ 40 w 144"/>
                <a:gd name="T33" fmla="*/ 95 h 128"/>
                <a:gd name="T34" fmla="*/ 43 w 144"/>
                <a:gd name="T35" fmla="*/ 92 h 128"/>
                <a:gd name="T36" fmla="*/ 54 w 144"/>
                <a:gd name="T37" fmla="*/ 87 h 128"/>
                <a:gd name="T38" fmla="*/ 56 w 144"/>
                <a:gd name="T39" fmla="*/ 87 h 128"/>
                <a:gd name="T40" fmla="*/ 64 w 144"/>
                <a:gd name="T41" fmla="*/ 88 h 128"/>
                <a:gd name="T42" fmla="*/ 64 w 144"/>
                <a:gd name="T43" fmla="*/ 104 h 128"/>
                <a:gd name="T44" fmla="*/ 54 w 144"/>
                <a:gd name="T45" fmla="*/ 103 h 128"/>
                <a:gd name="T46" fmla="*/ 8 w 144"/>
                <a:gd name="T47" fmla="*/ 120 h 128"/>
                <a:gd name="T48" fmla="*/ 8 w 144"/>
                <a:gd name="T49" fmla="*/ 117 h 128"/>
                <a:gd name="T50" fmla="*/ 24 w 144"/>
                <a:gd name="T51" fmla="*/ 96 h 128"/>
                <a:gd name="T52" fmla="*/ 24 w 144"/>
                <a:gd name="T53" fmla="*/ 92 h 128"/>
                <a:gd name="T54" fmla="*/ 0 w 144"/>
                <a:gd name="T55" fmla="*/ 52 h 128"/>
                <a:gd name="T56" fmla="*/ 64 w 144"/>
                <a:gd name="T57" fmla="*/ 0 h 128"/>
                <a:gd name="T58" fmla="*/ 128 w 144"/>
                <a:gd name="T59" fmla="*/ 51 h 128"/>
                <a:gd name="T60" fmla="*/ 111 w 144"/>
                <a:gd name="T61" fmla="*/ 47 h 128"/>
                <a:gd name="T62" fmla="*/ 99 w 144"/>
                <a:gd name="T63" fmla="*/ 28 h 128"/>
                <a:gd name="T64" fmla="*/ 84 w 144"/>
                <a:gd name="T65" fmla="*/ 19 h 128"/>
                <a:gd name="T66" fmla="*/ 64 w 144"/>
                <a:gd name="T67" fmla="*/ 16 h 128"/>
                <a:gd name="T68" fmla="*/ 44 w 144"/>
                <a:gd name="T69" fmla="*/ 19 h 128"/>
                <a:gd name="T70" fmla="*/ 29 w 144"/>
                <a:gd name="T71" fmla="*/ 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4" h="128">
                  <a:moveTo>
                    <a:pt x="136" y="113"/>
                  </a:moveTo>
                  <a:cubicBezTo>
                    <a:pt x="136" y="118"/>
                    <a:pt x="139" y="123"/>
                    <a:pt x="144" y="126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8"/>
                    <a:pt x="141" y="128"/>
                    <a:pt x="140" y="128"/>
                  </a:cubicBezTo>
                  <a:cubicBezTo>
                    <a:pt x="131" y="128"/>
                    <a:pt x="124" y="124"/>
                    <a:pt x="118" y="119"/>
                  </a:cubicBezTo>
                  <a:cubicBezTo>
                    <a:pt x="115" y="120"/>
                    <a:pt x="112" y="120"/>
                    <a:pt x="108" y="120"/>
                  </a:cubicBezTo>
                  <a:cubicBezTo>
                    <a:pt x="88" y="120"/>
                    <a:pt x="72" y="106"/>
                    <a:pt x="72" y="88"/>
                  </a:cubicBezTo>
                  <a:cubicBezTo>
                    <a:pt x="72" y="70"/>
                    <a:pt x="88" y="56"/>
                    <a:pt x="108" y="56"/>
                  </a:cubicBezTo>
                  <a:cubicBezTo>
                    <a:pt x="128" y="56"/>
                    <a:pt x="144" y="70"/>
                    <a:pt x="144" y="88"/>
                  </a:cubicBezTo>
                  <a:cubicBezTo>
                    <a:pt x="144" y="95"/>
                    <a:pt x="142" y="101"/>
                    <a:pt x="137" y="107"/>
                  </a:cubicBezTo>
                  <a:cubicBezTo>
                    <a:pt x="136" y="108"/>
                    <a:pt x="136" y="110"/>
                    <a:pt x="136" y="113"/>
                  </a:cubicBezTo>
                  <a:close/>
                  <a:moveTo>
                    <a:pt x="29" y="28"/>
                  </a:moveTo>
                  <a:cubicBezTo>
                    <a:pt x="21" y="34"/>
                    <a:pt x="16" y="43"/>
                    <a:pt x="16" y="52"/>
                  </a:cubicBezTo>
                  <a:cubicBezTo>
                    <a:pt x="16" y="57"/>
                    <a:pt x="17" y="62"/>
                    <a:pt x="20" y="67"/>
                  </a:cubicBezTo>
                  <a:cubicBezTo>
                    <a:pt x="23" y="71"/>
                    <a:pt x="27" y="76"/>
                    <a:pt x="33" y="79"/>
                  </a:cubicBezTo>
                  <a:cubicBezTo>
                    <a:pt x="36" y="82"/>
                    <a:pt x="39" y="86"/>
                    <a:pt x="40" y="90"/>
                  </a:cubicBezTo>
                  <a:cubicBezTo>
                    <a:pt x="40" y="92"/>
                    <a:pt x="40" y="93"/>
                    <a:pt x="40" y="95"/>
                  </a:cubicBezTo>
                  <a:cubicBezTo>
                    <a:pt x="41" y="94"/>
                    <a:pt x="42" y="93"/>
                    <a:pt x="43" y="92"/>
                  </a:cubicBezTo>
                  <a:cubicBezTo>
                    <a:pt x="46" y="89"/>
                    <a:pt x="50" y="87"/>
                    <a:pt x="54" y="87"/>
                  </a:cubicBezTo>
                  <a:cubicBezTo>
                    <a:pt x="55" y="87"/>
                    <a:pt x="55" y="87"/>
                    <a:pt x="56" y="87"/>
                  </a:cubicBezTo>
                  <a:cubicBezTo>
                    <a:pt x="59" y="88"/>
                    <a:pt x="61" y="88"/>
                    <a:pt x="64" y="88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1" y="104"/>
                    <a:pt x="57" y="104"/>
                    <a:pt x="54" y="103"/>
                  </a:cubicBezTo>
                  <a:cubicBezTo>
                    <a:pt x="40" y="117"/>
                    <a:pt x="24" y="120"/>
                    <a:pt x="8" y="120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17" y="112"/>
                    <a:pt x="24" y="105"/>
                    <a:pt x="24" y="96"/>
                  </a:cubicBezTo>
                  <a:cubicBezTo>
                    <a:pt x="24" y="95"/>
                    <a:pt x="24" y="94"/>
                    <a:pt x="24" y="92"/>
                  </a:cubicBezTo>
                  <a:cubicBezTo>
                    <a:pt x="9" y="83"/>
                    <a:pt x="0" y="68"/>
                    <a:pt x="0" y="52"/>
                  </a:cubicBezTo>
                  <a:cubicBezTo>
                    <a:pt x="0" y="23"/>
                    <a:pt x="29" y="0"/>
                    <a:pt x="64" y="0"/>
                  </a:cubicBezTo>
                  <a:cubicBezTo>
                    <a:pt x="99" y="0"/>
                    <a:pt x="127" y="23"/>
                    <a:pt x="128" y="51"/>
                  </a:cubicBezTo>
                  <a:cubicBezTo>
                    <a:pt x="123" y="48"/>
                    <a:pt x="117" y="47"/>
                    <a:pt x="111" y="47"/>
                  </a:cubicBezTo>
                  <a:cubicBezTo>
                    <a:pt x="110" y="40"/>
                    <a:pt x="106" y="33"/>
                    <a:pt x="99" y="28"/>
                  </a:cubicBezTo>
                  <a:cubicBezTo>
                    <a:pt x="95" y="24"/>
                    <a:pt x="90" y="21"/>
                    <a:pt x="84" y="19"/>
                  </a:cubicBezTo>
                  <a:cubicBezTo>
                    <a:pt x="78" y="17"/>
                    <a:pt x="71" y="16"/>
                    <a:pt x="64" y="16"/>
                  </a:cubicBezTo>
                  <a:cubicBezTo>
                    <a:pt x="57" y="16"/>
                    <a:pt x="51" y="17"/>
                    <a:pt x="44" y="19"/>
                  </a:cubicBezTo>
                  <a:cubicBezTo>
                    <a:pt x="38" y="21"/>
                    <a:pt x="33" y="24"/>
                    <a:pt x="29" y="2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8" name="išḻíḍé">
              <a:extLst>
                <a:ext uri="{FF2B5EF4-FFF2-40B4-BE49-F238E27FC236}">
                  <a16:creationId xmlns:a16="http://schemas.microsoft.com/office/drawing/2014/main" xmlns="" id="{C95DE3A7-5D22-4A15-8402-7B0409A8A1C5}"/>
                </a:ext>
              </a:extLst>
            </p:cNvPr>
            <p:cNvGrpSpPr/>
            <p:nvPr/>
          </p:nvGrpSpPr>
          <p:grpSpPr>
            <a:xfrm>
              <a:off x="7330454" y="3133777"/>
              <a:ext cx="1969326" cy="1444441"/>
              <a:chOff x="751665" y="3885752"/>
              <a:chExt cx="1969326" cy="1444441"/>
            </a:xfrm>
          </p:grpSpPr>
          <p:sp>
            <p:nvSpPr>
              <p:cNvPr id="28" name="íSḷiḍè">
                <a:extLst>
                  <a:ext uri="{FF2B5EF4-FFF2-40B4-BE49-F238E27FC236}">
                    <a16:creationId xmlns:a16="http://schemas.microsoft.com/office/drawing/2014/main" xmlns="" id="{D3846BC4-4D5F-4E53-B6D8-D4675A243A5E}"/>
                  </a:ext>
                </a:extLst>
              </p:cNvPr>
              <p:cNvSpPr txBox="1"/>
              <p:nvPr/>
            </p:nvSpPr>
            <p:spPr>
              <a:xfrm>
                <a:off x="751666" y="4279141"/>
                <a:ext cx="1969325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šľïďe">
                <a:extLst>
                  <a:ext uri="{FF2B5EF4-FFF2-40B4-BE49-F238E27FC236}">
                    <a16:creationId xmlns:a16="http://schemas.microsoft.com/office/drawing/2014/main" xmlns="" id="{B200081F-8906-4B51-B859-62A6DDCCCFDB}"/>
                  </a:ext>
                </a:extLst>
              </p:cNvPr>
              <p:cNvSpPr txBox="1"/>
              <p:nvPr/>
            </p:nvSpPr>
            <p:spPr>
              <a:xfrm>
                <a:off x="751665" y="3885752"/>
                <a:ext cx="1969326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19" name="îṣḷîḋe">
              <a:extLst>
                <a:ext uri="{FF2B5EF4-FFF2-40B4-BE49-F238E27FC236}">
                  <a16:creationId xmlns:a16="http://schemas.microsoft.com/office/drawing/2014/main" xmlns="" id="{EDC50FDE-751F-4EC4-AFD5-C8589FDE9459}"/>
                </a:ext>
              </a:extLst>
            </p:cNvPr>
            <p:cNvSpPr/>
            <p:nvPr/>
          </p:nvSpPr>
          <p:spPr bwMode="auto">
            <a:xfrm>
              <a:off x="10198937" y="2008262"/>
              <a:ext cx="670600" cy="715464"/>
            </a:xfrm>
            <a:custGeom>
              <a:avLst/>
              <a:gdLst>
                <a:gd name="T0" fmla="*/ 133 w 284"/>
                <a:gd name="T1" fmla="*/ 114 h 303"/>
                <a:gd name="T2" fmla="*/ 95 w 284"/>
                <a:gd name="T3" fmla="*/ 151 h 303"/>
                <a:gd name="T4" fmla="*/ 152 w 284"/>
                <a:gd name="T5" fmla="*/ 114 h 303"/>
                <a:gd name="T6" fmla="*/ 189 w 284"/>
                <a:gd name="T7" fmla="*/ 151 h 303"/>
                <a:gd name="T8" fmla="*/ 152 w 284"/>
                <a:gd name="T9" fmla="*/ 114 h 303"/>
                <a:gd name="T10" fmla="*/ 246 w 284"/>
                <a:gd name="T11" fmla="*/ 114 h 303"/>
                <a:gd name="T12" fmla="*/ 208 w 284"/>
                <a:gd name="T13" fmla="*/ 151 h 303"/>
                <a:gd name="T14" fmla="*/ 38 w 284"/>
                <a:gd name="T15" fmla="*/ 227 h 303"/>
                <a:gd name="T16" fmla="*/ 76 w 284"/>
                <a:gd name="T17" fmla="*/ 265 h 303"/>
                <a:gd name="T18" fmla="*/ 38 w 284"/>
                <a:gd name="T19" fmla="*/ 227 h 303"/>
                <a:gd name="T20" fmla="*/ 133 w 284"/>
                <a:gd name="T21" fmla="*/ 227 h 303"/>
                <a:gd name="T22" fmla="*/ 95 w 284"/>
                <a:gd name="T23" fmla="*/ 265 h 303"/>
                <a:gd name="T24" fmla="*/ 152 w 284"/>
                <a:gd name="T25" fmla="*/ 227 h 303"/>
                <a:gd name="T26" fmla="*/ 189 w 284"/>
                <a:gd name="T27" fmla="*/ 265 h 303"/>
                <a:gd name="T28" fmla="*/ 152 w 284"/>
                <a:gd name="T29" fmla="*/ 227 h 303"/>
                <a:gd name="T30" fmla="*/ 133 w 284"/>
                <a:gd name="T31" fmla="*/ 170 h 303"/>
                <a:gd name="T32" fmla="*/ 95 w 284"/>
                <a:gd name="T33" fmla="*/ 208 h 303"/>
                <a:gd name="T34" fmla="*/ 152 w 284"/>
                <a:gd name="T35" fmla="*/ 170 h 303"/>
                <a:gd name="T36" fmla="*/ 189 w 284"/>
                <a:gd name="T37" fmla="*/ 208 h 303"/>
                <a:gd name="T38" fmla="*/ 152 w 284"/>
                <a:gd name="T39" fmla="*/ 170 h 303"/>
                <a:gd name="T40" fmla="*/ 246 w 284"/>
                <a:gd name="T41" fmla="*/ 170 h 303"/>
                <a:gd name="T42" fmla="*/ 208 w 284"/>
                <a:gd name="T43" fmla="*/ 208 h 303"/>
                <a:gd name="T44" fmla="*/ 38 w 284"/>
                <a:gd name="T45" fmla="*/ 170 h 303"/>
                <a:gd name="T46" fmla="*/ 76 w 284"/>
                <a:gd name="T47" fmla="*/ 208 h 303"/>
                <a:gd name="T48" fmla="*/ 38 w 284"/>
                <a:gd name="T49" fmla="*/ 170 h 303"/>
                <a:gd name="T50" fmla="*/ 246 w 284"/>
                <a:gd name="T51" fmla="*/ 19 h 303"/>
                <a:gd name="T52" fmla="*/ 208 w 284"/>
                <a:gd name="T53" fmla="*/ 0 h 303"/>
                <a:gd name="T54" fmla="*/ 76 w 284"/>
                <a:gd name="T55" fmla="*/ 19 h 303"/>
                <a:gd name="T56" fmla="*/ 38 w 284"/>
                <a:gd name="T57" fmla="*/ 0 h 303"/>
                <a:gd name="T58" fmla="*/ 0 w 284"/>
                <a:gd name="T59" fmla="*/ 303 h 303"/>
                <a:gd name="T60" fmla="*/ 284 w 284"/>
                <a:gd name="T61" fmla="*/ 0 h 303"/>
                <a:gd name="T62" fmla="*/ 265 w 284"/>
                <a:gd name="T63" fmla="*/ 284 h 303"/>
                <a:gd name="T64" fmla="*/ 19 w 284"/>
                <a:gd name="T65" fmla="*/ 76 h 303"/>
                <a:gd name="T66" fmla="*/ 265 w 284"/>
                <a:gd name="T67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4" h="303">
                  <a:moveTo>
                    <a:pt x="95" y="114"/>
                  </a:moveTo>
                  <a:lnTo>
                    <a:pt x="133" y="114"/>
                  </a:lnTo>
                  <a:lnTo>
                    <a:pt x="133" y="151"/>
                  </a:lnTo>
                  <a:lnTo>
                    <a:pt x="95" y="151"/>
                  </a:lnTo>
                  <a:lnTo>
                    <a:pt x="95" y="114"/>
                  </a:lnTo>
                  <a:close/>
                  <a:moveTo>
                    <a:pt x="152" y="114"/>
                  </a:moveTo>
                  <a:lnTo>
                    <a:pt x="189" y="114"/>
                  </a:lnTo>
                  <a:lnTo>
                    <a:pt x="189" y="151"/>
                  </a:lnTo>
                  <a:lnTo>
                    <a:pt x="152" y="151"/>
                  </a:lnTo>
                  <a:lnTo>
                    <a:pt x="152" y="114"/>
                  </a:lnTo>
                  <a:close/>
                  <a:moveTo>
                    <a:pt x="208" y="114"/>
                  </a:moveTo>
                  <a:lnTo>
                    <a:pt x="246" y="114"/>
                  </a:lnTo>
                  <a:lnTo>
                    <a:pt x="246" y="151"/>
                  </a:lnTo>
                  <a:lnTo>
                    <a:pt x="208" y="151"/>
                  </a:lnTo>
                  <a:lnTo>
                    <a:pt x="208" y="114"/>
                  </a:lnTo>
                  <a:close/>
                  <a:moveTo>
                    <a:pt x="38" y="227"/>
                  </a:moveTo>
                  <a:lnTo>
                    <a:pt x="76" y="227"/>
                  </a:lnTo>
                  <a:lnTo>
                    <a:pt x="76" y="265"/>
                  </a:lnTo>
                  <a:lnTo>
                    <a:pt x="38" y="265"/>
                  </a:lnTo>
                  <a:lnTo>
                    <a:pt x="38" y="227"/>
                  </a:lnTo>
                  <a:close/>
                  <a:moveTo>
                    <a:pt x="95" y="227"/>
                  </a:moveTo>
                  <a:lnTo>
                    <a:pt x="133" y="227"/>
                  </a:lnTo>
                  <a:lnTo>
                    <a:pt x="133" y="265"/>
                  </a:lnTo>
                  <a:lnTo>
                    <a:pt x="95" y="265"/>
                  </a:lnTo>
                  <a:lnTo>
                    <a:pt x="95" y="227"/>
                  </a:lnTo>
                  <a:close/>
                  <a:moveTo>
                    <a:pt x="152" y="227"/>
                  </a:moveTo>
                  <a:lnTo>
                    <a:pt x="189" y="227"/>
                  </a:lnTo>
                  <a:lnTo>
                    <a:pt x="189" y="265"/>
                  </a:lnTo>
                  <a:lnTo>
                    <a:pt x="152" y="265"/>
                  </a:lnTo>
                  <a:lnTo>
                    <a:pt x="152" y="227"/>
                  </a:lnTo>
                  <a:close/>
                  <a:moveTo>
                    <a:pt x="95" y="170"/>
                  </a:moveTo>
                  <a:lnTo>
                    <a:pt x="133" y="170"/>
                  </a:lnTo>
                  <a:lnTo>
                    <a:pt x="133" y="208"/>
                  </a:lnTo>
                  <a:lnTo>
                    <a:pt x="95" y="208"/>
                  </a:lnTo>
                  <a:lnTo>
                    <a:pt x="95" y="170"/>
                  </a:lnTo>
                  <a:close/>
                  <a:moveTo>
                    <a:pt x="152" y="170"/>
                  </a:moveTo>
                  <a:lnTo>
                    <a:pt x="189" y="170"/>
                  </a:lnTo>
                  <a:lnTo>
                    <a:pt x="189" y="208"/>
                  </a:lnTo>
                  <a:lnTo>
                    <a:pt x="152" y="208"/>
                  </a:lnTo>
                  <a:lnTo>
                    <a:pt x="152" y="170"/>
                  </a:lnTo>
                  <a:close/>
                  <a:moveTo>
                    <a:pt x="208" y="170"/>
                  </a:moveTo>
                  <a:lnTo>
                    <a:pt x="246" y="170"/>
                  </a:lnTo>
                  <a:lnTo>
                    <a:pt x="246" y="208"/>
                  </a:lnTo>
                  <a:lnTo>
                    <a:pt x="208" y="208"/>
                  </a:lnTo>
                  <a:lnTo>
                    <a:pt x="208" y="170"/>
                  </a:lnTo>
                  <a:close/>
                  <a:moveTo>
                    <a:pt x="38" y="170"/>
                  </a:moveTo>
                  <a:lnTo>
                    <a:pt x="76" y="170"/>
                  </a:lnTo>
                  <a:lnTo>
                    <a:pt x="76" y="208"/>
                  </a:lnTo>
                  <a:lnTo>
                    <a:pt x="38" y="208"/>
                  </a:lnTo>
                  <a:lnTo>
                    <a:pt x="38" y="170"/>
                  </a:lnTo>
                  <a:close/>
                  <a:moveTo>
                    <a:pt x="246" y="0"/>
                  </a:moveTo>
                  <a:lnTo>
                    <a:pt x="246" y="19"/>
                  </a:lnTo>
                  <a:lnTo>
                    <a:pt x="208" y="19"/>
                  </a:lnTo>
                  <a:lnTo>
                    <a:pt x="208" y="0"/>
                  </a:lnTo>
                  <a:lnTo>
                    <a:pt x="76" y="0"/>
                  </a:lnTo>
                  <a:lnTo>
                    <a:pt x="76" y="19"/>
                  </a:lnTo>
                  <a:lnTo>
                    <a:pt x="38" y="19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303"/>
                  </a:lnTo>
                  <a:lnTo>
                    <a:pt x="284" y="303"/>
                  </a:lnTo>
                  <a:lnTo>
                    <a:pt x="284" y="0"/>
                  </a:lnTo>
                  <a:lnTo>
                    <a:pt x="246" y="0"/>
                  </a:lnTo>
                  <a:close/>
                  <a:moveTo>
                    <a:pt x="265" y="284"/>
                  </a:moveTo>
                  <a:lnTo>
                    <a:pt x="19" y="284"/>
                  </a:lnTo>
                  <a:lnTo>
                    <a:pt x="19" y="76"/>
                  </a:lnTo>
                  <a:lnTo>
                    <a:pt x="265" y="76"/>
                  </a:lnTo>
                  <a:lnTo>
                    <a:pt x="265" y="28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0" name="iṥľîḍé">
              <a:extLst>
                <a:ext uri="{FF2B5EF4-FFF2-40B4-BE49-F238E27FC236}">
                  <a16:creationId xmlns:a16="http://schemas.microsoft.com/office/drawing/2014/main" xmlns="" id="{7B79A8D3-B61F-46A4-85AA-AF56A1F75AA6}"/>
                </a:ext>
              </a:extLst>
            </p:cNvPr>
            <p:cNvSpPr/>
            <p:nvPr/>
          </p:nvSpPr>
          <p:spPr>
            <a:xfrm>
              <a:off x="730142" y="4838700"/>
              <a:ext cx="1969325" cy="5302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...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 ￥ | 27 %</a:t>
              </a:r>
            </a:p>
          </p:txBody>
        </p:sp>
        <p:sp>
          <p:nvSpPr>
            <p:cNvPr id="21" name="í$lîḓè">
              <a:extLst>
                <a:ext uri="{FF2B5EF4-FFF2-40B4-BE49-F238E27FC236}">
                  <a16:creationId xmlns:a16="http://schemas.microsoft.com/office/drawing/2014/main" xmlns="" id="{08FDA423-0B70-4772-8F34-AD89A02CEACB}"/>
                </a:ext>
              </a:extLst>
            </p:cNvPr>
            <p:cNvSpPr/>
            <p:nvPr/>
          </p:nvSpPr>
          <p:spPr>
            <a:xfrm>
              <a:off x="2935000" y="4838700"/>
              <a:ext cx="1969325" cy="5302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...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 ￥ | 27 %</a:t>
              </a:r>
            </a:p>
          </p:txBody>
        </p:sp>
        <p:sp>
          <p:nvSpPr>
            <p:cNvPr id="22" name="îşḻiḑe">
              <a:extLst>
                <a:ext uri="{FF2B5EF4-FFF2-40B4-BE49-F238E27FC236}">
                  <a16:creationId xmlns:a16="http://schemas.microsoft.com/office/drawing/2014/main" xmlns="" id="{D25A2D39-6439-4DC3-B5FF-233C939619D1}"/>
                </a:ext>
              </a:extLst>
            </p:cNvPr>
            <p:cNvSpPr/>
            <p:nvPr/>
          </p:nvSpPr>
          <p:spPr>
            <a:xfrm>
              <a:off x="5139858" y="4838700"/>
              <a:ext cx="1969325" cy="5302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...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 ￥ | 27 %</a:t>
              </a:r>
            </a:p>
          </p:txBody>
        </p:sp>
        <p:sp>
          <p:nvSpPr>
            <p:cNvPr id="23" name="iŝḻiḓê">
              <a:extLst>
                <a:ext uri="{FF2B5EF4-FFF2-40B4-BE49-F238E27FC236}">
                  <a16:creationId xmlns:a16="http://schemas.microsoft.com/office/drawing/2014/main" xmlns="" id="{EEA14826-42E5-4155-8D5B-8FE0B1CF9B6D}"/>
                </a:ext>
              </a:extLst>
            </p:cNvPr>
            <p:cNvSpPr/>
            <p:nvPr/>
          </p:nvSpPr>
          <p:spPr>
            <a:xfrm>
              <a:off x="7344716" y="4838700"/>
              <a:ext cx="1969325" cy="5302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...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 ￥ | 27 %</a:t>
              </a:r>
            </a:p>
          </p:txBody>
        </p:sp>
        <p:grpSp>
          <p:nvGrpSpPr>
            <p:cNvPr id="24" name="ïṥļíḑè">
              <a:extLst>
                <a:ext uri="{FF2B5EF4-FFF2-40B4-BE49-F238E27FC236}">
                  <a16:creationId xmlns:a16="http://schemas.microsoft.com/office/drawing/2014/main" xmlns="" id="{512658B7-D2D5-42EC-A84E-9254124AF1C7}"/>
                </a:ext>
              </a:extLst>
            </p:cNvPr>
            <p:cNvGrpSpPr/>
            <p:nvPr/>
          </p:nvGrpSpPr>
          <p:grpSpPr>
            <a:xfrm>
              <a:off x="9549574" y="3133777"/>
              <a:ext cx="1969326" cy="1444441"/>
              <a:chOff x="751665" y="3885752"/>
              <a:chExt cx="1969326" cy="1444441"/>
            </a:xfrm>
          </p:grpSpPr>
          <p:sp>
            <p:nvSpPr>
              <p:cNvPr id="26" name="išḷîḑê">
                <a:extLst>
                  <a:ext uri="{FF2B5EF4-FFF2-40B4-BE49-F238E27FC236}">
                    <a16:creationId xmlns:a16="http://schemas.microsoft.com/office/drawing/2014/main" xmlns="" id="{CD3A3823-5110-4C5E-AC52-D599C539B75E}"/>
                  </a:ext>
                </a:extLst>
              </p:cNvPr>
              <p:cNvSpPr txBox="1"/>
              <p:nvPr/>
            </p:nvSpPr>
            <p:spPr>
              <a:xfrm>
                <a:off x="751666" y="4279141"/>
                <a:ext cx="1969325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iṡḻiḓè">
                <a:extLst>
                  <a:ext uri="{FF2B5EF4-FFF2-40B4-BE49-F238E27FC236}">
                    <a16:creationId xmlns:a16="http://schemas.microsoft.com/office/drawing/2014/main" xmlns="" id="{D6D6B129-7227-4EBA-8421-EFD205E0F39A}"/>
                  </a:ext>
                </a:extLst>
              </p:cNvPr>
              <p:cNvSpPr txBox="1"/>
              <p:nvPr/>
            </p:nvSpPr>
            <p:spPr>
              <a:xfrm>
                <a:off x="751665" y="3885752"/>
                <a:ext cx="1969326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25" name="íŝļïḓe">
              <a:extLst>
                <a:ext uri="{FF2B5EF4-FFF2-40B4-BE49-F238E27FC236}">
                  <a16:creationId xmlns:a16="http://schemas.microsoft.com/office/drawing/2014/main" xmlns="" id="{97EBC424-C435-4F57-8B0E-3AC9AC02C61F}"/>
                </a:ext>
              </a:extLst>
            </p:cNvPr>
            <p:cNvSpPr/>
            <p:nvPr/>
          </p:nvSpPr>
          <p:spPr>
            <a:xfrm>
              <a:off x="9549575" y="4838700"/>
              <a:ext cx="1969325" cy="5302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...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 ￥ | 27 %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467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24D440-E7E7-45F1-93FA-723DC8BEB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C89C47F-108A-42E1-9232-B72B00BF5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42889B1-C3C4-4E28-845B-B7E4D09A7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0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0551EAF-5B14-486E-9C49-29BB10C7EDB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2020743"/>
            <a:ext cx="10845800" cy="3235615"/>
            <a:chOff x="673100" y="2020743"/>
            <a:chExt cx="10845800" cy="3235615"/>
          </a:xfrm>
        </p:grpSpPr>
        <p:grpSp>
          <p:nvGrpSpPr>
            <p:cNvPr id="6" name="îśľide">
              <a:extLst>
                <a:ext uri="{FF2B5EF4-FFF2-40B4-BE49-F238E27FC236}">
                  <a16:creationId xmlns:a16="http://schemas.microsoft.com/office/drawing/2014/main" xmlns="" id="{AD595A7F-C5F9-415B-8625-350EE132A5AB}"/>
                </a:ext>
              </a:extLst>
            </p:cNvPr>
            <p:cNvGrpSpPr/>
            <p:nvPr/>
          </p:nvGrpSpPr>
          <p:grpSpPr>
            <a:xfrm>
              <a:off x="673100" y="2020743"/>
              <a:ext cx="4712734" cy="1050002"/>
              <a:chOff x="2270726" y="1538277"/>
              <a:chExt cx="4712734" cy="1050002"/>
            </a:xfrm>
          </p:grpSpPr>
          <p:grpSp>
            <p:nvGrpSpPr>
              <p:cNvPr id="31" name="ïṣḷîḋe">
                <a:extLst>
                  <a:ext uri="{FF2B5EF4-FFF2-40B4-BE49-F238E27FC236}">
                    <a16:creationId xmlns:a16="http://schemas.microsoft.com/office/drawing/2014/main" xmlns="" id="{437F7000-470C-43C9-BF4A-3F4F11ED860F}"/>
                  </a:ext>
                </a:extLst>
              </p:cNvPr>
              <p:cNvGrpSpPr/>
              <p:nvPr/>
            </p:nvGrpSpPr>
            <p:grpSpPr>
              <a:xfrm>
                <a:off x="2270726" y="1538277"/>
                <a:ext cx="2604671" cy="1050002"/>
                <a:chOff x="2270726" y="1556792"/>
                <a:chExt cx="2604671" cy="1050002"/>
              </a:xfrm>
            </p:grpSpPr>
            <p:sp>
              <p:nvSpPr>
                <p:cNvPr id="35" name="iSļiḋè">
                  <a:extLst>
                    <a:ext uri="{FF2B5EF4-FFF2-40B4-BE49-F238E27FC236}">
                      <a16:creationId xmlns:a16="http://schemas.microsoft.com/office/drawing/2014/main" xmlns="" id="{8DA6255E-FC99-45A3-8DFA-A934E00CB6F4}"/>
                    </a:ext>
                  </a:extLst>
                </p:cNvPr>
                <p:cNvSpPr/>
                <p:nvPr/>
              </p:nvSpPr>
              <p:spPr>
                <a:xfrm>
                  <a:off x="3117016" y="1669971"/>
                  <a:ext cx="1758381" cy="823643"/>
                </a:xfrm>
                <a:prstGeom prst="homePlate">
                  <a:avLst>
                    <a:gd name="adj" fmla="val 40279"/>
                  </a:avLst>
                </a:prstGeom>
                <a:solidFill>
                  <a:schemeClr val="bg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chemeClr val="tx1"/>
                      </a:solidFill>
                    </a:rPr>
                    <a:t>Keyword</a:t>
                  </a:r>
                </a:p>
              </p:txBody>
            </p:sp>
            <p:sp>
              <p:nvSpPr>
                <p:cNvPr id="36" name="iśļîḍe">
                  <a:extLst>
                    <a:ext uri="{FF2B5EF4-FFF2-40B4-BE49-F238E27FC236}">
                      <a16:creationId xmlns:a16="http://schemas.microsoft.com/office/drawing/2014/main" xmlns="" id="{D2873171-3D51-4E8B-86BA-931D8906D689}"/>
                    </a:ext>
                  </a:extLst>
                </p:cNvPr>
                <p:cNvSpPr/>
                <p:nvPr/>
              </p:nvSpPr>
              <p:spPr>
                <a:xfrm>
                  <a:off x="2270726" y="1556792"/>
                  <a:ext cx="1050001" cy="1050002"/>
                </a:xfrm>
                <a:prstGeom prst="ellipse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išḻídê" title="HBOw5gySgy">
                  <a:extLst>
                    <a:ext uri="{FF2B5EF4-FFF2-40B4-BE49-F238E27FC236}">
                      <a16:creationId xmlns:a16="http://schemas.microsoft.com/office/drawing/2014/main" xmlns="" id="{B308AD29-C667-4BE2-8E1B-CDD3B9DE9A62}"/>
                    </a:ext>
                  </a:extLst>
                </p:cNvPr>
                <p:cNvSpPr/>
                <p:nvPr/>
              </p:nvSpPr>
              <p:spPr bwMode="auto">
                <a:xfrm>
                  <a:off x="2573030" y="1793812"/>
                  <a:ext cx="481328" cy="606645"/>
                </a:xfrm>
                <a:custGeom>
                  <a:avLst/>
                  <a:gdLst>
                    <a:gd name="connsiteX0" fmla="*/ 179388 w 268288"/>
                    <a:gd name="connsiteY0" fmla="*/ 166688 h 338138"/>
                    <a:gd name="connsiteX1" fmla="*/ 203200 w 268288"/>
                    <a:gd name="connsiteY1" fmla="*/ 190443 h 338138"/>
                    <a:gd name="connsiteX2" fmla="*/ 203200 w 268288"/>
                    <a:gd name="connsiteY2" fmla="*/ 252471 h 338138"/>
                    <a:gd name="connsiteX3" fmla="*/ 179388 w 268288"/>
                    <a:gd name="connsiteY3" fmla="*/ 276226 h 338138"/>
                    <a:gd name="connsiteX4" fmla="*/ 155575 w 268288"/>
                    <a:gd name="connsiteY4" fmla="*/ 252471 h 338138"/>
                    <a:gd name="connsiteX5" fmla="*/ 155575 w 268288"/>
                    <a:gd name="connsiteY5" fmla="*/ 190443 h 338138"/>
                    <a:gd name="connsiteX6" fmla="*/ 179388 w 268288"/>
                    <a:gd name="connsiteY6" fmla="*/ 166688 h 338138"/>
                    <a:gd name="connsiteX7" fmla="*/ 179388 w 268288"/>
                    <a:gd name="connsiteY7" fmla="*/ 150813 h 338138"/>
                    <a:gd name="connsiteX8" fmla="*/ 139700 w 268288"/>
                    <a:gd name="connsiteY8" fmla="*/ 190427 h 338138"/>
                    <a:gd name="connsiteX9" fmla="*/ 139700 w 268288"/>
                    <a:gd name="connsiteY9" fmla="*/ 252488 h 338138"/>
                    <a:gd name="connsiteX10" fmla="*/ 179388 w 268288"/>
                    <a:gd name="connsiteY10" fmla="*/ 292101 h 338138"/>
                    <a:gd name="connsiteX11" fmla="*/ 219075 w 268288"/>
                    <a:gd name="connsiteY11" fmla="*/ 252488 h 338138"/>
                    <a:gd name="connsiteX12" fmla="*/ 219075 w 268288"/>
                    <a:gd name="connsiteY12" fmla="*/ 190427 h 338138"/>
                    <a:gd name="connsiteX13" fmla="*/ 179388 w 268288"/>
                    <a:gd name="connsiteY13" fmla="*/ 150813 h 338138"/>
                    <a:gd name="connsiteX14" fmla="*/ 57120 w 268288"/>
                    <a:gd name="connsiteY14" fmla="*/ 150813 h 338138"/>
                    <a:gd name="connsiteX15" fmla="*/ 49212 w 268288"/>
                    <a:gd name="connsiteY15" fmla="*/ 158705 h 338138"/>
                    <a:gd name="connsiteX16" fmla="*/ 57120 w 268288"/>
                    <a:gd name="connsiteY16" fmla="*/ 166597 h 338138"/>
                    <a:gd name="connsiteX17" fmla="*/ 80842 w 268288"/>
                    <a:gd name="connsiteY17" fmla="*/ 166597 h 338138"/>
                    <a:gd name="connsiteX18" fmla="*/ 103247 w 268288"/>
                    <a:gd name="connsiteY18" fmla="*/ 188959 h 338138"/>
                    <a:gd name="connsiteX19" fmla="*/ 103247 w 268288"/>
                    <a:gd name="connsiteY19" fmla="*/ 190274 h 338138"/>
                    <a:gd name="connsiteX20" fmla="*/ 80842 w 268288"/>
                    <a:gd name="connsiteY20" fmla="*/ 212635 h 338138"/>
                    <a:gd name="connsiteX21" fmla="*/ 57120 w 268288"/>
                    <a:gd name="connsiteY21" fmla="*/ 212635 h 338138"/>
                    <a:gd name="connsiteX22" fmla="*/ 49212 w 268288"/>
                    <a:gd name="connsiteY22" fmla="*/ 220527 h 338138"/>
                    <a:gd name="connsiteX23" fmla="*/ 57120 w 268288"/>
                    <a:gd name="connsiteY23" fmla="*/ 228419 h 338138"/>
                    <a:gd name="connsiteX24" fmla="*/ 80842 w 268288"/>
                    <a:gd name="connsiteY24" fmla="*/ 228419 h 338138"/>
                    <a:gd name="connsiteX25" fmla="*/ 103247 w 268288"/>
                    <a:gd name="connsiteY25" fmla="*/ 250781 h 338138"/>
                    <a:gd name="connsiteX26" fmla="*/ 80842 w 268288"/>
                    <a:gd name="connsiteY26" fmla="*/ 273142 h 338138"/>
                    <a:gd name="connsiteX27" fmla="*/ 57120 w 268288"/>
                    <a:gd name="connsiteY27" fmla="*/ 273142 h 338138"/>
                    <a:gd name="connsiteX28" fmla="*/ 49212 w 268288"/>
                    <a:gd name="connsiteY28" fmla="*/ 281034 h 338138"/>
                    <a:gd name="connsiteX29" fmla="*/ 57120 w 268288"/>
                    <a:gd name="connsiteY29" fmla="*/ 288926 h 338138"/>
                    <a:gd name="connsiteX30" fmla="*/ 80842 w 268288"/>
                    <a:gd name="connsiteY30" fmla="*/ 288926 h 338138"/>
                    <a:gd name="connsiteX31" fmla="*/ 119062 w 268288"/>
                    <a:gd name="connsiteY31" fmla="*/ 250781 h 338138"/>
                    <a:gd name="connsiteX32" fmla="*/ 103247 w 268288"/>
                    <a:gd name="connsiteY32" fmla="*/ 220527 h 338138"/>
                    <a:gd name="connsiteX33" fmla="*/ 119062 w 268288"/>
                    <a:gd name="connsiteY33" fmla="*/ 190274 h 338138"/>
                    <a:gd name="connsiteX34" fmla="*/ 119062 w 268288"/>
                    <a:gd name="connsiteY34" fmla="*/ 188959 h 338138"/>
                    <a:gd name="connsiteX35" fmla="*/ 80842 w 268288"/>
                    <a:gd name="connsiteY35" fmla="*/ 150813 h 338138"/>
                    <a:gd name="connsiteX36" fmla="*/ 57120 w 268288"/>
                    <a:gd name="connsiteY36" fmla="*/ 150813 h 338138"/>
                    <a:gd name="connsiteX37" fmla="*/ 46099 w 268288"/>
                    <a:gd name="connsiteY37" fmla="*/ 47625 h 338138"/>
                    <a:gd name="connsiteX38" fmla="*/ 15875 w 268288"/>
                    <a:gd name="connsiteY38" fmla="*/ 79629 h 338138"/>
                    <a:gd name="connsiteX39" fmla="*/ 15875 w 268288"/>
                    <a:gd name="connsiteY39" fmla="*/ 114300 h 338138"/>
                    <a:gd name="connsiteX40" fmla="*/ 252413 w 268288"/>
                    <a:gd name="connsiteY40" fmla="*/ 114300 h 338138"/>
                    <a:gd name="connsiteX41" fmla="*/ 252413 w 268288"/>
                    <a:gd name="connsiteY41" fmla="*/ 79629 h 338138"/>
                    <a:gd name="connsiteX42" fmla="*/ 222189 w 268288"/>
                    <a:gd name="connsiteY42" fmla="*/ 47625 h 338138"/>
                    <a:gd name="connsiteX43" fmla="*/ 210362 w 268288"/>
                    <a:gd name="connsiteY43" fmla="*/ 47625 h 338138"/>
                    <a:gd name="connsiteX44" fmla="*/ 210362 w 268288"/>
                    <a:gd name="connsiteY44" fmla="*/ 71628 h 338138"/>
                    <a:gd name="connsiteX45" fmla="*/ 202477 w 268288"/>
                    <a:gd name="connsiteY45" fmla="*/ 79629 h 338138"/>
                    <a:gd name="connsiteX46" fmla="*/ 194593 w 268288"/>
                    <a:gd name="connsiteY46" fmla="*/ 71628 h 338138"/>
                    <a:gd name="connsiteX47" fmla="*/ 194593 w 268288"/>
                    <a:gd name="connsiteY47" fmla="*/ 47625 h 338138"/>
                    <a:gd name="connsiteX48" fmla="*/ 73696 w 268288"/>
                    <a:gd name="connsiteY48" fmla="*/ 47625 h 338138"/>
                    <a:gd name="connsiteX49" fmla="*/ 73696 w 268288"/>
                    <a:gd name="connsiteY49" fmla="*/ 71628 h 338138"/>
                    <a:gd name="connsiteX50" fmla="*/ 65811 w 268288"/>
                    <a:gd name="connsiteY50" fmla="*/ 79629 h 338138"/>
                    <a:gd name="connsiteX51" fmla="*/ 57926 w 268288"/>
                    <a:gd name="connsiteY51" fmla="*/ 71628 h 338138"/>
                    <a:gd name="connsiteX52" fmla="*/ 57926 w 268288"/>
                    <a:gd name="connsiteY52" fmla="*/ 47625 h 338138"/>
                    <a:gd name="connsiteX53" fmla="*/ 46099 w 268288"/>
                    <a:gd name="connsiteY53" fmla="*/ 47625 h 338138"/>
                    <a:gd name="connsiteX54" fmla="*/ 65757 w 268288"/>
                    <a:gd name="connsiteY54" fmla="*/ 0 h 338138"/>
                    <a:gd name="connsiteX55" fmla="*/ 73648 w 268288"/>
                    <a:gd name="connsiteY55" fmla="*/ 7925 h 338138"/>
                    <a:gd name="connsiteX56" fmla="*/ 73648 w 268288"/>
                    <a:gd name="connsiteY56" fmla="*/ 31700 h 338138"/>
                    <a:gd name="connsiteX57" fmla="*/ 194640 w 268288"/>
                    <a:gd name="connsiteY57" fmla="*/ 31700 h 338138"/>
                    <a:gd name="connsiteX58" fmla="*/ 194640 w 268288"/>
                    <a:gd name="connsiteY58" fmla="*/ 7925 h 338138"/>
                    <a:gd name="connsiteX59" fmla="*/ 202531 w 268288"/>
                    <a:gd name="connsiteY59" fmla="*/ 0 h 338138"/>
                    <a:gd name="connsiteX60" fmla="*/ 210422 w 268288"/>
                    <a:gd name="connsiteY60" fmla="*/ 7925 h 338138"/>
                    <a:gd name="connsiteX61" fmla="*/ 210422 w 268288"/>
                    <a:gd name="connsiteY61" fmla="*/ 31700 h 338138"/>
                    <a:gd name="connsiteX62" fmla="*/ 222258 w 268288"/>
                    <a:gd name="connsiteY62" fmla="*/ 31700 h 338138"/>
                    <a:gd name="connsiteX63" fmla="*/ 268288 w 268288"/>
                    <a:gd name="connsiteY63" fmla="*/ 79251 h 338138"/>
                    <a:gd name="connsiteX64" fmla="*/ 268288 w 268288"/>
                    <a:gd name="connsiteY64" fmla="*/ 290587 h 338138"/>
                    <a:gd name="connsiteX65" fmla="*/ 222258 w 268288"/>
                    <a:gd name="connsiteY65" fmla="*/ 338138 h 338138"/>
                    <a:gd name="connsiteX66" fmla="*/ 46030 w 268288"/>
                    <a:gd name="connsiteY66" fmla="*/ 338138 h 338138"/>
                    <a:gd name="connsiteX67" fmla="*/ 0 w 268288"/>
                    <a:gd name="connsiteY67" fmla="*/ 290587 h 338138"/>
                    <a:gd name="connsiteX68" fmla="*/ 0 w 268288"/>
                    <a:gd name="connsiteY68" fmla="*/ 79251 h 338138"/>
                    <a:gd name="connsiteX69" fmla="*/ 46030 w 268288"/>
                    <a:gd name="connsiteY69" fmla="*/ 31700 h 338138"/>
                    <a:gd name="connsiteX70" fmla="*/ 57866 w 268288"/>
                    <a:gd name="connsiteY70" fmla="*/ 31700 h 338138"/>
                    <a:gd name="connsiteX71" fmla="*/ 57866 w 268288"/>
                    <a:gd name="connsiteY71" fmla="*/ 7925 h 338138"/>
                    <a:gd name="connsiteX72" fmla="*/ 65757 w 268288"/>
                    <a:gd name="connsiteY72" fmla="*/ 0 h 338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68288" h="338138">
                      <a:moveTo>
                        <a:pt x="179388" y="166688"/>
                      </a:moveTo>
                      <a:cubicBezTo>
                        <a:pt x="192617" y="166688"/>
                        <a:pt x="203200" y="177246"/>
                        <a:pt x="203200" y="190443"/>
                      </a:cubicBezTo>
                      <a:cubicBezTo>
                        <a:pt x="203200" y="252471"/>
                        <a:pt x="203200" y="252471"/>
                        <a:pt x="203200" y="252471"/>
                      </a:cubicBezTo>
                      <a:cubicBezTo>
                        <a:pt x="203200" y="265668"/>
                        <a:pt x="192617" y="276226"/>
                        <a:pt x="179388" y="276226"/>
                      </a:cubicBezTo>
                      <a:cubicBezTo>
                        <a:pt x="166158" y="276226"/>
                        <a:pt x="155575" y="265668"/>
                        <a:pt x="155575" y="252471"/>
                      </a:cubicBezTo>
                      <a:cubicBezTo>
                        <a:pt x="155575" y="190443"/>
                        <a:pt x="155575" y="190443"/>
                        <a:pt x="155575" y="190443"/>
                      </a:cubicBezTo>
                      <a:cubicBezTo>
                        <a:pt x="155575" y="177246"/>
                        <a:pt x="166158" y="166688"/>
                        <a:pt x="179388" y="166688"/>
                      </a:cubicBezTo>
                      <a:close/>
                      <a:moveTo>
                        <a:pt x="179388" y="150813"/>
                      </a:moveTo>
                      <a:cubicBezTo>
                        <a:pt x="158221" y="150813"/>
                        <a:pt x="139700" y="169299"/>
                        <a:pt x="139700" y="190427"/>
                      </a:cubicBezTo>
                      <a:cubicBezTo>
                        <a:pt x="139700" y="252488"/>
                        <a:pt x="139700" y="252488"/>
                        <a:pt x="139700" y="252488"/>
                      </a:cubicBezTo>
                      <a:cubicBezTo>
                        <a:pt x="139700" y="273615"/>
                        <a:pt x="158221" y="292101"/>
                        <a:pt x="179388" y="292101"/>
                      </a:cubicBezTo>
                      <a:cubicBezTo>
                        <a:pt x="201877" y="292101"/>
                        <a:pt x="219075" y="273615"/>
                        <a:pt x="219075" y="252488"/>
                      </a:cubicBezTo>
                      <a:lnTo>
                        <a:pt x="219075" y="190427"/>
                      </a:lnTo>
                      <a:cubicBezTo>
                        <a:pt x="219075" y="169299"/>
                        <a:pt x="201877" y="150813"/>
                        <a:pt x="179388" y="150813"/>
                      </a:cubicBezTo>
                      <a:close/>
                      <a:moveTo>
                        <a:pt x="57120" y="150813"/>
                      </a:moveTo>
                      <a:cubicBezTo>
                        <a:pt x="51848" y="150813"/>
                        <a:pt x="49212" y="154759"/>
                        <a:pt x="49212" y="158705"/>
                      </a:cubicBezTo>
                      <a:cubicBezTo>
                        <a:pt x="49212" y="163967"/>
                        <a:pt x="51848" y="166597"/>
                        <a:pt x="57120" y="166597"/>
                      </a:cubicBezTo>
                      <a:cubicBezTo>
                        <a:pt x="80842" y="166597"/>
                        <a:pt x="80842" y="166597"/>
                        <a:pt x="80842" y="166597"/>
                      </a:cubicBezTo>
                      <a:cubicBezTo>
                        <a:pt x="92704" y="166597"/>
                        <a:pt x="103247" y="177120"/>
                        <a:pt x="103247" y="188959"/>
                      </a:cubicBezTo>
                      <a:cubicBezTo>
                        <a:pt x="103247" y="190274"/>
                        <a:pt x="103247" y="190274"/>
                        <a:pt x="103247" y="190274"/>
                      </a:cubicBezTo>
                      <a:cubicBezTo>
                        <a:pt x="103247" y="202112"/>
                        <a:pt x="92704" y="212635"/>
                        <a:pt x="80842" y="212635"/>
                      </a:cubicBezTo>
                      <a:cubicBezTo>
                        <a:pt x="57120" y="212635"/>
                        <a:pt x="57120" y="212635"/>
                        <a:pt x="57120" y="212635"/>
                      </a:cubicBezTo>
                      <a:cubicBezTo>
                        <a:pt x="51848" y="212635"/>
                        <a:pt x="49212" y="215266"/>
                        <a:pt x="49212" y="220527"/>
                      </a:cubicBezTo>
                      <a:cubicBezTo>
                        <a:pt x="49212" y="224473"/>
                        <a:pt x="51848" y="228419"/>
                        <a:pt x="57120" y="228419"/>
                      </a:cubicBezTo>
                      <a:cubicBezTo>
                        <a:pt x="80842" y="228419"/>
                        <a:pt x="80842" y="228419"/>
                        <a:pt x="80842" y="228419"/>
                      </a:cubicBezTo>
                      <a:cubicBezTo>
                        <a:pt x="92704" y="228419"/>
                        <a:pt x="103247" y="237627"/>
                        <a:pt x="103247" y="250781"/>
                      </a:cubicBezTo>
                      <a:cubicBezTo>
                        <a:pt x="103247" y="263934"/>
                        <a:pt x="92704" y="273142"/>
                        <a:pt x="80842" y="273142"/>
                      </a:cubicBezTo>
                      <a:cubicBezTo>
                        <a:pt x="57120" y="273142"/>
                        <a:pt x="57120" y="273142"/>
                        <a:pt x="57120" y="273142"/>
                      </a:cubicBezTo>
                      <a:cubicBezTo>
                        <a:pt x="51848" y="273142"/>
                        <a:pt x="49212" y="277088"/>
                        <a:pt x="49212" y="281034"/>
                      </a:cubicBezTo>
                      <a:cubicBezTo>
                        <a:pt x="49212" y="284980"/>
                        <a:pt x="51848" y="288926"/>
                        <a:pt x="57120" y="288926"/>
                      </a:cubicBezTo>
                      <a:cubicBezTo>
                        <a:pt x="80842" y="288926"/>
                        <a:pt x="80842" y="288926"/>
                        <a:pt x="80842" y="288926"/>
                      </a:cubicBezTo>
                      <a:cubicBezTo>
                        <a:pt x="101929" y="288926"/>
                        <a:pt x="119062" y="271826"/>
                        <a:pt x="119062" y="250781"/>
                      </a:cubicBezTo>
                      <a:cubicBezTo>
                        <a:pt x="119062" y="237627"/>
                        <a:pt x="112473" y="227104"/>
                        <a:pt x="103247" y="220527"/>
                      </a:cubicBezTo>
                      <a:cubicBezTo>
                        <a:pt x="112473" y="212635"/>
                        <a:pt x="119062" y="202112"/>
                        <a:pt x="119062" y="190274"/>
                      </a:cubicBezTo>
                      <a:lnTo>
                        <a:pt x="119062" y="188959"/>
                      </a:lnTo>
                      <a:cubicBezTo>
                        <a:pt x="119062" y="167913"/>
                        <a:pt x="101929" y="150813"/>
                        <a:pt x="80842" y="150813"/>
                      </a:cubicBezTo>
                      <a:cubicBezTo>
                        <a:pt x="57120" y="150813"/>
                        <a:pt x="57120" y="150813"/>
                        <a:pt x="57120" y="150813"/>
                      </a:cubicBezTo>
                      <a:close/>
                      <a:moveTo>
                        <a:pt x="46099" y="47625"/>
                      </a:moveTo>
                      <a:cubicBezTo>
                        <a:pt x="29016" y="47625"/>
                        <a:pt x="15875" y="62294"/>
                        <a:pt x="15875" y="79629"/>
                      </a:cubicBezTo>
                      <a:cubicBezTo>
                        <a:pt x="15875" y="114300"/>
                        <a:pt x="15875" y="114300"/>
                        <a:pt x="15875" y="114300"/>
                      </a:cubicBezTo>
                      <a:cubicBezTo>
                        <a:pt x="252413" y="114300"/>
                        <a:pt x="252413" y="114300"/>
                        <a:pt x="252413" y="114300"/>
                      </a:cubicBezTo>
                      <a:lnTo>
                        <a:pt x="252413" y="79629"/>
                      </a:lnTo>
                      <a:cubicBezTo>
                        <a:pt x="252413" y="62294"/>
                        <a:pt x="239272" y="47625"/>
                        <a:pt x="222189" y="47625"/>
                      </a:cubicBezTo>
                      <a:cubicBezTo>
                        <a:pt x="210362" y="47625"/>
                        <a:pt x="210362" y="47625"/>
                        <a:pt x="210362" y="47625"/>
                      </a:cubicBezTo>
                      <a:cubicBezTo>
                        <a:pt x="210362" y="71628"/>
                        <a:pt x="210362" y="71628"/>
                        <a:pt x="210362" y="71628"/>
                      </a:cubicBezTo>
                      <a:cubicBezTo>
                        <a:pt x="210362" y="75629"/>
                        <a:pt x="206420" y="79629"/>
                        <a:pt x="202477" y="79629"/>
                      </a:cubicBezTo>
                      <a:cubicBezTo>
                        <a:pt x="197221" y="79629"/>
                        <a:pt x="194593" y="75629"/>
                        <a:pt x="194593" y="71628"/>
                      </a:cubicBezTo>
                      <a:cubicBezTo>
                        <a:pt x="194593" y="47625"/>
                        <a:pt x="194593" y="47625"/>
                        <a:pt x="194593" y="47625"/>
                      </a:cubicBezTo>
                      <a:cubicBezTo>
                        <a:pt x="73696" y="47625"/>
                        <a:pt x="73696" y="47625"/>
                        <a:pt x="73696" y="47625"/>
                      </a:cubicBezTo>
                      <a:cubicBezTo>
                        <a:pt x="73696" y="71628"/>
                        <a:pt x="73696" y="71628"/>
                        <a:pt x="73696" y="71628"/>
                      </a:cubicBezTo>
                      <a:cubicBezTo>
                        <a:pt x="73696" y="75629"/>
                        <a:pt x="71067" y="79629"/>
                        <a:pt x="65811" y="79629"/>
                      </a:cubicBezTo>
                      <a:cubicBezTo>
                        <a:pt x="61869" y="79629"/>
                        <a:pt x="57926" y="75629"/>
                        <a:pt x="57926" y="71628"/>
                      </a:cubicBezTo>
                      <a:cubicBezTo>
                        <a:pt x="57926" y="47625"/>
                        <a:pt x="57926" y="47625"/>
                        <a:pt x="57926" y="47625"/>
                      </a:cubicBezTo>
                      <a:cubicBezTo>
                        <a:pt x="46099" y="47625"/>
                        <a:pt x="46099" y="47625"/>
                        <a:pt x="46099" y="47625"/>
                      </a:cubicBezTo>
                      <a:close/>
                      <a:moveTo>
                        <a:pt x="65757" y="0"/>
                      </a:moveTo>
                      <a:cubicBezTo>
                        <a:pt x="71018" y="0"/>
                        <a:pt x="73648" y="3962"/>
                        <a:pt x="73648" y="7925"/>
                      </a:cubicBezTo>
                      <a:cubicBezTo>
                        <a:pt x="73648" y="31700"/>
                        <a:pt x="73648" y="31700"/>
                        <a:pt x="73648" y="31700"/>
                      </a:cubicBezTo>
                      <a:cubicBezTo>
                        <a:pt x="194640" y="31700"/>
                        <a:pt x="194640" y="31700"/>
                        <a:pt x="194640" y="31700"/>
                      </a:cubicBezTo>
                      <a:cubicBezTo>
                        <a:pt x="194640" y="7925"/>
                        <a:pt x="194640" y="7925"/>
                        <a:pt x="194640" y="7925"/>
                      </a:cubicBezTo>
                      <a:cubicBezTo>
                        <a:pt x="194640" y="3962"/>
                        <a:pt x="197271" y="0"/>
                        <a:pt x="202531" y="0"/>
                      </a:cubicBezTo>
                      <a:cubicBezTo>
                        <a:pt x="206477" y="0"/>
                        <a:pt x="210422" y="3962"/>
                        <a:pt x="210422" y="7925"/>
                      </a:cubicBezTo>
                      <a:cubicBezTo>
                        <a:pt x="210422" y="31700"/>
                        <a:pt x="210422" y="31700"/>
                        <a:pt x="210422" y="31700"/>
                      </a:cubicBezTo>
                      <a:cubicBezTo>
                        <a:pt x="222258" y="31700"/>
                        <a:pt x="222258" y="31700"/>
                        <a:pt x="222258" y="31700"/>
                      </a:cubicBezTo>
                      <a:cubicBezTo>
                        <a:pt x="247246" y="31700"/>
                        <a:pt x="268288" y="52834"/>
                        <a:pt x="268288" y="79251"/>
                      </a:cubicBezTo>
                      <a:cubicBezTo>
                        <a:pt x="268288" y="290587"/>
                        <a:pt x="268288" y="290587"/>
                        <a:pt x="268288" y="290587"/>
                      </a:cubicBezTo>
                      <a:cubicBezTo>
                        <a:pt x="268288" y="317005"/>
                        <a:pt x="247246" y="338138"/>
                        <a:pt x="222258" y="338138"/>
                      </a:cubicBezTo>
                      <a:cubicBezTo>
                        <a:pt x="46030" y="338138"/>
                        <a:pt x="46030" y="338138"/>
                        <a:pt x="46030" y="338138"/>
                      </a:cubicBezTo>
                      <a:cubicBezTo>
                        <a:pt x="21042" y="338138"/>
                        <a:pt x="0" y="317005"/>
                        <a:pt x="0" y="290587"/>
                      </a:cubicBezTo>
                      <a:cubicBezTo>
                        <a:pt x="0" y="79251"/>
                        <a:pt x="0" y="79251"/>
                        <a:pt x="0" y="79251"/>
                      </a:cubicBezTo>
                      <a:cubicBezTo>
                        <a:pt x="0" y="52834"/>
                        <a:pt x="21042" y="31700"/>
                        <a:pt x="46030" y="31700"/>
                      </a:cubicBezTo>
                      <a:cubicBezTo>
                        <a:pt x="57866" y="31700"/>
                        <a:pt x="57866" y="31700"/>
                        <a:pt x="57866" y="31700"/>
                      </a:cubicBezTo>
                      <a:cubicBezTo>
                        <a:pt x="57866" y="7925"/>
                        <a:pt x="57866" y="7925"/>
                        <a:pt x="57866" y="7925"/>
                      </a:cubicBezTo>
                      <a:cubicBezTo>
                        <a:pt x="57866" y="3962"/>
                        <a:pt x="61812" y="0"/>
                        <a:pt x="6575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2" name="ïşlîdé">
                <a:extLst>
                  <a:ext uri="{FF2B5EF4-FFF2-40B4-BE49-F238E27FC236}">
                    <a16:creationId xmlns:a16="http://schemas.microsoft.com/office/drawing/2014/main" xmlns="" id="{92E37F39-1D1B-4B71-9AF8-16A7987BAD2F}"/>
                  </a:ext>
                </a:extLst>
              </p:cNvPr>
              <p:cNvGrpSpPr/>
              <p:nvPr/>
            </p:nvGrpSpPr>
            <p:grpSpPr>
              <a:xfrm>
                <a:off x="4875397" y="1590780"/>
                <a:ext cx="2108063" cy="944997"/>
                <a:chOff x="2884190" y="2594237"/>
                <a:chExt cx="2108063" cy="944997"/>
              </a:xfrm>
            </p:grpSpPr>
            <p:sp>
              <p:nvSpPr>
                <p:cNvPr id="33" name="ïṧľiḍé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2884190" y="2981835"/>
                  <a:ext cx="210806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34" name="îš1iḍé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2884190" y="2594237"/>
                  <a:ext cx="210806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7" name="îŝḷiḋé">
              <a:extLst>
                <a:ext uri="{FF2B5EF4-FFF2-40B4-BE49-F238E27FC236}">
                  <a16:creationId xmlns:a16="http://schemas.microsoft.com/office/drawing/2014/main" xmlns="" id="{DC312ABA-CF17-491B-A36F-17244F33248B}"/>
                </a:ext>
              </a:extLst>
            </p:cNvPr>
            <p:cNvGrpSpPr/>
            <p:nvPr/>
          </p:nvGrpSpPr>
          <p:grpSpPr>
            <a:xfrm>
              <a:off x="6806166" y="2020743"/>
              <a:ext cx="4712734" cy="1050002"/>
              <a:chOff x="6201405" y="1538277"/>
              <a:chExt cx="4712734" cy="1050002"/>
            </a:xfrm>
          </p:grpSpPr>
          <p:grpSp>
            <p:nvGrpSpPr>
              <p:cNvPr id="24" name="îṧḻiḓe">
                <a:extLst>
                  <a:ext uri="{FF2B5EF4-FFF2-40B4-BE49-F238E27FC236}">
                    <a16:creationId xmlns:a16="http://schemas.microsoft.com/office/drawing/2014/main" xmlns="" id="{BFD769D5-4052-4410-95B7-B5D043C5C60A}"/>
                  </a:ext>
                </a:extLst>
              </p:cNvPr>
              <p:cNvGrpSpPr/>
              <p:nvPr/>
            </p:nvGrpSpPr>
            <p:grpSpPr>
              <a:xfrm>
                <a:off x="6201405" y="1538277"/>
                <a:ext cx="2604671" cy="1050002"/>
                <a:chOff x="6201405" y="1556792"/>
                <a:chExt cx="2604671" cy="1050002"/>
              </a:xfrm>
            </p:grpSpPr>
            <p:sp>
              <p:nvSpPr>
                <p:cNvPr id="28" name="iślïďé">
                  <a:extLst>
                    <a:ext uri="{FF2B5EF4-FFF2-40B4-BE49-F238E27FC236}">
                      <a16:creationId xmlns:a16="http://schemas.microsoft.com/office/drawing/2014/main" xmlns="" id="{16357536-007B-4C1D-BCB3-6FC630755676}"/>
                    </a:ext>
                  </a:extLst>
                </p:cNvPr>
                <p:cNvSpPr/>
                <p:nvPr/>
              </p:nvSpPr>
              <p:spPr>
                <a:xfrm>
                  <a:off x="7047695" y="1669971"/>
                  <a:ext cx="1758381" cy="823643"/>
                </a:xfrm>
                <a:prstGeom prst="homePlate">
                  <a:avLst>
                    <a:gd name="adj" fmla="val 40279"/>
                  </a:avLst>
                </a:prstGeom>
                <a:solidFill>
                  <a:schemeClr val="bg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chemeClr val="tx1"/>
                      </a:solidFill>
                    </a:rPr>
                    <a:t>Keyword</a:t>
                  </a:r>
                </a:p>
              </p:txBody>
            </p:sp>
            <p:sp>
              <p:nvSpPr>
                <p:cNvPr id="29" name="îṧḻiḑe">
                  <a:extLst>
                    <a:ext uri="{FF2B5EF4-FFF2-40B4-BE49-F238E27FC236}">
                      <a16:creationId xmlns:a16="http://schemas.microsoft.com/office/drawing/2014/main" xmlns="" id="{4A166D96-ACF5-48BA-B65B-C7AA528D5A1E}"/>
                    </a:ext>
                  </a:extLst>
                </p:cNvPr>
                <p:cNvSpPr/>
                <p:nvPr/>
              </p:nvSpPr>
              <p:spPr>
                <a:xfrm>
                  <a:off x="6201405" y="1556792"/>
                  <a:ext cx="1050001" cy="105000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Slîdè">
                  <a:extLst>
                    <a:ext uri="{FF2B5EF4-FFF2-40B4-BE49-F238E27FC236}">
                      <a16:creationId xmlns:a16="http://schemas.microsoft.com/office/drawing/2014/main" xmlns="" id="{5021944B-E966-4432-87D1-367297BF5D1A}"/>
                    </a:ext>
                  </a:extLst>
                </p:cNvPr>
                <p:cNvSpPr/>
                <p:nvPr/>
              </p:nvSpPr>
              <p:spPr bwMode="auto">
                <a:xfrm>
                  <a:off x="6413139" y="1764847"/>
                  <a:ext cx="634556" cy="633890"/>
                </a:xfrm>
                <a:custGeom>
                  <a:avLst/>
                  <a:gdLst>
                    <a:gd name="T0" fmla="*/ 374 w 400"/>
                    <a:gd name="T1" fmla="*/ 100 h 400"/>
                    <a:gd name="T2" fmla="*/ 301 w 400"/>
                    <a:gd name="T3" fmla="*/ 27 h 400"/>
                    <a:gd name="T4" fmla="*/ 200 w 400"/>
                    <a:gd name="T5" fmla="*/ 0 h 400"/>
                    <a:gd name="T6" fmla="*/ 100 w 400"/>
                    <a:gd name="T7" fmla="*/ 27 h 400"/>
                    <a:gd name="T8" fmla="*/ 27 w 400"/>
                    <a:gd name="T9" fmla="*/ 100 h 400"/>
                    <a:gd name="T10" fmla="*/ 0 w 400"/>
                    <a:gd name="T11" fmla="*/ 200 h 400"/>
                    <a:gd name="T12" fmla="*/ 27 w 400"/>
                    <a:gd name="T13" fmla="*/ 301 h 400"/>
                    <a:gd name="T14" fmla="*/ 100 w 400"/>
                    <a:gd name="T15" fmla="*/ 374 h 400"/>
                    <a:gd name="T16" fmla="*/ 200 w 400"/>
                    <a:gd name="T17" fmla="*/ 400 h 400"/>
                    <a:gd name="T18" fmla="*/ 301 w 400"/>
                    <a:gd name="T19" fmla="*/ 374 h 400"/>
                    <a:gd name="T20" fmla="*/ 374 w 400"/>
                    <a:gd name="T21" fmla="*/ 301 h 400"/>
                    <a:gd name="T22" fmla="*/ 400 w 400"/>
                    <a:gd name="T23" fmla="*/ 200 h 400"/>
                    <a:gd name="T24" fmla="*/ 374 w 400"/>
                    <a:gd name="T25" fmla="*/ 100 h 400"/>
                    <a:gd name="T26" fmla="*/ 330 w 400"/>
                    <a:gd name="T27" fmla="*/ 170 h 400"/>
                    <a:gd name="T28" fmla="*/ 188 w 400"/>
                    <a:gd name="T29" fmla="*/ 311 h 400"/>
                    <a:gd name="T30" fmla="*/ 176 w 400"/>
                    <a:gd name="T31" fmla="*/ 316 h 400"/>
                    <a:gd name="T32" fmla="*/ 165 w 400"/>
                    <a:gd name="T33" fmla="*/ 311 h 400"/>
                    <a:gd name="T34" fmla="*/ 70 w 400"/>
                    <a:gd name="T35" fmla="*/ 217 h 400"/>
                    <a:gd name="T36" fmla="*/ 66 w 400"/>
                    <a:gd name="T37" fmla="*/ 205 h 400"/>
                    <a:gd name="T38" fmla="*/ 70 w 400"/>
                    <a:gd name="T39" fmla="*/ 193 h 400"/>
                    <a:gd name="T40" fmla="*/ 94 w 400"/>
                    <a:gd name="T41" fmla="*/ 170 h 400"/>
                    <a:gd name="T42" fmla="*/ 106 w 400"/>
                    <a:gd name="T43" fmla="*/ 165 h 400"/>
                    <a:gd name="T44" fmla="*/ 118 w 400"/>
                    <a:gd name="T45" fmla="*/ 170 h 400"/>
                    <a:gd name="T46" fmla="*/ 176 w 400"/>
                    <a:gd name="T47" fmla="*/ 229 h 400"/>
                    <a:gd name="T48" fmla="*/ 283 w 400"/>
                    <a:gd name="T49" fmla="*/ 123 h 400"/>
                    <a:gd name="T50" fmla="*/ 295 w 400"/>
                    <a:gd name="T51" fmla="*/ 118 h 400"/>
                    <a:gd name="T52" fmla="*/ 306 w 400"/>
                    <a:gd name="T53" fmla="*/ 123 h 400"/>
                    <a:gd name="T54" fmla="*/ 330 w 400"/>
                    <a:gd name="T55" fmla="*/ 146 h 400"/>
                    <a:gd name="T56" fmla="*/ 335 w 400"/>
                    <a:gd name="T57" fmla="*/ 158 h 400"/>
                    <a:gd name="T58" fmla="*/ 330 w 400"/>
                    <a:gd name="T59" fmla="*/ 170 h 400"/>
                    <a:gd name="T60" fmla="*/ 330 w 400"/>
                    <a:gd name="T61" fmla="*/ 170 h 400"/>
                    <a:gd name="T62" fmla="*/ 330 w 400"/>
                    <a:gd name="T63" fmla="*/ 170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00" h="400">
                      <a:moveTo>
                        <a:pt x="374" y="100"/>
                      </a:moveTo>
                      <a:cubicBezTo>
                        <a:pt x="356" y="69"/>
                        <a:pt x="331" y="45"/>
                        <a:pt x="301" y="27"/>
                      </a:cubicBezTo>
                      <a:cubicBezTo>
                        <a:pt x="270" y="9"/>
                        <a:pt x="237" y="0"/>
                        <a:pt x="200" y="0"/>
                      </a:cubicBezTo>
                      <a:cubicBezTo>
                        <a:pt x="164" y="0"/>
                        <a:pt x="130" y="9"/>
                        <a:pt x="100" y="27"/>
                      </a:cubicBezTo>
                      <a:cubicBezTo>
                        <a:pt x="69" y="45"/>
                        <a:pt x="45" y="69"/>
                        <a:pt x="27" y="100"/>
                      </a:cubicBezTo>
                      <a:cubicBezTo>
                        <a:pt x="9" y="130"/>
                        <a:pt x="0" y="164"/>
                        <a:pt x="0" y="200"/>
                      </a:cubicBezTo>
                      <a:cubicBezTo>
                        <a:pt x="0" y="237"/>
                        <a:pt x="9" y="270"/>
                        <a:pt x="27" y="301"/>
                      </a:cubicBezTo>
                      <a:cubicBezTo>
                        <a:pt x="45" y="331"/>
                        <a:pt x="69" y="356"/>
                        <a:pt x="100" y="374"/>
                      </a:cubicBezTo>
                      <a:cubicBezTo>
                        <a:pt x="130" y="391"/>
                        <a:pt x="164" y="400"/>
                        <a:pt x="200" y="400"/>
                      </a:cubicBezTo>
                      <a:cubicBezTo>
                        <a:pt x="237" y="400"/>
                        <a:pt x="270" y="391"/>
                        <a:pt x="301" y="374"/>
                      </a:cubicBezTo>
                      <a:cubicBezTo>
                        <a:pt x="331" y="356"/>
                        <a:pt x="356" y="331"/>
                        <a:pt x="374" y="301"/>
                      </a:cubicBezTo>
                      <a:cubicBezTo>
                        <a:pt x="392" y="270"/>
                        <a:pt x="400" y="237"/>
                        <a:pt x="400" y="200"/>
                      </a:cubicBezTo>
                      <a:cubicBezTo>
                        <a:pt x="400" y="164"/>
                        <a:pt x="392" y="130"/>
                        <a:pt x="374" y="100"/>
                      </a:cubicBezTo>
                      <a:close/>
                      <a:moveTo>
                        <a:pt x="330" y="170"/>
                      </a:moveTo>
                      <a:cubicBezTo>
                        <a:pt x="188" y="311"/>
                        <a:pt x="188" y="311"/>
                        <a:pt x="188" y="311"/>
                      </a:cubicBezTo>
                      <a:cubicBezTo>
                        <a:pt x="185" y="315"/>
                        <a:pt x="181" y="316"/>
                        <a:pt x="176" y="316"/>
                      </a:cubicBezTo>
                      <a:cubicBezTo>
                        <a:pt x="172" y="316"/>
                        <a:pt x="168" y="315"/>
                        <a:pt x="165" y="311"/>
                      </a:cubicBezTo>
                      <a:cubicBezTo>
                        <a:pt x="70" y="217"/>
                        <a:pt x="70" y="217"/>
                        <a:pt x="70" y="217"/>
                      </a:cubicBezTo>
                      <a:cubicBezTo>
                        <a:pt x="67" y="214"/>
                        <a:pt x="66" y="210"/>
                        <a:pt x="66" y="205"/>
                      </a:cubicBezTo>
                      <a:cubicBezTo>
                        <a:pt x="66" y="200"/>
                        <a:pt x="67" y="196"/>
                        <a:pt x="70" y="193"/>
                      </a:cubicBezTo>
                      <a:cubicBezTo>
                        <a:pt x="94" y="170"/>
                        <a:pt x="94" y="170"/>
                        <a:pt x="94" y="170"/>
                      </a:cubicBezTo>
                      <a:cubicBezTo>
                        <a:pt x="97" y="166"/>
                        <a:pt x="101" y="165"/>
                        <a:pt x="106" y="165"/>
                      </a:cubicBezTo>
                      <a:cubicBezTo>
                        <a:pt x="110" y="165"/>
                        <a:pt x="114" y="166"/>
                        <a:pt x="118" y="170"/>
                      </a:cubicBezTo>
                      <a:cubicBezTo>
                        <a:pt x="176" y="229"/>
                        <a:pt x="176" y="229"/>
                        <a:pt x="176" y="229"/>
                      </a:cubicBezTo>
                      <a:cubicBezTo>
                        <a:pt x="283" y="123"/>
                        <a:pt x="283" y="123"/>
                        <a:pt x="283" y="123"/>
                      </a:cubicBezTo>
                      <a:cubicBezTo>
                        <a:pt x="286" y="119"/>
                        <a:pt x="290" y="118"/>
                        <a:pt x="295" y="118"/>
                      </a:cubicBezTo>
                      <a:cubicBezTo>
                        <a:pt x="299" y="118"/>
                        <a:pt x="303" y="119"/>
                        <a:pt x="306" y="123"/>
                      </a:cubicBezTo>
                      <a:cubicBezTo>
                        <a:pt x="330" y="146"/>
                        <a:pt x="330" y="146"/>
                        <a:pt x="330" y="146"/>
                      </a:cubicBezTo>
                      <a:cubicBezTo>
                        <a:pt x="333" y="149"/>
                        <a:pt x="335" y="153"/>
                        <a:pt x="335" y="158"/>
                      </a:cubicBezTo>
                      <a:cubicBezTo>
                        <a:pt x="335" y="163"/>
                        <a:pt x="333" y="167"/>
                        <a:pt x="330" y="170"/>
                      </a:cubicBezTo>
                      <a:close/>
                      <a:moveTo>
                        <a:pt x="330" y="170"/>
                      </a:moveTo>
                      <a:cubicBezTo>
                        <a:pt x="330" y="170"/>
                        <a:pt x="330" y="170"/>
                        <a:pt x="330" y="17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ïṩ1íḑè">
                <a:extLst>
                  <a:ext uri="{FF2B5EF4-FFF2-40B4-BE49-F238E27FC236}">
                    <a16:creationId xmlns:a16="http://schemas.microsoft.com/office/drawing/2014/main" xmlns="" id="{2726CDE0-C43E-4DD9-8E6B-BA3CE7AD0CDA}"/>
                  </a:ext>
                </a:extLst>
              </p:cNvPr>
              <p:cNvGrpSpPr/>
              <p:nvPr/>
            </p:nvGrpSpPr>
            <p:grpSpPr>
              <a:xfrm>
                <a:off x="8806076" y="1590780"/>
                <a:ext cx="2108063" cy="944997"/>
                <a:chOff x="6841553" y="2603672"/>
                <a:chExt cx="2108063" cy="944997"/>
              </a:xfrm>
            </p:grpSpPr>
            <p:sp>
              <p:nvSpPr>
                <p:cNvPr id="26" name="ï$1îďé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6841553" y="2991270"/>
                  <a:ext cx="210806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27" name="íşļïḍè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6841553" y="2603672"/>
                  <a:ext cx="210806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8" name="îṡļíďê">
              <a:extLst>
                <a:ext uri="{FF2B5EF4-FFF2-40B4-BE49-F238E27FC236}">
                  <a16:creationId xmlns:a16="http://schemas.microsoft.com/office/drawing/2014/main" xmlns="" id="{D7490ACC-D164-4219-9706-4A16D70F261D}"/>
                </a:ext>
              </a:extLst>
            </p:cNvPr>
            <p:cNvGrpSpPr/>
            <p:nvPr/>
          </p:nvGrpSpPr>
          <p:grpSpPr>
            <a:xfrm>
              <a:off x="673100" y="4206356"/>
              <a:ext cx="4712734" cy="1050002"/>
              <a:chOff x="3320727" y="3723890"/>
              <a:chExt cx="4712734" cy="1050002"/>
            </a:xfrm>
          </p:grpSpPr>
          <p:grpSp>
            <p:nvGrpSpPr>
              <p:cNvPr id="17" name="íŝḷíḍê">
                <a:extLst>
                  <a:ext uri="{FF2B5EF4-FFF2-40B4-BE49-F238E27FC236}">
                    <a16:creationId xmlns:a16="http://schemas.microsoft.com/office/drawing/2014/main" xmlns="" id="{F1C82301-316F-4062-A601-D80996B11249}"/>
                  </a:ext>
                </a:extLst>
              </p:cNvPr>
              <p:cNvGrpSpPr/>
              <p:nvPr/>
            </p:nvGrpSpPr>
            <p:grpSpPr>
              <a:xfrm>
                <a:off x="3320727" y="3723890"/>
                <a:ext cx="2604671" cy="1050002"/>
                <a:chOff x="3320727" y="3753036"/>
                <a:chExt cx="2604671" cy="1050002"/>
              </a:xfrm>
            </p:grpSpPr>
            <p:sp>
              <p:nvSpPr>
                <p:cNvPr id="21" name="íSḻiḑe">
                  <a:extLst>
                    <a:ext uri="{FF2B5EF4-FFF2-40B4-BE49-F238E27FC236}">
                      <a16:creationId xmlns:a16="http://schemas.microsoft.com/office/drawing/2014/main" xmlns="" id="{57A510B7-5C85-449F-BC74-6EF877F73278}"/>
                    </a:ext>
                  </a:extLst>
                </p:cNvPr>
                <p:cNvSpPr/>
                <p:nvPr/>
              </p:nvSpPr>
              <p:spPr>
                <a:xfrm>
                  <a:off x="4167017" y="3866215"/>
                  <a:ext cx="1758381" cy="823643"/>
                </a:xfrm>
                <a:prstGeom prst="homePlate">
                  <a:avLst>
                    <a:gd name="adj" fmla="val 40279"/>
                  </a:avLst>
                </a:prstGeom>
                <a:solidFill>
                  <a:schemeClr val="bg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chemeClr val="tx1"/>
                      </a:solidFill>
                    </a:rPr>
                    <a:t>Keyword</a:t>
                  </a:r>
                </a:p>
              </p:txBody>
            </p:sp>
            <p:sp>
              <p:nvSpPr>
                <p:cNvPr id="22" name="ïSḻiḓè">
                  <a:extLst>
                    <a:ext uri="{FF2B5EF4-FFF2-40B4-BE49-F238E27FC236}">
                      <a16:creationId xmlns:a16="http://schemas.microsoft.com/office/drawing/2014/main" xmlns="" id="{5EED6CD3-CC6A-427D-9DB6-1D1878CB10E8}"/>
                    </a:ext>
                  </a:extLst>
                </p:cNvPr>
                <p:cNvSpPr/>
                <p:nvPr/>
              </p:nvSpPr>
              <p:spPr>
                <a:xfrm>
                  <a:off x="3320727" y="3753036"/>
                  <a:ext cx="1050001" cy="105000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iŝlíḑè">
                  <a:extLst>
                    <a:ext uri="{FF2B5EF4-FFF2-40B4-BE49-F238E27FC236}">
                      <a16:creationId xmlns:a16="http://schemas.microsoft.com/office/drawing/2014/main" xmlns="" id="{B0203856-DFB6-4EA0-86D2-5DBBE740A742}"/>
                    </a:ext>
                  </a:extLst>
                </p:cNvPr>
                <p:cNvSpPr/>
                <p:nvPr/>
              </p:nvSpPr>
              <p:spPr bwMode="auto">
                <a:xfrm>
                  <a:off x="3575153" y="3998124"/>
                  <a:ext cx="545571" cy="544559"/>
                </a:xfrm>
                <a:custGeom>
                  <a:avLst/>
                  <a:gdLst>
                    <a:gd name="T0" fmla="*/ 164 w 204"/>
                    <a:gd name="T1" fmla="*/ 0 h 204"/>
                    <a:gd name="T2" fmla="*/ 39 w 204"/>
                    <a:gd name="T3" fmla="*/ 0 h 204"/>
                    <a:gd name="T4" fmla="*/ 0 w 204"/>
                    <a:gd name="T5" fmla="*/ 39 h 204"/>
                    <a:gd name="T6" fmla="*/ 0 w 204"/>
                    <a:gd name="T7" fmla="*/ 81 h 204"/>
                    <a:gd name="T8" fmla="*/ 0 w 204"/>
                    <a:gd name="T9" fmla="*/ 164 h 204"/>
                    <a:gd name="T10" fmla="*/ 39 w 204"/>
                    <a:gd name="T11" fmla="*/ 204 h 204"/>
                    <a:gd name="T12" fmla="*/ 164 w 204"/>
                    <a:gd name="T13" fmla="*/ 204 h 204"/>
                    <a:gd name="T14" fmla="*/ 204 w 204"/>
                    <a:gd name="T15" fmla="*/ 164 h 204"/>
                    <a:gd name="T16" fmla="*/ 204 w 204"/>
                    <a:gd name="T17" fmla="*/ 81 h 204"/>
                    <a:gd name="T18" fmla="*/ 204 w 204"/>
                    <a:gd name="T19" fmla="*/ 39 h 204"/>
                    <a:gd name="T20" fmla="*/ 164 w 204"/>
                    <a:gd name="T21" fmla="*/ 0 h 204"/>
                    <a:gd name="T22" fmla="*/ 176 w 204"/>
                    <a:gd name="T23" fmla="*/ 23 h 204"/>
                    <a:gd name="T24" fmla="*/ 180 w 204"/>
                    <a:gd name="T25" fmla="*/ 23 h 204"/>
                    <a:gd name="T26" fmla="*/ 180 w 204"/>
                    <a:gd name="T27" fmla="*/ 28 h 204"/>
                    <a:gd name="T28" fmla="*/ 180 w 204"/>
                    <a:gd name="T29" fmla="*/ 58 h 204"/>
                    <a:gd name="T30" fmla="*/ 146 w 204"/>
                    <a:gd name="T31" fmla="*/ 58 h 204"/>
                    <a:gd name="T32" fmla="*/ 146 w 204"/>
                    <a:gd name="T33" fmla="*/ 24 h 204"/>
                    <a:gd name="T34" fmla="*/ 176 w 204"/>
                    <a:gd name="T35" fmla="*/ 23 h 204"/>
                    <a:gd name="T36" fmla="*/ 73 w 204"/>
                    <a:gd name="T37" fmla="*/ 81 h 204"/>
                    <a:gd name="T38" fmla="*/ 102 w 204"/>
                    <a:gd name="T39" fmla="*/ 66 h 204"/>
                    <a:gd name="T40" fmla="*/ 131 w 204"/>
                    <a:gd name="T41" fmla="*/ 81 h 204"/>
                    <a:gd name="T42" fmla="*/ 138 w 204"/>
                    <a:gd name="T43" fmla="*/ 102 h 204"/>
                    <a:gd name="T44" fmla="*/ 102 w 204"/>
                    <a:gd name="T45" fmla="*/ 138 h 204"/>
                    <a:gd name="T46" fmla="*/ 66 w 204"/>
                    <a:gd name="T47" fmla="*/ 102 h 204"/>
                    <a:gd name="T48" fmla="*/ 73 w 204"/>
                    <a:gd name="T49" fmla="*/ 81 h 204"/>
                    <a:gd name="T50" fmla="*/ 184 w 204"/>
                    <a:gd name="T51" fmla="*/ 164 h 204"/>
                    <a:gd name="T52" fmla="*/ 164 w 204"/>
                    <a:gd name="T53" fmla="*/ 184 h 204"/>
                    <a:gd name="T54" fmla="*/ 39 w 204"/>
                    <a:gd name="T55" fmla="*/ 184 h 204"/>
                    <a:gd name="T56" fmla="*/ 20 w 204"/>
                    <a:gd name="T57" fmla="*/ 164 h 204"/>
                    <a:gd name="T58" fmla="*/ 20 w 204"/>
                    <a:gd name="T59" fmla="*/ 81 h 204"/>
                    <a:gd name="T60" fmla="*/ 50 w 204"/>
                    <a:gd name="T61" fmla="*/ 81 h 204"/>
                    <a:gd name="T62" fmla="*/ 46 w 204"/>
                    <a:gd name="T63" fmla="*/ 102 h 204"/>
                    <a:gd name="T64" fmla="*/ 102 w 204"/>
                    <a:gd name="T65" fmla="*/ 158 h 204"/>
                    <a:gd name="T66" fmla="*/ 157 w 204"/>
                    <a:gd name="T67" fmla="*/ 102 h 204"/>
                    <a:gd name="T68" fmla="*/ 153 w 204"/>
                    <a:gd name="T69" fmla="*/ 81 h 204"/>
                    <a:gd name="T70" fmla="*/ 184 w 204"/>
                    <a:gd name="T71" fmla="*/ 81 h 204"/>
                    <a:gd name="T72" fmla="*/ 184 w 204"/>
                    <a:gd name="T73" fmla="*/ 16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4" h="204">
                      <a:moveTo>
                        <a:pt x="164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17" y="0"/>
                        <a:pt x="0" y="18"/>
                        <a:pt x="0" y="39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0" y="164"/>
                        <a:pt x="0" y="164"/>
                        <a:pt x="0" y="164"/>
                      </a:cubicBezTo>
                      <a:cubicBezTo>
                        <a:pt x="0" y="186"/>
                        <a:pt x="17" y="204"/>
                        <a:pt x="39" y="204"/>
                      </a:cubicBezTo>
                      <a:cubicBezTo>
                        <a:pt x="164" y="204"/>
                        <a:pt x="164" y="204"/>
                        <a:pt x="164" y="204"/>
                      </a:cubicBezTo>
                      <a:cubicBezTo>
                        <a:pt x="186" y="204"/>
                        <a:pt x="204" y="186"/>
                        <a:pt x="204" y="164"/>
                      </a:cubicBezTo>
                      <a:cubicBezTo>
                        <a:pt x="204" y="81"/>
                        <a:pt x="204" y="81"/>
                        <a:pt x="204" y="81"/>
                      </a:cubicBezTo>
                      <a:cubicBezTo>
                        <a:pt x="204" y="39"/>
                        <a:pt x="204" y="39"/>
                        <a:pt x="204" y="39"/>
                      </a:cubicBezTo>
                      <a:cubicBezTo>
                        <a:pt x="204" y="18"/>
                        <a:pt x="186" y="0"/>
                        <a:pt x="164" y="0"/>
                      </a:cubicBezTo>
                      <a:close/>
                      <a:moveTo>
                        <a:pt x="176" y="23"/>
                      </a:moveTo>
                      <a:cubicBezTo>
                        <a:pt x="180" y="23"/>
                        <a:pt x="180" y="23"/>
                        <a:pt x="180" y="23"/>
                      </a:cubicBezTo>
                      <a:cubicBezTo>
                        <a:pt x="180" y="28"/>
                        <a:pt x="180" y="28"/>
                        <a:pt x="180" y="28"/>
                      </a:cubicBezTo>
                      <a:cubicBezTo>
                        <a:pt x="180" y="58"/>
                        <a:pt x="180" y="58"/>
                        <a:pt x="180" y="58"/>
                      </a:cubicBezTo>
                      <a:cubicBezTo>
                        <a:pt x="146" y="58"/>
                        <a:pt x="146" y="58"/>
                        <a:pt x="146" y="58"/>
                      </a:cubicBezTo>
                      <a:cubicBezTo>
                        <a:pt x="146" y="24"/>
                        <a:pt x="146" y="24"/>
                        <a:pt x="146" y="24"/>
                      </a:cubicBezTo>
                      <a:lnTo>
                        <a:pt x="176" y="23"/>
                      </a:lnTo>
                      <a:close/>
                      <a:moveTo>
                        <a:pt x="73" y="81"/>
                      </a:moveTo>
                      <a:cubicBezTo>
                        <a:pt x="79" y="72"/>
                        <a:pt x="90" y="66"/>
                        <a:pt x="102" y="66"/>
                      </a:cubicBezTo>
                      <a:cubicBezTo>
                        <a:pt x="114" y="66"/>
                        <a:pt x="124" y="72"/>
                        <a:pt x="131" y="81"/>
                      </a:cubicBezTo>
                      <a:cubicBezTo>
                        <a:pt x="135" y="87"/>
                        <a:pt x="138" y="94"/>
                        <a:pt x="138" y="102"/>
                      </a:cubicBezTo>
                      <a:cubicBezTo>
                        <a:pt x="138" y="122"/>
                        <a:pt x="121" y="138"/>
                        <a:pt x="102" y="138"/>
                      </a:cubicBezTo>
                      <a:cubicBezTo>
                        <a:pt x="82" y="138"/>
                        <a:pt x="66" y="122"/>
                        <a:pt x="66" y="102"/>
                      </a:cubicBezTo>
                      <a:cubicBezTo>
                        <a:pt x="66" y="94"/>
                        <a:pt x="68" y="87"/>
                        <a:pt x="73" y="81"/>
                      </a:cubicBezTo>
                      <a:close/>
                      <a:moveTo>
                        <a:pt x="184" y="164"/>
                      </a:moveTo>
                      <a:cubicBezTo>
                        <a:pt x="184" y="175"/>
                        <a:pt x="175" y="184"/>
                        <a:pt x="164" y="184"/>
                      </a:cubicBezTo>
                      <a:cubicBezTo>
                        <a:pt x="39" y="184"/>
                        <a:pt x="39" y="184"/>
                        <a:pt x="39" y="184"/>
                      </a:cubicBezTo>
                      <a:cubicBezTo>
                        <a:pt x="28" y="184"/>
                        <a:pt x="20" y="175"/>
                        <a:pt x="20" y="164"/>
                      </a:cubicBezTo>
                      <a:cubicBezTo>
                        <a:pt x="20" y="81"/>
                        <a:pt x="20" y="81"/>
                        <a:pt x="20" y="81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47" y="87"/>
                        <a:pt x="46" y="95"/>
                        <a:pt x="46" y="102"/>
                      </a:cubicBezTo>
                      <a:cubicBezTo>
                        <a:pt x="46" y="133"/>
                        <a:pt x="71" y="158"/>
                        <a:pt x="102" y="158"/>
                      </a:cubicBezTo>
                      <a:cubicBezTo>
                        <a:pt x="132" y="158"/>
                        <a:pt x="157" y="133"/>
                        <a:pt x="157" y="102"/>
                      </a:cubicBezTo>
                      <a:cubicBezTo>
                        <a:pt x="157" y="95"/>
                        <a:pt x="156" y="87"/>
                        <a:pt x="153" y="81"/>
                      </a:cubicBezTo>
                      <a:cubicBezTo>
                        <a:pt x="184" y="81"/>
                        <a:pt x="184" y="81"/>
                        <a:pt x="184" y="81"/>
                      </a:cubicBezTo>
                      <a:lnTo>
                        <a:pt x="184" y="1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8" name="işḷïďê">
                <a:extLst>
                  <a:ext uri="{FF2B5EF4-FFF2-40B4-BE49-F238E27FC236}">
                    <a16:creationId xmlns:a16="http://schemas.microsoft.com/office/drawing/2014/main" xmlns="" id="{477D684D-0C47-4288-B701-C436FCA70CE8}"/>
                  </a:ext>
                </a:extLst>
              </p:cNvPr>
              <p:cNvGrpSpPr/>
              <p:nvPr/>
            </p:nvGrpSpPr>
            <p:grpSpPr>
              <a:xfrm>
                <a:off x="5925398" y="3776393"/>
                <a:ext cx="2108063" cy="944997"/>
                <a:chOff x="3900574" y="4769219"/>
                <a:chExt cx="2108063" cy="944997"/>
              </a:xfrm>
            </p:grpSpPr>
            <p:sp>
              <p:nvSpPr>
                <p:cNvPr id="19" name="iSḷîḍe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3900574" y="5156817"/>
                  <a:ext cx="210806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20" name="îṡľîḑê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3900574" y="4769219"/>
                  <a:ext cx="210806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9" name="íṥ1ïḑe">
              <a:extLst>
                <a:ext uri="{FF2B5EF4-FFF2-40B4-BE49-F238E27FC236}">
                  <a16:creationId xmlns:a16="http://schemas.microsoft.com/office/drawing/2014/main" xmlns="" id="{82761733-8AEB-42CD-B4F6-7DF92D553112}"/>
                </a:ext>
              </a:extLst>
            </p:cNvPr>
            <p:cNvGrpSpPr/>
            <p:nvPr/>
          </p:nvGrpSpPr>
          <p:grpSpPr>
            <a:xfrm>
              <a:off x="6806166" y="4206356"/>
              <a:ext cx="4712734" cy="1050002"/>
              <a:chOff x="7251406" y="3723890"/>
              <a:chExt cx="4712734" cy="1050002"/>
            </a:xfrm>
          </p:grpSpPr>
          <p:grpSp>
            <p:nvGrpSpPr>
              <p:cNvPr id="10" name="işḻîďê">
                <a:extLst>
                  <a:ext uri="{FF2B5EF4-FFF2-40B4-BE49-F238E27FC236}">
                    <a16:creationId xmlns:a16="http://schemas.microsoft.com/office/drawing/2014/main" xmlns="" id="{06D7D62C-1458-43A2-B2E8-DA202F800738}"/>
                  </a:ext>
                </a:extLst>
              </p:cNvPr>
              <p:cNvGrpSpPr/>
              <p:nvPr/>
            </p:nvGrpSpPr>
            <p:grpSpPr>
              <a:xfrm>
                <a:off x="7251406" y="3723890"/>
                <a:ext cx="2604671" cy="1050002"/>
                <a:chOff x="7251406" y="3753036"/>
                <a:chExt cx="2604671" cy="1050002"/>
              </a:xfrm>
            </p:grpSpPr>
            <p:sp>
              <p:nvSpPr>
                <p:cNvPr id="14" name="iŝľíďé">
                  <a:extLst>
                    <a:ext uri="{FF2B5EF4-FFF2-40B4-BE49-F238E27FC236}">
                      <a16:creationId xmlns:a16="http://schemas.microsoft.com/office/drawing/2014/main" xmlns="" id="{7A7A74DF-BB5A-45F4-981F-107E6771CAD7}"/>
                    </a:ext>
                  </a:extLst>
                </p:cNvPr>
                <p:cNvSpPr/>
                <p:nvPr/>
              </p:nvSpPr>
              <p:spPr>
                <a:xfrm>
                  <a:off x="8097696" y="3866215"/>
                  <a:ext cx="1758381" cy="823643"/>
                </a:xfrm>
                <a:prstGeom prst="homePlate">
                  <a:avLst>
                    <a:gd name="adj" fmla="val 40279"/>
                  </a:avLst>
                </a:prstGeom>
                <a:solidFill>
                  <a:schemeClr val="bg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chemeClr val="tx1"/>
                      </a:solidFill>
                    </a:rPr>
                    <a:t>Keyword</a:t>
                  </a:r>
                </a:p>
              </p:txBody>
            </p:sp>
            <p:sp>
              <p:nvSpPr>
                <p:cNvPr id="15" name="iṥľíḓe">
                  <a:extLst>
                    <a:ext uri="{FF2B5EF4-FFF2-40B4-BE49-F238E27FC236}">
                      <a16:creationId xmlns:a16="http://schemas.microsoft.com/office/drawing/2014/main" xmlns="" id="{900B5874-0F09-48EF-B7BB-6AD38E3BC27B}"/>
                    </a:ext>
                  </a:extLst>
                </p:cNvPr>
                <p:cNvSpPr/>
                <p:nvPr/>
              </p:nvSpPr>
              <p:spPr>
                <a:xfrm>
                  <a:off x="7251406" y="3753036"/>
                  <a:ext cx="1050001" cy="1050002"/>
                </a:xfrm>
                <a:prstGeom prst="ellipse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" name="íṣľïḑè">
                  <a:extLst>
                    <a:ext uri="{FF2B5EF4-FFF2-40B4-BE49-F238E27FC236}">
                      <a16:creationId xmlns:a16="http://schemas.microsoft.com/office/drawing/2014/main" xmlns="" id="{DB1BC8D4-90B2-47B1-9DC5-CCFFBB375728}"/>
                    </a:ext>
                  </a:extLst>
                </p:cNvPr>
                <p:cNvSpPr/>
                <p:nvPr/>
              </p:nvSpPr>
              <p:spPr bwMode="auto">
                <a:xfrm>
                  <a:off x="7489114" y="3960759"/>
                  <a:ext cx="574585" cy="634556"/>
                </a:xfrm>
                <a:custGeom>
                  <a:avLst/>
                  <a:gdLst>
                    <a:gd name="T0" fmla="*/ 2284 w 2388"/>
                    <a:gd name="T1" fmla="*/ 245 h 2641"/>
                    <a:gd name="T2" fmla="*/ 2230 w 2388"/>
                    <a:gd name="T3" fmla="*/ 190 h 2641"/>
                    <a:gd name="T4" fmla="*/ 1206 w 2388"/>
                    <a:gd name="T5" fmla="*/ 1 h 2641"/>
                    <a:gd name="T6" fmla="*/ 1182 w 2388"/>
                    <a:gd name="T7" fmla="*/ 1 h 2641"/>
                    <a:gd name="T8" fmla="*/ 159 w 2388"/>
                    <a:gd name="T9" fmla="*/ 190 h 2641"/>
                    <a:gd name="T10" fmla="*/ 105 w 2388"/>
                    <a:gd name="T11" fmla="*/ 245 h 2641"/>
                    <a:gd name="T12" fmla="*/ 202 w 2388"/>
                    <a:gd name="T13" fmla="*/ 1554 h 2641"/>
                    <a:gd name="T14" fmla="*/ 1159 w 2388"/>
                    <a:gd name="T15" fmla="*/ 2630 h 2641"/>
                    <a:gd name="T16" fmla="*/ 1194 w 2388"/>
                    <a:gd name="T17" fmla="*/ 2641 h 2641"/>
                    <a:gd name="T18" fmla="*/ 1230 w 2388"/>
                    <a:gd name="T19" fmla="*/ 2630 h 2641"/>
                    <a:gd name="T20" fmla="*/ 2187 w 2388"/>
                    <a:gd name="T21" fmla="*/ 1554 h 2641"/>
                    <a:gd name="T22" fmla="*/ 2284 w 2388"/>
                    <a:gd name="T23" fmla="*/ 245 h 2641"/>
                    <a:gd name="T24" fmla="*/ 1194 w 2388"/>
                    <a:gd name="T25" fmla="*/ 1299 h 2641"/>
                    <a:gd name="T26" fmla="*/ 344 w 2388"/>
                    <a:gd name="T27" fmla="*/ 1299 h 2641"/>
                    <a:gd name="T28" fmla="*/ 313 w 2388"/>
                    <a:gd name="T29" fmla="*/ 400 h 2641"/>
                    <a:gd name="T30" fmla="*/ 1194 w 2388"/>
                    <a:gd name="T31" fmla="*/ 241 h 2641"/>
                    <a:gd name="T32" fmla="*/ 1194 w 2388"/>
                    <a:gd name="T33" fmla="*/ 1299 h 2641"/>
                    <a:gd name="T34" fmla="*/ 1994 w 2388"/>
                    <a:gd name="T35" fmla="*/ 1478 h 2641"/>
                    <a:gd name="T36" fmla="*/ 1194 w 2388"/>
                    <a:gd name="T37" fmla="*/ 2357 h 2641"/>
                    <a:gd name="T38" fmla="*/ 1194 w 2388"/>
                    <a:gd name="T39" fmla="*/ 1299 h 2641"/>
                    <a:gd name="T40" fmla="*/ 2045 w 2388"/>
                    <a:gd name="T41" fmla="*/ 1299 h 2641"/>
                    <a:gd name="T42" fmla="*/ 1994 w 2388"/>
                    <a:gd name="T43" fmla="*/ 1478 h 26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388" h="2641">
                      <a:moveTo>
                        <a:pt x="2284" y="245"/>
                      </a:moveTo>
                      <a:cubicBezTo>
                        <a:pt x="2279" y="217"/>
                        <a:pt x="2258" y="195"/>
                        <a:pt x="2230" y="190"/>
                      </a:cubicBezTo>
                      <a:lnTo>
                        <a:pt x="1206" y="1"/>
                      </a:lnTo>
                      <a:cubicBezTo>
                        <a:pt x="1198" y="0"/>
                        <a:pt x="1190" y="0"/>
                        <a:pt x="1182" y="1"/>
                      </a:cubicBezTo>
                      <a:lnTo>
                        <a:pt x="159" y="190"/>
                      </a:lnTo>
                      <a:cubicBezTo>
                        <a:pt x="131" y="195"/>
                        <a:pt x="109" y="217"/>
                        <a:pt x="105" y="245"/>
                      </a:cubicBezTo>
                      <a:cubicBezTo>
                        <a:pt x="100" y="274"/>
                        <a:pt x="0" y="960"/>
                        <a:pt x="202" y="1554"/>
                      </a:cubicBezTo>
                      <a:cubicBezTo>
                        <a:pt x="405" y="2155"/>
                        <a:pt x="1128" y="2611"/>
                        <a:pt x="1159" y="2630"/>
                      </a:cubicBezTo>
                      <a:cubicBezTo>
                        <a:pt x="1170" y="2637"/>
                        <a:pt x="1182" y="2641"/>
                        <a:pt x="1194" y="2641"/>
                      </a:cubicBezTo>
                      <a:cubicBezTo>
                        <a:pt x="1206" y="2641"/>
                        <a:pt x="1219" y="2637"/>
                        <a:pt x="1230" y="2630"/>
                      </a:cubicBezTo>
                      <a:cubicBezTo>
                        <a:pt x="1260" y="2611"/>
                        <a:pt x="1983" y="2155"/>
                        <a:pt x="2187" y="1554"/>
                      </a:cubicBezTo>
                      <a:cubicBezTo>
                        <a:pt x="2388" y="960"/>
                        <a:pt x="2288" y="274"/>
                        <a:pt x="2284" y="245"/>
                      </a:cubicBezTo>
                      <a:close/>
                      <a:moveTo>
                        <a:pt x="1194" y="1299"/>
                      </a:moveTo>
                      <a:lnTo>
                        <a:pt x="344" y="1299"/>
                      </a:lnTo>
                      <a:cubicBezTo>
                        <a:pt x="243" y="854"/>
                        <a:pt x="313" y="400"/>
                        <a:pt x="313" y="400"/>
                      </a:cubicBezTo>
                      <a:lnTo>
                        <a:pt x="1194" y="241"/>
                      </a:lnTo>
                      <a:lnTo>
                        <a:pt x="1194" y="1299"/>
                      </a:lnTo>
                      <a:close/>
                      <a:moveTo>
                        <a:pt x="1994" y="1478"/>
                      </a:moveTo>
                      <a:cubicBezTo>
                        <a:pt x="1824" y="1972"/>
                        <a:pt x="1194" y="2357"/>
                        <a:pt x="1194" y="2357"/>
                      </a:cubicBezTo>
                      <a:lnTo>
                        <a:pt x="1194" y="1299"/>
                      </a:lnTo>
                      <a:lnTo>
                        <a:pt x="2045" y="1299"/>
                      </a:lnTo>
                      <a:cubicBezTo>
                        <a:pt x="2031" y="1359"/>
                        <a:pt x="2015" y="1420"/>
                        <a:pt x="1994" y="147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1" name="ïṥlïdé">
                <a:extLst>
                  <a:ext uri="{FF2B5EF4-FFF2-40B4-BE49-F238E27FC236}">
                    <a16:creationId xmlns:a16="http://schemas.microsoft.com/office/drawing/2014/main" xmlns="" id="{CDCC59A2-19B1-444F-9C9E-5F85005C6BC4}"/>
                  </a:ext>
                </a:extLst>
              </p:cNvPr>
              <p:cNvGrpSpPr/>
              <p:nvPr/>
            </p:nvGrpSpPr>
            <p:grpSpPr>
              <a:xfrm>
                <a:off x="9856077" y="3776393"/>
                <a:ext cx="2108063" cy="944997"/>
                <a:chOff x="7857937" y="4778654"/>
                <a:chExt cx="2108063" cy="944997"/>
              </a:xfrm>
            </p:grpSpPr>
            <p:sp>
              <p:nvSpPr>
                <p:cNvPr id="12" name="íSľíḓè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7857937" y="5166252"/>
                  <a:ext cx="210806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13" name="îŝḷîḍe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7857937" y="4778654"/>
                  <a:ext cx="210806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8406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1C54DAB-6B80-475A-9944-AF23BC480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B52B13D-4EFA-4749-A680-816655EC6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2B112E9-07E5-4E16-8AD6-56871A6D1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1975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FD31910-1D0D-4A2C-BCEB-D17C99CFCDE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825" y="1208658"/>
            <a:ext cx="10844613" cy="4957104"/>
            <a:chOff x="673825" y="1208658"/>
            <a:chExt cx="10844613" cy="4957104"/>
          </a:xfrm>
        </p:grpSpPr>
        <p:sp>
          <p:nvSpPr>
            <p:cNvPr id="6" name="iš1iḑè">
              <a:extLst>
                <a:ext uri="{FF2B5EF4-FFF2-40B4-BE49-F238E27FC236}">
                  <a16:creationId xmlns:a16="http://schemas.microsoft.com/office/drawing/2014/main" xmlns="" id="{1A557EA1-8C2C-4967-B020-A4368FD6D414}"/>
                </a:ext>
              </a:extLst>
            </p:cNvPr>
            <p:cNvSpPr/>
            <p:nvPr/>
          </p:nvSpPr>
          <p:spPr>
            <a:xfrm>
              <a:off x="673825" y="3514956"/>
              <a:ext cx="10844613" cy="579862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iş1îḓé">
              <a:extLst>
                <a:ext uri="{FF2B5EF4-FFF2-40B4-BE49-F238E27FC236}">
                  <a16:creationId xmlns:a16="http://schemas.microsoft.com/office/drawing/2014/main" xmlns="" id="{12D37B7D-3DAD-4CE2-856B-535C4E291F63}"/>
                </a:ext>
              </a:extLst>
            </p:cNvPr>
            <p:cNvSpPr/>
            <p:nvPr/>
          </p:nvSpPr>
          <p:spPr>
            <a:xfrm>
              <a:off x="673825" y="4205271"/>
              <a:ext cx="10844613" cy="579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íṧ1iḍê">
              <a:extLst>
                <a:ext uri="{FF2B5EF4-FFF2-40B4-BE49-F238E27FC236}">
                  <a16:creationId xmlns:a16="http://schemas.microsoft.com/office/drawing/2014/main" xmlns="" id="{E5FCE51C-03D3-4B86-94A9-C0AC9EAE31C2}"/>
                </a:ext>
              </a:extLst>
            </p:cNvPr>
            <p:cNvSpPr/>
            <p:nvPr/>
          </p:nvSpPr>
          <p:spPr>
            <a:xfrm>
              <a:off x="673825" y="4895586"/>
              <a:ext cx="10844613" cy="579862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işḻíḑé">
              <a:extLst>
                <a:ext uri="{FF2B5EF4-FFF2-40B4-BE49-F238E27FC236}">
                  <a16:creationId xmlns:a16="http://schemas.microsoft.com/office/drawing/2014/main" xmlns="" id="{55304008-86AE-4D89-988A-902B7A821CC0}"/>
                </a:ext>
              </a:extLst>
            </p:cNvPr>
            <p:cNvSpPr/>
            <p:nvPr/>
          </p:nvSpPr>
          <p:spPr>
            <a:xfrm>
              <a:off x="673825" y="5585900"/>
              <a:ext cx="10844613" cy="579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0" name="íśḷïḍè">
              <a:extLst>
                <a:ext uri="{FF2B5EF4-FFF2-40B4-BE49-F238E27FC236}">
                  <a16:creationId xmlns:a16="http://schemas.microsoft.com/office/drawing/2014/main" xmlns="" id="{41E2CA20-BA7D-41CC-8F29-A07EB4DEDA8C}"/>
                </a:ext>
              </a:extLst>
            </p:cNvPr>
            <p:cNvGrpSpPr/>
            <p:nvPr/>
          </p:nvGrpSpPr>
          <p:grpSpPr>
            <a:xfrm>
              <a:off x="7212535" y="1208658"/>
              <a:ext cx="3185103" cy="4910638"/>
              <a:chOff x="4503448" y="1208658"/>
              <a:chExt cx="3185103" cy="4910638"/>
            </a:xfrm>
          </p:grpSpPr>
          <p:grpSp>
            <p:nvGrpSpPr>
              <p:cNvPr id="21" name="íṡḻidê">
                <a:extLst>
                  <a:ext uri="{FF2B5EF4-FFF2-40B4-BE49-F238E27FC236}">
                    <a16:creationId xmlns:a16="http://schemas.microsoft.com/office/drawing/2014/main" xmlns="" id="{8D9C35B3-4DAE-4053-A7DE-A1A258264A46}"/>
                  </a:ext>
                </a:extLst>
              </p:cNvPr>
              <p:cNvGrpSpPr/>
              <p:nvPr/>
            </p:nvGrpSpPr>
            <p:grpSpPr>
              <a:xfrm>
                <a:off x="4503448" y="1208658"/>
                <a:ext cx="3185103" cy="1915542"/>
                <a:chOff x="673925" y="1411750"/>
                <a:chExt cx="3185103" cy="1915542"/>
              </a:xfrm>
            </p:grpSpPr>
            <p:sp>
              <p:nvSpPr>
                <p:cNvPr id="26" name="íš1iḋé">
                  <a:extLst>
                    <a:ext uri="{FF2B5EF4-FFF2-40B4-BE49-F238E27FC236}">
                      <a16:creationId xmlns:a16="http://schemas.microsoft.com/office/drawing/2014/main" xmlns="" id="{34048133-4992-419F-BA3D-4E486252CCA4}"/>
                    </a:ext>
                  </a:extLst>
                </p:cNvPr>
                <p:cNvSpPr/>
                <p:nvPr/>
              </p:nvSpPr>
              <p:spPr>
                <a:xfrm>
                  <a:off x="673925" y="1822737"/>
                  <a:ext cx="3185102" cy="1504555"/>
                </a:xfrm>
                <a:prstGeom prst="roundRect">
                  <a:avLst>
                    <a:gd name="adj" fmla="val 5694"/>
                  </a:avLst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îṡļiḍè">
                  <a:extLst>
                    <a:ext uri="{FF2B5EF4-FFF2-40B4-BE49-F238E27FC236}">
                      <a16:creationId xmlns:a16="http://schemas.microsoft.com/office/drawing/2014/main" xmlns="" id="{91557449-0CA2-48D0-AA0D-02F5FC4254A6}"/>
                    </a:ext>
                  </a:extLst>
                </p:cNvPr>
                <p:cNvSpPr/>
                <p:nvPr/>
              </p:nvSpPr>
              <p:spPr>
                <a:xfrm>
                  <a:off x="1864541" y="1411750"/>
                  <a:ext cx="803870" cy="803870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b="1"/>
                    <a:t>02</a:t>
                  </a:r>
                  <a:endParaRPr b="1" dirty="0"/>
                </a:p>
              </p:txBody>
            </p:sp>
            <p:sp>
              <p:nvSpPr>
                <p:cNvPr id="28" name="íšļíḑè">
                  <a:extLst>
                    <a:ext uri="{FF2B5EF4-FFF2-40B4-BE49-F238E27FC236}">
                      <a16:creationId xmlns:a16="http://schemas.microsoft.com/office/drawing/2014/main" xmlns="" id="{867249D8-2F25-489A-AA9C-5DFF162DEF1C}"/>
                    </a:ext>
                  </a:extLst>
                </p:cNvPr>
                <p:cNvSpPr/>
                <p:nvPr/>
              </p:nvSpPr>
              <p:spPr bwMode="auto">
                <a:xfrm>
                  <a:off x="673925" y="2747768"/>
                  <a:ext cx="318510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/>
                    <a:t>Copy paste fonts. Choose the only option to retain text.</a:t>
                  </a:r>
                  <a:endParaRPr lang="en-US" altLang="zh-CN" sz="1100" dirty="0"/>
                </a:p>
              </p:txBody>
            </p:sp>
            <p:sp>
              <p:nvSpPr>
                <p:cNvPr id="29" name="îṣḻîḋè">
                  <a:extLst>
                    <a:ext uri="{FF2B5EF4-FFF2-40B4-BE49-F238E27FC236}">
                      <a16:creationId xmlns:a16="http://schemas.microsoft.com/office/drawing/2014/main" xmlns="" id="{135DE1AA-CD6D-4E80-B463-54DCCE5757B6}"/>
                    </a:ext>
                  </a:extLst>
                </p:cNvPr>
                <p:cNvSpPr txBox="1"/>
                <p:nvPr/>
              </p:nvSpPr>
              <p:spPr bwMode="auto">
                <a:xfrm>
                  <a:off x="673925" y="2334888"/>
                  <a:ext cx="3185103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360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/>
                    <a:t>Text here</a:t>
                  </a:r>
                  <a:endParaRPr lang="en-US" altLang="zh-CN" sz="1800" b="1" dirty="0"/>
                </a:p>
              </p:txBody>
            </p:sp>
          </p:grpSp>
          <p:sp>
            <p:nvSpPr>
              <p:cNvPr id="22" name="iš1íḑê">
                <a:extLst>
                  <a:ext uri="{FF2B5EF4-FFF2-40B4-BE49-F238E27FC236}">
                    <a16:creationId xmlns:a16="http://schemas.microsoft.com/office/drawing/2014/main" xmlns="" id="{8380801D-CCF6-4073-A99A-480C1B30C548}"/>
                  </a:ext>
                </a:extLst>
              </p:cNvPr>
              <p:cNvSpPr txBox="1"/>
              <p:nvPr/>
            </p:nvSpPr>
            <p:spPr>
              <a:xfrm>
                <a:off x="4503448" y="3561423"/>
                <a:ext cx="3185102" cy="48692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/>
                  <a:t>Text </a:t>
                </a:r>
                <a:endParaRPr lang="en-US" sz="1000" dirty="0"/>
              </a:p>
            </p:txBody>
          </p:sp>
          <p:sp>
            <p:nvSpPr>
              <p:cNvPr id="23" name="ïšlíḓé">
                <a:extLst>
                  <a:ext uri="{FF2B5EF4-FFF2-40B4-BE49-F238E27FC236}">
                    <a16:creationId xmlns:a16="http://schemas.microsoft.com/office/drawing/2014/main" xmlns="" id="{E2F6FD82-6EDA-4919-B152-59B4880D3154}"/>
                  </a:ext>
                </a:extLst>
              </p:cNvPr>
              <p:cNvSpPr txBox="1"/>
              <p:nvPr/>
            </p:nvSpPr>
            <p:spPr>
              <a:xfrm>
                <a:off x="4503448" y="4251738"/>
                <a:ext cx="3185102" cy="48692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/>
                  <a:t>Text </a:t>
                </a:r>
                <a:endParaRPr lang="en-US" sz="1000" dirty="0"/>
              </a:p>
            </p:txBody>
          </p:sp>
          <p:sp>
            <p:nvSpPr>
              <p:cNvPr id="24" name="ísḷîďè">
                <a:extLst>
                  <a:ext uri="{FF2B5EF4-FFF2-40B4-BE49-F238E27FC236}">
                    <a16:creationId xmlns:a16="http://schemas.microsoft.com/office/drawing/2014/main" xmlns="" id="{EB84158D-969B-4B45-B12F-FE84069E1384}"/>
                  </a:ext>
                </a:extLst>
              </p:cNvPr>
              <p:cNvSpPr txBox="1"/>
              <p:nvPr/>
            </p:nvSpPr>
            <p:spPr>
              <a:xfrm>
                <a:off x="4503448" y="4942052"/>
                <a:ext cx="3185102" cy="48692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/>
                  <a:t>Text </a:t>
                </a:r>
                <a:endParaRPr lang="en-US" sz="1000" dirty="0"/>
              </a:p>
            </p:txBody>
          </p:sp>
          <p:sp>
            <p:nvSpPr>
              <p:cNvPr id="25" name="i$ľîḑé">
                <a:extLst>
                  <a:ext uri="{FF2B5EF4-FFF2-40B4-BE49-F238E27FC236}">
                    <a16:creationId xmlns:a16="http://schemas.microsoft.com/office/drawing/2014/main" xmlns="" id="{5F45D564-49D8-425E-9FAB-E3237A3FE846}"/>
                  </a:ext>
                </a:extLst>
              </p:cNvPr>
              <p:cNvSpPr txBox="1"/>
              <p:nvPr/>
            </p:nvSpPr>
            <p:spPr>
              <a:xfrm>
                <a:off x="4503448" y="5632367"/>
                <a:ext cx="3185102" cy="48692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/>
                  <a:t>Text </a:t>
                </a:r>
                <a:endParaRPr lang="en-US" sz="1000" dirty="0"/>
              </a:p>
            </p:txBody>
          </p:sp>
        </p:grpSp>
        <p:grpSp>
          <p:nvGrpSpPr>
            <p:cNvPr id="11" name="ísľîḍé">
              <a:extLst>
                <a:ext uri="{FF2B5EF4-FFF2-40B4-BE49-F238E27FC236}">
                  <a16:creationId xmlns:a16="http://schemas.microsoft.com/office/drawing/2014/main" xmlns="" id="{4E5C8C8E-71A4-487F-A31B-6A796184F797}"/>
                </a:ext>
              </a:extLst>
            </p:cNvPr>
            <p:cNvGrpSpPr/>
            <p:nvPr/>
          </p:nvGrpSpPr>
          <p:grpSpPr>
            <a:xfrm>
              <a:off x="1790361" y="1208658"/>
              <a:ext cx="3189103" cy="4910638"/>
              <a:chOff x="669925" y="1208658"/>
              <a:chExt cx="3189103" cy="4910638"/>
            </a:xfrm>
          </p:grpSpPr>
          <p:grpSp>
            <p:nvGrpSpPr>
              <p:cNvPr id="12" name="iṧḻiḍe">
                <a:extLst>
                  <a:ext uri="{FF2B5EF4-FFF2-40B4-BE49-F238E27FC236}">
                    <a16:creationId xmlns:a16="http://schemas.microsoft.com/office/drawing/2014/main" xmlns="" id="{200D5778-01B5-4BB9-9F60-37CD08673218}"/>
                  </a:ext>
                </a:extLst>
              </p:cNvPr>
              <p:cNvGrpSpPr/>
              <p:nvPr/>
            </p:nvGrpSpPr>
            <p:grpSpPr>
              <a:xfrm>
                <a:off x="673925" y="1208658"/>
                <a:ext cx="3185103" cy="1915542"/>
                <a:chOff x="673925" y="1411750"/>
                <a:chExt cx="3185103" cy="1915542"/>
              </a:xfrm>
            </p:grpSpPr>
            <p:sp>
              <p:nvSpPr>
                <p:cNvPr id="17" name="íšľîḓe">
                  <a:extLst>
                    <a:ext uri="{FF2B5EF4-FFF2-40B4-BE49-F238E27FC236}">
                      <a16:creationId xmlns:a16="http://schemas.microsoft.com/office/drawing/2014/main" xmlns="" id="{717F883C-175D-4C17-9B89-FFC738521204}"/>
                    </a:ext>
                  </a:extLst>
                </p:cNvPr>
                <p:cNvSpPr/>
                <p:nvPr/>
              </p:nvSpPr>
              <p:spPr>
                <a:xfrm>
                  <a:off x="673925" y="1822737"/>
                  <a:ext cx="3185102" cy="1504555"/>
                </a:xfrm>
                <a:prstGeom prst="roundRect">
                  <a:avLst>
                    <a:gd name="adj" fmla="val 5694"/>
                  </a:avLst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ïšḷîdè">
                  <a:extLst>
                    <a:ext uri="{FF2B5EF4-FFF2-40B4-BE49-F238E27FC236}">
                      <a16:creationId xmlns:a16="http://schemas.microsoft.com/office/drawing/2014/main" xmlns="" id="{6AE09F84-4AC1-44E9-8451-0204D777FF0E}"/>
                    </a:ext>
                  </a:extLst>
                </p:cNvPr>
                <p:cNvSpPr/>
                <p:nvPr/>
              </p:nvSpPr>
              <p:spPr>
                <a:xfrm>
                  <a:off x="1864541" y="1411750"/>
                  <a:ext cx="803870" cy="803870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b="1"/>
                    <a:t>01</a:t>
                  </a:r>
                  <a:endParaRPr b="1" dirty="0"/>
                </a:p>
              </p:txBody>
            </p:sp>
            <p:sp>
              <p:nvSpPr>
                <p:cNvPr id="19" name="ísḻïḍé">
                  <a:extLst>
                    <a:ext uri="{FF2B5EF4-FFF2-40B4-BE49-F238E27FC236}">
                      <a16:creationId xmlns:a16="http://schemas.microsoft.com/office/drawing/2014/main" xmlns="" id="{A9D2FD1A-9522-4046-9F6D-BF57907E92DF}"/>
                    </a:ext>
                  </a:extLst>
                </p:cNvPr>
                <p:cNvSpPr/>
                <p:nvPr/>
              </p:nvSpPr>
              <p:spPr bwMode="auto">
                <a:xfrm>
                  <a:off x="673925" y="2747768"/>
                  <a:ext cx="318510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/>
                    <a:t>Copy paste fonts. Choose the only option to retain text.</a:t>
                  </a:r>
                  <a:endParaRPr lang="en-US" altLang="zh-CN" sz="1100" dirty="0"/>
                </a:p>
              </p:txBody>
            </p:sp>
            <p:sp>
              <p:nvSpPr>
                <p:cNvPr id="20" name="i$lïdè">
                  <a:extLst>
                    <a:ext uri="{FF2B5EF4-FFF2-40B4-BE49-F238E27FC236}">
                      <a16:creationId xmlns:a16="http://schemas.microsoft.com/office/drawing/2014/main" xmlns="" id="{190FF359-88E9-415C-8A69-21856DF51CC9}"/>
                    </a:ext>
                  </a:extLst>
                </p:cNvPr>
                <p:cNvSpPr txBox="1"/>
                <p:nvPr/>
              </p:nvSpPr>
              <p:spPr bwMode="auto">
                <a:xfrm>
                  <a:off x="673925" y="2334888"/>
                  <a:ext cx="3185103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360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/>
                    <a:t>Text here</a:t>
                  </a:r>
                  <a:endParaRPr lang="en-US" altLang="zh-CN" sz="1800" b="1" dirty="0"/>
                </a:p>
              </p:txBody>
            </p:sp>
          </p:grpSp>
          <p:sp>
            <p:nvSpPr>
              <p:cNvPr id="13" name="îşḷîḑe">
                <a:extLst>
                  <a:ext uri="{FF2B5EF4-FFF2-40B4-BE49-F238E27FC236}">
                    <a16:creationId xmlns:a16="http://schemas.microsoft.com/office/drawing/2014/main" xmlns="" id="{26DB348C-021B-4055-827A-1148A978F86D}"/>
                  </a:ext>
                </a:extLst>
              </p:cNvPr>
              <p:cNvSpPr txBox="1"/>
              <p:nvPr/>
            </p:nvSpPr>
            <p:spPr>
              <a:xfrm>
                <a:off x="669925" y="3561423"/>
                <a:ext cx="3185102" cy="48692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/>
                  <a:t>Text </a:t>
                </a:r>
                <a:endParaRPr lang="en-US" sz="1000" dirty="0"/>
              </a:p>
            </p:txBody>
          </p:sp>
          <p:sp>
            <p:nvSpPr>
              <p:cNvPr id="14" name="iṩlîḋé">
                <a:extLst>
                  <a:ext uri="{FF2B5EF4-FFF2-40B4-BE49-F238E27FC236}">
                    <a16:creationId xmlns:a16="http://schemas.microsoft.com/office/drawing/2014/main" xmlns="" id="{F115E737-40A0-4C60-A0C8-1ACBB0CA7837}"/>
                  </a:ext>
                </a:extLst>
              </p:cNvPr>
              <p:cNvSpPr txBox="1"/>
              <p:nvPr/>
            </p:nvSpPr>
            <p:spPr>
              <a:xfrm>
                <a:off x="669925" y="4251738"/>
                <a:ext cx="3185102" cy="48692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/>
                  <a:t>Text </a:t>
                </a:r>
                <a:endParaRPr lang="en-US" sz="1000" dirty="0"/>
              </a:p>
            </p:txBody>
          </p:sp>
          <p:sp>
            <p:nvSpPr>
              <p:cNvPr id="15" name="í$1iḑê">
                <a:extLst>
                  <a:ext uri="{FF2B5EF4-FFF2-40B4-BE49-F238E27FC236}">
                    <a16:creationId xmlns:a16="http://schemas.microsoft.com/office/drawing/2014/main" xmlns="" id="{B507309E-CF86-4FFC-8FC1-720A8533EA52}"/>
                  </a:ext>
                </a:extLst>
              </p:cNvPr>
              <p:cNvSpPr txBox="1"/>
              <p:nvPr/>
            </p:nvSpPr>
            <p:spPr>
              <a:xfrm>
                <a:off x="669925" y="4942052"/>
                <a:ext cx="3185102" cy="48692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/>
                  <a:t>Text </a:t>
                </a:r>
                <a:endParaRPr lang="en-US" sz="1000" dirty="0"/>
              </a:p>
            </p:txBody>
          </p:sp>
          <p:sp>
            <p:nvSpPr>
              <p:cNvPr id="16" name="ïŝḻídê">
                <a:extLst>
                  <a:ext uri="{FF2B5EF4-FFF2-40B4-BE49-F238E27FC236}">
                    <a16:creationId xmlns:a16="http://schemas.microsoft.com/office/drawing/2014/main" xmlns="" id="{A777D557-EAB2-4923-8AD2-B808E87E241B}"/>
                  </a:ext>
                </a:extLst>
              </p:cNvPr>
              <p:cNvSpPr txBox="1"/>
              <p:nvPr/>
            </p:nvSpPr>
            <p:spPr>
              <a:xfrm>
                <a:off x="669925" y="5632367"/>
                <a:ext cx="3185102" cy="48692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/>
                  <a:t>Text </a:t>
                </a:r>
                <a:endParaRPr lang="en-US" sz="1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5161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6DA881DB-746E-4791-844F-4DD8CE78E3BD}"/>
              </a:ext>
            </a:extLst>
          </p:cNvPr>
          <p:cNvCxnSpPr>
            <a:cxnSpLocks/>
          </p:cNvCxnSpPr>
          <p:nvPr/>
        </p:nvCxnSpPr>
        <p:spPr>
          <a:xfrm>
            <a:off x="6974834" y="3059713"/>
            <a:ext cx="4475381" cy="1964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5F44B42-8E41-4ECB-8519-B601612A8E47}"/>
              </a:ext>
            </a:extLst>
          </p:cNvPr>
          <p:cNvSpPr txBox="1"/>
          <p:nvPr/>
        </p:nvSpPr>
        <p:spPr>
          <a:xfrm>
            <a:off x="5019675" y="728253"/>
            <a:ext cx="2152650" cy="215265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 anchor="ctr"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xmlns="" id="{61AC0A9E-8D5F-42BE-B4A6-7C3EB73489A7}"/>
              </a:ext>
            </a:extLst>
          </p:cNvPr>
          <p:cNvSpPr>
            <a:spLocks noEditPoints="1"/>
          </p:cNvSpPr>
          <p:nvPr/>
        </p:nvSpPr>
        <p:spPr bwMode="auto">
          <a:xfrm>
            <a:off x="926661" y="2275428"/>
            <a:ext cx="1549387" cy="1971812"/>
          </a:xfrm>
          <a:custGeom>
            <a:avLst/>
            <a:gdLst>
              <a:gd name="T0" fmla="*/ 693 w 1509"/>
              <a:gd name="T1" fmla="*/ 77 h 1923"/>
              <a:gd name="T2" fmla="*/ 762 w 1509"/>
              <a:gd name="T3" fmla="*/ 298 h 1923"/>
              <a:gd name="T4" fmla="*/ 707 w 1509"/>
              <a:gd name="T5" fmla="*/ 432 h 1923"/>
              <a:gd name="T6" fmla="*/ 828 w 1509"/>
              <a:gd name="T7" fmla="*/ 623 h 1923"/>
              <a:gd name="T8" fmla="*/ 892 w 1509"/>
              <a:gd name="T9" fmla="*/ 733 h 1923"/>
              <a:gd name="T10" fmla="*/ 676 w 1509"/>
              <a:gd name="T11" fmla="*/ 890 h 1923"/>
              <a:gd name="T12" fmla="*/ 789 w 1509"/>
              <a:gd name="T13" fmla="*/ 1016 h 1923"/>
              <a:gd name="T14" fmla="*/ 703 w 1509"/>
              <a:gd name="T15" fmla="*/ 1173 h 1923"/>
              <a:gd name="T16" fmla="*/ 850 w 1509"/>
              <a:gd name="T17" fmla="*/ 1015 h 1923"/>
              <a:gd name="T18" fmla="*/ 976 w 1509"/>
              <a:gd name="T19" fmla="*/ 648 h 1923"/>
              <a:gd name="T20" fmla="*/ 831 w 1509"/>
              <a:gd name="T21" fmla="*/ 1133 h 1923"/>
              <a:gd name="T22" fmla="*/ 722 w 1509"/>
              <a:gd name="T23" fmla="*/ 1283 h 1923"/>
              <a:gd name="T24" fmla="*/ 671 w 1509"/>
              <a:gd name="T25" fmla="*/ 1219 h 1923"/>
              <a:gd name="T26" fmla="*/ 557 w 1509"/>
              <a:gd name="T27" fmla="*/ 1523 h 1923"/>
              <a:gd name="T28" fmla="*/ 403 w 1509"/>
              <a:gd name="T29" fmla="*/ 1382 h 1923"/>
              <a:gd name="T30" fmla="*/ 329 w 1509"/>
              <a:gd name="T31" fmla="*/ 1490 h 1923"/>
              <a:gd name="T32" fmla="*/ 261 w 1509"/>
              <a:gd name="T33" fmla="*/ 1261 h 1923"/>
              <a:gd name="T34" fmla="*/ 367 w 1509"/>
              <a:gd name="T35" fmla="*/ 1340 h 1923"/>
              <a:gd name="T36" fmla="*/ 430 w 1509"/>
              <a:gd name="T37" fmla="*/ 1327 h 1923"/>
              <a:gd name="T38" fmla="*/ 544 w 1509"/>
              <a:gd name="T39" fmla="*/ 1323 h 1923"/>
              <a:gd name="T40" fmla="*/ 440 w 1509"/>
              <a:gd name="T41" fmla="*/ 1140 h 1923"/>
              <a:gd name="T42" fmla="*/ 560 w 1509"/>
              <a:gd name="T43" fmla="*/ 869 h 1923"/>
              <a:gd name="T44" fmla="*/ 636 w 1509"/>
              <a:gd name="T45" fmla="*/ 794 h 1923"/>
              <a:gd name="T46" fmla="*/ 622 w 1509"/>
              <a:gd name="T47" fmla="*/ 756 h 1923"/>
              <a:gd name="T48" fmla="*/ 159 w 1509"/>
              <a:gd name="T49" fmla="*/ 979 h 1923"/>
              <a:gd name="T50" fmla="*/ 22 w 1509"/>
              <a:gd name="T51" fmla="*/ 967 h 1923"/>
              <a:gd name="T52" fmla="*/ 38 w 1509"/>
              <a:gd name="T53" fmla="*/ 907 h 1923"/>
              <a:gd name="T54" fmla="*/ 324 w 1509"/>
              <a:gd name="T55" fmla="*/ 812 h 1923"/>
              <a:gd name="T56" fmla="*/ 342 w 1509"/>
              <a:gd name="T57" fmla="*/ 598 h 1923"/>
              <a:gd name="T58" fmla="*/ 361 w 1509"/>
              <a:gd name="T59" fmla="*/ 423 h 1923"/>
              <a:gd name="T60" fmla="*/ 611 w 1509"/>
              <a:gd name="T61" fmla="*/ 174 h 1923"/>
              <a:gd name="T62" fmla="*/ 571 w 1509"/>
              <a:gd name="T63" fmla="*/ 58 h 1923"/>
              <a:gd name="T64" fmla="*/ 91 w 1509"/>
              <a:gd name="T65" fmla="*/ 844 h 1923"/>
              <a:gd name="T66" fmla="*/ 520 w 1509"/>
              <a:gd name="T67" fmla="*/ 265 h 1923"/>
              <a:gd name="T68" fmla="*/ 480 w 1509"/>
              <a:gd name="T69" fmla="*/ 308 h 1923"/>
              <a:gd name="T70" fmla="*/ 549 w 1509"/>
              <a:gd name="T71" fmla="*/ 709 h 1923"/>
              <a:gd name="T72" fmla="*/ 680 w 1509"/>
              <a:gd name="T73" fmla="*/ 470 h 1923"/>
              <a:gd name="T74" fmla="*/ 572 w 1509"/>
              <a:gd name="T75" fmla="*/ 601 h 1923"/>
              <a:gd name="T76" fmla="*/ 680 w 1509"/>
              <a:gd name="T77" fmla="*/ 503 h 1923"/>
              <a:gd name="T78" fmla="*/ 547 w 1509"/>
              <a:gd name="T79" fmla="*/ 977 h 1923"/>
              <a:gd name="T80" fmla="*/ 1169 w 1509"/>
              <a:gd name="T81" fmla="*/ 403 h 1923"/>
              <a:gd name="T82" fmla="*/ 1317 w 1509"/>
              <a:gd name="T83" fmla="*/ 424 h 1923"/>
              <a:gd name="T84" fmla="*/ 1306 w 1509"/>
              <a:gd name="T85" fmla="*/ 559 h 1923"/>
              <a:gd name="T86" fmla="*/ 1254 w 1509"/>
              <a:gd name="T87" fmla="*/ 679 h 1923"/>
              <a:gd name="T88" fmla="*/ 1209 w 1509"/>
              <a:gd name="T89" fmla="*/ 769 h 1923"/>
              <a:gd name="T90" fmla="*/ 1190 w 1509"/>
              <a:gd name="T91" fmla="*/ 817 h 1923"/>
              <a:gd name="T92" fmla="*/ 1439 w 1509"/>
              <a:gd name="T93" fmla="*/ 705 h 1923"/>
              <a:gd name="T94" fmla="*/ 1427 w 1509"/>
              <a:gd name="T95" fmla="*/ 778 h 1923"/>
              <a:gd name="T96" fmla="*/ 1394 w 1509"/>
              <a:gd name="T97" fmla="*/ 1003 h 1923"/>
              <a:gd name="T98" fmla="*/ 1395 w 1509"/>
              <a:gd name="T99" fmla="*/ 1391 h 1923"/>
              <a:gd name="T100" fmla="*/ 1352 w 1509"/>
              <a:gd name="T101" fmla="*/ 1567 h 1923"/>
              <a:gd name="T102" fmla="*/ 1260 w 1509"/>
              <a:gd name="T103" fmla="*/ 1765 h 1923"/>
              <a:gd name="T104" fmla="*/ 1140 w 1509"/>
              <a:gd name="T105" fmla="*/ 1918 h 1923"/>
              <a:gd name="T106" fmla="*/ 1238 w 1509"/>
              <a:gd name="T107" fmla="*/ 1446 h 1923"/>
              <a:gd name="T108" fmla="*/ 1241 w 1509"/>
              <a:gd name="T109" fmla="*/ 898 h 1923"/>
              <a:gd name="T110" fmla="*/ 1055 w 1509"/>
              <a:gd name="T111" fmla="*/ 1194 h 1923"/>
              <a:gd name="T112" fmla="*/ 934 w 1509"/>
              <a:gd name="T113" fmla="*/ 1149 h 1923"/>
              <a:gd name="T114" fmla="*/ 1048 w 1509"/>
              <a:gd name="T115" fmla="*/ 711 h 1923"/>
              <a:gd name="T116" fmla="*/ 1036 w 1509"/>
              <a:gd name="T117" fmla="*/ 584 h 1923"/>
              <a:gd name="T118" fmla="*/ 999 w 1509"/>
              <a:gd name="T119" fmla="*/ 580 h 1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09" h="1923">
                <a:moveTo>
                  <a:pt x="569" y="13"/>
                </a:moveTo>
                <a:cubicBezTo>
                  <a:pt x="581" y="0"/>
                  <a:pt x="600" y="5"/>
                  <a:pt x="624" y="28"/>
                </a:cubicBezTo>
                <a:cubicBezTo>
                  <a:pt x="637" y="42"/>
                  <a:pt x="648" y="51"/>
                  <a:pt x="658" y="53"/>
                </a:cubicBezTo>
                <a:cubicBezTo>
                  <a:pt x="668" y="56"/>
                  <a:pt x="672" y="59"/>
                  <a:pt x="672" y="63"/>
                </a:cubicBezTo>
                <a:cubicBezTo>
                  <a:pt x="672" y="67"/>
                  <a:pt x="679" y="71"/>
                  <a:pt x="693" y="77"/>
                </a:cubicBezTo>
                <a:cubicBezTo>
                  <a:pt x="706" y="83"/>
                  <a:pt x="720" y="95"/>
                  <a:pt x="734" y="115"/>
                </a:cubicBezTo>
                <a:cubicBezTo>
                  <a:pt x="756" y="148"/>
                  <a:pt x="767" y="173"/>
                  <a:pt x="769" y="191"/>
                </a:cubicBezTo>
                <a:cubicBezTo>
                  <a:pt x="770" y="208"/>
                  <a:pt x="760" y="221"/>
                  <a:pt x="740" y="230"/>
                </a:cubicBezTo>
                <a:cubicBezTo>
                  <a:pt x="704" y="247"/>
                  <a:pt x="699" y="260"/>
                  <a:pt x="726" y="271"/>
                </a:cubicBezTo>
                <a:cubicBezTo>
                  <a:pt x="739" y="274"/>
                  <a:pt x="751" y="284"/>
                  <a:pt x="762" y="298"/>
                </a:cubicBezTo>
                <a:cubicBezTo>
                  <a:pt x="773" y="313"/>
                  <a:pt x="776" y="324"/>
                  <a:pt x="771" y="332"/>
                </a:cubicBezTo>
                <a:cubicBezTo>
                  <a:pt x="762" y="349"/>
                  <a:pt x="742" y="369"/>
                  <a:pt x="713" y="392"/>
                </a:cubicBezTo>
                <a:cubicBezTo>
                  <a:pt x="681" y="419"/>
                  <a:pt x="671" y="432"/>
                  <a:pt x="684" y="430"/>
                </a:cubicBezTo>
                <a:cubicBezTo>
                  <a:pt x="687" y="430"/>
                  <a:pt x="690" y="430"/>
                  <a:pt x="694" y="428"/>
                </a:cubicBezTo>
                <a:cubicBezTo>
                  <a:pt x="703" y="426"/>
                  <a:pt x="707" y="427"/>
                  <a:pt x="707" y="432"/>
                </a:cubicBezTo>
                <a:cubicBezTo>
                  <a:pt x="707" y="437"/>
                  <a:pt x="713" y="440"/>
                  <a:pt x="724" y="440"/>
                </a:cubicBezTo>
                <a:cubicBezTo>
                  <a:pt x="741" y="440"/>
                  <a:pt x="764" y="460"/>
                  <a:pt x="792" y="501"/>
                </a:cubicBezTo>
                <a:cubicBezTo>
                  <a:pt x="803" y="518"/>
                  <a:pt x="810" y="542"/>
                  <a:pt x="813" y="575"/>
                </a:cubicBezTo>
                <a:cubicBezTo>
                  <a:pt x="814" y="595"/>
                  <a:pt x="816" y="608"/>
                  <a:pt x="818" y="614"/>
                </a:cubicBezTo>
                <a:cubicBezTo>
                  <a:pt x="820" y="620"/>
                  <a:pt x="823" y="623"/>
                  <a:pt x="828" y="623"/>
                </a:cubicBezTo>
                <a:cubicBezTo>
                  <a:pt x="837" y="623"/>
                  <a:pt x="843" y="625"/>
                  <a:pt x="845" y="629"/>
                </a:cubicBezTo>
                <a:cubicBezTo>
                  <a:pt x="847" y="634"/>
                  <a:pt x="858" y="639"/>
                  <a:pt x="879" y="645"/>
                </a:cubicBezTo>
                <a:cubicBezTo>
                  <a:pt x="900" y="651"/>
                  <a:pt x="915" y="661"/>
                  <a:pt x="922" y="677"/>
                </a:cubicBezTo>
                <a:cubicBezTo>
                  <a:pt x="929" y="692"/>
                  <a:pt x="931" y="702"/>
                  <a:pt x="928" y="705"/>
                </a:cubicBezTo>
                <a:cubicBezTo>
                  <a:pt x="923" y="712"/>
                  <a:pt x="911" y="721"/>
                  <a:pt x="892" y="733"/>
                </a:cubicBezTo>
                <a:cubicBezTo>
                  <a:pt x="873" y="745"/>
                  <a:pt x="860" y="752"/>
                  <a:pt x="853" y="752"/>
                </a:cubicBezTo>
                <a:cubicBezTo>
                  <a:pt x="837" y="752"/>
                  <a:pt x="803" y="765"/>
                  <a:pt x="753" y="792"/>
                </a:cubicBezTo>
                <a:cubicBezTo>
                  <a:pt x="738" y="800"/>
                  <a:pt x="720" y="809"/>
                  <a:pt x="699" y="821"/>
                </a:cubicBezTo>
                <a:cubicBezTo>
                  <a:pt x="681" y="830"/>
                  <a:pt x="671" y="838"/>
                  <a:pt x="669" y="845"/>
                </a:cubicBezTo>
                <a:cubicBezTo>
                  <a:pt x="666" y="852"/>
                  <a:pt x="669" y="867"/>
                  <a:pt x="676" y="890"/>
                </a:cubicBezTo>
                <a:cubicBezTo>
                  <a:pt x="676" y="894"/>
                  <a:pt x="690" y="899"/>
                  <a:pt x="719" y="905"/>
                </a:cubicBezTo>
                <a:cubicBezTo>
                  <a:pt x="747" y="912"/>
                  <a:pt x="769" y="915"/>
                  <a:pt x="784" y="915"/>
                </a:cubicBezTo>
                <a:cubicBezTo>
                  <a:pt x="792" y="914"/>
                  <a:pt x="802" y="920"/>
                  <a:pt x="815" y="933"/>
                </a:cubicBezTo>
                <a:cubicBezTo>
                  <a:pt x="828" y="947"/>
                  <a:pt x="834" y="957"/>
                  <a:pt x="834" y="965"/>
                </a:cubicBezTo>
                <a:cubicBezTo>
                  <a:pt x="834" y="978"/>
                  <a:pt x="819" y="995"/>
                  <a:pt x="789" y="1016"/>
                </a:cubicBezTo>
                <a:cubicBezTo>
                  <a:pt x="759" y="1037"/>
                  <a:pt x="735" y="1048"/>
                  <a:pt x="717" y="1048"/>
                </a:cubicBezTo>
                <a:cubicBezTo>
                  <a:pt x="703" y="1049"/>
                  <a:pt x="693" y="1055"/>
                  <a:pt x="687" y="1064"/>
                </a:cubicBezTo>
                <a:cubicBezTo>
                  <a:pt x="681" y="1074"/>
                  <a:pt x="678" y="1091"/>
                  <a:pt x="678" y="1115"/>
                </a:cubicBezTo>
                <a:cubicBezTo>
                  <a:pt x="676" y="1163"/>
                  <a:pt x="676" y="1163"/>
                  <a:pt x="676" y="1163"/>
                </a:cubicBezTo>
                <a:cubicBezTo>
                  <a:pt x="703" y="1173"/>
                  <a:pt x="703" y="1173"/>
                  <a:pt x="703" y="1173"/>
                </a:cubicBezTo>
                <a:cubicBezTo>
                  <a:pt x="721" y="1179"/>
                  <a:pt x="734" y="1180"/>
                  <a:pt x="742" y="1175"/>
                </a:cubicBezTo>
                <a:cubicBezTo>
                  <a:pt x="747" y="1170"/>
                  <a:pt x="759" y="1155"/>
                  <a:pt x="778" y="1130"/>
                </a:cubicBezTo>
                <a:cubicBezTo>
                  <a:pt x="798" y="1105"/>
                  <a:pt x="807" y="1091"/>
                  <a:pt x="807" y="1088"/>
                </a:cubicBezTo>
                <a:cubicBezTo>
                  <a:pt x="807" y="1086"/>
                  <a:pt x="814" y="1075"/>
                  <a:pt x="828" y="1055"/>
                </a:cubicBezTo>
                <a:cubicBezTo>
                  <a:pt x="842" y="1035"/>
                  <a:pt x="850" y="1022"/>
                  <a:pt x="850" y="1015"/>
                </a:cubicBezTo>
                <a:cubicBezTo>
                  <a:pt x="850" y="1009"/>
                  <a:pt x="853" y="1000"/>
                  <a:pt x="859" y="990"/>
                </a:cubicBezTo>
                <a:cubicBezTo>
                  <a:pt x="866" y="980"/>
                  <a:pt x="874" y="958"/>
                  <a:pt x="884" y="925"/>
                </a:cubicBezTo>
                <a:cubicBezTo>
                  <a:pt x="894" y="891"/>
                  <a:pt x="906" y="855"/>
                  <a:pt x="920" y="815"/>
                </a:cubicBezTo>
                <a:cubicBezTo>
                  <a:pt x="933" y="775"/>
                  <a:pt x="945" y="737"/>
                  <a:pt x="956" y="700"/>
                </a:cubicBezTo>
                <a:cubicBezTo>
                  <a:pt x="967" y="662"/>
                  <a:pt x="974" y="645"/>
                  <a:pt x="976" y="648"/>
                </a:cubicBezTo>
                <a:cubicBezTo>
                  <a:pt x="977" y="650"/>
                  <a:pt x="976" y="661"/>
                  <a:pt x="971" y="678"/>
                </a:cubicBezTo>
                <a:cubicBezTo>
                  <a:pt x="966" y="696"/>
                  <a:pt x="959" y="721"/>
                  <a:pt x="951" y="753"/>
                </a:cubicBezTo>
                <a:cubicBezTo>
                  <a:pt x="930" y="851"/>
                  <a:pt x="913" y="918"/>
                  <a:pt x="902" y="956"/>
                </a:cubicBezTo>
                <a:cubicBezTo>
                  <a:pt x="891" y="993"/>
                  <a:pt x="877" y="1030"/>
                  <a:pt x="859" y="1067"/>
                </a:cubicBezTo>
                <a:cubicBezTo>
                  <a:pt x="842" y="1100"/>
                  <a:pt x="833" y="1122"/>
                  <a:pt x="831" y="1133"/>
                </a:cubicBezTo>
                <a:cubicBezTo>
                  <a:pt x="829" y="1143"/>
                  <a:pt x="824" y="1158"/>
                  <a:pt x="815" y="1179"/>
                </a:cubicBezTo>
                <a:cubicBezTo>
                  <a:pt x="797" y="1215"/>
                  <a:pt x="789" y="1246"/>
                  <a:pt x="792" y="1273"/>
                </a:cubicBezTo>
                <a:cubicBezTo>
                  <a:pt x="792" y="1283"/>
                  <a:pt x="791" y="1290"/>
                  <a:pt x="789" y="1292"/>
                </a:cubicBezTo>
                <a:cubicBezTo>
                  <a:pt x="787" y="1295"/>
                  <a:pt x="780" y="1297"/>
                  <a:pt x="767" y="1298"/>
                </a:cubicBezTo>
                <a:cubicBezTo>
                  <a:pt x="749" y="1299"/>
                  <a:pt x="734" y="1294"/>
                  <a:pt x="722" y="1283"/>
                </a:cubicBezTo>
                <a:cubicBezTo>
                  <a:pt x="709" y="1271"/>
                  <a:pt x="703" y="1263"/>
                  <a:pt x="703" y="1258"/>
                </a:cubicBezTo>
                <a:cubicBezTo>
                  <a:pt x="703" y="1251"/>
                  <a:pt x="700" y="1242"/>
                  <a:pt x="695" y="1230"/>
                </a:cubicBezTo>
                <a:cubicBezTo>
                  <a:pt x="689" y="1218"/>
                  <a:pt x="684" y="1210"/>
                  <a:pt x="680" y="1208"/>
                </a:cubicBezTo>
                <a:cubicBezTo>
                  <a:pt x="678" y="1206"/>
                  <a:pt x="675" y="1207"/>
                  <a:pt x="673" y="1210"/>
                </a:cubicBezTo>
                <a:cubicBezTo>
                  <a:pt x="672" y="1212"/>
                  <a:pt x="671" y="1215"/>
                  <a:pt x="671" y="1219"/>
                </a:cubicBezTo>
                <a:cubicBezTo>
                  <a:pt x="671" y="1231"/>
                  <a:pt x="670" y="1242"/>
                  <a:pt x="668" y="1254"/>
                </a:cubicBezTo>
                <a:cubicBezTo>
                  <a:pt x="666" y="1265"/>
                  <a:pt x="663" y="1315"/>
                  <a:pt x="661" y="1403"/>
                </a:cubicBezTo>
                <a:cubicBezTo>
                  <a:pt x="658" y="1491"/>
                  <a:pt x="654" y="1538"/>
                  <a:pt x="647" y="1544"/>
                </a:cubicBezTo>
                <a:cubicBezTo>
                  <a:pt x="642" y="1551"/>
                  <a:pt x="631" y="1552"/>
                  <a:pt x="613" y="1548"/>
                </a:cubicBezTo>
                <a:cubicBezTo>
                  <a:pt x="595" y="1544"/>
                  <a:pt x="576" y="1536"/>
                  <a:pt x="557" y="1523"/>
                </a:cubicBezTo>
                <a:cubicBezTo>
                  <a:pt x="535" y="1509"/>
                  <a:pt x="523" y="1498"/>
                  <a:pt x="519" y="1489"/>
                </a:cubicBezTo>
                <a:cubicBezTo>
                  <a:pt x="516" y="1480"/>
                  <a:pt x="508" y="1472"/>
                  <a:pt x="495" y="1467"/>
                </a:cubicBezTo>
                <a:cubicBezTo>
                  <a:pt x="483" y="1462"/>
                  <a:pt x="473" y="1454"/>
                  <a:pt x="468" y="1443"/>
                </a:cubicBezTo>
                <a:cubicBezTo>
                  <a:pt x="462" y="1432"/>
                  <a:pt x="450" y="1421"/>
                  <a:pt x="431" y="1408"/>
                </a:cubicBezTo>
                <a:cubicBezTo>
                  <a:pt x="412" y="1395"/>
                  <a:pt x="403" y="1386"/>
                  <a:pt x="403" y="1382"/>
                </a:cubicBezTo>
                <a:cubicBezTo>
                  <a:pt x="403" y="1377"/>
                  <a:pt x="400" y="1375"/>
                  <a:pt x="393" y="1375"/>
                </a:cubicBezTo>
                <a:cubicBezTo>
                  <a:pt x="387" y="1375"/>
                  <a:pt x="380" y="1385"/>
                  <a:pt x="373" y="1406"/>
                </a:cubicBezTo>
                <a:cubicBezTo>
                  <a:pt x="366" y="1426"/>
                  <a:pt x="363" y="1442"/>
                  <a:pt x="365" y="1454"/>
                </a:cubicBezTo>
                <a:cubicBezTo>
                  <a:pt x="367" y="1467"/>
                  <a:pt x="362" y="1476"/>
                  <a:pt x="349" y="1483"/>
                </a:cubicBezTo>
                <a:cubicBezTo>
                  <a:pt x="339" y="1488"/>
                  <a:pt x="332" y="1490"/>
                  <a:pt x="329" y="1490"/>
                </a:cubicBezTo>
                <a:cubicBezTo>
                  <a:pt x="326" y="1490"/>
                  <a:pt x="320" y="1487"/>
                  <a:pt x="313" y="1481"/>
                </a:cubicBezTo>
                <a:cubicBezTo>
                  <a:pt x="304" y="1473"/>
                  <a:pt x="291" y="1456"/>
                  <a:pt x="276" y="1429"/>
                </a:cubicBezTo>
                <a:cubicBezTo>
                  <a:pt x="261" y="1402"/>
                  <a:pt x="252" y="1369"/>
                  <a:pt x="251" y="1329"/>
                </a:cubicBezTo>
                <a:cubicBezTo>
                  <a:pt x="250" y="1302"/>
                  <a:pt x="250" y="1285"/>
                  <a:pt x="251" y="1277"/>
                </a:cubicBezTo>
                <a:cubicBezTo>
                  <a:pt x="252" y="1269"/>
                  <a:pt x="256" y="1264"/>
                  <a:pt x="261" y="1261"/>
                </a:cubicBezTo>
                <a:cubicBezTo>
                  <a:pt x="272" y="1255"/>
                  <a:pt x="281" y="1253"/>
                  <a:pt x="288" y="1256"/>
                </a:cubicBezTo>
                <a:cubicBezTo>
                  <a:pt x="294" y="1258"/>
                  <a:pt x="300" y="1267"/>
                  <a:pt x="307" y="1281"/>
                </a:cubicBezTo>
                <a:cubicBezTo>
                  <a:pt x="316" y="1301"/>
                  <a:pt x="326" y="1321"/>
                  <a:pt x="338" y="1339"/>
                </a:cubicBezTo>
                <a:cubicBezTo>
                  <a:pt x="349" y="1358"/>
                  <a:pt x="357" y="1367"/>
                  <a:pt x="361" y="1367"/>
                </a:cubicBezTo>
                <a:cubicBezTo>
                  <a:pt x="375" y="1367"/>
                  <a:pt x="377" y="1358"/>
                  <a:pt x="367" y="1340"/>
                </a:cubicBezTo>
                <a:cubicBezTo>
                  <a:pt x="364" y="1334"/>
                  <a:pt x="360" y="1328"/>
                  <a:pt x="355" y="1323"/>
                </a:cubicBezTo>
                <a:cubicBezTo>
                  <a:pt x="346" y="1314"/>
                  <a:pt x="343" y="1309"/>
                  <a:pt x="345" y="1308"/>
                </a:cubicBezTo>
                <a:cubicBezTo>
                  <a:pt x="348" y="1306"/>
                  <a:pt x="357" y="1313"/>
                  <a:pt x="372" y="1327"/>
                </a:cubicBezTo>
                <a:cubicBezTo>
                  <a:pt x="383" y="1336"/>
                  <a:pt x="394" y="1338"/>
                  <a:pt x="407" y="1333"/>
                </a:cubicBezTo>
                <a:cubicBezTo>
                  <a:pt x="422" y="1326"/>
                  <a:pt x="430" y="1324"/>
                  <a:pt x="430" y="1327"/>
                </a:cubicBezTo>
                <a:cubicBezTo>
                  <a:pt x="430" y="1328"/>
                  <a:pt x="429" y="1330"/>
                  <a:pt x="426" y="1333"/>
                </a:cubicBezTo>
                <a:cubicBezTo>
                  <a:pt x="407" y="1352"/>
                  <a:pt x="415" y="1367"/>
                  <a:pt x="451" y="1379"/>
                </a:cubicBezTo>
                <a:cubicBezTo>
                  <a:pt x="461" y="1383"/>
                  <a:pt x="474" y="1385"/>
                  <a:pt x="488" y="1387"/>
                </a:cubicBezTo>
                <a:cubicBezTo>
                  <a:pt x="511" y="1389"/>
                  <a:pt x="526" y="1386"/>
                  <a:pt x="533" y="1378"/>
                </a:cubicBezTo>
                <a:cubicBezTo>
                  <a:pt x="540" y="1370"/>
                  <a:pt x="544" y="1351"/>
                  <a:pt x="544" y="1323"/>
                </a:cubicBezTo>
                <a:cubicBezTo>
                  <a:pt x="544" y="1292"/>
                  <a:pt x="545" y="1252"/>
                  <a:pt x="549" y="1202"/>
                </a:cubicBezTo>
                <a:cubicBezTo>
                  <a:pt x="553" y="1127"/>
                  <a:pt x="553" y="1127"/>
                  <a:pt x="553" y="1127"/>
                </a:cubicBezTo>
                <a:cubicBezTo>
                  <a:pt x="534" y="1123"/>
                  <a:pt x="534" y="1123"/>
                  <a:pt x="534" y="1123"/>
                </a:cubicBezTo>
                <a:cubicBezTo>
                  <a:pt x="521" y="1119"/>
                  <a:pt x="508" y="1121"/>
                  <a:pt x="494" y="1129"/>
                </a:cubicBezTo>
                <a:cubicBezTo>
                  <a:pt x="481" y="1136"/>
                  <a:pt x="463" y="1140"/>
                  <a:pt x="440" y="1140"/>
                </a:cubicBezTo>
                <a:cubicBezTo>
                  <a:pt x="410" y="1140"/>
                  <a:pt x="390" y="1132"/>
                  <a:pt x="379" y="1115"/>
                </a:cubicBezTo>
                <a:cubicBezTo>
                  <a:pt x="368" y="1099"/>
                  <a:pt x="365" y="1070"/>
                  <a:pt x="370" y="1029"/>
                </a:cubicBezTo>
                <a:cubicBezTo>
                  <a:pt x="373" y="1008"/>
                  <a:pt x="381" y="995"/>
                  <a:pt x="393" y="990"/>
                </a:cubicBezTo>
                <a:cubicBezTo>
                  <a:pt x="431" y="973"/>
                  <a:pt x="477" y="943"/>
                  <a:pt x="532" y="898"/>
                </a:cubicBezTo>
                <a:cubicBezTo>
                  <a:pt x="547" y="885"/>
                  <a:pt x="557" y="875"/>
                  <a:pt x="560" y="869"/>
                </a:cubicBezTo>
                <a:cubicBezTo>
                  <a:pt x="563" y="863"/>
                  <a:pt x="565" y="853"/>
                  <a:pt x="565" y="840"/>
                </a:cubicBezTo>
                <a:cubicBezTo>
                  <a:pt x="565" y="821"/>
                  <a:pt x="572" y="805"/>
                  <a:pt x="588" y="794"/>
                </a:cubicBezTo>
                <a:cubicBezTo>
                  <a:pt x="594" y="789"/>
                  <a:pt x="601" y="785"/>
                  <a:pt x="609" y="783"/>
                </a:cubicBezTo>
                <a:cubicBezTo>
                  <a:pt x="617" y="781"/>
                  <a:pt x="623" y="781"/>
                  <a:pt x="628" y="783"/>
                </a:cubicBezTo>
                <a:cubicBezTo>
                  <a:pt x="633" y="785"/>
                  <a:pt x="636" y="789"/>
                  <a:pt x="636" y="794"/>
                </a:cubicBezTo>
                <a:cubicBezTo>
                  <a:pt x="636" y="799"/>
                  <a:pt x="639" y="801"/>
                  <a:pt x="646" y="800"/>
                </a:cubicBezTo>
                <a:cubicBezTo>
                  <a:pt x="651" y="798"/>
                  <a:pt x="662" y="791"/>
                  <a:pt x="679" y="778"/>
                </a:cubicBezTo>
                <a:cubicBezTo>
                  <a:pt x="697" y="764"/>
                  <a:pt x="712" y="751"/>
                  <a:pt x="726" y="738"/>
                </a:cubicBezTo>
                <a:cubicBezTo>
                  <a:pt x="740" y="725"/>
                  <a:pt x="746" y="718"/>
                  <a:pt x="744" y="717"/>
                </a:cubicBezTo>
                <a:cubicBezTo>
                  <a:pt x="737" y="714"/>
                  <a:pt x="697" y="728"/>
                  <a:pt x="622" y="756"/>
                </a:cubicBezTo>
                <a:cubicBezTo>
                  <a:pt x="548" y="785"/>
                  <a:pt x="502" y="805"/>
                  <a:pt x="486" y="815"/>
                </a:cubicBezTo>
                <a:cubicBezTo>
                  <a:pt x="476" y="823"/>
                  <a:pt x="457" y="832"/>
                  <a:pt x="431" y="843"/>
                </a:cubicBezTo>
                <a:cubicBezTo>
                  <a:pt x="405" y="854"/>
                  <a:pt x="387" y="863"/>
                  <a:pt x="378" y="872"/>
                </a:cubicBezTo>
                <a:cubicBezTo>
                  <a:pt x="369" y="880"/>
                  <a:pt x="354" y="889"/>
                  <a:pt x="332" y="900"/>
                </a:cubicBezTo>
                <a:cubicBezTo>
                  <a:pt x="256" y="932"/>
                  <a:pt x="198" y="958"/>
                  <a:pt x="159" y="979"/>
                </a:cubicBezTo>
                <a:cubicBezTo>
                  <a:pt x="152" y="982"/>
                  <a:pt x="140" y="986"/>
                  <a:pt x="122" y="988"/>
                </a:cubicBezTo>
                <a:cubicBezTo>
                  <a:pt x="104" y="991"/>
                  <a:pt x="88" y="992"/>
                  <a:pt x="72" y="991"/>
                </a:cubicBezTo>
                <a:cubicBezTo>
                  <a:pt x="57" y="990"/>
                  <a:pt x="49" y="989"/>
                  <a:pt x="49" y="986"/>
                </a:cubicBezTo>
                <a:cubicBezTo>
                  <a:pt x="49" y="981"/>
                  <a:pt x="46" y="979"/>
                  <a:pt x="40" y="979"/>
                </a:cubicBezTo>
                <a:cubicBezTo>
                  <a:pt x="35" y="979"/>
                  <a:pt x="29" y="975"/>
                  <a:pt x="22" y="967"/>
                </a:cubicBezTo>
                <a:cubicBezTo>
                  <a:pt x="16" y="959"/>
                  <a:pt x="10" y="950"/>
                  <a:pt x="5" y="938"/>
                </a:cubicBezTo>
                <a:cubicBezTo>
                  <a:pt x="0" y="923"/>
                  <a:pt x="4" y="906"/>
                  <a:pt x="17" y="888"/>
                </a:cubicBezTo>
                <a:cubicBezTo>
                  <a:pt x="31" y="870"/>
                  <a:pt x="45" y="863"/>
                  <a:pt x="61" y="865"/>
                </a:cubicBezTo>
                <a:cubicBezTo>
                  <a:pt x="68" y="866"/>
                  <a:pt x="66" y="873"/>
                  <a:pt x="54" y="884"/>
                </a:cubicBezTo>
                <a:cubicBezTo>
                  <a:pt x="42" y="896"/>
                  <a:pt x="36" y="904"/>
                  <a:pt x="38" y="907"/>
                </a:cubicBezTo>
                <a:cubicBezTo>
                  <a:pt x="44" y="916"/>
                  <a:pt x="67" y="916"/>
                  <a:pt x="106" y="905"/>
                </a:cubicBezTo>
                <a:cubicBezTo>
                  <a:pt x="145" y="895"/>
                  <a:pt x="188" y="878"/>
                  <a:pt x="236" y="854"/>
                </a:cubicBezTo>
                <a:cubicBezTo>
                  <a:pt x="249" y="847"/>
                  <a:pt x="258" y="844"/>
                  <a:pt x="264" y="844"/>
                </a:cubicBezTo>
                <a:cubicBezTo>
                  <a:pt x="269" y="844"/>
                  <a:pt x="281" y="838"/>
                  <a:pt x="298" y="826"/>
                </a:cubicBezTo>
                <a:cubicBezTo>
                  <a:pt x="316" y="813"/>
                  <a:pt x="324" y="809"/>
                  <a:pt x="324" y="812"/>
                </a:cubicBezTo>
                <a:cubicBezTo>
                  <a:pt x="324" y="815"/>
                  <a:pt x="327" y="814"/>
                  <a:pt x="333" y="809"/>
                </a:cubicBezTo>
                <a:cubicBezTo>
                  <a:pt x="339" y="804"/>
                  <a:pt x="337" y="793"/>
                  <a:pt x="328" y="776"/>
                </a:cubicBezTo>
                <a:cubicBezTo>
                  <a:pt x="319" y="758"/>
                  <a:pt x="315" y="744"/>
                  <a:pt x="316" y="732"/>
                </a:cubicBezTo>
                <a:cubicBezTo>
                  <a:pt x="316" y="721"/>
                  <a:pt x="313" y="712"/>
                  <a:pt x="307" y="707"/>
                </a:cubicBezTo>
                <a:cubicBezTo>
                  <a:pt x="285" y="691"/>
                  <a:pt x="297" y="654"/>
                  <a:pt x="342" y="598"/>
                </a:cubicBezTo>
                <a:cubicBezTo>
                  <a:pt x="361" y="573"/>
                  <a:pt x="376" y="552"/>
                  <a:pt x="389" y="535"/>
                </a:cubicBezTo>
                <a:cubicBezTo>
                  <a:pt x="401" y="518"/>
                  <a:pt x="409" y="507"/>
                  <a:pt x="413" y="501"/>
                </a:cubicBezTo>
                <a:cubicBezTo>
                  <a:pt x="435" y="476"/>
                  <a:pt x="445" y="458"/>
                  <a:pt x="445" y="448"/>
                </a:cubicBezTo>
                <a:cubicBezTo>
                  <a:pt x="445" y="442"/>
                  <a:pt x="435" y="440"/>
                  <a:pt x="414" y="441"/>
                </a:cubicBezTo>
                <a:cubicBezTo>
                  <a:pt x="393" y="441"/>
                  <a:pt x="375" y="435"/>
                  <a:pt x="361" y="423"/>
                </a:cubicBezTo>
                <a:cubicBezTo>
                  <a:pt x="348" y="410"/>
                  <a:pt x="339" y="393"/>
                  <a:pt x="335" y="373"/>
                </a:cubicBezTo>
                <a:cubicBezTo>
                  <a:pt x="330" y="352"/>
                  <a:pt x="332" y="337"/>
                  <a:pt x="340" y="328"/>
                </a:cubicBezTo>
                <a:cubicBezTo>
                  <a:pt x="350" y="317"/>
                  <a:pt x="406" y="291"/>
                  <a:pt x="509" y="251"/>
                </a:cubicBezTo>
                <a:cubicBezTo>
                  <a:pt x="544" y="238"/>
                  <a:pt x="567" y="227"/>
                  <a:pt x="580" y="218"/>
                </a:cubicBezTo>
                <a:cubicBezTo>
                  <a:pt x="593" y="208"/>
                  <a:pt x="603" y="194"/>
                  <a:pt x="611" y="174"/>
                </a:cubicBezTo>
                <a:cubicBezTo>
                  <a:pt x="619" y="156"/>
                  <a:pt x="622" y="144"/>
                  <a:pt x="621" y="137"/>
                </a:cubicBezTo>
                <a:cubicBezTo>
                  <a:pt x="621" y="130"/>
                  <a:pt x="615" y="121"/>
                  <a:pt x="605" y="111"/>
                </a:cubicBezTo>
                <a:cubicBezTo>
                  <a:pt x="594" y="98"/>
                  <a:pt x="588" y="88"/>
                  <a:pt x="588" y="81"/>
                </a:cubicBezTo>
                <a:cubicBezTo>
                  <a:pt x="588" y="74"/>
                  <a:pt x="586" y="70"/>
                  <a:pt x="581" y="70"/>
                </a:cubicBezTo>
                <a:cubicBezTo>
                  <a:pt x="577" y="70"/>
                  <a:pt x="573" y="66"/>
                  <a:pt x="571" y="58"/>
                </a:cubicBezTo>
                <a:cubicBezTo>
                  <a:pt x="568" y="50"/>
                  <a:pt x="565" y="42"/>
                  <a:pt x="562" y="34"/>
                </a:cubicBezTo>
                <a:cubicBezTo>
                  <a:pt x="559" y="26"/>
                  <a:pt x="561" y="19"/>
                  <a:pt x="569" y="13"/>
                </a:cubicBezTo>
                <a:close/>
                <a:moveTo>
                  <a:pt x="83" y="857"/>
                </a:moveTo>
                <a:cubicBezTo>
                  <a:pt x="78" y="857"/>
                  <a:pt x="77" y="855"/>
                  <a:pt x="80" y="851"/>
                </a:cubicBezTo>
                <a:cubicBezTo>
                  <a:pt x="82" y="846"/>
                  <a:pt x="86" y="844"/>
                  <a:pt x="91" y="844"/>
                </a:cubicBezTo>
                <a:cubicBezTo>
                  <a:pt x="96" y="844"/>
                  <a:pt x="97" y="846"/>
                  <a:pt x="94" y="851"/>
                </a:cubicBezTo>
                <a:cubicBezTo>
                  <a:pt x="91" y="855"/>
                  <a:pt x="87" y="857"/>
                  <a:pt x="83" y="857"/>
                </a:cubicBezTo>
                <a:close/>
                <a:moveTo>
                  <a:pt x="572" y="271"/>
                </a:moveTo>
                <a:cubicBezTo>
                  <a:pt x="572" y="268"/>
                  <a:pt x="567" y="266"/>
                  <a:pt x="557" y="265"/>
                </a:cubicBezTo>
                <a:cubicBezTo>
                  <a:pt x="547" y="263"/>
                  <a:pt x="535" y="263"/>
                  <a:pt x="520" y="265"/>
                </a:cubicBezTo>
                <a:cubicBezTo>
                  <a:pt x="506" y="266"/>
                  <a:pt x="495" y="269"/>
                  <a:pt x="488" y="272"/>
                </a:cubicBezTo>
                <a:cubicBezTo>
                  <a:pt x="470" y="278"/>
                  <a:pt x="452" y="288"/>
                  <a:pt x="434" y="303"/>
                </a:cubicBezTo>
                <a:cubicBezTo>
                  <a:pt x="407" y="326"/>
                  <a:pt x="407" y="326"/>
                  <a:pt x="407" y="326"/>
                </a:cubicBezTo>
                <a:cubicBezTo>
                  <a:pt x="434" y="321"/>
                  <a:pt x="434" y="321"/>
                  <a:pt x="434" y="321"/>
                </a:cubicBezTo>
                <a:cubicBezTo>
                  <a:pt x="453" y="318"/>
                  <a:pt x="469" y="314"/>
                  <a:pt x="480" y="308"/>
                </a:cubicBezTo>
                <a:cubicBezTo>
                  <a:pt x="492" y="302"/>
                  <a:pt x="510" y="295"/>
                  <a:pt x="535" y="287"/>
                </a:cubicBezTo>
                <a:cubicBezTo>
                  <a:pt x="560" y="279"/>
                  <a:pt x="572" y="273"/>
                  <a:pt x="572" y="271"/>
                </a:cubicBezTo>
                <a:close/>
                <a:moveTo>
                  <a:pt x="551" y="715"/>
                </a:moveTo>
                <a:cubicBezTo>
                  <a:pt x="556" y="712"/>
                  <a:pt x="559" y="711"/>
                  <a:pt x="558" y="710"/>
                </a:cubicBezTo>
                <a:cubicBezTo>
                  <a:pt x="557" y="710"/>
                  <a:pt x="554" y="709"/>
                  <a:pt x="549" y="709"/>
                </a:cubicBezTo>
                <a:cubicBezTo>
                  <a:pt x="542" y="709"/>
                  <a:pt x="536" y="711"/>
                  <a:pt x="534" y="715"/>
                </a:cubicBezTo>
                <a:cubicBezTo>
                  <a:pt x="531" y="719"/>
                  <a:pt x="531" y="721"/>
                  <a:pt x="534" y="723"/>
                </a:cubicBezTo>
                <a:cubicBezTo>
                  <a:pt x="538" y="723"/>
                  <a:pt x="544" y="720"/>
                  <a:pt x="551" y="715"/>
                </a:cubicBezTo>
                <a:close/>
                <a:moveTo>
                  <a:pt x="680" y="503"/>
                </a:moveTo>
                <a:cubicBezTo>
                  <a:pt x="681" y="485"/>
                  <a:pt x="681" y="474"/>
                  <a:pt x="680" y="470"/>
                </a:cubicBezTo>
                <a:cubicBezTo>
                  <a:pt x="679" y="465"/>
                  <a:pt x="675" y="462"/>
                  <a:pt x="669" y="461"/>
                </a:cubicBezTo>
                <a:cubicBezTo>
                  <a:pt x="660" y="461"/>
                  <a:pt x="651" y="465"/>
                  <a:pt x="644" y="474"/>
                </a:cubicBezTo>
                <a:cubicBezTo>
                  <a:pt x="636" y="482"/>
                  <a:pt x="625" y="500"/>
                  <a:pt x="611" y="528"/>
                </a:cubicBezTo>
                <a:cubicBezTo>
                  <a:pt x="597" y="557"/>
                  <a:pt x="588" y="572"/>
                  <a:pt x="586" y="574"/>
                </a:cubicBezTo>
                <a:cubicBezTo>
                  <a:pt x="583" y="576"/>
                  <a:pt x="579" y="585"/>
                  <a:pt x="572" y="601"/>
                </a:cubicBezTo>
                <a:cubicBezTo>
                  <a:pt x="566" y="618"/>
                  <a:pt x="557" y="635"/>
                  <a:pt x="545" y="652"/>
                </a:cubicBezTo>
                <a:cubicBezTo>
                  <a:pt x="531" y="673"/>
                  <a:pt x="529" y="684"/>
                  <a:pt x="540" y="684"/>
                </a:cubicBezTo>
                <a:cubicBezTo>
                  <a:pt x="547" y="683"/>
                  <a:pt x="560" y="675"/>
                  <a:pt x="578" y="661"/>
                </a:cubicBezTo>
                <a:cubicBezTo>
                  <a:pt x="615" y="632"/>
                  <a:pt x="641" y="606"/>
                  <a:pt x="655" y="583"/>
                </a:cubicBezTo>
                <a:cubicBezTo>
                  <a:pt x="669" y="561"/>
                  <a:pt x="678" y="534"/>
                  <a:pt x="680" y="503"/>
                </a:cubicBezTo>
                <a:close/>
                <a:moveTo>
                  <a:pt x="555" y="967"/>
                </a:moveTo>
                <a:cubicBezTo>
                  <a:pt x="559" y="959"/>
                  <a:pt x="560" y="954"/>
                  <a:pt x="557" y="952"/>
                </a:cubicBezTo>
                <a:cubicBezTo>
                  <a:pt x="554" y="950"/>
                  <a:pt x="553" y="952"/>
                  <a:pt x="551" y="957"/>
                </a:cubicBezTo>
                <a:cubicBezTo>
                  <a:pt x="550" y="959"/>
                  <a:pt x="549" y="960"/>
                  <a:pt x="549" y="961"/>
                </a:cubicBezTo>
                <a:cubicBezTo>
                  <a:pt x="545" y="969"/>
                  <a:pt x="545" y="974"/>
                  <a:pt x="547" y="977"/>
                </a:cubicBezTo>
                <a:cubicBezTo>
                  <a:pt x="549" y="978"/>
                  <a:pt x="551" y="976"/>
                  <a:pt x="553" y="971"/>
                </a:cubicBezTo>
                <a:cubicBezTo>
                  <a:pt x="554" y="970"/>
                  <a:pt x="555" y="968"/>
                  <a:pt x="555" y="967"/>
                </a:cubicBezTo>
                <a:close/>
                <a:moveTo>
                  <a:pt x="1132" y="425"/>
                </a:moveTo>
                <a:cubicBezTo>
                  <a:pt x="1132" y="421"/>
                  <a:pt x="1136" y="415"/>
                  <a:pt x="1144" y="407"/>
                </a:cubicBezTo>
                <a:cubicBezTo>
                  <a:pt x="1152" y="399"/>
                  <a:pt x="1160" y="398"/>
                  <a:pt x="1169" y="403"/>
                </a:cubicBezTo>
                <a:cubicBezTo>
                  <a:pt x="1178" y="408"/>
                  <a:pt x="1186" y="408"/>
                  <a:pt x="1193" y="403"/>
                </a:cubicBezTo>
                <a:cubicBezTo>
                  <a:pt x="1200" y="398"/>
                  <a:pt x="1206" y="397"/>
                  <a:pt x="1212" y="400"/>
                </a:cubicBezTo>
                <a:cubicBezTo>
                  <a:pt x="1218" y="404"/>
                  <a:pt x="1227" y="406"/>
                  <a:pt x="1238" y="407"/>
                </a:cubicBezTo>
                <a:cubicBezTo>
                  <a:pt x="1256" y="408"/>
                  <a:pt x="1274" y="411"/>
                  <a:pt x="1291" y="415"/>
                </a:cubicBezTo>
                <a:cubicBezTo>
                  <a:pt x="1308" y="419"/>
                  <a:pt x="1317" y="422"/>
                  <a:pt x="1317" y="424"/>
                </a:cubicBezTo>
                <a:cubicBezTo>
                  <a:pt x="1317" y="427"/>
                  <a:pt x="1324" y="436"/>
                  <a:pt x="1338" y="452"/>
                </a:cubicBezTo>
                <a:cubicBezTo>
                  <a:pt x="1352" y="468"/>
                  <a:pt x="1358" y="480"/>
                  <a:pt x="1355" y="488"/>
                </a:cubicBezTo>
                <a:cubicBezTo>
                  <a:pt x="1351" y="496"/>
                  <a:pt x="1349" y="503"/>
                  <a:pt x="1349" y="511"/>
                </a:cubicBezTo>
                <a:cubicBezTo>
                  <a:pt x="1348" y="519"/>
                  <a:pt x="1342" y="528"/>
                  <a:pt x="1331" y="538"/>
                </a:cubicBezTo>
                <a:cubicBezTo>
                  <a:pt x="1319" y="548"/>
                  <a:pt x="1311" y="555"/>
                  <a:pt x="1306" y="559"/>
                </a:cubicBezTo>
                <a:cubicBezTo>
                  <a:pt x="1300" y="563"/>
                  <a:pt x="1295" y="576"/>
                  <a:pt x="1288" y="598"/>
                </a:cubicBezTo>
                <a:cubicBezTo>
                  <a:pt x="1282" y="619"/>
                  <a:pt x="1277" y="630"/>
                  <a:pt x="1273" y="630"/>
                </a:cubicBezTo>
                <a:cubicBezTo>
                  <a:pt x="1269" y="630"/>
                  <a:pt x="1267" y="635"/>
                  <a:pt x="1267" y="644"/>
                </a:cubicBezTo>
                <a:cubicBezTo>
                  <a:pt x="1267" y="653"/>
                  <a:pt x="1265" y="659"/>
                  <a:pt x="1260" y="662"/>
                </a:cubicBezTo>
                <a:cubicBezTo>
                  <a:pt x="1256" y="665"/>
                  <a:pt x="1254" y="671"/>
                  <a:pt x="1254" y="679"/>
                </a:cubicBezTo>
                <a:cubicBezTo>
                  <a:pt x="1254" y="688"/>
                  <a:pt x="1250" y="695"/>
                  <a:pt x="1243" y="701"/>
                </a:cubicBezTo>
                <a:cubicBezTo>
                  <a:pt x="1236" y="706"/>
                  <a:pt x="1232" y="715"/>
                  <a:pt x="1232" y="727"/>
                </a:cubicBezTo>
                <a:cubicBezTo>
                  <a:pt x="1232" y="738"/>
                  <a:pt x="1230" y="744"/>
                  <a:pt x="1225" y="744"/>
                </a:cubicBezTo>
                <a:cubicBezTo>
                  <a:pt x="1220" y="744"/>
                  <a:pt x="1218" y="747"/>
                  <a:pt x="1221" y="754"/>
                </a:cubicBezTo>
                <a:cubicBezTo>
                  <a:pt x="1223" y="762"/>
                  <a:pt x="1220" y="766"/>
                  <a:pt x="1209" y="769"/>
                </a:cubicBezTo>
                <a:cubicBezTo>
                  <a:pt x="1203" y="771"/>
                  <a:pt x="1200" y="774"/>
                  <a:pt x="1200" y="777"/>
                </a:cubicBezTo>
                <a:cubicBezTo>
                  <a:pt x="1202" y="779"/>
                  <a:pt x="1200" y="783"/>
                  <a:pt x="1192" y="789"/>
                </a:cubicBezTo>
                <a:cubicBezTo>
                  <a:pt x="1184" y="795"/>
                  <a:pt x="1179" y="804"/>
                  <a:pt x="1177" y="815"/>
                </a:cubicBezTo>
                <a:cubicBezTo>
                  <a:pt x="1175" y="832"/>
                  <a:pt x="1175" y="832"/>
                  <a:pt x="1175" y="832"/>
                </a:cubicBezTo>
                <a:cubicBezTo>
                  <a:pt x="1190" y="817"/>
                  <a:pt x="1190" y="817"/>
                  <a:pt x="1190" y="817"/>
                </a:cubicBezTo>
                <a:cubicBezTo>
                  <a:pt x="1202" y="807"/>
                  <a:pt x="1218" y="795"/>
                  <a:pt x="1238" y="782"/>
                </a:cubicBezTo>
                <a:cubicBezTo>
                  <a:pt x="1259" y="770"/>
                  <a:pt x="1272" y="761"/>
                  <a:pt x="1277" y="757"/>
                </a:cubicBezTo>
                <a:cubicBezTo>
                  <a:pt x="1286" y="750"/>
                  <a:pt x="1303" y="738"/>
                  <a:pt x="1329" y="723"/>
                </a:cubicBezTo>
                <a:cubicBezTo>
                  <a:pt x="1354" y="707"/>
                  <a:pt x="1371" y="699"/>
                  <a:pt x="1379" y="698"/>
                </a:cubicBezTo>
                <a:cubicBezTo>
                  <a:pt x="1389" y="695"/>
                  <a:pt x="1409" y="698"/>
                  <a:pt x="1439" y="705"/>
                </a:cubicBezTo>
                <a:cubicBezTo>
                  <a:pt x="1469" y="713"/>
                  <a:pt x="1488" y="721"/>
                  <a:pt x="1494" y="728"/>
                </a:cubicBezTo>
                <a:cubicBezTo>
                  <a:pt x="1504" y="741"/>
                  <a:pt x="1509" y="751"/>
                  <a:pt x="1507" y="758"/>
                </a:cubicBezTo>
                <a:cubicBezTo>
                  <a:pt x="1505" y="765"/>
                  <a:pt x="1496" y="768"/>
                  <a:pt x="1481" y="765"/>
                </a:cubicBezTo>
                <a:cubicBezTo>
                  <a:pt x="1475" y="765"/>
                  <a:pt x="1470" y="767"/>
                  <a:pt x="1464" y="771"/>
                </a:cubicBezTo>
                <a:cubicBezTo>
                  <a:pt x="1458" y="775"/>
                  <a:pt x="1446" y="777"/>
                  <a:pt x="1427" y="778"/>
                </a:cubicBezTo>
                <a:cubicBezTo>
                  <a:pt x="1400" y="780"/>
                  <a:pt x="1373" y="793"/>
                  <a:pt x="1346" y="819"/>
                </a:cubicBezTo>
                <a:cubicBezTo>
                  <a:pt x="1329" y="834"/>
                  <a:pt x="1329" y="834"/>
                  <a:pt x="1329" y="834"/>
                </a:cubicBezTo>
                <a:cubicBezTo>
                  <a:pt x="1350" y="865"/>
                  <a:pt x="1350" y="865"/>
                  <a:pt x="1350" y="865"/>
                </a:cubicBezTo>
                <a:cubicBezTo>
                  <a:pt x="1364" y="886"/>
                  <a:pt x="1374" y="913"/>
                  <a:pt x="1381" y="946"/>
                </a:cubicBezTo>
                <a:cubicBezTo>
                  <a:pt x="1387" y="979"/>
                  <a:pt x="1391" y="998"/>
                  <a:pt x="1394" y="1003"/>
                </a:cubicBezTo>
                <a:cubicBezTo>
                  <a:pt x="1397" y="1007"/>
                  <a:pt x="1399" y="1021"/>
                  <a:pt x="1400" y="1044"/>
                </a:cubicBezTo>
                <a:cubicBezTo>
                  <a:pt x="1401" y="1067"/>
                  <a:pt x="1405" y="1090"/>
                  <a:pt x="1411" y="1111"/>
                </a:cubicBezTo>
                <a:cubicBezTo>
                  <a:pt x="1418" y="1133"/>
                  <a:pt x="1419" y="1150"/>
                  <a:pt x="1415" y="1160"/>
                </a:cubicBezTo>
                <a:cubicBezTo>
                  <a:pt x="1411" y="1171"/>
                  <a:pt x="1408" y="1207"/>
                  <a:pt x="1406" y="1267"/>
                </a:cubicBezTo>
                <a:cubicBezTo>
                  <a:pt x="1403" y="1328"/>
                  <a:pt x="1399" y="1369"/>
                  <a:pt x="1395" y="1391"/>
                </a:cubicBezTo>
                <a:cubicBezTo>
                  <a:pt x="1390" y="1414"/>
                  <a:pt x="1388" y="1431"/>
                  <a:pt x="1388" y="1444"/>
                </a:cubicBezTo>
                <a:cubicBezTo>
                  <a:pt x="1388" y="1475"/>
                  <a:pt x="1382" y="1498"/>
                  <a:pt x="1371" y="1512"/>
                </a:cubicBezTo>
                <a:cubicBezTo>
                  <a:pt x="1370" y="1513"/>
                  <a:pt x="1368" y="1514"/>
                  <a:pt x="1367" y="1514"/>
                </a:cubicBezTo>
                <a:cubicBezTo>
                  <a:pt x="1363" y="1511"/>
                  <a:pt x="1361" y="1513"/>
                  <a:pt x="1361" y="1519"/>
                </a:cubicBezTo>
                <a:cubicBezTo>
                  <a:pt x="1361" y="1528"/>
                  <a:pt x="1358" y="1544"/>
                  <a:pt x="1352" y="1567"/>
                </a:cubicBezTo>
                <a:cubicBezTo>
                  <a:pt x="1345" y="1590"/>
                  <a:pt x="1341" y="1603"/>
                  <a:pt x="1338" y="1606"/>
                </a:cubicBezTo>
                <a:cubicBezTo>
                  <a:pt x="1333" y="1608"/>
                  <a:pt x="1331" y="1616"/>
                  <a:pt x="1331" y="1630"/>
                </a:cubicBezTo>
                <a:cubicBezTo>
                  <a:pt x="1331" y="1643"/>
                  <a:pt x="1328" y="1651"/>
                  <a:pt x="1324" y="1654"/>
                </a:cubicBezTo>
                <a:cubicBezTo>
                  <a:pt x="1319" y="1657"/>
                  <a:pt x="1310" y="1673"/>
                  <a:pt x="1296" y="1704"/>
                </a:cubicBezTo>
                <a:cubicBezTo>
                  <a:pt x="1282" y="1735"/>
                  <a:pt x="1270" y="1755"/>
                  <a:pt x="1260" y="1765"/>
                </a:cubicBezTo>
                <a:cubicBezTo>
                  <a:pt x="1251" y="1774"/>
                  <a:pt x="1246" y="1782"/>
                  <a:pt x="1246" y="1789"/>
                </a:cubicBezTo>
                <a:cubicBezTo>
                  <a:pt x="1246" y="1795"/>
                  <a:pt x="1236" y="1809"/>
                  <a:pt x="1215" y="1829"/>
                </a:cubicBezTo>
                <a:cubicBezTo>
                  <a:pt x="1195" y="1850"/>
                  <a:pt x="1180" y="1869"/>
                  <a:pt x="1172" y="1887"/>
                </a:cubicBezTo>
                <a:cubicBezTo>
                  <a:pt x="1163" y="1905"/>
                  <a:pt x="1155" y="1916"/>
                  <a:pt x="1148" y="1920"/>
                </a:cubicBezTo>
                <a:cubicBezTo>
                  <a:pt x="1141" y="1923"/>
                  <a:pt x="1139" y="1923"/>
                  <a:pt x="1140" y="1918"/>
                </a:cubicBezTo>
                <a:cubicBezTo>
                  <a:pt x="1140" y="1912"/>
                  <a:pt x="1143" y="1900"/>
                  <a:pt x="1150" y="1881"/>
                </a:cubicBezTo>
                <a:cubicBezTo>
                  <a:pt x="1168" y="1832"/>
                  <a:pt x="1176" y="1800"/>
                  <a:pt x="1175" y="1785"/>
                </a:cubicBezTo>
                <a:cubicBezTo>
                  <a:pt x="1175" y="1784"/>
                  <a:pt x="1178" y="1771"/>
                  <a:pt x="1185" y="1747"/>
                </a:cubicBezTo>
                <a:cubicBezTo>
                  <a:pt x="1192" y="1724"/>
                  <a:pt x="1202" y="1674"/>
                  <a:pt x="1214" y="1598"/>
                </a:cubicBezTo>
                <a:cubicBezTo>
                  <a:pt x="1226" y="1522"/>
                  <a:pt x="1234" y="1472"/>
                  <a:pt x="1238" y="1446"/>
                </a:cubicBezTo>
                <a:cubicBezTo>
                  <a:pt x="1252" y="1371"/>
                  <a:pt x="1261" y="1292"/>
                  <a:pt x="1263" y="1211"/>
                </a:cubicBezTo>
                <a:cubicBezTo>
                  <a:pt x="1266" y="1177"/>
                  <a:pt x="1268" y="1139"/>
                  <a:pt x="1271" y="1098"/>
                </a:cubicBezTo>
                <a:cubicBezTo>
                  <a:pt x="1280" y="958"/>
                  <a:pt x="1282" y="883"/>
                  <a:pt x="1277" y="873"/>
                </a:cubicBezTo>
                <a:cubicBezTo>
                  <a:pt x="1273" y="868"/>
                  <a:pt x="1265" y="870"/>
                  <a:pt x="1254" y="880"/>
                </a:cubicBezTo>
                <a:cubicBezTo>
                  <a:pt x="1242" y="889"/>
                  <a:pt x="1238" y="895"/>
                  <a:pt x="1241" y="898"/>
                </a:cubicBezTo>
                <a:cubicBezTo>
                  <a:pt x="1244" y="900"/>
                  <a:pt x="1240" y="905"/>
                  <a:pt x="1229" y="913"/>
                </a:cubicBezTo>
                <a:cubicBezTo>
                  <a:pt x="1221" y="918"/>
                  <a:pt x="1200" y="937"/>
                  <a:pt x="1167" y="968"/>
                </a:cubicBezTo>
                <a:cubicBezTo>
                  <a:pt x="1134" y="999"/>
                  <a:pt x="1114" y="1020"/>
                  <a:pt x="1107" y="1029"/>
                </a:cubicBezTo>
                <a:cubicBezTo>
                  <a:pt x="1103" y="1034"/>
                  <a:pt x="1095" y="1056"/>
                  <a:pt x="1082" y="1096"/>
                </a:cubicBezTo>
                <a:cubicBezTo>
                  <a:pt x="1069" y="1136"/>
                  <a:pt x="1060" y="1168"/>
                  <a:pt x="1055" y="1194"/>
                </a:cubicBezTo>
                <a:cubicBezTo>
                  <a:pt x="1050" y="1217"/>
                  <a:pt x="1045" y="1232"/>
                  <a:pt x="1040" y="1238"/>
                </a:cubicBezTo>
                <a:cubicBezTo>
                  <a:pt x="1034" y="1245"/>
                  <a:pt x="1025" y="1247"/>
                  <a:pt x="1013" y="1246"/>
                </a:cubicBezTo>
                <a:cubicBezTo>
                  <a:pt x="1002" y="1245"/>
                  <a:pt x="991" y="1240"/>
                  <a:pt x="980" y="1231"/>
                </a:cubicBezTo>
                <a:cubicBezTo>
                  <a:pt x="970" y="1222"/>
                  <a:pt x="960" y="1208"/>
                  <a:pt x="950" y="1189"/>
                </a:cubicBezTo>
                <a:cubicBezTo>
                  <a:pt x="939" y="1171"/>
                  <a:pt x="934" y="1157"/>
                  <a:pt x="934" y="1149"/>
                </a:cubicBezTo>
                <a:cubicBezTo>
                  <a:pt x="934" y="1141"/>
                  <a:pt x="932" y="1134"/>
                  <a:pt x="928" y="1129"/>
                </a:cubicBezTo>
                <a:cubicBezTo>
                  <a:pt x="922" y="1124"/>
                  <a:pt x="917" y="1110"/>
                  <a:pt x="914" y="1088"/>
                </a:cubicBezTo>
                <a:cubicBezTo>
                  <a:pt x="911" y="1066"/>
                  <a:pt x="910" y="1046"/>
                  <a:pt x="911" y="1028"/>
                </a:cubicBezTo>
                <a:cubicBezTo>
                  <a:pt x="912" y="1009"/>
                  <a:pt x="916" y="1000"/>
                  <a:pt x="921" y="1000"/>
                </a:cubicBezTo>
                <a:cubicBezTo>
                  <a:pt x="930" y="1000"/>
                  <a:pt x="972" y="904"/>
                  <a:pt x="1048" y="711"/>
                </a:cubicBezTo>
                <a:cubicBezTo>
                  <a:pt x="1052" y="702"/>
                  <a:pt x="1060" y="684"/>
                  <a:pt x="1073" y="655"/>
                </a:cubicBezTo>
                <a:cubicBezTo>
                  <a:pt x="1103" y="586"/>
                  <a:pt x="1113" y="550"/>
                  <a:pt x="1102" y="546"/>
                </a:cubicBezTo>
                <a:cubicBezTo>
                  <a:pt x="1095" y="546"/>
                  <a:pt x="1091" y="549"/>
                  <a:pt x="1088" y="556"/>
                </a:cubicBezTo>
                <a:cubicBezTo>
                  <a:pt x="1086" y="563"/>
                  <a:pt x="1080" y="567"/>
                  <a:pt x="1071" y="567"/>
                </a:cubicBezTo>
                <a:cubicBezTo>
                  <a:pt x="1064" y="567"/>
                  <a:pt x="1053" y="573"/>
                  <a:pt x="1036" y="584"/>
                </a:cubicBezTo>
                <a:cubicBezTo>
                  <a:pt x="1019" y="596"/>
                  <a:pt x="1006" y="607"/>
                  <a:pt x="996" y="619"/>
                </a:cubicBezTo>
                <a:cubicBezTo>
                  <a:pt x="989" y="626"/>
                  <a:pt x="986" y="630"/>
                  <a:pt x="985" y="630"/>
                </a:cubicBezTo>
                <a:cubicBezTo>
                  <a:pt x="984" y="630"/>
                  <a:pt x="985" y="627"/>
                  <a:pt x="988" y="621"/>
                </a:cubicBezTo>
                <a:cubicBezTo>
                  <a:pt x="992" y="610"/>
                  <a:pt x="993" y="601"/>
                  <a:pt x="993" y="593"/>
                </a:cubicBezTo>
                <a:cubicBezTo>
                  <a:pt x="992" y="584"/>
                  <a:pt x="994" y="580"/>
                  <a:pt x="999" y="580"/>
                </a:cubicBezTo>
                <a:cubicBezTo>
                  <a:pt x="1003" y="580"/>
                  <a:pt x="1007" y="576"/>
                  <a:pt x="1009" y="569"/>
                </a:cubicBezTo>
                <a:cubicBezTo>
                  <a:pt x="1013" y="559"/>
                  <a:pt x="1038" y="530"/>
                  <a:pt x="1084" y="484"/>
                </a:cubicBezTo>
                <a:cubicBezTo>
                  <a:pt x="1116" y="449"/>
                  <a:pt x="1132" y="430"/>
                  <a:pt x="1132" y="425"/>
                </a:cubicBezTo>
                <a:close/>
              </a:path>
            </a:pathLst>
          </a:custGeom>
          <a:solidFill>
            <a:srgbClr val="F8003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xmlns="" id="{B4D5B7F6-B617-4BFA-AF12-3AE38981257D}"/>
              </a:ext>
            </a:extLst>
          </p:cNvPr>
          <p:cNvSpPr>
            <a:spLocks noEditPoints="1"/>
          </p:cNvSpPr>
          <p:nvPr/>
        </p:nvSpPr>
        <p:spPr bwMode="auto">
          <a:xfrm>
            <a:off x="3381679" y="2785832"/>
            <a:ext cx="1227346" cy="1039143"/>
          </a:xfrm>
          <a:custGeom>
            <a:avLst/>
            <a:gdLst>
              <a:gd name="T0" fmla="*/ 373 w 996"/>
              <a:gd name="T1" fmla="*/ 101 h 844"/>
              <a:gd name="T2" fmla="*/ 385 w 996"/>
              <a:gd name="T3" fmla="*/ 221 h 844"/>
              <a:gd name="T4" fmla="*/ 507 w 996"/>
              <a:gd name="T5" fmla="*/ 339 h 844"/>
              <a:gd name="T6" fmla="*/ 613 w 996"/>
              <a:gd name="T7" fmla="*/ 338 h 844"/>
              <a:gd name="T8" fmla="*/ 612 w 996"/>
              <a:gd name="T9" fmla="*/ 208 h 844"/>
              <a:gd name="T10" fmla="*/ 778 w 996"/>
              <a:gd name="T11" fmla="*/ 290 h 844"/>
              <a:gd name="T12" fmla="*/ 680 w 996"/>
              <a:gd name="T13" fmla="*/ 367 h 844"/>
              <a:gd name="T14" fmla="*/ 728 w 996"/>
              <a:gd name="T15" fmla="*/ 427 h 844"/>
              <a:gd name="T16" fmla="*/ 778 w 996"/>
              <a:gd name="T17" fmla="*/ 431 h 844"/>
              <a:gd name="T18" fmla="*/ 757 w 996"/>
              <a:gd name="T19" fmla="*/ 542 h 844"/>
              <a:gd name="T20" fmla="*/ 815 w 996"/>
              <a:gd name="T21" fmla="*/ 464 h 844"/>
              <a:gd name="T22" fmla="*/ 863 w 996"/>
              <a:gd name="T23" fmla="*/ 374 h 844"/>
              <a:gd name="T24" fmla="*/ 860 w 996"/>
              <a:gd name="T25" fmla="*/ 511 h 844"/>
              <a:gd name="T26" fmla="*/ 860 w 996"/>
              <a:gd name="T27" fmla="*/ 730 h 844"/>
              <a:gd name="T28" fmla="*/ 963 w 996"/>
              <a:gd name="T29" fmla="*/ 768 h 844"/>
              <a:gd name="T30" fmla="*/ 851 w 996"/>
              <a:gd name="T31" fmla="*/ 843 h 844"/>
              <a:gd name="T32" fmla="*/ 641 w 996"/>
              <a:gd name="T33" fmla="*/ 815 h 844"/>
              <a:gd name="T34" fmla="*/ 420 w 996"/>
              <a:gd name="T35" fmla="*/ 705 h 844"/>
              <a:gd name="T36" fmla="*/ 196 w 996"/>
              <a:gd name="T37" fmla="*/ 629 h 844"/>
              <a:gd name="T38" fmla="*/ 83 w 996"/>
              <a:gd name="T39" fmla="*/ 714 h 844"/>
              <a:gd name="T40" fmla="*/ 5 w 996"/>
              <a:gd name="T41" fmla="*/ 689 h 844"/>
              <a:gd name="T42" fmla="*/ 130 w 996"/>
              <a:gd name="T43" fmla="*/ 565 h 844"/>
              <a:gd name="T44" fmla="*/ 280 w 996"/>
              <a:gd name="T45" fmla="*/ 446 h 844"/>
              <a:gd name="T46" fmla="*/ 47 w 996"/>
              <a:gd name="T47" fmla="*/ 493 h 844"/>
              <a:gd name="T48" fmla="*/ 69 w 996"/>
              <a:gd name="T49" fmla="*/ 425 h 844"/>
              <a:gd name="T50" fmla="*/ 253 w 996"/>
              <a:gd name="T51" fmla="*/ 369 h 844"/>
              <a:gd name="T52" fmla="*/ 276 w 996"/>
              <a:gd name="T53" fmla="*/ 311 h 844"/>
              <a:gd name="T54" fmla="*/ 208 w 996"/>
              <a:gd name="T55" fmla="*/ 211 h 844"/>
              <a:gd name="T56" fmla="*/ 243 w 996"/>
              <a:gd name="T57" fmla="*/ 198 h 844"/>
              <a:gd name="T58" fmla="*/ 299 w 996"/>
              <a:gd name="T59" fmla="*/ 500 h 844"/>
              <a:gd name="T60" fmla="*/ 268 w 996"/>
              <a:gd name="T61" fmla="*/ 603 h 844"/>
              <a:gd name="T62" fmla="*/ 280 w 996"/>
              <a:gd name="T63" fmla="*/ 548 h 844"/>
              <a:gd name="T64" fmla="*/ 492 w 996"/>
              <a:gd name="T65" fmla="*/ 355 h 844"/>
              <a:gd name="T66" fmla="*/ 359 w 996"/>
              <a:gd name="T67" fmla="*/ 394 h 844"/>
              <a:gd name="T68" fmla="*/ 408 w 996"/>
              <a:gd name="T69" fmla="*/ 435 h 844"/>
              <a:gd name="T70" fmla="*/ 367 w 996"/>
              <a:gd name="T71" fmla="*/ 588 h 844"/>
              <a:gd name="T72" fmla="*/ 578 w 996"/>
              <a:gd name="T73" fmla="*/ 718 h 844"/>
              <a:gd name="T74" fmla="*/ 796 w 996"/>
              <a:gd name="T75" fmla="*/ 750 h 844"/>
              <a:gd name="T76" fmla="*/ 731 w 996"/>
              <a:gd name="T77" fmla="*/ 638 h 844"/>
              <a:gd name="T78" fmla="*/ 688 w 996"/>
              <a:gd name="T79" fmla="*/ 553 h 844"/>
              <a:gd name="T80" fmla="*/ 608 w 996"/>
              <a:gd name="T81" fmla="*/ 588 h 844"/>
              <a:gd name="T82" fmla="*/ 668 w 996"/>
              <a:gd name="T83" fmla="*/ 461 h 844"/>
              <a:gd name="T84" fmla="*/ 545 w 996"/>
              <a:gd name="T85" fmla="*/ 571 h 844"/>
              <a:gd name="T86" fmla="*/ 495 w 996"/>
              <a:gd name="T87" fmla="*/ 492 h 844"/>
              <a:gd name="T88" fmla="*/ 506 w 996"/>
              <a:gd name="T89" fmla="*/ 418 h 844"/>
              <a:gd name="T90" fmla="*/ 508 w 996"/>
              <a:gd name="T91" fmla="*/ 374 h 844"/>
              <a:gd name="T92" fmla="*/ 361 w 996"/>
              <a:gd name="T93" fmla="*/ 472 h 844"/>
              <a:gd name="T94" fmla="*/ 578 w 996"/>
              <a:gd name="T95" fmla="*/ 387 h 844"/>
              <a:gd name="T96" fmla="*/ 641 w 996"/>
              <a:gd name="T97" fmla="*/ 378 h 844"/>
              <a:gd name="T98" fmla="*/ 559 w 996"/>
              <a:gd name="T99" fmla="*/ 444 h 844"/>
              <a:gd name="T100" fmla="*/ 626 w 996"/>
              <a:gd name="T101" fmla="*/ 435 h 844"/>
              <a:gd name="T102" fmla="*/ 675 w 996"/>
              <a:gd name="T103" fmla="*/ 320 h 844"/>
              <a:gd name="T104" fmla="*/ 745 w 996"/>
              <a:gd name="T105" fmla="*/ 176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6" h="844">
                <a:moveTo>
                  <a:pt x="315" y="35"/>
                </a:moveTo>
                <a:cubicBezTo>
                  <a:pt x="313" y="16"/>
                  <a:pt x="313" y="6"/>
                  <a:pt x="317" y="3"/>
                </a:cubicBezTo>
                <a:cubicBezTo>
                  <a:pt x="321" y="1"/>
                  <a:pt x="325" y="0"/>
                  <a:pt x="329" y="0"/>
                </a:cubicBezTo>
                <a:cubicBezTo>
                  <a:pt x="338" y="0"/>
                  <a:pt x="347" y="10"/>
                  <a:pt x="356" y="31"/>
                </a:cubicBezTo>
                <a:cubicBezTo>
                  <a:pt x="365" y="53"/>
                  <a:pt x="371" y="76"/>
                  <a:pt x="373" y="101"/>
                </a:cubicBezTo>
                <a:cubicBezTo>
                  <a:pt x="376" y="134"/>
                  <a:pt x="385" y="156"/>
                  <a:pt x="398" y="167"/>
                </a:cubicBezTo>
                <a:cubicBezTo>
                  <a:pt x="402" y="170"/>
                  <a:pt x="405" y="171"/>
                  <a:pt x="405" y="170"/>
                </a:cubicBezTo>
                <a:cubicBezTo>
                  <a:pt x="405" y="168"/>
                  <a:pt x="409" y="172"/>
                  <a:pt x="418" y="181"/>
                </a:cubicBezTo>
                <a:cubicBezTo>
                  <a:pt x="435" y="198"/>
                  <a:pt x="432" y="209"/>
                  <a:pt x="409" y="213"/>
                </a:cubicBezTo>
                <a:cubicBezTo>
                  <a:pt x="398" y="215"/>
                  <a:pt x="390" y="218"/>
                  <a:pt x="385" y="221"/>
                </a:cubicBezTo>
                <a:cubicBezTo>
                  <a:pt x="378" y="226"/>
                  <a:pt x="376" y="252"/>
                  <a:pt x="377" y="297"/>
                </a:cubicBezTo>
                <a:cubicBezTo>
                  <a:pt x="378" y="314"/>
                  <a:pt x="378" y="314"/>
                  <a:pt x="378" y="314"/>
                </a:cubicBezTo>
                <a:cubicBezTo>
                  <a:pt x="423" y="314"/>
                  <a:pt x="423" y="314"/>
                  <a:pt x="423" y="314"/>
                </a:cubicBezTo>
                <a:cubicBezTo>
                  <a:pt x="467" y="315"/>
                  <a:pt x="492" y="322"/>
                  <a:pt x="500" y="337"/>
                </a:cubicBezTo>
                <a:cubicBezTo>
                  <a:pt x="503" y="342"/>
                  <a:pt x="505" y="342"/>
                  <a:pt x="507" y="339"/>
                </a:cubicBezTo>
                <a:cubicBezTo>
                  <a:pt x="511" y="333"/>
                  <a:pt x="519" y="332"/>
                  <a:pt x="529" y="337"/>
                </a:cubicBezTo>
                <a:cubicBezTo>
                  <a:pt x="540" y="342"/>
                  <a:pt x="545" y="348"/>
                  <a:pt x="545" y="356"/>
                </a:cubicBezTo>
                <a:cubicBezTo>
                  <a:pt x="545" y="362"/>
                  <a:pt x="546" y="364"/>
                  <a:pt x="547" y="364"/>
                </a:cubicBezTo>
                <a:cubicBezTo>
                  <a:pt x="548" y="364"/>
                  <a:pt x="558" y="360"/>
                  <a:pt x="577" y="351"/>
                </a:cubicBezTo>
                <a:cubicBezTo>
                  <a:pt x="597" y="342"/>
                  <a:pt x="609" y="338"/>
                  <a:pt x="613" y="338"/>
                </a:cubicBezTo>
                <a:cubicBezTo>
                  <a:pt x="623" y="338"/>
                  <a:pt x="624" y="326"/>
                  <a:pt x="616" y="302"/>
                </a:cubicBezTo>
                <a:cubicBezTo>
                  <a:pt x="601" y="260"/>
                  <a:pt x="588" y="228"/>
                  <a:pt x="579" y="207"/>
                </a:cubicBezTo>
                <a:cubicBezTo>
                  <a:pt x="567" y="181"/>
                  <a:pt x="565" y="167"/>
                  <a:pt x="574" y="165"/>
                </a:cubicBezTo>
                <a:cubicBezTo>
                  <a:pt x="579" y="163"/>
                  <a:pt x="584" y="164"/>
                  <a:pt x="589" y="170"/>
                </a:cubicBezTo>
                <a:cubicBezTo>
                  <a:pt x="594" y="176"/>
                  <a:pt x="601" y="189"/>
                  <a:pt x="612" y="208"/>
                </a:cubicBezTo>
                <a:cubicBezTo>
                  <a:pt x="625" y="233"/>
                  <a:pt x="637" y="251"/>
                  <a:pt x="647" y="261"/>
                </a:cubicBezTo>
                <a:cubicBezTo>
                  <a:pt x="656" y="271"/>
                  <a:pt x="668" y="278"/>
                  <a:pt x="681" y="281"/>
                </a:cubicBezTo>
                <a:cubicBezTo>
                  <a:pt x="696" y="285"/>
                  <a:pt x="714" y="286"/>
                  <a:pt x="734" y="285"/>
                </a:cubicBezTo>
                <a:cubicBezTo>
                  <a:pt x="754" y="283"/>
                  <a:pt x="765" y="284"/>
                  <a:pt x="767" y="286"/>
                </a:cubicBezTo>
                <a:cubicBezTo>
                  <a:pt x="769" y="288"/>
                  <a:pt x="772" y="290"/>
                  <a:pt x="778" y="290"/>
                </a:cubicBezTo>
                <a:cubicBezTo>
                  <a:pt x="783" y="290"/>
                  <a:pt x="789" y="292"/>
                  <a:pt x="796" y="298"/>
                </a:cubicBezTo>
                <a:cubicBezTo>
                  <a:pt x="810" y="309"/>
                  <a:pt x="803" y="320"/>
                  <a:pt x="777" y="329"/>
                </a:cubicBezTo>
                <a:cubicBezTo>
                  <a:pt x="764" y="333"/>
                  <a:pt x="745" y="339"/>
                  <a:pt x="721" y="345"/>
                </a:cubicBezTo>
                <a:cubicBezTo>
                  <a:pt x="700" y="350"/>
                  <a:pt x="688" y="353"/>
                  <a:pt x="684" y="355"/>
                </a:cubicBezTo>
                <a:cubicBezTo>
                  <a:pt x="681" y="356"/>
                  <a:pt x="680" y="360"/>
                  <a:pt x="680" y="367"/>
                </a:cubicBezTo>
                <a:cubicBezTo>
                  <a:pt x="681" y="375"/>
                  <a:pt x="684" y="384"/>
                  <a:pt x="690" y="395"/>
                </a:cubicBezTo>
                <a:cubicBezTo>
                  <a:pt x="695" y="405"/>
                  <a:pt x="700" y="417"/>
                  <a:pt x="703" y="430"/>
                </a:cubicBezTo>
                <a:cubicBezTo>
                  <a:pt x="707" y="442"/>
                  <a:pt x="710" y="448"/>
                  <a:pt x="713" y="448"/>
                </a:cubicBezTo>
                <a:cubicBezTo>
                  <a:pt x="715" y="448"/>
                  <a:pt x="716" y="447"/>
                  <a:pt x="716" y="445"/>
                </a:cubicBezTo>
                <a:cubicBezTo>
                  <a:pt x="716" y="443"/>
                  <a:pt x="720" y="437"/>
                  <a:pt x="728" y="427"/>
                </a:cubicBezTo>
                <a:cubicBezTo>
                  <a:pt x="736" y="417"/>
                  <a:pt x="744" y="408"/>
                  <a:pt x="752" y="399"/>
                </a:cubicBezTo>
                <a:cubicBezTo>
                  <a:pt x="760" y="391"/>
                  <a:pt x="768" y="387"/>
                  <a:pt x="776" y="387"/>
                </a:cubicBezTo>
                <a:cubicBezTo>
                  <a:pt x="780" y="387"/>
                  <a:pt x="783" y="388"/>
                  <a:pt x="785" y="390"/>
                </a:cubicBezTo>
                <a:cubicBezTo>
                  <a:pt x="786" y="391"/>
                  <a:pt x="787" y="396"/>
                  <a:pt x="787" y="403"/>
                </a:cubicBezTo>
                <a:cubicBezTo>
                  <a:pt x="787" y="414"/>
                  <a:pt x="784" y="423"/>
                  <a:pt x="778" y="431"/>
                </a:cubicBezTo>
                <a:cubicBezTo>
                  <a:pt x="772" y="438"/>
                  <a:pt x="769" y="443"/>
                  <a:pt x="769" y="445"/>
                </a:cubicBezTo>
                <a:cubicBezTo>
                  <a:pt x="769" y="447"/>
                  <a:pt x="764" y="457"/>
                  <a:pt x="752" y="475"/>
                </a:cubicBezTo>
                <a:cubicBezTo>
                  <a:pt x="740" y="492"/>
                  <a:pt x="736" y="501"/>
                  <a:pt x="738" y="503"/>
                </a:cubicBezTo>
                <a:cubicBezTo>
                  <a:pt x="741" y="504"/>
                  <a:pt x="743" y="509"/>
                  <a:pt x="745" y="516"/>
                </a:cubicBezTo>
                <a:cubicBezTo>
                  <a:pt x="746" y="524"/>
                  <a:pt x="750" y="532"/>
                  <a:pt x="757" y="542"/>
                </a:cubicBezTo>
                <a:cubicBezTo>
                  <a:pt x="764" y="552"/>
                  <a:pt x="769" y="557"/>
                  <a:pt x="772" y="556"/>
                </a:cubicBezTo>
                <a:cubicBezTo>
                  <a:pt x="774" y="555"/>
                  <a:pt x="777" y="552"/>
                  <a:pt x="781" y="545"/>
                </a:cubicBezTo>
                <a:cubicBezTo>
                  <a:pt x="784" y="538"/>
                  <a:pt x="790" y="527"/>
                  <a:pt x="797" y="511"/>
                </a:cubicBezTo>
                <a:cubicBezTo>
                  <a:pt x="805" y="496"/>
                  <a:pt x="808" y="487"/>
                  <a:pt x="808" y="483"/>
                </a:cubicBezTo>
                <a:cubicBezTo>
                  <a:pt x="808" y="480"/>
                  <a:pt x="810" y="474"/>
                  <a:pt x="815" y="464"/>
                </a:cubicBezTo>
                <a:cubicBezTo>
                  <a:pt x="819" y="455"/>
                  <a:pt x="824" y="444"/>
                  <a:pt x="829" y="431"/>
                </a:cubicBezTo>
                <a:cubicBezTo>
                  <a:pt x="835" y="417"/>
                  <a:pt x="841" y="403"/>
                  <a:pt x="846" y="388"/>
                </a:cubicBezTo>
                <a:cubicBezTo>
                  <a:pt x="851" y="373"/>
                  <a:pt x="855" y="363"/>
                  <a:pt x="859" y="358"/>
                </a:cubicBezTo>
                <a:cubicBezTo>
                  <a:pt x="862" y="354"/>
                  <a:pt x="864" y="355"/>
                  <a:pt x="864" y="361"/>
                </a:cubicBezTo>
                <a:cubicBezTo>
                  <a:pt x="864" y="363"/>
                  <a:pt x="863" y="368"/>
                  <a:pt x="863" y="374"/>
                </a:cubicBezTo>
                <a:cubicBezTo>
                  <a:pt x="862" y="388"/>
                  <a:pt x="863" y="395"/>
                  <a:pt x="865" y="395"/>
                </a:cubicBezTo>
                <a:cubicBezTo>
                  <a:pt x="868" y="395"/>
                  <a:pt x="868" y="406"/>
                  <a:pt x="866" y="426"/>
                </a:cubicBezTo>
                <a:cubicBezTo>
                  <a:pt x="864" y="447"/>
                  <a:pt x="863" y="461"/>
                  <a:pt x="865" y="468"/>
                </a:cubicBezTo>
                <a:cubicBezTo>
                  <a:pt x="866" y="475"/>
                  <a:pt x="865" y="483"/>
                  <a:pt x="862" y="492"/>
                </a:cubicBezTo>
                <a:cubicBezTo>
                  <a:pt x="858" y="501"/>
                  <a:pt x="858" y="508"/>
                  <a:pt x="860" y="511"/>
                </a:cubicBezTo>
                <a:cubicBezTo>
                  <a:pt x="863" y="514"/>
                  <a:pt x="864" y="537"/>
                  <a:pt x="865" y="579"/>
                </a:cubicBezTo>
                <a:cubicBezTo>
                  <a:pt x="865" y="620"/>
                  <a:pt x="867" y="644"/>
                  <a:pt x="870" y="650"/>
                </a:cubicBezTo>
                <a:cubicBezTo>
                  <a:pt x="873" y="655"/>
                  <a:pt x="873" y="664"/>
                  <a:pt x="872" y="677"/>
                </a:cubicBezTo>
                <a:cubicBezTo>
                  <a:pt x="871" y="691"/>
                  <a:pt x="869" y="702"/>
                  <a:pt x="865" y="712"/>
                </a:cubicBezTo>
                <a:cubicBezTo>
                  <a:pt x="863" y="716"/>
                  <a:pt x="862" y="722"/>
                  <a:pt x="860" y="730"/>
                </a:cubicBezTo>
                <a:cubicBezTo>
                  <a:pt x="858" y="736"/>
                  <a:pt x="858" y="739"/>
                  <a:pt x="860" y="741"/>
                </a:cubicBezTo>
                <a:cubicBezTo>
                  <a:pt x="861" y="743"/>
                  <a:pt x="864" y="744"/>
                  <a:pt x="869" y="746"/>
                </a:cubicBezTo>
                <a:cubicBezTo>
                  <a:pt x="877" y="747"/>
                  <a:pt x="888" y="750"/>
                  <a:pt x="901" y="754"/>
                </a:cubicBezTo>
                <a:cubicBezTo>
                  <a:pt x="914" y="758"/>
                  <a:pt x="927" y="760"/>
                  <a:pt x="939" y="762"/>
                </a:cubicBezTo>
                <a:cubicBezTo>
                  <a:pt x="951" y="763"/>
                  <a:pt x="959" y="765"/>
                  <a:pt x="963" y="768"/>
                </a:cubicBezTo>
                <a:cubicBezTo>
                  <a:pt x="967" y="771"/>
                  <a:pt x="972" y="773"/>
                  <a:pt x="979" y="775"/>
                </a:cubicBezTo>
                <a:cubicBezTo>
                  <a:pt x="985" y="777"/>
                  <a:pt x="990" y="784"/>
                  <a:pt x="993" y="794"/>
                </a:cubicBezTo>
                <a:cubicBezTo>
                  <a:pt x="996" y="805"/>
                  <a:pt x="996" y="814"/>
                  <a:pt x="991" y="820"/>
                </a:cubicBezTo>
                <a:cubicBezTo>
                  <a:pt x="987" y="827"/>
                  <a:pt x="973" y="831"/>
                  <a:pt x="949" y="835"/>
                </a:cubicBezTo>
                <a:cubicBezTo>
                  <a:pt x="904" y="840"/>
                  <a:pt x="872" y="843"/>
                  <a:pt x="851" y="843"/>
                </a:cubicBezTo>
                <a:cubicBezTo>
                  <a:pt x="830" y="844"/>
                  <a:pt x="802" y="842"/>
                  <a:pt x="767" y="839"/>
                </a:cubicBezTo>
                <a:cubicBezTo>
                  <a:pt x="738" y="835"/>
                  <a:pt x="723" y="836"/>
                  <a:pt x="722" y="839"/>
                </a:cubicBezTo>
                <a:cubicBezTo>
                  <a:pt x="721" y="843"/>
                  <a:pt x="719" y="843"/>
                  <a:pt x="717" y="840"/>
                </a:cubicBezTo>
                <a:cubicBezTo>
                  <a:pt x="715" y="836"/>
                  <a:pt x="705" y="833"/>
                  <a:pt x="688" y="830"/>
                </a:cubicBezTo>
                <a:cubicBezTo>
                  <a:pt x="671" y="827"/>
                  <a:pt x="655" y="822"/>
                  <a:pt x="641" y="815"/>
                </a:cubicBezTo>
                <a:cubicBezTo>
                  <a:pt x="628" y="808"/>
                  <a:pt x="620" y="805"/>
                  <a:pt x="618" y="808"/>
                </a:cubicBezTo>
                <a:cubicBezTo>
                  <a:pt x="616" y="810"/>
                  <a:pt x="613" y="809"/>
                  <a:pt x="609" y="804"/>
                </a:cubicBezTo>
                <a:cubicBezTo>
                  <a:pt x="605" y="798"/>
                  <a:pt x="589" y="789"/>
                  <a:pt x="560" y="774"/>
                </a:cubicBezTo>
                <a:cubicBezTo>
                  <a:pt x="531" y="760"/>
                  <a:pt x="507" y="748"/>
                  <a:pt x="488" y="737"/>
                </a:cubicBezTo>
                <a:cubicBezTo>
                  <a:pt x="469" y="727"/>
                  <a:pt x="446" y="716"/>
                  <a:pt x="420" y="705"/>
                </a:cubicBezTo>
                <a:cubicBezTo>
                  <a:pt x="393" y="694"/>
                  <a:pt x="379" y="687"/>
                  <a:pt x="376" y="685"/>
                </a:cubicBezTo>
                <a:cubicBezTo>
                  <a:pt x="372" y="683"/>
                  <a:pt x="358" y="677"/>
                  <a:pt x="331" y="666"/>
                </a:cubicBezTo>
                <a:cubicBezTo>
                  <a:pt x="304" y="656"/>
                  <a:pt x="285" y="649"/>
                  <a:pt x="275" y="646"/>
                </a:cubicBezTo>
                <a:cubicBezTo>
                  <a:pt x="263" y="643"/>
                  <a:pt x="253" y="639"/>
                  <a:pt x="243" y="635"/>
                </a:cubicBezTo>
                <a:cubicBezTo>
                  <a:pt x="234" y="631"/>
                  <a:pt x="218" y="629"/>
                  <a:pt x="196" y="629"/>
                </a:cubicBezTo>
                <a:cubicBezTo>
                  <a:pt x="163" y="629"/>
                  <a:pt x="163" y="629"/>
                  <a:pt x="163" y="629"/>
                </a:cubicBezTo>
                <a:cubicBezTo>
                  <a:pt x="144" y="649"/>
                  <a:pt x="144" y="649"/>
                  <a:pt x="144" y="649"/>
                </a:cubicBezTo>
                <a:cubicBezTo>
                  <a:pt x="131" y="663"/>
                  <a:pt x="120" y="676"/>
                  <a:pt x="109" y="688"/>
                </a:cubicBezTo>
                <a:cubicBezTo>
                  <a:pt x="98" y="700"/>
                  <a:pt x="92" y="707"/>
                  <a:pt x="92" y="709"/>
                </a:cubicBezTo>
                <a:cubicBezTo>
                  <a:pt x="92" y="711"/>
                  <a:pt x="89" y="713"/>
                  <a:pt x="83" y="714"/>
                </a:cubicBezTo>
                <a:cubicBezTo>
                  <a:pt x="78" y="716"/>
                  <a:pt x="75" y="718"/>
                  <a:pt x="75" y="721"/>
                </a:cubicBezTo>
                <a:cubicBezTo>
                  <a:pt x="75" y="725"/>
                  <a:pt x="64" y="737"/>
                  <a:pt x="41" y="757"/>
                </a:cubicBezTo>
                <a:cubicBezTo>
                  <a:pt x="33" y="763"/>
                  <a:pt x="29" y="766"/>
                  <a:pt x="27" y="767"/>
                </a:cubicBezTo>
                <a:cubicBezTo>
                  <a:pt x="25" y="767"/>
                  <a:pt x="23" y="765"/>
                  <a:pt x="18" y="761"/>
                </a:cubicBezTo>
                <a:cubicBezTo>
                  <a:pt x="4" y="747"/>
                  <a:pt x="0" y="723"/>
                  <a:pt x="5" y="689"/>
                </a:cubicBezTo>
                <a:cubicBezTo>
                  <a:pt x="7" y="676"/>
                  <a:pt x="9" y="667"/>
                  <a:pt x="11" y="663"/>
                </a:cubicBezTo>
                <a:cubicBezTo>
                  <a:pt x="13" y="658"/>
                  <a:pt x="17" y="654"/>
                  <a:pt x="23" y="650"/>
                </a:cubicBezTo>
                <a:cubicBezTo>
                  <a:pt x="31" y="644"/>
                  <a:pt x="36" y="641"/>
                  <a:pt x="38" y="641"/>
                </a:cubicBezTo>
                <a:cubicBezTo>
                  <a:pt x="40" y="641"/>
                  <a:pt x="55" y="630"/>
                  <a:pt x="82" y="607"/>
                </a:cubicBezTo>
                <a:cubicBezTo>
                  <a:pt x="109" y="585"/>
                  <a:pt x="125" y="571"/>
                  <a:pt x="130" y="565"/>
                </a:cubicBezTo>
                <a:cubicBezTo>
                  <a:pt x="132" y="563"/>
                  <a:pt x="144" y="552"/>
                  <a:pt x="165" y="533"/>
                </a:cubicBezTo>
                <a:cubicBezTo>
                  <a:pt x="187" y="514"/>
                  <a:pt x="200" y="503"/>
                  <a:pt x="205" y="500"/>
                </a:cubicBezTo>
                <a:cubicBezTo>
                  <a:pt x="208" y="498"/>
                  <a:pt x="214" y="492"/>
                  <a:pt x="224" y="484"/>
                </a:cubicBezTo>
                <a:cubicBezTo>
                  <a:pt x="235" y="475"/>
                  <a:pt x="242" y="470"/>
                  <a:pt x="246" y="469"/>
                </a:cubicBezTo>
                <a:cubicBezTo>
                  <a:pt x="252" y="466"/>
                  <a:pt x="263" y="459"/>
                  <a:pt x="280" y="446"/>
                </a:cubicBezTo>
                <a:cubicBezTo>
                  <a:pt x="297" y="433"/>
                  <a:pt x="306" y="426"/>
                  <a:pt x="306" y="423"/>
                </a:cubicBezTo>
                <a:cubicBezTo>
                  <a:pt x="307" y="421"/>
                  <a:pt x="306" y="420"/>
                  <a:pt x="303" y="421"/>
                </a:cubicBezTo>
                <a:cubicBezTo>
                  <a:pt x="298" y="422"/>
                  <a:pt x="282" y="428"/>
                  <a:pt x="257" y="439"/>
                </a:cubicBezTo>
                <a:cubicBezTo>
                  <a:pt x="193" y="469"/>
                  <a:pt x="138" y="486"/>
                  <a:pt x="91" y="490"/>
                </a:cubicBezTo>
                <a:cubicBezTo>
                  <a:pt x="69" y="493"/>
                  <a:pt x="54" y="493"/>
                  <a:pt x="47" y="493"/>
                </a:cubicBezTo>
                <a:cubicBezTo>
                  <a:pt x="40" y="492"/>
                  <a:pt x="34" y="489"/>
                  <a:pt x="29" y="483"/>
                </a:cubicBezTo>
                <a:cubicBezTo>
                  <a:pt x="21" y="477"/>
                  <a:pt x="18" y="467"/>
                  <a:pt x="18" y="456"/>
                </a:cubicBezTo>
                <a:cubicBezTo>
                  <a:pt x="19" y="446"/>
                  <a:pt x="22" y="439"/>
                  <a:pt x="27" y="435"/>
                </a:cubicBezTo>
                <a:cubicBezTo>
                  <a:pt x="32" y="431"/>
                  <a:pt x="42" y="428"/>
                  <a:pt x="56" y="425"/>
                </a:cubicBezTo>
                <a:cubicBezTo>
                  <a:pt x="65" y="423"/>
                  <a:pt x="69" y="423"/>
                  <a:pt x="69" y="425"/>
                </a:cubicBezTo>
                <a:cubicBezTo>
                  <a:pt x="69" y="426"/>
                  <a:pt x="68" y="427"/>
                  <a:pt x="67" y="428"/>
                </a:cubicBezTo>
                <a:cubicBezTo>
                  <a:pt x="56" y="441"/>
                  <a:pt x="77" y="440"/>
                  <a:pt x="131" y="425"/>
                </a:cubicBezTo>
                <a:cubicBezTo>
                  <a:pt x="143" y="422"/>
                  <a:pt x="167" y="413"/>
                  <a:pt x="201" y="399"/>
                </a:cubicBezTo>
                <a:cubicBezTo>
                  <a:pt x="235" y="385"/>
                  <a:pt x="254" y="376"/>
                  <a:pt x="257" y="373"/>
                </a:cubicBezTo>
                <a:cubicBezTo>
                  <a:pt x="259" y="371"/>
                  <a:pt x="257" y="370"/>
                  <a:pt x="253" y="369"/>
                </a:cubicBezTo>
                <a:cubicBezTo>
                  <a:pt x="248" y="368"/>
                  <a:pt x="241" y="368"/>
                  <a:pt x="233" y="369"/>
                </a:cubicBezTo>
                <a:cubicBezTo>
                  <a:pt x="228" y="369"/>
                  <a:pt x="225" y="367"/>
                  <a:pt x="223" y="363"/>
                </a:cubicBezTo>
                <a:cubicBezTo>
                  <a:pt x="221" y="361"/>
                  <a:pt x="222" y="357"/>
                  <a:pt x="224" y="353"/>
                </a:cubicBezTo>
                <a:cubicBezTo>
                  <a:pt x="227" y="349"/>
                  <a:pt x="231" y="347"/>
                  <a:pt x="235" y="347"/>
                </a:cubicBezTo>
                <a:cubicBezTo>
                  <a:pt x="241" y="347"/>
                  <a:pt x="255" y="335"/>
                  <a:pt x="276" y="311"/>
                </a:cubicBezTo>
                <a:cubicBezTo>
                  <a:pt x="282" y="304"/>
                  <a:pt x="287" y="294"/>
                  <a:pt x="288" y="281"/>
                </a:cubicBezTo>
                <a:cubicBezTo>
                  <a:pt x="289" y="273"/>
                  <a:pt x="288" y="267"/>
                  <a:pt x="287" y="266"/>
                </a:cubicBezTo>
                <a:cubicBezTo>
                  <a:pt x="286" y="265"/>
                  <a:pt x="283" y="264"/>
                  <a:pt x="278" y="264"/>
                </a:cubicBezTo>
                <a:cubicBezTo>
                  <a:pt x="263" y="264"/>
                  <a:pt x="249" y="259"/>
                  <a:pt x="235" y="248"/>
                </a:cubicBezTo>
                <a:cubicBezTo>
                  <a:pt x="221" y="237"/>
                  <a:pt x="212" y="224"/>
                  <a:pt x="208" y="211"/>
                </a:cubicBezTo>
                <a:cubicBezTo>
                  <a:pt x="205" y="201"/>
                  <a:pt x="204" y="195"/>
                  <a:pt x="205" y="192"/>
                </a:cubicBezTo>
                <a:cubicBezTo>
                  <a:pt x="206" y="190"/>
                  <a:pt x="211" y="184"/>
                  <a:pt x="219" y="176"/>
                </a:cubicBezTo>
                <a:cubicBezTo>
                  <a:pt x="235" y="161"/>
                  <a:pt x="235" y="161"/>
                  <a:pt x="235" y="161"/>
                </a:cubicBezTo>
                <a:cubicBezTo>
                  <a:pt x="239" y="179"/>
                  <a:pt x="239" y="179"/>
                  <a:pt x="239" y="179"/>
                </a:cubicBezTo>
                <a:cubicBezTo>
                  <a:pt x="243" y="198"/>
                  <a:pt x="243" y="198"/>
                  <a:pt x="243" y="198"/>
                </a:cubicBezTo>
                <a:cubicBezTo>
                  <a:pt x="262" y="195"/>
                  <a:pt x="262" y="195"/>
                  <a:pt x="262" y="195"/>
                </a:cubicBezTo>
                <a:cubicBezTo>
                  <a:pt x="292" y="191"/>
                  <a:pt x="307" y="179"/>
                  <a:pt x="308" y="159"/>
                </a:cubicBezTo>
                <a:cubicBezTo>
                  <a:pt x="310" y="136"/>
                  <a:pt x="312" y="113"/>
                  <a:pt x="316" y="90"/>
                </a:cubicBezTo>
                <a:cubicBezTo>
                  <a:pt x="318" y="72"/>
                  <a:pt x="317" y="54"/>
                  <a:pt x="315" y="35"/>
                </a:cubicBezTo>
                <a:close/>
                <a:moveTo>
                  <a:pt x="299" y="500"/>
                </a:moveTo>
                <a:cubicBezTo>
                  <a:pt x="299" y="490"/>
                  <a:pt x="282" y="500"/>
                  <a:pt x="248" y="528"/>
                </a:cubicBezTo>
                <a:cubicBezTo>
                  <a:pt x="217" y="556"/>
                  <a:pt x="200" y="576"/>
                  <a:pt x="196" y="588"/>
                </a:cubicBezTo>
                <a:cubicBezTo>
                  <a:pt x="194" y="593"/>
                  <a:pt x="195" y="596"/>
                  <a:pt x="197" y="597"/>
                </a:cubicBezTo>
                <a:cubicBezTo>
                  <a:pt x="199" y="598"/>
                  <a:pt x="206" y="598"/>
                  <a:pt x="218" y="597"/>
                </a:cubicBezTo>
                <a:cubicBezTo>
                  <a:pt x="235" y="596"/>
                  <a:pt x="252" y="598"/>
                  <a:pt x="268" y="603"/>
                </a:cubicBezTo>
                <a:cubicBezTo>
                  <a:pt x="284" y="608"/>
                  <a:pt x="293" y="610"/>
                  <a:pt x="294" y="608"/>
                </a:cubicBezTo>
                <a:cubicBezTo>
                  <a:pt x="293" y="608"/>
                  <a:pt x="292" y="607"/>
                  <a:pt x="291" y="606"/>
                </a:cubicBezTo>
                <a:cubicBezTo>
                  <a:pt x="288" y="606"/>
                  <a:pt x="286" y="600"/>
                  <a:pt x="286" y="589"/>
                </a:cubicBezTo>
                <a:cubicBezTo>
                  <a:pt x="286" y="577"/>
                  <a:pt x="284" y="571"/>
                  <a:pt x="282" y="569"/>
                </a:cubicBezTo>
                <a:cubicBezTo>
                  <a:pt x="278" y="567"/>
                  <a:pt x="278" y="560"/>
                  <a:pt x="280" y="548"/>
                </a:cubicBezTo>
                <a:cubicBezTo>
                  <a:pt x="282" y="536"/>
                  <a:pt x="285" y="526"/>
                  <a:pt x="290" y="518"/>
                </a:cubicBezTo>
                <a:cubicBezTo>
                  <a:pt x="296" y="508"/>
                  <a:pt x="299" y="502"/>
                  <a:pt x="299" y="500"/>
                </a:cubicBezTo>
                <a:close/>
                <a:moveTo>
                  <a:pt x="504" y="356"/>
                </a:moveTo>
                <a:cubicBezTo>
                  <a:pt x="505" y="353"/>
                  <a:pt x="505" y="351"/>
                  <a:pt x="502" y="352"/>
                </a:cubicBezTo>
                <a:cubicBezTo>
                  <a:pt x="500" y="352"/>
                  <a:pt x="497" y="353"/>
                  <a:pt x="492" y="355"/>
                </a:cubicBezTo>
                <a:cubicBezTo>
                  <a:pt x="488" y="358"/>
                  <a:pt x="475" y="361"/>
                  <a:pt x="455" y="365"/>
                </a:cubicBezTo>
                <a:cubicBezTo>
                  <a:pt x="434" y="369"/>
                  <a:pt x="416" y="373"/>
                  <a:pt x="400" y="379"/>
                </a:cubicBezTo>
                <a:cubicBezTo>
                  <a:pt x="384" y="384"/>
                  <a:pt x="373" y="386"/>
                  <a:pt x="368" y="384"/>
                </a:cubicBezTo>
                <a:cubicBezTo>
                  <a:pt x="362" y="382"/>
                  <a:pt x="361" y="383"/>
                  <a:pt x="363" y="386"/>
                </a:cubicBezTo>
                <a:cubicBezTo>
                  <a:pt x="365" y="389"/>
                  <a:pt x="363" y="392"/>
                  <a:pt x="359" y="394"/>
                </a:cubicBezTo>
                <a:cubicBezTo>
                  <a:pt x="354" y="395"/>
                  <a:pt x="351" y="399"/>
                  <a:pt x="351" y="404"/>
                </a:cubicBezTo>
                <a:cubicBezTo>
                  <a:pt x="351" y="408"/>
                  <a:pt x="353" y="410"/>
                  <a:pt x="355" y="411"/>
                </a:cubicBezTo>
                <a:cubicBezTo>
                  <a:pt x="357" y="412"/>
                  <a:pt x="363" y="413"/>
                  <a:pt x="371" y="413"/>
                </a:cubicBezTo>
                <a:cubicBezTo>
                  <a:pt x="383" y="413"/>
                  <a:pt x="393" y="416"/>
                  <a:pt x="400" y="422"/>
                </a:cubicBezTo>
                <a:cubicBezTo>
                  <a:pt x="404" y="427"/>
                  <a:pt x="407" y="432"/>
                  <a:pt x="408" y="435"/>
                </a:cubicBezTo>
                <a:cubicBezTo>
                  <a:pt x="408" y="438"/>
                  <a:pt x="407" y="442"/>
                  <a:pt x="405" y="447"/>
                </a:cubicBezTo>
                <a:cubicBezTo>
                  <a:pt x="401" y="454"/>
                  <a:pt x="397" y="473"/>
                  <a:pt x="390" y="505"/>
                </a:cubicBezTo>
                <a:cubicBezTo>
                  <a:pt x="388" y="521"/>
                  <a:pt x="386" y="532"/>
                  <a:pt x="385" y="536"/>
                </a:cubicBezTo>
                <a:cubicBezTo>
                  <a:pt x="385" y="541"/>
                  <a:pt x="383" y="544"/>
                  <a:pt x="381" y="548"/>
                </a:cubicBezTo>
                <a:cubicBezTo>
                  <a:pt x="379" y="551"/>
                  <a:pt x="374" y="564"/>
                  <a:pt x="367" y="588"/>
                </a:cubicBezTo>
                <a:cubicBezTo>
                  <a:pt x="360" y="613"/>
                  <a:pt x="357" y="626"/>
                  <a:pt x="357" y="629"/>
                </a:cubicBezTo>
                <a:cubicBezTo>
                  <a:pt x="357" y="632"/>
                  <a:pt x="358" y="633"/>
                  <a:pt x="362" y="633"/>
                </a:cubicBezTo>
                <a:cubicBezTo>
                  <a:pt x="366" y="633"/>
                  <a:pt x="370" y="635"/>
                  <a:pt x="373" y="638"/>
                </a:cubicBezTo>
                <a:cubicBezTo>
                  <a:pt x="376" y="641"/>
                  <a:pt x="386" y="646"/>
                  <a:pt x="403" y="651"/>
                </a:cubicBezTo>
                <a:cubicBezTo>
                  <a:pt x="458" y="669"/>
                  <a:pt x="516" y="691"/>
                  <a:pt x="578" y="718"/>
                </a:cubicBezTo>
                <a:cubicBezTo>
                  <a:pt x="624" y="737"/>
                  <a:pt x="654" y="747"/>
                  <a:pt x="668" y="747"/>
                </a:cubicBezTo>
                <a:cubicBezTo>
                  <a:pt x="674" y="747"/>
                  <a:pt x="677" y="748"/>
                  <a:pt x="677" y="751"/>
                </a:cubicBezTo>
                <a:cubicBezTo>
                  <a:pt x="677" y="753"/>
                  <a:pt x="695" y="755"/>
                  <a:pt x="730" y="755"/>
                </a:cubicBezTo>
                <a:cubicBezTo>
                  <a:pt x="765" y="755"/>
                  <a:pt x="784" y="756"/>
                  <a:pt x="787" y="758"/>
                </a:cubicBezTo>
                <a:cubicBezTo>
                  <a:pt x="794" y="762"/>
                  <a:pt x="797" y="759"/>
                  <a:pt x="796" y="750"/>
                </a:cubicBezTo>
                <a:cubicBezTo>
                  <a:pt x="795" y="736"/>
                  <a:pt x="790" y="724"/>
                  <a:pt x="780" y="715"/>
                </a:cubicBezTo>
                <a:cubicBezTo>
                  <a:pt x="773" y="709"/>
                  <a:pt x="769" y="704"/>
                  <a:pt x="769" y="701"/>
                </a:cubicBezTo>
                <a:cubicBezTo>
                  <a:pt x="769" y="698"/>
                  <a:pt x="767" y="693"/>
                  <a:pt x="761" y="687"/>
                </a:cubicBezTo>
                <a:cubicBezTo>
                  <a:pt x="756" y="681"/>
                  <a:pt x="752" y="674"/>
                  <a:pt x="750" y="666"/>
                </a:cubicBezTo>
                <a:cubicBezTo>
                  <a:pt x="748" y="658"/>
                  <a:pt x="742" y="648"/>
                  <a:pt x="731" y="638"/>
                </a:cubicBezTo>
                <a:cubicBezTo>
                  <a:pt x="720" y="628"/>
                  <a:pt x="716" y="619"/>
                  <a:pt x="718" y="612"/>
                </a:cubicBezTo>
                <a:cubicBezTo>
                  <a:pt x="720" y="608"/>
                  <a:pt x="719" y="598"/>
                  <a:pt x="715" y="582"/>
                </a:cubicBezTo>
                <a:cubicBezTo>
                  <a:pt x="712" y="567"/>
                  <a:pt x="708" y="556"/>
                  <a:pt x="704" y="550"/>
                </a:cubicBezTo>
                <a:cubicBezTo>
                  <a:pt x="703" y="549"/>
                  <a:pt x="701" y="548"/>
                  <a:pt x="699" y="548"/>
                </a:cubicBezTo>
                <a:cubicBezTo>
                  <a:pt x="697" y="548"/>
                  <a:pt x="693" y="550"/>
                  <a:pt x="688" y="553"/>
                </a:cubicBezTo>
                <a:cubicBezTo>
                  <a:pt x="683" y="556"/>
                  <a:pt x="677" y="561"/>
                  <a:pt x="670" y="566"/>
                </a:cubicBezTo>
                <a:cubicBezTo>
                  <a:pt x="662" y="572"/>
                  <a:pt x="653" y="580"/>
                  <a:pt x="641" y="590"/>
                </a:cubicBezTo>
                <a:cubicBezTo>
                  <a:pt x="614" y="613"/>
                  <a:pt x="598" y="622"/>
                  <a:pt x="592" y="617"/>
                </a:cubicBezTo>
                <a:cubicBezTo>
                  <a:pt x="590" y="614"/>
                  <a:pt x="591" y="610"/>
                  <a:pt x="595" y="604"/>
                </a:cubicBezTo>
                <a:cubicBezTo>
                  <a:pt x="599" y="598"/>
                  <a:pt x="603" y="593"/>
                  <a:pt x="608" y="588"/>
                </a:cubicBezTo>
                <a:cubicBezTo>
                  <a:pt x="614" y="582"/>
                  <a:pt x="615" y="580"/>
                  <a:pt x="613" y="580"/>
                </a:cubicBezTo>
                <a:cubicBezTo>
                  <a:pt x="610" y="580"/>
                  <a:pt x="611" y="578"/>
                  <a:pt x="616" y="576"/>
                </a:cubicBezTo>
                <a:cubicBezTo>
                  <a:pt x="621" y="573"/>
                  <a:pt x="633" y="559"/>
                  <a:pt x="651" y="535"/>
                </a:cubicBezTo>
                <a:cubicBezTo>
                  <a:pt x="675" y="500"/>
                  <a:pt x="682" y="479"/>
                  <a:pt x="672" y="472"/>
                </a:cubicBezTo>
                <a:cubicBezTo>
                  <a:pt x="669" y="471"/>
                  <a:pt x="668" y="467"/>
                  <a:pt x="668" y="461"/>
                </a:cubicBezTo>
                <a:cubicBezTo>
                  <a:pt x="668" y="456"/>
                  <a:pt x="667" y="453"/>
                  <a:pt x="665" y="453"/>
                </a:cubicBezTo>
                <a:cubicBezTo>
                  <a:pt x="662" y="453"/>
                  <a:pt x="655" y="458"/>
                  <a:pt x="642" y="469"/>
                </a:cubicBezTo>
                <a:cubicBezTo>
                  <a:pt x="630" y="480"/>
                  <a:pt x="624" y="487"/>
                  <a:pt x="624" y="490"/>
                </a:cubicBezTo>
                <a:cubicBezTo>
                  <a:pt x="624" y="495"/>
                  <a:pt x="623" y="497"/>
                  <a:pt x="620" y="497"/>
                </a:cubicBezTo>
                <a:cubicBezTo>
                  <a:pt x="616" y="497"/>
                  <a:pt x="592" y="522"/>
                  <a:pt x="545" y="571"/>
                </a:cubicBezTo>
                <a:cubicBezTo>
                  <a:pt x="536" y="582"/>
                  <a:pt x="527" y="587"/>
                  <a:pt x="520" y="585"/>
                </a:cubicBezTo>
                <a:cubicBezTo>
                  <a:pt x="513" y="584"/>
                  <a:pt x="509" y="581"/>
                  <a:pt x="507" y="576"/>
                </a:cubicBezTo>
                <a:cubicBezTo>
                  <a:pt x="506" y="572"/>
                  <a:pt x="503" y="565"/>
                  <a:pt x="499" y="557"/>
                </a:cubicBezTo>
                <a:cubicBezTo>
                  <a:pt x="494" y="549"/>
                  <a:pt x="491" y="538"/>
                  <a:pt x="491" y="524"/>
                </a:cubicBezTo>
                <a:cubicBezTo>
                  <a:pt x="490" y="510"/>
                  <a:pt x="491" y="499"/>
                  <a:pt x="495" y="492"/>
                </a:cubicBezTo>
                <a:cubicBezTo>
                  <a:pt x="500" y="483"/>
                  <a:pt x="501" y="479"/>
                  <a:pt x="499" y="479"/>
                </a:cubicBezTo>
                <a:cubicBezTo>
                  <a:pt x="497" y="479"/>
                  <a:pt x="498" y="477"/>
                  <a:pt x="501" y="473"/>
                </a:cubicBezTo>
                <a:cubicBezTo>
                  <a:pt x="503" y="470"/>
                  <a:pt x="505" y="464"/>
                  <a:pt x="507" y="455"/>
                </a:cubicBezTo>
                <a:cubicBezTo>
                  <a:pt x="508" y="446"/>
                  <a:pt x="509" y="437"/>
                  <a:pt x="509" y="430"/>
                </a:cubicBezTo>
                <a:cubicBezTo>
                  <a:pt x="509" y="422"/>
                  <a:pt x="508" y="418"/>
                  <a:pt x="506" y="418"/>
                </a:cubicBezTo>
                <a:cubicBezTo>
                  <a:pt x="504" y="418"/>
                  <a:pt x="503" y="416"/>
                  <a:pt x="502" y="414"/>
                </a:cubicBezTo>
                <a:cubicBezTo>
                  <a:pt x="501" y="411"/>
                  <a:pt x="502" y="408"/>
                  <a:pt x="503" y="404"/>
                </a:cubicBezTo>
                <a:cubicBezTo>
                  <a:pt x="504" y="401"/>
                  <a:pt x="505" y="398"/>
                  <a:pt x="508" y="394"/>
                </a:cubicBezTo>
                <a:cubicBezTo>
                  <a:pt x="512" y="391"/>
                  <a:pt x="514" y="388"/>
                  <a:pt x="514" y="386"/>
                </a:cubicBezTo>
                <a:cubicBezTo>
                  <a:pt x="513" y="384"/>
                  <a:pt x="512" y="380"/>
                  <a:pt x="508" y="374"/>
                </a:cubicBezTo>
                <a:cubicBezTo>
                  <a:pt x="503" y="365"/>
                  <a:pt x="502" y="359"/>
                  <a:pt x="504" y="356"/>
                </a:cubicBezTo>
                <a:close/>
                <a:moveTo>
                  <a:pt x="365" y="466"/>
                </a:moveTo>
                <a:cubicBezTo>
                  <a:pt x="365" y="460"/>
                  <a:pt x="363" y="457"/>
                  <a:pt x="361" y="457"/>
                </a:cubicBezTo>
                <a:cubicBezTo>
                  <a:pt x="358" y="457"/>
                  <a:pt x="357" y="459"/>
                  <a:pt x="357" y="463"/>
                </a:cubicBezTo>
                <a:cubicBezTo>
                  <a:pt x="357" y="468"/>
                  <a:pt x="358" y="471"/>
                  <a:pt x="361" y="472"/>
                </a:cubicBezTo>
                <a:cubicBezTo>
                  <a:pt x="362" y="473"/>
                  <a:pt x="363" y="473"/>
                  <a:pt x="364" y="472"/>
                </a:cubicBezTo>
                <a:cubicBezTo>
                  <a:pt x="364" y="471"/>
                  <a:pt x="365" y="469"/>
                  <a:pt x="365" y="466"/>
                </a:cubicBezTo>
                <a:close/>
                <a:moveTo>
                  <a:pt x="641" y="378"/>
                </a:moveTo>
                <a:cubicBezTo>
                  <a:pt x="638" y="369"/>
                  <a:pt x="635" y="365"/>
                  <a:pt x="633" y="365"/>
                </a:cubicBezTo>
                <a:cubicBezTo>
                  <a:pt x="620" y="368"/>
                  <a:pt x="601" y="375"/>
                  <a:pt x="578" y="387"/>
                </a:cubicBezTo>
                <a:cubicBezTo>
                  <a:pt x="558" y="398"/>
                  <a:pt x="550" y="408"/>
                  <a:pt x="554" y="416"/>
                </a:cubicBezTo>
                <a:cubicBezTo>
                  <a:pt x="556" y="418"/>
                  <a:pt x="558" y="419"/>
                  <a:pt x="560" y="421"/>
                </a:cubicBezTo>
                <a:cubicBezTo>
                  <a:pt x="565" y="422"/>
                  <a:pt x="579" y="419"/>
                  <a:pt x="603" y="412"/>
                </a:cubicBezTo>
                <a:cubicBezTo>
                  <a:pt x="628" y="404"/>
                  <a:pt x="641" y="399"/>
                  <a:pt x="643" y="395"/>
                </a:cubicBezTo>
                <a:cubicBezTo>
                  <a:pt x="646" y="393"/>
                  <a:pt x="645" y="388"/>
                  <a:pt x="641" y="378"/>
                </a:cubicBezTo>
                <a:close/>
                <a:moveTo>
                  <a:pt x="599" y="435"/>
                </a:moveTo>
                <a:cubicBezTo>
                  <a:pt x="582" y="435"/>
                  <a:pt x="570" y="434"/>
                  <a:pt x="566" y="432"/>
                </a:cubicBezTo>
                <a:cubicBezTo>
                  <a:pt x="564" y="432"/>
                  <a:pt x="563" y="432"/>
                  <a:pt x="563" y="433"/>
                </a:cubicBezTo>
                <a:cubicBezTo>
                  <a:pt x="562" y="433"/>
                  <a:pt x="561" y="434"/>
                  <a:pt x="560" y="436"/>
                </a:cubicBezTo>
                <a:cubicBezTo>
                  <a:pt x="560" y="438"/>
                  <a:pt x="559" y="441"/>
                  <a:pt x="559" y="444"/>
                </a:cubicBezTo>
                <a:cubicBezTo>
                  <a:pt x="559" y="447"/>
                  <a:pt x="558" y="451"/>
                  <a:pt x="557" y="457"/>
                </a:cubicBezTo>
                <a:cubicBezTo>
                  <a:pt x="557" y="474"/>
                  <a:pt x="557" y="483"/>
                  <a:pt x="559" y="483"/>
                </a:cubicBezTo>
                <a:cubicBezTo>
                  <a:pt x="561" y="483"/>
                  <a:pt x="569" y="479"/>
                  <a:pt x="581" y="471"/>
                </a:cubicBezTo>
                <a:cubicBezTo>
                  <a:pt x="593" y="462"/>
                  <a:pt x="605" y="454"/>
                  <a:pt x="615" y="445"/>
                </a:cubicBezTo>
                <a:cubicBezTo>
                  <a:pt x="626" y="435"/>
                  <a:pt x="626" y="435"/>
                  <a:pt x="626" y="435"/>
                </a:cubicBezTo>
                <a:lnTo>
                  <a:pt x="599" y="435"/>
                </a:lnTo>
                <a:close/>
                <a:moveTo>
                  <a:pt x="669" y="306"/>
                </a:moveTo>
                <a:cubicBezTo>
                  <a:pt x="662" y="300"/>
                  <a:pt x="658" y="298"/>
                  <a:pt x="656" y="299"/>
                </a:cubicBezTo>
                <a:cubicBezTo>
                  <a:pt x="654" y="301"/>
                  <a:pt x="655" y="306"/>
                  <a:pt x="661" y="313"/>
                </a:cubicBezTo>
                <a:cubicBezTo>
                  <a:pt x="666" y="320"/>
                  <a:pt x="671" y="322"/>
                  <a:pt x="675" y="320"/>
                </a:cubicBezTo>
                <a:cubicBezTo>
                  <a:pt x="677" y="320"/>
                  <a:pt x="677" y="318"/>
                  <a:pt x="677" y="316"/>
                </a:cubicBezTo>
                <a:cubicBezTo>
                  <a:pt x="677" y="314"/>
                  <a:pt x="675" y="311"/>
                  <a:pt x="669" y="306"/>
                </a:cubicBezTo>
                <a:close/>
                <a:moveTo>
                  <a:pt x="696" y="143"/>
                </a:moveTo>
                <a:cubicBezTo>
                  <a:pt x="700" y="133"/>
                  <a:pt x="709" y="133"/>
                  <a:pt x="723" y="144"/>
                </a:cubicBezTo>
                <a:cubicBezTo>
                  <a:pt x="735" y="153"/>
                  <a:pt x="742" y="164"/>
                  <a:pt x="745" y="176"/>
                </a:cubicBezTo>
                <a:cubicBezTo>
                  <a:pt x="747" y="186"/>
                  <a:pt x="749" y="194"/>
                  <a:pt x="750" y="198"/>
                </a:cubicBezTo>
                <a:cubicBezTo>
                  <a:pt x="752" y="206"/>
                  <a:pt x="751" y="209"/>
                  <a:pt x="746" y="209"/>
                </a:cubicBezTo>
                <a:cubicBezTo>
                  <a:pt x="740" y="209"/>
                  <a:pt x="731" y="203"/>
                  <a:pt x="719" y="190"/>
                </a:cubicBezTo>
                <a:cubicBezTo>
                  <a:pt x="699" y="170"/>
                  <a:pt x="692" y="154"/>
                  <a:pt x="696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xmlns="" id="{66888843-D8F2-4BDC-AB52-FD3D93ECF849}"/>
              </a:ext>
            </a:extLst>
          </p:cNvPr>
          <p:cNvSpPr>
            <a:spLocks/>
          </p:cNvSpPr>
          <p:nvPr/>
        </p:nvSpPr>
        <p:spPr bwMode="auto">
          <a:xfrm>
            <a:off x="599511" y="3114882"/>
            <a:ext cx="250703" cy="144286"/>
          </a:xfrm>
          <a:custGeom>
            <a:avLst/>
            <a:gdLst>
              <a:gd name="T0" fmla="*/ 0 w 523"/>
              <a:gd name="T1" fmla="*/ 0 h 301"/>
              <a:gd name="T2" fmla="*/ 523 w 523"/>
              <a:gd name="T3" fmla="*/ 193 h 301"/>
              <a:gd name="T4" fmla="*/ 106 w 523"/>
              <a:gd name="T5" fmla="*/ 301 h 301"/>
              <a:gd name="T6" fmla="*/ 0 w 523"/>
              <a:gd name="T7" fmla="*/ 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3" h="301">
                <a:moveTo>
                  <a:pt x="0" y="0"/>
                </a:moveTo>
                <a:lnTo>
                  <a:pt x="523" y="193"/>
                </a:lnTo>
                <a:lnTo>
                  <a:pt x="106" y="30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xmlns="" id="{166920C7-D66B-4316-8983-873D89A8BC28}"/>
              </a:ext>
            </a:extLst>
          </p:cNvPr>
          <p:cNvSpPr>
            <a:spLocks/>
          </p:cNvSpPr>
          <p:nvPr/>
        </p:nvSpPr>
        <p:spPr bwMode="auto">
          <a:xfrm>
            <a:off x="633545" y="3599031"/>
            <a:ext cx="266522" cy="179279"/>
          </a:xfrm>
          <a:custGeom>
            <a:avLst/>
            <a:gdLst>
              <a:gd name="T0" fmla="*/ 219 w 556"/>
              <a:gd name="T1" fmla="*/ 44 h 374"/>
              <a:gd name="T2" fmla="*/ 556 w 556"/>
              <a:gd name="T3" fmla="*/ 0 h 374"/>
              <a:gd name="T4" fmla="*/ 0 w 556"/>
              <a:gd name="T5" fmla="*/ 374 h 374"/>
              <a:gd name="T6" fmla="*/ 219 w 556"/>
              <a:gd name="T7" fmla="*/ 44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6" h="374">
                <a:moveTo>
                  <a:pt x="219" y="44"/>
                </a:moveTo>
                <a:lnTo>
                  <a:pt x="556" y="0"/>
                </a:lnTo>
                <a:lnTo>
                  <a:pt x="0" y="374"/>
                </a:lnTo>
                <a:lnTo>
                  <a:pt x="219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5">
            <a:extLst>
              <a:ext uri="{FF2B5EF4-FFF2-40B4-BE49-F238E27FC236}">
                <a16:creationId xmlns:a16="http://schemas.microsoft.com/office/drawing/2014/main" xmlns="" id="{969D7ADF-3908-4DE6-B1F8-3B94250C9252}"/>
              </a:ext>
            </a:extLst>
          </p:cNvPr>
          <p:cNvSpPr>
            <a:spLocks/>
          </p:cNvSpPr>
          <p:nvPr/>
        </p:nvSpPr>
        <p:spPr bwMode="auto">
          <a:xfrm>
            <a:off x="479672" y="3439885"/>
            <a:ext cx="88681" cy="207082"/>
          </a:xfrm>
          <a:custGeom>
            <a:avLst/>
            <a:gdLst>
              <a:gd name="T0" fmla="*/ 0 w 185"/>
              <a:gd name="T1" fmla="*/ 0 h 432"/>
              <a:gd name="T2" fmla="*/ 185 w 185"/>
              <a:gd name="T3" fmla="*/ 276 h 432"/>
              <a:gd name="T4" fmla="*/ 0 w 185"/>
              <a:gd name="T5" fmla="*/ 432 h 432"/>
              <a:gd name="T6" fmla="*/ 0 w 185"/>
              <a:gd name="T7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5" h="432">
                <a:moveTo>
                  <a:pt x="0" y="0"/>
                </a:moveTo>
                <a:lnTo>
                  <a:pt x="185" y="276"/>
                </a:lnTo>
                <a:lnTo>
                  <a:pt x="0" y="43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6">
            <a:extLst>
              <a:ext uri="{FF2B5EF4-FFF2-40B4-BE49-F238E27FC236}">
                <a16:creationId xmlns:a16="http://schemas.microsoft.com/office/drawing/2014/main" xmlns="" id="{67C6BCDF-C14A-4403-9049-1AAB950BB0B4}"/>
              </a:ext>
            </a:extLst>
          </p:cNvPr>
          <p:cNvSpPr>
            <a:spLocks/>
          </p:cNvSpPr>
          <p:nvPr/>
        </p:nvSpPr>
        <p:spPr bwMode="auto">
          <a:xfrm>
            <a:off x="251020" y="3961903"/>
            <a:ext cx="203726" cy="147163"/>
          </a:xfrm>
          <a:custGeom>
            <a:avLst/>
            <a:gdLst>
              <a:gd name="T0" fmla="*/ 425 w 425"/>
              <a:gd name="T1" fmla="*/ 0 h 307"/>
              <a:gd name="T2" fmla="*/ 0 w 425"/>
              <a:gd name="T3" fmla="*/ 218 h 307"/>
              <a:gd name="T4" fmla="*/ 212 w 425"/>
              <a:gd name="T5" fmla="*/ 307 h 307"/>
              <a:gd name="T6" fmla="*/ 425 w 425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5" h="307">
                <a:moveTo>
                  <a:pt x="425" y="0"/>
                </a:moveTo>
                <a:lnTo>
                  <a:pt x="0" y="218"/>
                </a:lnTo>
                <a:lnTo>
                  <a:pt x="212" y="307"/>
                </a:lnTo>
                <a:lnTo>
                  <a:pt x="4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AE27C2CD-D2B9-4DA4-8FA1-11965F977C46}"/>
              </a:ext>
            </a:extLst>
          </p:cNvPr>
          <p:cNvSpPr>
            <a:spLocks/>
          </p:cNvSpPr>
          <p:nvPr/>
        </p:nvSpPr>
        <p:spPr bwMode="auto">
          <a:xfrm>
            <a:off x="5222505" y="2900546"/>
            <a:ext cx="249381" cy="88165"/>
          </a:xfrm>
          <a:custGeom>
            <a:avLst/>
            <a:gdLst>
              <a:gd name="T0" fmla="*/ 0 w 238"/>
              <a:gd name="T1" fmla="*/ 84 h 84"/>
              <a:gd name="T2" fmla="*/ 204 w 238"/>
              <a:gd name="T3" fmla="*/ 0 h 84"/>
              <a:gd name="T4" fmla="*/ 238 w 238"/>
              <a:gd name="T5" fmla="*/ 84 h 84"/>
              <a:gd name="T6" fmla="*/ 0 w 238"/>
              <a:gd name="T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8" h="84">
                <a:moveTo>
                  <a:pt x="0" y="84"/>
                </a:moveTo>
                <a:cubicBezTo>
                  <a:pt x="204" y="0"/>
                  <a:pt x="204" y="0"/>
                  <a:pt x="204" y="0"/>
                </a:cubicBezTo>
                <a:cubicBezTo>
                  <a:pt x="238" y="84"/>
                  <a:pt x="238" y="84"/>
                  <a:pt x="238" y="84"/>
                </a:cubicBezTo>
                <a:lnTo>
                  <a:pt x="0" y="8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xmlns="" id="{C4EABF84-66E4-485B-B15C-F6A8CC2EE9A2}"/>
              </a:ext>
            </a:extLst>
          </p:cNvPr>
          <p:cNvSpPr>
            <a:spLocks/>
          </p:cNvSpPr>
          <p:nvPr/>
        </p:nvSpPr>
        <p:spPr bwMode="auto">
          <a:xfrm>
            <a:off x="4846671" y="3221970"/>
            <a:ext cx="266510" cy="117889"/>
          </a:xfrm>
          <a:custGeom>
            <a:avLst/>
            <a:gdLst>
              <a:gd name="T0" fmla="*/ 190 w 529"/>
              <a:gd name="T1" fmla="*/ 0 h 234"/>
              <a:gd name="T2" fmla="*/ 0 w 529"/>
              <a:gd name="T3" fmla="*/ 234 h 234"/>
              <a:gd name="T4" fmla="*/ 529 w 529"/>
              <a:gd name="T5" fmla="*/ 117 h 234"/>
              <a:gd name="T6" fmla="*/ 190 w 529"/>
              <a:gd name="T7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9" h="234">
                <a:moveTo>
                  <a:pt x="190" y="0"/>
                </a:moveTo>
                <a:lnTo>
                  <a:pt x="0" y="234"/>
                </a:lnTo>
                <a:lnTo>
                  <a:pt x="529" y="117"/>
                </a:lnTo>
                <a:lnTo>
                  <a:pt x="19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xmlns="" id="{04574EEB-BB25-4817-B54E-F642AD7F29D3}"/>
              </a:ext>
            </a:extLst>
          </p:cNvPr>
          <p:cNvSpPr>
            <a:spLocks/>
          </p:cNvSpPr>
          <p:nvPr/>
        </p:nvSpPr>
        <p:spPr bwMode="auto">
          <a:xfrm>
            <a:off x="4781680" y="2948911"/>
            <a:ext cx="130988" cy="60960"/>
          </a:xfrm>
          <a:custGeom>
            <a:avLst/>
            <a:gdLst>
              <a:gd name="T0" fmla="*/ 0 w 260"/>
              <a:gd name="T1" fmla="*/ 121 h 121"/>
              <a:gd name="T2" fmla="*/ 208 w 260"/>
              <a:gd name="T3" fmla="*/ 0 h 121"/>
              <a:gd name="T4" fmla="*/ 260 w 260"/>
              <a:gd name="T5" fmla="*/ 73 h 121"/>
              <a:gd name="T6" fmla="*/ 0 w 260"/>
              <a:gd name="T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121">
                <a:moveTo>
                  <a:pt x="0" y="121"/>
                </a:moveTo>
                <a:lnTo>
                  <a:pt x="208" y="0"/>
                </a:lnTo>
                <a:lnTo>
                  <a:pt x="260" y="73"/>
                </a:lnTo>
                <a:lnTo>
                  <a:pt x="0" y="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ED21D97-8A7C-4B49-A9D1-BEF22E103BCE}"/>
              </a:ext>
            </a:extLst>
          </p:cNvPr>
          <p:cNvSpPr txBox="1"/>
          <p:nvPr/>
        </p:nvSpPr>
        <p:spPr>
          <a:xfrm>
            <a:off x="2526451" y="2206845"/>
            <a:ext cx="18517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2017-2018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EA0BFB94-94BB-4B0E-8444-7916342039DE}"/>
              </a:ext>
            </a:extLst>
          </p:cNvPr>
          <p:cNvGrpSpPr/>
          <p:nvPr/>
        </p:nvGrpSpPr>
        <p:grpSpPr>
          <a:xfrm>
            <a:off x="2474912" y="2784476"/>
            <a:ext cx="912813" cy="922337"/>
            <a:chOff x="2474912" y="2784476"/>
            <a:chExt cx="912813" cy="922337"/>
          </a:xfrm>
          <a:solidFill>
            <a:schemeClr val="bg1"/>
          </a:solidFill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xmlns="" id="{C8585C63-5BA0-4D26-AC10-EFF401477D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74912" y="2784476"/>
              <a:ext cx="912813" cy="841375"/>
            </a:xfrm>
            <a:custGeom>
              <a:avLst/>
              <a:gdLst>
                <a:gd name="T0" fmla="*/ 633 w 839"/>
                <a:gd name="T1" fmla="*/ 0 h 775"/>
                <a:gd name="T2" fmla="*/ 701 w 839"/>
                <a:gd name="T3" fmla="*/ 74 h 775"/>
                <a:gd name="T4" fmla="*/ 708 w 839"/>
                <a:gd name="T5" fmla="*/ 117 h 775"/>
                <a:gd name="T6" fmla="*/ 587 w 839"/>
                <a:gd name="T7" fmla="*/ 213 h 775"/>
                <a:gd name="T8" fmla="*/ 836 w 839"/>
                <a:gd name="T9" fmla="*/ 323 h 775"/>
                <a:gd name="T10" fmla="*/ 829 w 839"/>
                <a:gd name="T11" fmla="*/ 331 h 775"/>
                <a:gd name="T12" fmla="*/ 800 w 839"/>
                <a:gd name="T13" fmla="*/ 363 h 775"/>
                <a:gd name="T14" fmla="*/ 733 w 839"/>
                <a:gd name="T15" fmla="*/ 341 h 775"/>
                <a:gd name="T16" fmla="*/ 605 w 839"/>
                <a:gd name="T17" fmla="*/ 380 h 775"/>
                <a:gd name="T18" fmla="*/ 537 w 839"/>
                <a:gd name="T19" fmla="*/ 363 h 775"/>
                <a:gd name="T20" fmla="*/ 434 w 839"/>
                <a:gd name="T21" fmla="*/ 491 h 775"/>
                <a:gd name="T22" fmla="*/ 380 w 839"/>
                <a:gd name="T23" fmla="*/ 487 h 775"/>
                <a:gd name="T24" fmla="*/ 380 w 839"/>
                <a:gd name="T25" fmla="*/ 434 h 775"/>
                <a:gd name="T26" fmla="*/ 380 w 839"/>
                <a:gd name="T27" fmla="*/ 419 h 775"/>
                <a:gd name="T28" fmla="*/ 370 w 839"/>
                <a:gd name="T29" fmla="*/ 423 h 775"/>
                <a:gd name="T30" fmla="*/ 281 w 839"/>
                <a:gd name="T31" fmla="*/ 498 h 775"/>
                <a:gd name="T32" fmla="*/ 256 w 839"/>
                <a:gd name="T33" fmla="*/ 572 h 775"/>
                <a:gd name="T34" fmla="*/ 380 w 839"/>
                <a:gd name="T35" fmla="*/ 501 h 775"/>
                <a:gd name="T36" fmla="*/ 348 w 839"/>
                <a:gd name="T37" fmla="*/ 562 h 775"/>
                <a:gd name="T38" fmla="*/ 50 w 839"/>
                <a:gd name="T39" fmla="*/ 775 h 775"/>
                <a:gd name="T40" fmla="*/ 3 w 839"/>
                <a:gd name="T41" fmla="*/ 708 h 775"/>
                <a:gd name="T42" fmla="*/ 57 w 839"/>
                <a:gd name="T43" fmla="*/ 647 h 775"/>
                <a:gd name="T44" fmla="*/ 149 w 839"/>
                <a:gd name="T45" fmla="*/ 469 h 775"/>
                <a:gd name="T46" fmla="*/ 164 w 839"/>
                <a:gd name="T47" fmla="*/ 501 h 775"/>
                <a:gd name="T48" fmla="*/ 267 w 839"/>
                <a:gd name="T49" fmla="*/ 309 h 775"/>
                <a:gd name="T50" fmla="*/ 228 w 839"/>
                <a:gd name="T51" fmla="*/ 238 h 775"/>
                <a:gd name="T52" fmla="*/ 295 w 839"/>
                <a:gd name="T53" fmla="*/ 149 h 775"/>
                <a:gd name="T54" fmla="*/ 185 w 839"/>
                <a:gd name="T55" fmla="*/ 231 h 775"/>
                <a:gd name="T56" fmla="*/ 139 w 839"/>
                <a:gd name="T57" fmla="*/ 405 h 775"/>
                <a:gd name="T58" fmla="*/ 110 w 839"/>
                <a:gd name="T59" fmla="*/ 412 h 775"/>
                <a:gd name="T60" fmla="*/ 57 w 839"/>
                <a:gd name="T61" fmla="*/ 327 h 775"/>
                <a:gd name="T62" fmla="*/ 110 w 839"/>
                <a:gd name="T63" fmla="*/ 245 h 775"/>
                <a:gd name="T64" fmla="*/ 110 w 839"/>
                <a:gd name="T65" fmla="*/ 160 h 775"/>
                <a:gd name="T66" fmla="*/ 313 w 839"/>
                <a:gd name="T67" fmla="*/ 92 h 775"/>
                <a:gd name="T68" fmla="*/ 363 w 839"/>
                <a:gd name="T69" fmla="*/ 39 h 775"/>
                <a:gd name="T70" fmla="*/ 473 w 839"/>
                <a:gd name="T71" fmla="*/ 74 h 775"/>
                <a:gd name="T72" fmla="*/ 348 w 839"/>
                <a:gd name="T73" fmla="*/ 224 h 775"/>
                <a:gd name="T74" fmla="*/ 324 w 839"/>
                <a:gd name="T75" fmla="*/ 359 h 775"/>
                <a:gd name="T76" fmla="*/ 423 w 839"/>
                <a:gd name="T77" fmla="*/ 398 h 775"/>
                <a:gd name="T78" fmla="*/ 530 w 839"/>
                <a:gd name="T79" fmla="*/ 188 h 775"/>
                <a:gd name="T80" fmla="*/ 530 w 839"/>
                <a:gd name="T81" fmla="*/ 138 h 775"/>
                <a:gd name="T82" fmla="*/ 608 w 839"/>
                <a:gd name="T83" fmla="*/ 28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9" h="775">
                  <a:moveTo>
                    <a:pt x="626" y="0"/>
                  </a:moveTo>
                  <a:cubicBezTo>
                    <a:pt x="633" y="0"/>
                    <a:pt x="633" y="0"/>
                    <a:pt x="633" y="0"/>
                  </a:cubicBezTo>
                  <a:cubicBezTo>
                    <a:pt x="638" y="0"/>
                    <a:pt x="645" y="15"/>
                    <a:pt x="654" y="46"/>
                  </a:cubicBezTo>
                  <a:cubicBezTo>
                    <a:pt x="666" y="46"/>
                    <a:pt x="682" y="55"/>
                    <a:pt x="701" y="74"/>
                  </a:cubicBezTo>
                  <a:cubicBezTo>
                    <a:pt x="694" y="92"/>
                    <a:pt x="694" y="92"/>
                    <a:pt x="694" y="92"/>
                  </a:cubicBezTo>
                  <a:cubicBezTo>
                    <a:pt x="708" y="117"/>
                    <a:pt x="708" y="117"/>
                    <a:pt x="708" y="117"/>
                  </a:cubicBezTo>
                  <a:cubicBezTo>
                    <a:pt x="708" y="134"/>
                    <a:pt x="688" y="156"/>
                    <a:pt x="647" y="185"/>
                  </a:cubicBezTo>
                  <a:cubicBezTo>
                    <a:pt x="619" y="192"/>
                    <a:pt x="599" y="201"/>
                    <a:pt x="587" y="213"/>
                  </a:cubicBezTo>
                  <a:cubicBezTo>
                    <a:pt x="587" y="223"/>
                    <a:pt x="609" y="227"/>
                    <a:pt x="654" y="227"/>
                  </a:cubicBezTo>
                  <a:cubicBezTo>
                    <a:pt x="775" y="275"/>
                    <a:pt x="836" y="307"/>
                    <a:pt x="836" y="323"/>
                  </a:cubicBezTo>
                  <a:cubicBezTo>
                    <a:pt x="829" y="327"/>
                    <a:pt x="829" y="327"/>
                    <a:pt x="829" y="327"/>
                  </a:cubicBezTo>
                  <a:cubicBezTo>
                    <a:pt x="829" y="331"/>
                    <a:pt x="829" y="331"/>
                    <a:pt x="829" y="331"/>
                  </a:cubicBezTo>
                  <a:cubicBezTo>
                    <a:pt x="839" y="352"/>
                    <a:pt x="839" y="352"/>
                    <a:pt x="839" y="352"/>
                  </a:cubicBezTo>
                  <a:cubicBezTo>
                    <a:pt x="800" y="363"/>
                    <a:pt x="800" y="363"/>
                    <a:pt x="800" y="363"/>
                  </a:cubicBezTo>
                  <a:cubicBezTo>
                    <a:pt x="774" y="355"/>
                    <a:pt x="755" y="348"/>
                    <a:pt x="743" y="341"/>
                  </a:cubicBezTo>
                  <a:cubicBezTo>
                    <a:pt x="733" y="341"/>
                    <a:pt x="733" y="341"/>
                    <a:pt x="733" y="341"/>
                  </a:cubicBezTo>
                  <a:cubicBezTo>
                    <a:pt x="688" y="353"/>
                    <a:pt x="650" y="368"/>
                    <a:pt x="619" y="387"/>
                  </a:cubicBezTo>
                  <a:cubicBezTo>
                    <a:pt x="619" y="383"/>
                    <a:pt x="614" y="380"/>
                    <a:pt x="605" y="380"/>
                  </a:cubicBezTo>
                  <a:cubicBezTo>
                    <a:pt x="555" y="384"/>
                    <a:pt x="555" y="384"/>
                    <a:pt x="555" y="384"/>
                  </a:cubicBezTo>
                  <a:cubicBezTo>
                    <a:pt x="548" y="370"/>
                    <a:pt x="542" y="363"/>
                    <a:pt x="537" y="363"/>
                  </a:cubicBezTo>
                  <a:cubicBezTo>
                    <a:pt x="530" y="363"/>
                    <a:pt x="530" y="363"/>
                    <a:pt x="530" y="363"/>
                  </a:cubicBezTo>
                  <a:cubicBezTo>
                    <a:pt x="499" y="448"/>
                    <a:pt x="467" y="491"/>
                    <a:pt x="434" y="491"/>
                  </a:cubicBezTo>
                  <a:cubicBezTo>
                    <a:pt x="409" y="505"/>
                    <a:pt x="409" y="505"/>
                    <a:pt x="409" y="505"/>
                  </a:cubicBezTo>
                  <a:cubicBezTo>
                    <a:pt x="390" y="500"/>
                    <a:pt x="380" y="494"/>
                    <a:pt x="380" y="487"/>
                  </a:cubicBezTo>
                  <a:cubicBezTo>
                    <a:pt x="388" y="469"/>
                    <a:pt x="388" y="469"/>
                    <a:pt x="388" y="469"/>
                  </a:cubicBezTo>
                  <a:cubicBezTo>
                    <a:pt x="380" y="434"/>
                    <a:pt x="380" y="434"/>
                    <a:pt x="380" y="434"/>
                  </a:cubicBezTo>
                  <a:cubicBezTo>
                    <a:pt x="388" y="419"/>
                    <a:pt x="388" y="419"/>
                    <a:pt x="388" y="419"/>
                  </a:cubicBezTo>
                  <a:cubicBezTo>
                    <a:pt x="380" y="419"/>
                    <a:pt x="380" y="419"/>
                    <a:pt x="380" y="419"/>
                  </a:cubicBezTo>
                  <a:cubicBezTo>
                    <a:pt x="377" y="423"/>
                    <a:pt x="377" y="423"/>
                    <a:pt x="377" y="423"/>
                  </a:cubicBezTo>
                  <a:cubicBezTo>
                    <a:pt x="370" y="423"/>
                    <a:pt x="370" y="423"/>
                    <a:pt x="370" y="423"/>
                  </a:cubicBezTo>
                  <a:cubicBezTo>
                    <a:pt x="366" y="419"/>
                    <a:pt x="366" y="419"/>
                    <a:pt x="366" y="419"/>
                  </a:cubicBezTo>
                  <a:cubicBezTo>
                    <a:pt x="321" y="419"/>
                    <a:pt x="293" y="446"/>
                    <a:pt x="281" y="498"/>
                  </a:cubicBezTo>
                  <a:cubicBezTo>
                    <a:pt x="256" y="562"/>
                    <a:pt x="256" y="562"/>
                    <a:pt x="256" y="562"/>
                  </a:cubicBezTo>
                  <a:cubicBezTo>
                    <a:pt x="256" y="572"/>
                    <a:pt x="256" y="572"/>
                    <a:pt x="256" y="572"/>
                  </a:cubicBezTo>
                  <a:cubicBezTo>
                    <a:pt x="273" y="572"/>
                    <a:pt x="313" y="549"/>
                    <a:pt x="377" y="501"/>
                  </a:cubicBezTo>
                  <a:cubicBezTo>
                    <a:pt x="380" y="501"/>
                    <a:pt x="380" y="501"/>
                    <a:pt x="380" y="501"/>
                  </a:cubicBezTo>
                  <a:cubicBezTo>
                    <a:pt x="380" y="505"/>
                    <a:pt x="380" y="505"/>
                    <a:pt x="380" y="505"/>
                  </a:cubicBezTo>
                  <a:cubicBezTo>
                    <a:pt x="359" y="524"/>
                    <a:pt x="348" y="543"/>
                    <a:pt x="348" y="562"/>
                  </a:cubicBezTo>
                  <a:cubicBezTo>
                    <a:pt x="249" y="668"/>
                    <a:pt x="174" y="725"/>
                    <a:pt x="124" y="732"/>
                  </a:cubicBezTo>
                  <a:cubicBezTo>
                    <a:pt x="96" y="761"/>
                    <a:pt x="71" y="775"/>
                    <a:pt x="50" y="775"/>
                  </a:cubicBezTo>
                  <a:cubicBezTo>
                    <a:pt x="32" y="775"/>
                    <a:pt x="32" y="775"/>
                    <a:pt x="32" y="775"/>
                  </a:cubicBezTo>
                  <a:cubicBezTo>
                    <a:pt x="22" y="775"/>
                    <a:pt x="13" y="753"/>
                    <a:pt x="3" y="708"/>
                  </a:cubicBezTo>
                  <a:cubicBezTo>
                    <a:pt x="0" y="700"/>
                    <a:pt x="0" y="700"/>
                    <a:pt x="0" y="700"/>
                  </a:cubicBezTo>
                  <a:cubicBezTo>
                    <a:pt x="0" y="696"/>
                    <a:pt x="19" y="678"/>
                    <a:pt x="57" y="647"/>
                  </a:cubicBezTo>
                  <a:cubicBezTo>
                    <a:pt x="116" y="578"/>
                    <a:pt x="146" y="520"/>
                    <a:pt x="146" y="473"/>
                  </a:cubicBezTo>
                  <a:cubicBezTo>
                    <a:pt x="149" y="469"/>
                    <a:pt x="149" y="469"/>
                    <a:pt x="149" y="469"/>
                  </a:cubicBezTo>
                  <a:cubicBezTo>
                    <a:pt x="153" y="469"/>
                    <a:pt x="153" y="469"/>
                    <a:pt x="153" y="469"/>
                  </a:cubicBezTo>
                  <a:cubicBezTo>
                    <a:pt x="164" y="501"/>
                    <a:pt x="164" y="501"/>
                    <a:pt x="164" y="501"/>
                  </a:cubicBezTo>
                  <a:cubicBezTo>
                    <a:pt x="167" y="501"/>
                    <a:pt x="167" y="501"/>
                    <a:pt x="167" y="501"/>
                  </a:cubicBezTo>
                  <a:cubicBezTo>
                    <a:pt x="224" y="435"/>
                    <a:pt x="257" y="371"/>
                    <a:pt x="267" y="309"/>
                  </a:cubicBezTo>
                  <a:cubicBezTo>
                    <a:pt x="250" y="309"/>
                    <a:pt x="237" y="302"/>
                    <a:pt x="228" y="288"/>
                  </a:cubicBezTo>
                  <a:cubicBezTo>
                    <a:pt x="228" y="238"/>
                    <a:pt x="228" y="238"/>
                    <a:pt x="228" y="238"/>
                  </a:cubicBezTo>
                  <a:cubicBezTo>
                    <a:pt x="275" y="191"/>
                    <a:pt x="299" y="161"/>
                    <a:pt x="299" y="149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236" y="149"/>
                    <a:pt x="199" y="174"/>
                    <a:pt x="185" y="224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92" y="281"/>
                    <a:pt x="192" y="281"/>
                    <a:pt x="192" y="281"/>
                  </a:cubicBezTo>
                  <a:cubicBezTo>
                    <a:pt x="192" y="302"/>
                    <a:pt x="174" y="344"/>
                    <a:pt x="139" y="405"/>
                  </a:cubicBezTo>
                  <a:cubicBezTo>
                    <a:pt x="135" y="412"/>
                    <a:pt x="135" y="412"/>
                    <a:pt x="135" y="412"/>
                  </a:cubicBezTo>
                  <a:cubicBezTo>
                    <a:pt x="110" y="412"/>
                    <a:pt x="110" y="412"/>
                    <a:pt x="110" y="412"/>
                  </a:cubicBezTo>
                  <a:cubicBezTo>
                    <a:pt x="82" y="412"/>
                    <a:pt x="67" y="392"/>
                    <a:pt x="67" y="352"/>
                  </a:cubicBezTo>
                  <a:cubicBezTo>
                    <a:pt x="60" y="352"/>
                    <a:pt x="57" y="344"/>
                    <a:pt x="57" y="327"/>
                  </a:cubicBezTo>
                  <a:cubicBezTo>
                    <a:pt x="92" y="301"/>
                    <a:pt x="110" y="275"/>
                    <a:pt x="110" y="249"/>
                  </a:cubicBezTo>
                  <a:cubicBezTo>
                    <a:pt x="110" y="245"/>
                    <a:pt x="110" y="245"/>
                    <a:pt x="110" y="245"/>
                  </a:cubicBezTo>
                  <a:cubicBezTo>
                    <a:pt x="92" y="188"/>
                    <a:pt x="92" y="188"/>
                    <a:pt x="92" y="188"/>
                  </a:cubicBezTo>
                  <a:cubicBezTo>
                    <a:pt x="97" y="169"/>
                    <a:pt x="103" y="160"/>
                    <a:pt x="110" y="160"/>
                  </a:cubicBezTo>
                  <a:cubicBezTo>
                    <a:pt x="117" y="200"/>
                    <a:pt x="129" y="220"/>
                    <a:pt x="146" y="220"/>
                  </a:cubicBezTo>
                  <a:cubicBezTo>
                    <a:pt x="193" y="156"/>
                    <a:pt x="249" y="114"/>
                    <a:pt x="313" y="92"/>
                  </a:cubicBezTo>
                  <a:cubicBezTo>
                    <a:pt x="327" y="80"/>
                    <a:pt x="334" y="66"/>
                    <a:pt x="334" y="49"/>
                  </a:cubicBezTo>
                  <a:cubicBezTo>
                    <a:pt x="363" y="39"/>
                    <a:pt x="363" y="39"/>
                    <a:pt x="363" y="39"/>
                  </a:cubicBezTo>
                  <a:cubicBezTo>
                    <a:pt x="370" y="39"/>
                    <a:pt x="370" y="39"/>
                    <a:pt x="370" y="39"/>
                  </a:cubicBezTo>
                  <a:cubicBezTo>
                    <a:pt x="439" y="48"/>
                    <a:pt x="473" y="60"/>
                    <a:pt x="473" y="74"/>
                  </a:cubicBezTo>
                  <a:cubicBezTo>
                    <a:pt x="473" y="85"/>
                    <a:pt x="473" y="85"/>
                    <a:pt x="473" y="85"/>
                  </a:cubicBezTo>
                  <a:cubicBezTo>
                    <a:pt x="348" y="224"/>
                    <a:pt x="348" y="224"/>
                    <a:pt x="348" y="224"/>
                  </a:cubicBezTo>
                  <a:cubicBezTo>
                    <a:pt x="377" y="259"/>
                    <a:pt x="377" y="259"/>
                    <a:pt x="377" y="259"/>
                  </a:cubicBezTo>
                  <a:cubicBezTo>
                    <a:pt x="341" y="271"/>
                    <a:pt x="324" y="304"/>
                    <a:pt x="324" y="359"/>
                  </a:cubicBezTo>
                  <a:cubicBezTo>
                    <a:pt x="324" y="377"/>
                    <a:pt x="324" y="377"/>
                    <a:pt x="324" y="377"/>
                  </a:cubicBezTo>
                  <a:cubicBezTo>
                    <a:pt x="423" y="398"/>
                    <a:pt x="423" y="398"/>
                    <a:pt x="423" y="398"/>
                  </a:cubicBezTo>
                  <a:cubicBezTo>
                    <a:pt x="494" y="298"/>
                    <a:pt x="530" y="233"/>
                    <a:pt x="530" y="202"/>
                  </a:cubicBezTo>
                  <a:cubicBezTo>
                    <a:pt x="530" y="188"/>
                    <a:pt x="530" y="188"/>
                    <a:pt x="530" y="188"/>
                  </a:cubicBezTo>
                  <a:cubicBezTo>
                    <a:pt x="512" y="167"/>
                    <a:pt x="512" y="167"/>
                    <a:pt x="512" y="167"/>
                  </a:cubicBezTo>
                  <a:cubicBezTo>
                    <a:pt x="530" y="138"/>
                    <a:pt x="530" y="138"/>
                    <a:pt x="530" y="138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67" y="133"/>
                    <a:pt x="584" y="95"/>
                    <a:pt x="608" y="28"/>
                  </a:cubicBezTo>
                  <a:cubicBezTo>
                    <a:pt x="620" y="21"/>
                    <a:pt x="626" y="12"/>
                    <a:pt x="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xmlns="" id="{08BE63B8-0EEA-4B99-8B7C-037269B0A1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36838" y="3390901"/>
              <a:ext cx="88900" cy="84138"/>
            </a:xfrm>
            <a:custGeom>
              <a:avLst/>
              <a:gdLst>
                <a:gd name="T0" fmla="*/ 29 w 82"/>
                <a:gd name="T1" fmla="*/ 0 h 78"/>
                <a:gd name="T2" fmla="*/ 0 w 82"/>
                <a:gd name="T3" fmla="*/ 78 h 78"/>
                <a:gd name="T4" fmla="*/ 4 w 82"/>
                <a:gd name="T5" fmla="*/ 78 h 78"/>
                <a:gd name="T6" fmla="*/ 82 w 82"/>
                <a:gd name="T7" fmla="*/ 29 h 78"/>
                <a:gd name="T8" fmla="*/ 36 w 82"/>
                <a:gd name="T9" fmla="*/ 0 h 78"/>
                <a:gd name="T10" fmla="*/ 29 w 8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78">
                  <a:moveTo>
                    <a:pt x="29" y="0"/>
                  </a:moveTo>
                  <a:cubicBezTo>
                    <a:pt x="29" y="17"/>
                    <a:pt x="19" y="43"/>
                    <a:pt x="0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7" y="57"/>
                    <a:pt x="73" y="41"/>
                    <a:pt x="82" y="29"/>
                  </a:cubicBezTo>
                  <a:cubicBezTo>
                    <a:pt x="51" y="29"/>
                    <a:pt x="36" y="19"/>
                    <a:pt x="36" y="0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7">
              <a:extLst>
                <a:ext uri="{FF2B5EF4-FFF2-40B4-BE49-F238E27FC236}">
                  <a16:creationId xmlns:a16="http://schemas.microsoft.com/office/drawing/2014/main" xmlns="" id="{0400C229-92BE-473F-9FFB-96B6FE2430C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63825" y="3348038"/>
              <a:ext cx="4763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8">
              <a:extLst>
                <a:ext uri="{FF2B5EF4-FFF2-40B4-BE49-F238E27FC236}">
                  <a16:creationId xmlns:a16="http://schemas.microsoft.com/office/drawing/2014/main" xmlns="" id="{E04F345F-420F-478A-9AD4-7312F4EC4A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68588" y="3362326"/>
              <a:ext cx="7938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xmlns="" id="{6E87226E-A112-40DF-A19D-20A8D789B4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0513" y="3205163"/>
              <a:ext cx="479425" cy="501650"/>
            </a:xfrm>
            <a:custGeom>
              <a:avLst/>
              <a:gdLst>
                <a:gd name="T0" fmla="*/ 374 w 441"/>
                <a:gd name="T1" fmla="*/ 0 h 463"/>
                <a:gd name="T2" fmla="*/ 388 w 441"/>
                <a:gd name="T3" fmla="*/ 11 h 463"/>
                <a:gd name="T4" fmla="*/ 391 w 441"/>
                <a:gd name="T5" fmla="*/ 8 h 463"/>
                <a:gd name="T6" fmla="*/ 395 w 441"/>
                <a:gd name="T7" fmla="*/ 8 h 463"/>
                <a:gd name="T8" fmla="*/ 441 w 441"/>
                <a:gd name="T9" fmla="*/ 32 h 463"/>
                <a:gd name="T10" fmla="*/ 441 w 441"/>
                <a:gd name="T11" fmla="*/ 36 h 463"/>
                <a:gd name="T12" fmla="*/ 313 w 441"/>
                <a:gd name="T13" fmla="*/ 132 h 463"/>
                <a:gd name="T14" fmla="*/ 313 w 441"/>
                <a:gd name="T15" fmla="*/ 136 h 463"/>
                <a:gd name="T16" fmla="*/ 406 w 441"/>
                <a:gd name="T17" fmla="*/ 189 h 463"/>
                <a:gd name="T18" fmla="*/ 359 w 441"/>
                <a:gd name="T19" fmla="*/ 424 h 463"/>
                <a:gd name="T20" fmla="*/ 267 w 441"/>
                <a:gd name="T21" fmla="*/ 456 h 463"/>
                <a:gd name="T22" fmla="*/ 142 w 441"/>
                <a:gd name="T23" fmla="*/ 452 h 463"/>
                <a:gd name="T24" fmla="*/ 121 w 441"/>
                <a:gd name="T25" fmla="*/ 456 h 463"/>
                <a:gd name="T26" fmla="*/ 118 w 441"/>
                <a:gd name="T27" fmla="*/ 452 h 463"/>
                <a:gd name="T28" fmla="*/ 118 w 441"/>
                <a:gd name="T29" fmla="*/ 449 h 463"/>
                <a:gd name="T30" fmla="*/ 121 w 441"/>
                <a:gd name="T31" fmla="*/ 442 h 463"/>
                <a:gd name="T32" fmla="*/ 118 w 441"/>
                <a:gd name="T33" fmla="*/ 442 h 463"/>
                <a:gd name="T34" fmla="*/ 0 w 441"/>
                <a:gd name="T35" fmla="*/ 463 h 463"/>
                <a:gd name="T36" fmla="*/ 0 w 441"/>
                <a:gd name="T37" fmla="*/ 452 h 463"/>
                <a:gd name="T38" fmla="*/ 299 w 441"/>
                <a:gd name="T39" fmla="*/ 306 h 463"/>
                <a:gd name="T40" fmla="*/ 320 w 441"/>
                <a:gd name="T41" fmla="*/ 200 h 463"/>
                <a:gd name="T42" fmla="*/ 320 w 441"/>
                <a:gd name="T43" fmla="*/ 185 h 463"/>
                <a:gd name="T44" fmla="*/ 217 w 441"/>
                <a:gd name="T45" fmla="*/ 242 h 463"/>
                <a:gd name="T46" fmla="*/ 174 w 441"/>
                <a:gd name="T47" fmla="*/ 225 h 463"/>
                <a:gd name="T48" fmla="*/ 174 w 441"/>
                <a:gd name="T49" fmla="*/ 153 h 463"/>
                <a:gd name="T50" fmla="*/ 146 w 441"/>
                <a:gd name="T51" fmla="*/ 164 h 463"/>
                <a:gd name="T52" fmla="*/ 125 w 441"/>
                <a:gd name="T53" fmla="*/ 139 h 463"/>
                <a:gd name="T54" fmla="*/ 125 w 441"/>
                <a:gd name="T55" fmla="*/ 111 h 463"/>
                <a:gd name="T56" fmla="*/ 157 w 441"/>
                <a:gd name="T57" fmla="*/ 96 h 463"/>
                <a:gd name="T58" fmla="*/ 150 w 441"/>
                <a:gd name="T59" fmla="*/ 100 h 463"/>
                <a:gd name="T60" fmla="*/ 150 w 441"/>
                <a:gd name="T61" fmla="*/ 104 h 463"/>
                <a:gd name="T62" fmla="*/ 157 w 441"/>
                <a:gd name="T63" fmla="*/ 104 h 463"/>
                <a:gd name="T64" fmla="*/ 352 w 441"/>
                <a:gd name="T65" fmla="*/ 8 h 463"/>
                <a:gd name="T66" fmla="*/ 374 w 441"/>
                <a:gd name="T67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1" h="463">
                  <a:moveTo>
                    <a:pt x="374" y="0"/>
                  </a:moveTo>
                  <a:cubicBezTo>
                    <a:pt x="374" y="8"/>
                    <a:pt x="378" y="11"/>
                    <a:pt x="388" y="11"/>
                  </a:cubicBezTo>
                  <a:cubicBezTo>
                    <a:pt x="391" y="8"/>
                    <a:pt x="391" y="8"/>
                    <a:pt x="391" y="8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41" y="32"/>
                    <a:pt x="441" y="32"/>
                    <a:pt x="441" y="32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313" y="132"/>
                    <a:pt x="313" y="132"/>
                    <a:pt x="313" y="132"/>
                  </a:cubicBezTo>
                  <a:cubicBezTo>
                    <a:pt x="313" y="136"/>
                    <a:pt x="313" y="136"/>
                    <a:pt x="313" y="136"/>
                  </a:cubicBezTo>
                  <a:cubicBezTo>
                    <a:pt x="365" y="136"/>
                    <a:pt x="396" y="153"/>
                    <a:pt x="406" y="189"/>
                  </a:cubicBezTo>
                  <a:cubicBezTo>
                    <a:pt x="389" y="345"/>
                    <a:pt x="374" y="424"/>
                    <a:pt x="359" y="424"/>
                  </a:cubicBezTo>
                  <a:cubicBezTo>
                    <a:pt x="324" y="445"/>
                    <a:pt x="293" y="456"/>
                    <a:pt x="267" y="456"/>
                  </a:cubicBezTo>
                  <a:cubicBezTo>
                    <a:pt x="142" y="452"/>
                    <a:pt x="142" y="452"/>
                    <a:pt x="142" y="452"/>
                  </a:cubicBezTo>
                  <a:cubicBezTo>
                    <a:pt x="121" y="456"/>
                    <a:pt x="121" y="456"/>
                    <a:pt x="121" y="456"/>
                  </a:cubicBezTo>
                  <a:cubicBezTo>
                    <a:pt x="118" y="452"/>
                    <a:pt x="118" y="452"/>
                    <a:pt x="118" y="452"/>
                  </a:cubicBezTo>
                  <a:cubicBezTo>
                    <a:pt x="118" y="449"/>
                    <a:pt x="118" y="449"/>
                    <a:pt x="118" y="449"/>
                  </a:cubicBezTo>
                  <a:cubicBezTo>
                    <a:pt x="121" y="442"/>
                    <a:pt x="121" y="442"/>
                    <a:pt x="121" y="442"/>
                  </a:cubicBezTo>
                  <a:cubicBezTo>
                    <a:pt x="118" y="442"/>
                    <a:pt x="118" y="442"/>
                    <a:pt x="118" y="442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199" y="407"/>
                    <a:pt x="299" y="358"/>
                    <a:pt x="299" y="306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20" y="185"/>
                    <a:pt x="320" y="185"/>
                    <a:pt x="320" y="185"/>
                  </a:cubicBezTo>
                  <a:cubicBezTo>
                    <a:pt x="280" y="185"/>
                    <a:pt x="246" y="204"/>
                    <a:pt x="217" y="242"/>
                  </a:cubicBezTo>
                  <a:cubicBezTo>
                    <a:pt x="189" y="238"/>
                    <a:pt x="174" y="232"/>
                    <a:pt x="174" y="225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11"/>
                    <a:pt x="125" y="111"/>
                    <a:pt x="125" y="111"/>
                  </a:cubicBezTo>
                  <a:cubicBezTo>
                    <a:pt x="125" y="104"/>
                    <a:pt x="135" y="99"/>
                    <a:pt x="157" y="96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214" y="92"/>
                    <a:pt x="279" y="60"/>
                    <a:pt x="352" y="8"/>
                  </a:cubicBezTo>
                  <a:lnTo>
                    <a:pt x="3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xmlns="" id="{8836D557-8A4B-49D6-9774-2A5E384AF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78163" y="3035301"/>
              <a:ext cx="142875" cy="100013"/>
            </a:xfrm>
            <a:custGeom>
              <a:avLst/>
              <a:gdLst>
                <a:gd name="T0" fmla="*/ 28 w 131"/>
                <a:gd name="T1" fmla="*/ 0 h 92"/>
                <a:gd name="T2" fmla="*/ 0 w 131"/>
                <a:gd name="T3" fmla="*/ 82 h 92"/>
                <a:gd name="T4" fmla="*/ 0 w 131"/>
                <a:gd name="T5" fmla="*/ 85 h 92"/>
                <a:gd name="T6" fmla="*/ 32 w 131"/>
                <a:gd name="T7" fmla="*/ 92 h 92"/>
                <a:gd name="T8" fmla="*/ 107 w 131"/>
                <a:gd name="T9" fmla="*/ 64 h 92"/>
                <a:gd name="T10" fmla="*/ 121 w 131"/>
                <a:gd name="T11" fmla="*/ 64 h 92"/>
                <a:gd name="T12" fmla="*/ 124 w 131"/>
                <a:gd name="T13" fmla="*/ 67 h 92"/>
                <a:gd name="T14" fmla="*/ 131 w 131"/>
                <a:gd name="T15" fmla="*/ 67 h 92"/>
                <a:gd name="T16" fmla="*/ 131 w 131"/>
                <a:gd name="T17" fmla="*/ 64 h 92"/>
                <a:gd name="T18" fmla="*/ 28 w 131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92">
                  <a:moveTo>
                    <a:pt x="28" y="0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4" y="67"/>
                    <a:pt x="124" y="67"/>
                    <a:pt x="124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89" y="21"/>
                    <a:pt x="54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xmlns="" id="{C44CE4D3-CF7E-4EA4-ACFA-80448F868C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48013" y="2857501"/>
              <a:ext cx="34925" cy="46038"/>
            </a:xfrm>
            <a:custGeom>
              <a:avLst/>
              <a:gdLst>
                <a:gd name="T0" fmla="*/ 7 w 32"/>
                <a:gd name="T1" fmla="*/ 0 h 43"/>
                <a:gd name="T2" fmla="*/ 0 w 32"/>
                <a:gd name="T3" fmla="*/ 43 h 43"/>
                <a:gd name="T4" fmla="*/ 3 w 32"/>
                <a:gd name="T5" fmla="*/ 43 h 43"/>
                <a:gd name="T6" fmla="*/ 32 w 32"/>
                <a:gd name="T7" fmla="*/ 22 h 43"/>
                <a:gd name="T8" fmla="*/ 21 w 32"/>
                <a:gd name="T9" fmla="*/ 0 h 43"/>
                <a:gd name="T10" fmla="*/ 7 w 32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3">
                  <a:moveTo>
                    <a:pt x="7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2" y="43"/>
                    <a:pt x="32" y="36"/>
                    <a:pt x="32" y="22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标题 4">
            <a:extLst>
              <a:ext uri="{FF2B5EF4-FFF2-40B4-BE49-F238E27FC236}">
                <a16:creationId xmlns:a16="http://schemas.microsoft.com/office/drawing/2014/main" xmlns="" id="{96B89A52-96D7-4323-8275-428D18C51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37" name="文本占位符 5">
            <a:extLst>
              <a:ext uri="{FF2B5EF4-FFF2-40B4-BE49-F238E27FC236}">
                <a16:creationId xmlns:a16="http://schemas.microsoft.com/office/drawing/2014/main" xmlns="" id="{29FE4B7E-279B-4868-8237-0B545E8496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23621" y="3160039"/>
            <a:ext cx="6263248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693DECB7-8FBA-4583-8D52-AEC433EC6815}"/>
              </a:ext>
            </a:extLst>
          </p:cNvPr>
          <p:cNvSpPr txBox="1"/>
          <p:nvPr/>
        </p:nvSpPr>
        <p:spPr>
          <a:xfrm>
            <a:off x="5545385" y="1270211"/>
            <a:ext cx="1101230" cy="108932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19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B6BF0C0-A1B4-4336-956C-BFCEA73E5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76B6E1A-258B-4D45-B9FF-1067B3CDE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DB1E376-B655-470F-BB9C-5C3E92EEC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1958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71206D6-156C-4AC3-B09B-413E84F4ACA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550" y="1114325"/>
            <a:ext cx="10842673" cy="5048550"/>
            <a:chOff x="679550" y="1114325"/>
            <a:chExt cx="10842673" cy="504855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7294D875-3E47-46F9-9746-AAF975DEE5CB}"/>
                </a:ext>
              </a:extLst>
            </p:cNvPr>
            <p:cNvCxnSpPr/>
            <p:nvPr/>
          </p:nvCxnSpPr>
          <p:spPr>
            <a:xfrm>
              <a:off x="4476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ísļiḋé">
              <a:extLst>
                <a:ext uri="{FF2B5EF4-FFF2-40B4-BE49-F238E27FC236}">
                  <a16:creationId xmlns:a16="http://schemas.microsoft.com/office/drawing/2014/main" xmlns="" id="{F0474B6C-ECCF-4E10-8027-96F6EA5A9F8E}"/>
                </a:ext>
              </a:extLst>
            </p:cNvPr>
            <p:cNvGrpSpPr/>
            <p:nvPr/>
          </p:nvGrpSpPr>
          <p:grpSpPr>
            <a:xfrm>
              <a:off x="4846671" y="1114325"/>
              <a:ext cx="3149998" cy="2385000"/>
              <a:chOff x="4656000" y="2259000"/>
              <a:chExt cx="3149998" cy="2385000"/>
            </a:xfrm>
          </p:grpSpPr>
          <p:sp>
            <p:nvSpPr>
              <p:cNvPr id="201" name="i$ḻïḑé">
                <a:extLst>
                  <a:ext uri="{FF2B5EF4-FFF2-40B4-BE49-F238E27FC236}">
                    <a16:creationId xmlns:a16="http://schemas.microsoft.com/office/drawing/2014/main" xmlns="" id="{B237CE21-31DE-41E8-A0E5-1FFA3E49B46D}"/>
                  </a:ext>
                </a:extLst>
              </p:cNvPr>
              <p:cNvSpPr/>
              <p:nvPr/>
            </p:nvSpPr>
            <p:spPr bwMode="auto">
              <a:xfrm>
                <a:off x="4656000" y="2259000"/>
                <a:ext cx="3149998" cy="2385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202" name="îśļiḋè">
                <a:extLst>
                  <a:ext uri="{FF2B5EF4-FFF2-40B4-BE49-F238E27FC236}">
                    <a16:creationId xmlns:a16="http://schemas.microsoft.com/office/drawing/2014/main" xmlns="" id="{DB95A21A-E7E3-4384-8FFA-6C798A78CE06}"/>
                  </a:ext>
                </a:extLst>
              </p:cNvPr>
              <p:cNvGrpSpPr/>
              <p:nvPr/>
            </p:nvGrpSpPr>
            <p:grpSpPr>
              <a:xfrm>
                <a:off x="4825743" y="2526723"/>
                <a:ext cx="2810512" cy="1892276"/>
                <a:chOff x="4825743" y="2526723"/>
                <a:chExt cx="2810512" cy="1892276"/>
              </a:xfrm>
            </p:grpSpPr>
            <p:sp>
              <p:nvSpPr>
                <p:cNvPr id="203" name="î$ľiďê">
                  <a:extLst>
                    <a:ext uri="{FF2B5EF4-FFF2-40B4-BE49-F238E27FC236}">
                      <a16:creationId xmlns:a16="http://schemas.microsoft.com/office/drawing/2014/main" xmlns="" id="{3E87E6CA-E741-44A2-AD42-AC6CB5A6F2A8}"/>
                    </a:ext>
                  </a:extLst>
                </p:cNvPr>
                <p:cNvSpPr/>
                <p:nvPr/>
              </p:nvSpPr>
              <p:spPr bwMode="auto">
                <a:xfrm>
                  <a:off x="6033510" y="2526723"/>
                  <a:ext cx="394979" cy="394382"/>
                </a:xfrm>
                <a:custGeom>
                  <a:avLst/>
                  <a:gdLst>
                    <a:gd name="T0" fmla="*/ 3413 w 6827"/>
                    <a:gd name="T1" fmla="*/ 0 h 6827"/>
                    <a:gd name="T2" fmla="*/ 0 w 6827"/>
                    <a:gd name="T3" fmla="*/ 3413 h 6827"/>
                    <a:gd name="T4" fmla="*/ 3413 w 6827"/>
                    <a:gd name="T5" fmla="*/ 6827 h 6827"/>
                    <a:gd name="T6" fmla="*/ 6827 w 6827"/>
                    <a:gd name="T7" fmla="*/ 3413 h 6827"/>
                    <a:gd name="T8" fmla="*/ 3413 w 6827"/>
                    <a:gd name="T9" fmla="*/ 0 h 6827"/>
                    <a:gd name="T10" fmla="*/ 5017 w 6827"/>
                    <a:gd name="T11" fmla="*/ 3033 h 6827"/>
                    <a:gd name="T12" fmla="*/ 3431 w 6827"/>
                    <a:gd name="T13" fmla="*/ 4619 h 6827"/>
                    <a:gd name="T14" fmla="*/ 2802 w 6827"/>
                    <a:gd name="T15" fmla="*/ 4619 h 6827"/>
                    <a:gd name="T16" fmla="*/ 1884 w 6827"/>
                    <a:gd name="T17" fmla="*/ 3701 h 6827"/>
                    <a:gd name="T18" fmla="*/ 1884 w 6827"/>
                    <a:gd name="T19" fmla="*/ 3072 h 6827"/>
                    <a:gd name="T20" fmla="*/ 2514 w 6827"/>
                    <a:gd name="T21" fmla="*/ 3072 h 6827"/>
                    <a:gd name="T22" fmla="*/ 3117 w 6827"/>
                    <a:gd name="T23" fmla="*/ 3674 h 6827"/>
                    <a:gd name="T24" fmla="*/ 4387 w 6827"/>
                    <a:gd name="T25" fmla="*/ 2404 h 6827"/>
                    <a:gd name="T26" fmla="*/ 5017 w 6827"/>
                    <a:gd name="T27" fmla="*/ 2404 h 6827"/>
                    <a:gd name="T28" fmla="*/ 5017 w 6827"/>
                    <a:gd name="T29" fmla="*/ 3033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827" h="6827">
                      <a:moveTo>
                        <a:pt x="3413" y="0"/>
                      </a:moveTo>
                      <a:cubicBezTo>
                        <a:pt x="1531" y="0"/>
                        <a:pt x="0" y="1531"/>
                        <a:pt x="0" y="3413"/>
                      </a:cubicBezTo>
                      <a:cubicBezTo>
                        <a:pt x="0" y="5295"/>
                        <a:pt x="1531" y="6827"/>
                        <a:pt x="3413" y="6827"/>
                      </a:cubicBezTo>
                      <a:cubicBezTo>
                        <a:pt x="5296" y="6827"/>
                        <a:pt x="6827" y="5295"/>
                        <a:pt x="6827" y="3413"/>
                      </a:cubicBezTo>
                      <a:cubicBezTo>
                        <a:pt x="6827" y="1531"/>
                        <a:pt x="5296" y="0"/>
                        <a:pt x="3413" y="0"/>
                      </a:cubicBezTo>
                      <a:close/>
                      <a:moveTo>
                        <a:pt x="5017" y="3033"/>
                      </a:moveTo>
                      <a:lnTo>
                        <a:pt x="3431" y="4619"/>
                      </a:lnTo>
                      <a:cubicBezTo>
                        <a:pt x="3257" y="4792"/>
                        <a:pt x="2976" y="4792"/>
                        <a:pt x="2802" y="4619"/>
                      </a:cubicBezTo>
                      <a:lnTo>
                        <a:pt x="1884" y="3701"/>
                      </a:lnTo>
                      <a:cubicBezTo>
                        <a:pt x="1710" y="3527"/>
                        <a:pt x="1710" y="3245"/>
                        <a:pt x="1884" y="3072"/>
                      </a:cubicBezTo>
                      <a:cubicBezTo>
                        <a:pt x="2058" y="2898"/>
                        <a:pt x="2340" y="2898"/>
                        <a:pt x="2514" y="3072"/>
                      </a:cubicBezTo>
                      <a:lnTo>
                        <a:pt x="3117" y="3674"/>
                      </a:lnTo>
                      <a:lnTo>
                        <a:pt x="4387" y="2404"/>
                      </a:lnTo>
                      <a:cubicBezTo>
                        <a:pt x="4561" y="2230"/>
                        <a:pt x="4843" y="2230"/>
                        <a:pt x="5017" y="2404"/>
                      </a:cubicBezTo>
                      <a:cubicBezTo>
                        <a:pt x="5190" y="2578"/>
                        <a:pt x="5190" y="2859"/>
                        <a:pt x="5017" y="303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204" name="íś1íḋe">
                  <a:extLst>
                    <a:ext uri="{FF2B5EF4-FFF2-40B4-BE49-F238E27FC236}">
                      <a16:creationId xmlns:a16="http://schemas.microsoft.com/office/drawing/2014/main" xmlns="" id="{B8A25B5F-61C7-4F19-8A5E-D9815D95AE41}"/>
                    </a:ext>
                  </a:extLst>
                </p:cNvPr>
                <p:cNvGrpSpPr/>
                <p:nvPr/>
              </p:nvGrpSpPr>
              <p:grpSpPr>
                <a:xfrm>
                  <a:off x="4825743" y="3101771"/>
                  <a:ext cx="2810512" cy="1317228"/>
                  <a:chOff x="4880998" y="3101771"/>
                  <a:chExt cx="2810512" cy="1317228"/>
                </a:xfrm>
              </p:grpSpPr>
              <p:sp>
                <p:nvSpPr>
                  <p:cNvPr id="205" name="íšľíďe">
                    <a:extLst>
                      <a:ext uri="{FF2B5EF4-FFF2-40B4-BE49-F238E27FC236}">
                        <a16:creationId xmlns:a16="http://schemas.microsoft.com/office/drawing/2014/main" xmlns="" id="{9C29EBDC-DAE6-4106-931E-C0459BC6DAC7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4880998" y="3101771"/>
                    <a:ext cx="2810487" cy="41288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3600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800" b="1" dirty="0"/>
                      <a:t>Text here</a:t>
                    </a:r>
                  </a:p>
                </p:txBody>
              </p:sp>
              <p:sp>
                <p:nvSpPr>
                  <p:cNvPr id="206" name="íṣḻíḍê">
                    <a:extLst>
                      <a:ext uri="{FF2B5EF4-FFF2-40B4-BE49-F238E27FC236}">
                        <a16:creationId xmlns:a16="http://schemas.microsoft.com/office/drawing/2014/main" xmlns="" id="{AE6AB8B5-E98E-450B-AEA3-AA454D8C9567}"/>
                      </a:ext>
                    </a:extLst>
                  </p:cNvPr>
                  <p:cNvSpPr/>
                  <p:nvPr/>
                </p:nvSpPr>
                <p:spPr>
                  <a:xfrm>
                    <a:off x="4880998" y="3514650"/>
                    <a:ext cx="2810512" cy="904349"/>
                  </a:xfrm>
                  <a:prstGeom prst="snip2SameRect">
                    <a:avLst>
                      <a:gd name="adj1" fmla="val 0"/>
                      <a:gd name="adj2" fmla="val 0"/>
                    </a:avLst>
                  </a:prstGeom>
                  <a:ln>
                    <a:noFill/>
                  </a:ln>
                </p:spPr>
                <p:txBody>
                  <a:bodyPr wrap="square" lIns="90000" tIns="46800" rIns="90000" bIns="46800" anchor="t">
                    <a:normAutofit/>
                  </a:bodyPr>
                  <a:lstStyle/>
                  <a:p>
                    <a:pPr marL="171450" indent="-171450">
                      <a:lnSpc>
                        <a:spcPct val="15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Char char="•"/>
                    </a:pPr>
                    <a:r>
                      <a:rPr lang="en-US" altLang="zh-CN" sz="1000" dirty="0"/>
                      <a:t>Supporting text here.</a:t>
                    </a:r>
                    <a:endParaRPr lang="zh-CN" altLang="en-US" sz="1000" dirty="0"/>
                  </a:p>
                  <a:p>
                    <a:pPr marL="171450" indent="-171450">
                      <a:lnSpc>
                        <a:spcPct val="15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Char char="•"/>
                    </a:pPr>
                    <a:r>
                      <a:rPr lang="en-US" altLang="zh-CN" sz="1000" dirty="0"/>
                      <a:t>When you copy &amp; paste, choose "keep text only" option.</a:t>
                    </a:r>
                    <a:endParaRPr lang="zh-CN" altLang="en-US" sz="1000" dirty="0"/>
                  </a:p>
                </p:txBody>
              </p:sp>
            </p:grpSp>
          </p:grpSp>
        </p:grpSp>
        <p:grpSp>
          <p:nvGrpSpPr>
            <p:cNvPr id="8" name="îSlîḋe">
              <a:extLst>
                <a:ext uri="{FF2B5EF4-FFF2-40B4-BE49-F238E27FC236}">
                  <a16:creationId xmlns:a16="http://schemas.microsoft.com/office/drawing/2014/main" xmlns="" id="{44E9464B-A28E-41F7-95B7-07A05349FC3F}"/>
                </a:ext>
              </a:extLst>
            </p:cNvPr>
            <p:cNvGrpSpPr/>
            <p:nvPr/>
          </p:nvGrpSpPr>
          <p:grpSpPr>
            <a:xfrm>
              <a:off x="8367340" y="1114325"/>
              <a:ext cx="3149998" cy="2385000"/>
              <a:chOff x="8370490" y="2259000"/>
              <a:chExt cx="3149998" cy="2385000"/>
            </a:xfrm>
          </p:grpSpPr>
          <p:sp>
            <p:nvSpPr>
              <p:cNvPr id="195" name="išḷiḋê">
                <a:extLst>
                  <a:ext uri="{FF2B5EF4-FFF2-40B4-BE49-F238E27FC236}">
                    <a16:creationId xmlns:a16="http://schemas.microsoft.com/office/drawing/2014/main" xmlns="" id="{E3FF81B9-416F-413B-8F8A-D63A90F5CA32}"/>
                  </a:ext>
                </a:extLst>
              </p:cNvPr>
              <p:cNvSpPr/>
              <p:nvPr/>
            </p:nvSpPr>
            <p:spPr bwMode="auto">
              <a:xfrm>
                <a:off x="8370490" y="2259000"/>
                <a:ext cx="3149998" cy="2385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196" name="îṥḷïḋe">
                <a:extLst>
                  <a:ext uri="{FF2B5EF4-FFF2-40B4-BE49-F238E27FC236}">
                    <a16:creationId xmlns:a16="http://schemas.microsoft.com/office/drawing/2014/main" xmlns="" id="{5890C4D8-FCAB-4093-AFFE-60A8215E9C07}"/>
                  </a:ext>
                </a:extLst>
              </p:cNvPr>
              <p:cNvGrpSpPr/>
              <p:nvPr/>
            </p:nvGrpSpPr>
            <p:grpSpPr>
              <a:xfrm>
                <a:off x="8540233" y="2526723"/>
                <a:ext cx="2810512" cy="1892276"/>
                <a:chOff x="8540233" y="2526723"/>
                <a:chExt cx="2810512" cy="1892276"/>
              </a:xfrm>
            </p:grpSpPr>
            <p:sp>
              <p:nvSpPr>
                <p:cNvPr id="197" name="îśḷiďé">
                  <a:extLst>
                    <a:ext uri="{FF2B5EF4-FFF2-40B4-BE49-F238E27FC236}">
                      <a16:creationId xmlns:a16="http://schemas.microsoft.com/office/drawing/2014/main" xmlns="" id="{B575EA3E-B072-4A7F-B18B-149195243979}"/>
                    </a:ext>
                  </a:extLst>
                </p:cNvPr>
                <p:cNvSpPr/>
                <p:nvPr/>
              </p:nvSpPr>
              <p:spPr bwMode="auto">
                <a:xfrm>
                  <a:off x="9748000" y="2526723"/>
                  <a:ext cx="394979" cy="394382"/>
                </a:xfrm>
                <a:custGeom>
                  <a:avLst/>
                  <a:gdLst>
                    <a:gd name="T0" fmla="*/ 3413 w 6827"/>
                    <a:gd name="T1" fmla="*/ 0 h 6827"/>
                    <a:gd name="T2" fmla="*/ 0 w 6827"/>
                    <a:gd name="T3" fmla="*/ 3413 h 6827"/>
                    <a:gd name="T4" fmla="*/ 3413 w 6827"/>
                    <a:gd name="T5" fmla="*/ 6827 h 6827"/>
                    <a:gd name="T6" fmla="*/ 6827 w 6827"/>
                    <a:gd name="T7" fmla="*/ 3413 h 6827"/>
                    <a:gd name="T8" fmla="*/ 3413 w 6827"/>
                    <a:gd name="T9" fmla="*/ 0 h 6827"/>
                    <a:gd name="T10" fmla="*/ 5017 w 6827"/>
                    <a:gd name="T11" fmla="*/ 3033 h 6827"/>
                    <a:gd name="T12" fmla="*/ 3431 w 6827"/>
                    <a:gd name="T13" fmla="*/ 4619 h 6827"/>
                    <a:gd name="T14" fmla="*/ 2802 w 6827"/>
                    <a:gd name="T15" fmla="*/ 4619 h 6827"/>
                    <a:gd name="T16" fmla="*/ 1884 w 6827"/>
                    <a:gd name="T17" fmla="*/ 3701 h 6827"/>
                    <a:gd name="T18" fmla="*/ 1884 w 6827"/>
                    <a:gd name="T19" fmla="*/ 3072 h 6827"/>
                    <a:gd name="T20" fmla="*/ 2514 w 6827"/>
                    <a:gd name="T21" fmla="*/ 3072 h 6827"/>
                    <a:gd name="T22" fmla="*/ 3117 w 6827"/>
                    <a:gd name="T23" fmla="*/ 3674 h 6827"/>
                    <a:gd name="T24" fmla="*/ 4387 w 6827"/>
                    <a:gd name="T25" fmla="*/ 2404 h 6827"/>
                    <a:gd name="T26" fmla="*/ 5017 w 6827"/>
                    <a:gd name="T27" fmla="*/ 2404 h 6827"/>
                    <a:gd name="T28" fmla="*/ 5017 w 6827"/>
                    <a:gd name="T29" fmla="*/ 3033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827" h="6827">
                      <a:moveTo>
                        <a:pt x="3413" y="0"/>
                      </a:moveTo>
                      <a:cubicBezTo>
                        <a:pt x="1531" y="0"/>
                        <a:pt x="0" y="1531"/>
                        <a:pt x="0" y="3413"/>
                      </a:cubicBezTo>
                      <a:cubicBezTo>
                        <a:pt x="0" y="5295"/>
                        <a:pt x="1531" y="6827"/>
                        <a:pt x="3413" y="6827"/>
                      </a:cubicBezTo>
                      <a:cubicBezTo>
                        <a:pt x="5296" y="6827"/>
                        <a:pt x="6827" y="5295"/>
                        <a:pt x="6827" y="3413"/>
                      </a:cubicBezTo>
                      <a:cubicBezTo>
                        <a:pt x="6827" y="1531"/>
                        <a:pt x="5296" y="0"/>
                        <a:pt x="3413" y="0"/>
                      </a:cubicBezTo>
                      <a:close/>
                      <a:moveTo>
                        <a:pt x="5017" y="3033"/>
                      </a:moveTo>
                      <a:lnTo>
                        <a:pt x="3431" y="4619"/>
                      </a:lnTo>
                      <a:cubicBezTo>
                        <a:pt x="3257" y="4792"/>
                        <a:pt x="2976" y="4792"/>
                        <a:pt x="2802" y="4619"/>
                      </a:cubicBezTo>
                      <a:lnTo>
                        <a:pt x="1884" y="3701"/>
                      </a:lnTo>
                      <a:cubicBezTo>
                        <a:pt x="1710" y="3527"/>
                        <a:pt x="1710" y="3245"/>
                        <a:pt x="1884" y="3072"/>
                      </a:cubicBezTo>
                      <a:cubicBezTo>
                        <a:pt x="2058" y="2898"/>
                        <a:pt x="2340" y="2898"/>
                        <a:pt x="2514" y="3072"/>
                      </a:cubicBezTo>
                      <a:lnTo>
                        <a:pt x="3117" y="3674"/>
                      </a:lnTo>
                      <a:lnTo>
                        <a:pt x="4387" y="2404"/>
                      </a:lnTo>
                      <a:cubicBezTo>
                        <a:pt x="4561" y="2230"/>
                        <a:pt x="4843" y="2230"/>
                        <a:pt x="5017" y="2404"/>
                      </a:cubicBezTo>
                      <a:cubicBezTo>
                        <a:pt x="5190" y="2578"/>
                        <a:pt x="5190" y="2859"/>
                        <a:pt x="5017" y="303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198" name="ïSḷïḋe">
                  <a:extLst>
                    <a:ext uri="{FF2B5EF4-FFF2-40B4-BE49-F238E27FC236}">
                      <a16:creationId xmlns:a16="http://schemas.microsoft.com/office/drawing/2014/main" xmlns="" id="{6CC1F706-6832-41AF-BE22-9B94DBE8819A}"/>
                    </a:ext>
                  </a:extLst>
                </p:cNvPr>
                <p:cNvGrpSpPr/>
                <p:nvPr/>
              </p:nvGrpSpPr>
              <p:grpSpPr>
                <a:xfrm>
                  <a:off x="8540233" y="3101771"/>
                  <a:ext cx="2810512" cy="1317228"/>
                  <a:chOff x="8595488" y="3101771"/>
                  <a:chExt cx="2810512" cy="1317228"/>
                </a:xfrm>
              </p:grpSpPr>
              <p:sp>
                <p:nvSpPr>
                  <p:cNvPr id="199" name="ïṩḻîḋè">
                    <a:extLst>
                      <a:ext uri="{FF2B5EF4-FFF2-40B4-BE49-F238E27FC236}">
                        <a16:creationId xmlns:a16="http://schemas.microsoft.com/office/drawing/2014/main" xmlns="" id="{6D6C0F1C-8189-4019-8117-65803DA13809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8595488" y="3101771"/>
                    <a:ext cx="2810487" cy="41288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3600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800" b="1" dirty="0"/>
                      <a:t>Text here</a:t>
                    </a:r>
                  </a:p>
                </p:txBody>
              </p:sp>
              <p:sp>
                <p:nvSpPr>
                  <p:cNvPr id="200" name="ïşḻide">
                    <a:extLst>
                      <a:ext uri="{FF2B5EF4-FFF2-40B4-BE49-F238E27FC236}">
                        <a16:creationId xmlns:a16="http://schemas.microsoft.com/office/drawing/2014/main" xmlns="" id="{BD1CA4D2-3711-4CA7-9358-88676B4CC8F1}"/>
                      </a:ext>
                    </a:extLst>
                  </p:cNvPr>
                  <p:cNvSpPr/>
                  <p:nvPr/>
                </p:nvSpPr>
                <p:spPr>
                  <a:xfrm>
                    <a:off x="8595488" y="3514650"/>
                    <a:ext cx="2810512" cy="904349"/>
                  </a:xfrm>
                  <a:prstGeom prst="snip2SameRect">
                    <a:avLst>
                      <a:gd name="adj1" fmla="val 0"/>
                      <a:gd name="adj2" fmla="val 0"/>
                    </a:avLst>
                  </a:prstGeom>
                  <a:ln>
                    <a:noFill/>
                  </a:ln>
                </p:spPr>
                <p:txBody>
                  <a:bodyPr wrap="square" lIns="90000" tIns="46800" rIns="90000" bIns="46800" anchor="t">
                    <a:normAutofit/>
                  </a:bodyPr>
                  <a:lstStyle/>
                  <a:p>
                    <a:pPr marL="171450" indent="-171450">
                      <a:lnSpc>
                        <a:spcPct val="15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Char char="•"/>
                    </a:pPr>
                    <a:r>
                      <a:rPr lang="en-US" altLang="zh-CN" sz="1000" dirty="0"/>
                      <a:t>Supporting text here.</a:t>
                    </a:r>
                    <a:endParaRPr lang="zh-CN" altLang="en-US" sz="1000" dirty="0"/>
                  </a:p>
                  <a:p>
                    <a:pPr marL="171450" indent="-171450">
                      <a:lnSpc>
                        <a:spcPct val="15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Char char="•"/>
                    </a:pPr>
                    <a:r>
                      <a:rPr lang="en-US" altLang="zh-CN" sz="1000" dirty="0"/>
                      <a:t>When you copy &amp; paste, choose "keep text only" option.</a:t>
                    </a:r>
                    <a:endParaRPr lang="zh-CN" altLang="en-US" sz="1000" dirty="0"/>
                  </a:p>
                </p:txBody>
              </p:sp>
            </p:grpSp>
          </p:grpSp>
        </p:grpSp>
        <p:grpSp>
          <p:nvGrpSpPr>
            <p:cNvPr id="9" name="íṧḷiḑé">
              <a:extLst>
                <a:ext uri="{FF2B5EF4-FFF2-40B4-BE49-F238E27FC236}">
                  <a16:creationId xmlns:a16="http://schemas.microsoft.com/office/drawing/2014/main" xmlns="" id="{334CA14D-E652-40A8-BA19-78E3B95A7D61}"/>
                </a:ext>
              </a:extLst>
            </p:cNvPr>
            <p:cNvGrpSpPr/>
            <p:nvPr/>
          </p:nvGrpSpPr>
          <p:grpSpPr>
            <a:xfrm>
              <a:off x="4841785" y="3777875"/>
              <a:ext cx="6680438" cy="2385000"/>
              <a:chOff x="4841785" y="3777875"/>
              <a:chExt cx="6680438" cy="2385000"/>
            </a:xfrm>
          </p:grpSpPr>
          <p:sp>
            <p:nvSpPr>
              <p:cNvPr id="189" name="íŝļiḍè">
                <a:extLst>
                  <a:ext uri="{FF2B5EF4-FFF2-40B4-BE49-F238E27FC236}">
                    <a16:creationId xmlns:a16="http://schemas.microsoft.com/office/drawing/2014/main" xmlns="" id="{E3FF81B9-416F-413B-8F8A-D63A90F5CA32}"/>
                  </a:ext>
                </a:extLst>
              </p:cNvPr>
              <p:cNvSpPr/>
              <p:nvPr/>
            </p:nvSpPr>
            <p:spPr bwMode="auto">
              <a:xfrm>
                <a:off x="4846671" y="3777875"/>
                <a:ext cx="6670666" cy="2385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190" name="íṡľiďe">
                <a:extLst>
                  <a:ext uri="{FF2B5EF4-FFF2-40B4-BE49-F238E27FC236}">
                    <a16:creationId xmlns:a16="http://schemas.microsoft.com/office/drawing/2014/main" xmlns="" id="{2F9B914F-3119-4022-8AA8-556EF69D3A7B}"/>
                  </a:ext>
                </a:extLst>
              </p:cNvPr>
              <p:cNvGrpSpPr/>
              <p:nvPr/>
            </p:nvGrpSpPr>
            <p:grpSpPr>
              <a:xfrm>
                <a:off x="4841785" y="4045598"/>
                <a:ext cx="6680438" cy="1892276"/>
                <a:chOff x="6605270" y="2526723"/>
                <a:chExt cx="6680438" cy="1892276"/>
              </a:xfrm>
            </p:grpSpPr>
            <p:sp>
              <p:nvSpPr>
                <p:cNvPr id="191" name="ïṧḻïďé">
                  <a:extLst>
                    <a:ext uri="{FF2B5EF4-FFF2-40B4-BE49-F238E27FC236}">
                      <a16:creationId xmlns:a16="http://schemas.microsoft.com/office/drawing/2014/main" xmlns="" id="{B575EA3E-B072-4A7F-B18B-149195243979}"/>
                    </a:ext>
                  </a:extLst>
                </p:cNvPr>
                <p:cNvSpPr/>
                <p:nvPr/>
              </p:nvSpPr>
              <p:spPr bwMode="auto">
                <a:xfrm>
                  <a:off x="9748000" y="2526723"/>
                  <a:ext cx="394979" cy="394382"/>
                </a:xfrm>
                <a:custGeom>
                  <a:avLst/>
                  <a:gdLst>
                    <a:gd name="T0" fmla="*/ 3413 w 6827"/>
                    <a:gd name="T1" fmla="*/ 0 h 6827"/>
                    <a:gd name="T2" fmla="*/ 0 w 6827"/>
                    <a:gd name="T3" fmla="*/ 3413 h 6827"/>
                    <a:gd name="T4" fmla="*/ 3413 w 6827"/>
                    <a:gd name="T5" fmla="*/ 6827 h 6827"/>
                    <a:gd name="T6" fmla="*/ 6827 w 6827"/>
                    <a:gd name="T7" fmla="*/ 3413 h 6827"/>
                    <a:gd name="T8" fmla="*/ 3413 w 6827"/>
                    <a:gd name="T9" fmla="*/ 0 h 6827"/>
                    <a:gd name="T10" fmla="*/ 5017 w 6827"/>
                    <a:gd name="T11" fmla="*/ 3033 h 6827"/>
                    <a:gd name="T12" fmla="*/ 3431 w 6827"/>
                    <a:gd name="T13" fmla="*/ 4619 h 6827"/>
                    <a:gd name="T14" fmla="*/ 2802 w 6827"/>
                    <a:gd name="T15" fmla="*/ 4619 h 6827"/>
                    <a:gd name="T16" fmla="*/ 1884 w 6827"/>
                    <a:gd name="T17" fmla="*/ 3701 h 6827"/>
                    <a:gd name="T18" fmla="*/ 1884 w 6827"/>
                    <a:gd name="T19" fmla="*/ 3072 h 6827"/>
                    <a:gd name="T20" fmla="*/ 2514 w 6827"/>
                    <a:gd name="T21" fmla="*/ 3072 h 6827"/>
                    <a:gd name="T22" fmla="*/ 3117 w 6827"/>
                    <a:gd name="T23" fmla="*/ 3674 h 6827"/>
                    <a:gd name="T24" fmla="*/ 4387 w 6827"/>
                    <a:gd name="T25" fmla="*/ 2404 h 6827"/>
                    <a:gd name="T26" fmla="*/ 5017 w 6827"/>
                    <a:gd name="T27" fmla="*/ 2404 h 6827"/>
                    <a:gd name="T28" fmla="*/ 5017 w 6827"/>
                    <a:gd name="T29" fmla="*/ 3033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827" h="6827">
                      <a:moveTo>
                        <a:pt x="3413" y="0"/>
                      </a:moveTo>
                      <a:cubicBezTo>
                        <a:pt x="1531" y="0"/>
                        <a:pt x="0" y="1531"/>
                        <a:pt x="0" y="3413"/>
                      </a:cubicBezTo>
                      <a:cubicBezTo>
                        <a:pt x="0" y="5295"/>
                        <a:pt x="1531" y="6827"/>
                        <a:pt x="3413" y="6827"/>
                      </a:cubicBezTo>
                      <a:cubicBezTo>
                        <a:pt x="5296" y="6827"/>
                        <a:pt x="6827" y="5295"/>
                        <a:pt x="6827" y="3413"/>
                      </a:cubicBezTo>
                      <a:cubicBezTo>
                        <a:pt x="6827" y="1531"/>
                        <a:pt x="5296" y="0"/>
                        <a:pt x="3413" y="0"/>
                      </a:cubicBezTo>
                      <a:close/>
                      <a:moveTo>
                        <a:pt x="5017" y="3033"/>
                      </a:moveTo>
                      <a:lnTo>
                        <a:pt x="3431" y="4619"/>
                      </a:lnTo>
                      <a:cubicBezTo>
                        <a:pt x="3257" y="4792"/>
                        <a:pt x="2976" y="4792"/>
                        <a:pt x="2802" y="4619"/>
                      </a:cubicBezTo>
                      <a:lnTo>
                        <a:pt x="1884" y="3701"/>
                      </a:lnTo>
                      <a:cubicBezTo>
                        <a:pt x="1710" y="3527"/>
                        <a:pt x="1710" y="3245"/>
                        <a:pt x="1884" y="3072"/>
                      </a:cubicBezTo>
                      <a:cubicBezTo>
                        <a:pt x="2058" y="2898"/>
                        <a:pt x="2340" y="2898"/>
                        <a:pt x="2514" y="3072"/>
                      </a:cubicBezTo>
                      <a:lnTo>
                        <a:pt x="3117" y="3674"/>
                      </a:lnTo>
                      <a:lnTo>
                        <a:pt x="4387" y="2404"/>
                      </a:lnTo>
                      <a:cubicBezTo>
                        <a:pt x="4561" y="2230"/>
                        <a:pt x="4843" y="2230"/>
                        <a:pt x="5017" y="2404"/>
                      </a:cubicBezTo>
                      <a:cubicBezTo>
                        <a:pt x="5190" y="2578"/>
                        <a:pt x="5190" y="2859"/>
                        <a:pt x="5017" y="303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192" name="îṣļíḍe">
                  <a:extLst>
                    <a:ext uri="{FF2B5EF4-FFF2-40B4-BE49-F238E27FC236}">
                      <a16:creationId xmlns:a16="http://schemas.microsoft.com/office/drawing/2014/main" xmlns="" id="{22D7192A-689A-45F0-A599-34F25587B064}"/>
                    </a:ext>
                  </a:extLst>
                </p:cNvPr>
                <p:cNvGrpSpPr/>
                <p:nvPr/>
              </p:nvGrpSpPr>
              <p:grpSpPr>
                <a:xfrm>
                  <a:off x="6605270" y="3101771"/>
                  <a:ext cx="6680438" cy="1317228"/>
                  <a:chOff x="6660525" y="3101771"/>
                  <a:chExt cx="6680438" cy="1317228"/>
                </a:xfrm>
              </p:grpSpPr>
              <p:sp>
                <p:nvSpPr>
                  <p:cNvPr id="193" name="îŝḻîḑé">
                    <a:extLst>
                      <a:ext uri="{FF2B5EF4-FFF2-40B4-BE49-F238E27FC236}">
                        <a16:creationId xmlns:a16="http://schemas.microsoft.com/office/drawing/2014/main" xmlns="" id="{6D6C0F1C-8189-4019-8117-65803DA13809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6660542" y="3101771"/>
                    <a:ext cx="6680380" cy="41288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3600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800" b="1" dirty="0"/>
                      <a:t>Text here</a:t>
                    </a:r>
                  </a:p>
                </p:txBody>
              </p:sp>
              <p:sp>
                <p:nvSpPr>
                  <p:cNvPr id="194" name="iṩ1îḍé">
                    <a:extLst>
                      <a:ext uri="{FF2B5EF4-FFF2-40B4-BE49-F238E27FC236}">
                        <a16:creationId xmlns:a16="http://schemas.microsoft.com/office/drawing/2014/main" xmlns="" id="{BD1CA4D2-3711-4CA7-9358-88676B4CC8F1}"/>
                      </a:ext>
                    </a:extLst>
                  </p:cNvPr>
                  <p:cNvSpPr/>
                  <p:nvPr/>
                </p:nvSpPr>
                <p:spPr>
                  <a:xfrm>
                    <a:off x="6660525" y="3514650"/>
                    <a:ext cx="6680438" cy="904349"/>
                  </a:xfrm>
                  <a:prstGeom prst="snip2SameRect">
                    <a:avLst>
                      <a:gd name="adj1" fmla="val 0"/>
                      <a:gd name="adj2" fmla="val 0"/>
                    </a:avLst>
                  </a:prstGeom>
                  <a:ln>
                    <a:noFill/>
                  </a:ln>
                </p:spPr>
                <p:txBody>
                  <a:bodyPr wrap="square" lIns="90000" tIns="46800" rIns="90000" bIns="46800" anchor="t">
                    <a:normAutofit/>
                  </a:bodyPr>
                  <a:lstStyle/>
                  <a:p>
                    <a:pPr marL="171450" indent="-171450">
                      <a:lnSpc>
                        <a:spcPct val="15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Char char="•"/>
                      <a:tabLst>
                        <a:tab pos="228594" algn="l"/>
                      </a:tabLst>
                      <a:defRPr/>
                    </a:pPr>
                    <a:r>
                      <a:rPr lang="en-US" altLang="zh-CN" sz="1000" dirty="0"/>
                      <a:t>Supporting text here.</a:t>
                    </a:r>
                  </a:p>
                  <a:p>
                    <a:pPr marL="171450" indent="-171450">
                      <a:lnSpc>
                        <a:spcPct val="15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Char char="•"/>
                      <a:tabLst>
                        <a:tab pos="228594" algn="l"/>
                      </a:tabLst>
                      <a:defRPr/>
                    </a:pPr>
                    <a:r>
                      <a:rPr lang="en-US" altLang="zh-CN" sz="1000" dirty="0"/>
                      <a:t>You can use the icon library in </a:t>
                    </a:r>
                    <a:r>
                      <a:rPr lang="en-US" altLang="zh-CN" sz="1000" dirty="0" err="1"/>
                      <a:t>iSlide</a:t>
                    </a:r>
                    <a:r>
                      <a:rPr lang="en-US" altLang="zh-CN" sz="1000" dirty="0"/>
                      <a:t>  (www.islide.cc) to filter and replace existing icon elements with one click.</a:t>
                    </a:r>
                  </a:p>
                </p:txBody>
              </p:sp>
            </p:grpSp>
          </p:grpSp>
        </p:grpSp>
        <p:sp>
          <p:nvSpPr>
            <p:cNvPr id="10" name="íṧľîḑè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679550" y="4250231"/>
              <a:ext cx="3796425" cy="156658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b="1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1" name="îşḻîḍ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9E892685-5220-416D-9620-98156A3B63A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18682" y="1682902"/>
              <a:ext cx="2918161" cy="2309860"/>
              <a:chOff x="3036094" y="1130300"/>
              <a:chExt cx="6119812" cy="4844120"/>
            </a:xfrm>
          </p:grpSpPr>
          <p:sp>
            <p:nvSpPr>
              <p:cNvPr id="12" name="ïSḷïḓé">
                <a:extLst>
                  <a:ext uri="{FF2B5EF4-FFF2-40B4-BE49-F238E27FC236}">
                    <a16:creationId xmlns:a16="http://schemas.microsoft.com/office/drawing/2014/main" xmlns="" id="{6CF03447-AA31-4816-9FAB-84D8C824E246}"/>
                  </a:ext>
                </a:extLst>
              </p:cNvPr>
              <p:cNvSpPr/>
              <p:nvPr/>
            </p:nvSpPr>
            <p:spPr bwMode="auto">
              <a:xfrm>
                <a:off x="7382651" y="1130300"/>
                <a:ext cx="1773255" cy="1771063"/>
              </a:xfrm>
              <a:custGeom>
                <a:avLst/>
                <a:gdLst>
                  <a:gd name="T0" fmla="*/ 3113 w 3503"/>
                  <a:gd name="T1" fmla="*/ 1046 h 3502"/>
                  <a:gd name="T2" fmla="*/ 1046 w 3503"/>
                  <a:gd name="T3" fmla="*/ 389 h 3502"/>
                  <a:gd name="T4" fmla="*/ 390 w 3503"/>
                  <a:gd name="T5" fmla="*/ 2456 h 3502"/>
                  <a:gd name="T6" fmla="*/ 2457 w 3503"/>
                  <a:gd name="T7" fmla="*/ 3113 h 3502"/>
                  <a:gd name="T8" fmla="*/ 3113 w 3503"/>
                  <a:gd name="T9" fmla="*/ 1046 h 3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3" h="3502">
                    <a:moveTo>
                      <a:pt x="3113" y="1046"/>
                    </a:moveTo>
                    <a:cubicBezTo>
                      <a:pt x="2724" y="294"/>
                      <a:pt x="1799" y="0"/>
                      <a:pt x="1046" y="389"/>
                    </a:cubicBezTo>
                    <a:cubicBezTo>
                      <a:pt x="294" y="779"/>
                      <a:pt x="0" y="1704"/>
                      <a:pt x="390" y="2456"/>
                    </a:cubicBezTo>
                    <a:cubicBezTo>
                      <a:pt x="779" y="3208"/>
                      <a:pt x="1704" y="3502"/>
                      <a:pt x="2457" y="3113"/>
                    </a:cubicBezTo>
                    <a:cubicBezTo>
                      <a:pt x="3209" y="2724"/>
                      <a:pt x="3503" y="1798"/>
                      <a:pt x="3113" y="104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íṡḻíḋe">
                <a:extLst>
                  <a:ext uri="{FF2B5EF4-FFF2-40B4-BE49-F238E27FC236}">
                    <a16:creationId xmlns:a16="http://schemas.microsoft.com/office/drawing/2014/main" xmlns="" id="{5406B933-429F-4E73-BECE-41FCC19BA634}"/>
                  </a:ext>
                </a:extLst>
              </p:cNvPr>
              <p:cNvSpPr/>
              <p:nvPr/>
            </p:nvSpPr>
            <p:spPr bwMode="auto">
              <a:xfrm>
                <a:off x="8817256" y="2065149"/>
                <a:ext cx="23015" cy="53702"/>
              </a:xfrm>
              <a:custGeom>
                <a:avLst/>
                <a:gdLst>
                  <a:gd name="T0" fmla="*/ 24 w 46"/>
                  <a:gd name="T1" fmla="*/ 18 h 105"/>
                  <a:gd name="T2" fmla="*/ 12 w 46"/>
                  <a:gd name="T3" fmla="*/ 2 h 105"/>
                  <a:gd name="T4" fmla="*/ 5 w 46"/>
                  <a:gd name="T5" fmla="*/ 7 h 105"/>
                  <a:gd name="T6" fmla="*/ 1 w 46"/>
                  <a:gd name="T7" fmla="*/ 30 h 105"/>
                  <a:gd name="T8" fmla="*/ 2 w 46"/>
                  <a:gd name="T9" fmla="*/ 36 h 105"/>
                  <a:gd name="T10" fmla="*/ 4 w 46"/>
                  <a:gd name="T11" fmla="*/ 58 h 105"/>
                  <a:gd name="T12" fmla="*/ 4 w 46"/>
                  <a:gd name="T13" fmla="*/ 72 h 105"/>
                  <a:gd name="T14" fmla="*/ 13 w 46"/>
                  <a:gd name="T15" fmla="*/ 83 h 105"/>
                  <a:gd name="T16" fmla="*/ 19 w 46"/>
                  <a:gd name="T17" fmla="*/ 100 h 105"/>
                  <a:gd name="T18" fmla="*/ 37 w 46"/>
                  <a:gd name="T19" fmla="*/ 99 h 105"/>
                  <a:gd name="T20" fmla="*/ 41 w 46"/>
                  <a:gd name="T21" fmla="*/ 83 h 105"/>
                  <a:gd name="T22" fmla="*/ 42 w 46"/>
                  <a:gd name="T23" fmla="*/ 65 h 105"/>
                  <a:gd name="T24" fmla="*/ 41 w 46"/>
                  <a:gd name="T25" fmla="*/ 55 h 105"/>
                  <a:gd name="T26" fmla="*/ 40 w 46"/>
                  <a:gd name="T27" fmla="*/ 38 h 105"/>
                  <a:gd name="T28" fmla="*/ 36 w 46"/>
                  <a:gd name="T29" fmla="*/ 23 h 105"/>
                  <a:gd name="T30" fmla="*/ 24 w 46"/>
                  <a:gd name="T31" fmla="*/ 1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6" h="105">
                    <a:moveTo>
                      <a:pt x="24" y="18"/>
                    </a:moveTo>
                    <a:cubicBezTo>
                      <a:pt x="19" y="15"/>
                      <a:pt x="14" y="5"/>
                      <a:pt x="12" y="2"/>
                    </a:cubicBezTo>
                    <a:cubicBezTo>
                      <a:pt x="11" y="0"/>
                      <a:pt x="8" y="2"/>
                      <a:pt x="5" y="7"/>
                    </a:cubicBezTo>
                    <a:cubicBezTo>
                      <a:pt x="2" y="12"/>
                      <a:pt x="0" y="27"/>
                      <a:pt x="1" y="30"/>
                    </a:cubicBezTo>
                    <a:cubicBezTo>
                      <a:pt x="1" y="33"/>
                      <a:pt x="2" y="33"/>
                      <a:pt x="2" y="36"/>
                    </a:cubicBezTo>
                    <a:cubicBezTo>
                      <a:pt x="2" y="40"/>
                      <a:pt x="3" y="43"/>
                      <a:pt x="4" y="58"/>
                    </a:cubicBezTo>
                    <a:cubicBezTo>
                      <a:pt x="4" y="58"/>
                      <a:pt x="4" y="68"/>
                      <a:pt x="4" y="72"/>
                    </a:cubicBezTo>
                    <a:cubicBezTo>
                      <a:pt x="5" y="76"/>
                      <a:pt x="9" y="76"/>
                      <a:pt x="13" y="83"/>
                    </a:cubicBezTo>
                    <a:cubicBezTo>
                      <a:pt x="17" y="89"/>
                      <a:pt x="15" y="96"/>
                      <a:pt x="19" y="100"/>
                    </a:cubicBezTo>
                    <a:cubicBezTo>
                      <a:pt x="23" y="105"/>
                      <a:pt x="28" y="101"/>
                      <a:pt x="37" y="99"/>
                    </a:cubicBezTo>
                    <a:cubicBezTo>
                      <a:pt x="46" y="97"/>
                      <a:pt x="39" y="92"/>
                      <a:pt x="41" y="83"/>
                    </a:cubicBezTo>
                    <a:cubicBezTo>
                      <a:pt x="43" y="75"/>
                      <a:pt x="44" y="68"/>
                      <a:pt x="42" y="65"/>
                    </a:cubicBezTo>
                    <a:cubicBezTo>
                      <a:pt x="40" y="61"/>
                      <a:pt x="41" y="59"/>
                      <a:pt x="41" y="55"/>
                    </a:cubicBezTo>
                    <a:cubicBezTo>
                      <a:pt x="41" y="51"/>
                      <a:pt x="43" y="45"/>
                      <a:pt x="40" y="38"/>
                    </a:cubicBezTo>
                    <a:cubicBezTo>
                      <a:pt x="38" y="31"/>
                      <a:pt x="38" y="26"/>
                      <a:pt x="36" y="23"/>
                    </a:cubicBezTo>
                    <a:cubicBezTo>
                      <a:pt x="34" y="20"/>
                      <a:pt x="29" y="21"/>
                      <a:pt x="24" y="18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šļiḓé">
                <a:extLst>
                  <a:ext uri="{FF2B5EF4-FFF2-40B4-BE49-F238E27FC236}">
                    <a16:creationId xmlns:a16="http://schemas.microsoft.com/office/drawing/2014/main" xmlns="" id="{EE2AA6C9-0CE2-4FED-A61C-2328797D4256}"/>
                  </a:ext>
                </a:extLst>
              </p:cNvPr>
              <p:cNvSpPr/>
              <p:nvPr/>
            </p:nvSpPr>
            <p:spPr bwMode="auto">
              <a:xfrm>
                <a:off x="8950962" y="2067341"/>
                <a:ext cx="61373" cy="120555"/>
              </a:xfrm>
              <a:custGeom>
                <a:avLst/>
                <a:gdLst>
                  <a:gd name="T0" fmla="*/ 84 w 122"/>
                  <a:gd name="T1" fmla="*/ 63 h 239"/>
                  <a:gd name="T2" fmla="*/ 76 w 122"/>
                  <a:gd name="T3" fmla="*/ 75 h 239"/>
                  <a:gd name="T4" fmla="*/ 71 w 122"/>
                  <a:gd name="T5" fmla="*/ 67 h 239"/>
                  <a:gd name="T6" fmla="*/ 58 w 122"/>
                  <a:gd name="T7" fmla="*/ 50 h 239"/>
                  <a:gd name="T8" fmla="*/ 48 w 122"/>
                  <a:gd name="T9" fmla="*/ 36 h 239"/>
                  <a:gd name="T10" fmla="*/ 41 w 122"/>
                  <a:gd name="T11" fmla="*/ 21 h 239"/>
                  <a:gd name="T12" fmla="*/ 33 w 122"/>
                  <a:gd name="T13" fmla="*/ 4 h 239"/>
                  <a:gd name="T14" fmla="*/ 22 w 122"/>
                  <a:gd name="T15" fmla="*/ 13 h 239"/>
                  <a:gd name="T16" fmla="*/ 11 w 122"/>
                  <a:gd name="T17" fmla="*/ 17 h 239"/>
                  <a:gd name="T18" fmla="*/ 4 w 122"/>
                  <a:gd name="T19" fmla="*/ 6 h 239"/>
                  <a:gd name="T20" fmla="*/ 2 w 122"/>
                  <a:gd name="T21" fmla="*/ 15 h 239"/>
                  <a:gd name="T22" fmla="*/ 6 w 122"/>
                  <a:gd name="T23" fmla="*/ 30 h 239"/>
                  <a:gd name="T24" fmla="*/ 7 w 122"/>
                  <a:gd name="T25" fmla="*/ 46 h 239"/>
                  <a:gd name="T26" fmla="*/ 20 w 122"/>
                  <a:gd name="T27" fmla="*/ 54 h 239"/>
                  <a:gd name="T28" fmla="*/ 24 w 122"/>
                  <a:gd name="T29" fmla="*/ 59 h 239"/>
                  <a:gd name="T30" fmla="*/ 27 w 122"/>
                  <a:gd name="T31" fmla="*/ 76 h 239"/>
                  <a:gd name="T32" fmla="*/ 31 w 122"/>
                  <a:gd name="T33" fmla="*/ 96 h 239"/>
                  <a:gd name="T34" fmla="*/ 44 w 122"/>
                  <a:gd name="T35" fmla="*/ 109 h 239"/>
                  <a:gd name="T36" fmla="*/ 47 w 122"/>
                  <a:gd name="T37" fmla="*/ 127 h 239"/>
                  <a:gd name="T38" fmla="*/ 56 w 122"/>
                  <a:gd name="T39" fmla="*/ 131 h 239"/>
                  <a:gd name="T40" fmla="*/ 66 w 122"/>
                  <a:gd name="T41" fmla="*/ 133 h 239"/>
                  <a:gd name="T42" fmla="*/ 68 w 122"/>
                  <a:gd name="T43" fmla="*/ 154 h 239"/>
                  <a:gd name="T44" fmla="*/ 70 w 122"/>
                  <a:gd name="T45" fmla="*/ 184 h 239"/>
                  <a:gd name="T46" fmla="*/ 85 w 122"/>
                  <a:gd name="T47" fmla="*/ 208 h 239"/>
                  <a:gd name="T48" fmla="*/ 90 w 122"/>
                  <a:gd name="T49" fmla="*/ 228 h 239"/>
                  <a:gd name="T50" fmla="*/ 103 w 122"/>
                  <a:gd name="T51" fmla="*/ 225 h 239"/>
                  <a:gd name="T52" fmla="*/ 110 w 122"/>
                  <a:gd name="T53" fmla="*/ 206 h 239"/>
                  <a:gd name="T54" fmla="*/ 111 w 122"/>
                  <a:gd name="T55" fmla="*/ 183 h 239"/>
                  <a:gd name="T56" fmla="*/ 119 w 122"/>
                  <a:gd name="T57" fmla="*/ 167 h 239"/>
                  <a:gd name="T58" fmla="*/ 116 w 122"/>
                  <a:gd name="T59" fmla="*/ 134 h 239"/>
                  <a:gd name="T60" fmla="*/ 108 w 122"/>
                  <a:gd name="T61" fmla="*/ 125 h 239"/>
                  <a:gd name="T62" fmla="*/ 102 w 122"/>
                  <a:gd name="T63" fmla="*/ 98 h 239"/>
                  <a:gd name="T64" fmla="*/ 95 w 122"/>
                  <a:gd name="T65" fmla="*/ 83 h 239"/>
                  <a:gd name="T66" fmla="*/ 84 w 122"/>
                  <a:gd name="T67" fmla="*/ 63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2" h="239">
                    <a:moveTo>
                      <a:pt x="84" y="63"/>
                    </a:moveTo>
                    <a:cubicBezTo>
                      <a:pt x="82" y="56"/>
                      <a:pt x="79" y="72"/>
                      <a:pt x="76" y="75"/>
                    </a:cubicBezTo>
                    <a:cubicBezTo>
                      <a:pt x="72" y="79"/>
                      <a:pt x="73" y="71"/>
                      <a:pt x="71" y="67"/>
                    </a:cubicBezTo>
                    <a:cubicBezTo>
                      <a:pt x="68" y="63"/>
                      <a:pt x="62" y="52"/>
                      <a:pt x="58" y="50"/>
                    </a:cubicBezTo>
                    <a:cubicBezTo>
                      <a:pt x="53" y="48"/>
                      <a:pt x="52" y="42"/>
                      <a:pt x="48" y="36"/>
                    </a:cubicBezTo>
                    <a:cubicBezTo>
                      <a:pt x="44" y="29"/>
                      <a:pt x="41" y="29"/>
                      <a:pt x="41" y="21"/>
                    </a:cubicBezTo>
                    <a:cubicBezTo>
                      <a:pt x="41" y="13"/>
                      <a:pt x="40" y="8"/>
                      <a:pt x="33" y="4"/>
                    </a:cubicBezTo>
                    <a:cubicBezTo>
                      <a:pt x="25" y="0"/>
                      <a:pt x="24" y="7"/>
                      <a:pt x="22" y="13"/>
                    </a:cubicBezTo>
                    <a:cubicBezTo>
                      <a:pt x="20" y="18"/>
                      <a:pt x="15" y="17"/>
                      <a:pt x="11" y="17"/>
                    </a:cubicBezTo>
                    <a:cubicBezTo>
                      <a:pt x="7" y="17"/>
                      <a:pt x="8" y="10"/>
                      <a:pt x="4" y="6"/>
                    </a:cubicBezTo>
                    <a:cubicBezTo>
                      <a:pt x="1" y="3"/>
                      <a:pt x="0" y="11"/>
                      <a:pt x="2" y="15"/>
                    </a:cubicBezTo>
                    <a:cubicBezTo>
                      <a:pt x="3" y="19"/>
                      <a:pt x="7" y="25"/>
                      <a:pt x="6" y="30"/>
                    </a:cubicBezTo>
                    <a:cubicBezTo>
                      <a:pt x="6" y="35"/>
                      <a:pt x="5" y="41"/>
                      <a:pt x="7" y="46"/>
                    </a:cubicBezTo>
                    <a:cubicBezTo>
                      <a:pt x="9" y="51"/>
                      <a:pt x="11" y="54"/>
                      <a:pt x="20" y="54"/>
                    </a:cubicBezTo>
                    <a:cubicBezTo>
                      <a:pt x="20" y="54"/>
                      <a:pt x="23" y="56"/>
                      <a:pt x="24" y="59"/>
                    </a:cubicBezTo>
                    <a:cubicBezTo>
                      <a:pt x="25" y="63"/>
                      <a:pt x="26" y="69"/>
                      <a:pt x="27" y="76"/>
                    </a:cubicBezTo>
                    <a:cubicBezTo>
                      <a:pt x="29" y="83"/>
                      <a:pt x="26" y="94"/>
                      <a:pt x="31" y="96"/>
                    </a:cubicBezTo>
                    <a:cubicBezTo>
                      <a:pt x="35" y="99"/>
                      <a:pt x="40" y="103"/>
                      <a:pt x="44" y="109"/>
                    </a:cubicBezTo>
                    <a:cubicBezTo>
                      <a:pt x="48" y="116"/>
                      <a:pt x="47" y="118"/>
                      <a:pt x="47" y="127"/>
                    </a:cubicBezTo>
                    <a:cubicBezTo>
                      <a:pt x="47" y="136"/>
                      <a:pt x="53" y="131"/>
                      <a:pt x="56" y="131"/>
                    </a:cubicBezTo>
                    <a:cubicBezTo>
                      <a:pt x="59" y="131"/>
                      <a:pt x="64" y="131"/>
                      <a:pt x="66" y="133"/>
                    </a:cubicBezTo>
                    <a:cubicBezTo>
                      <a:pt x="68" y="135"/>
                      <a:pt x="68" y="151"/>
                      <a:pt x="68" y="154"/>
                    </a:cubicBezTo>
                    <a:cubicBezTo>
                      <a:pt x="67" y="158"/>
                      <a:pt x="71" y="178"/>
                      <a:pt x="70" y="184"/>
                    </a:cubicBezTo>
                    <a:cubicBezTo>
                      <a:pt x="70" y="190"/>
                      <a:pt x="77" y="200"/>
                      <a:pt x="85" y="208"/>
                    </a:cubicBezTo>
                    <a:cubicBezTo>
                      <a:pt x="92" y="217"/>
                      <a:pt x="86" y="217"/>
                      <a:pt x="90" y="228"/>
                    </a:cubicBezTo>
                    <a:cubicBezTo>
                      <a:pt x="94" y="239"/>
                      <a:pt x="98" y="230"/>
                      <a:pt x="103" y="225"/>
                    </a:cubicBezTo>
                    <a:cubicBezTo>
                      <a:pt x="108" y="220"/>
                      <a:pt x="109" y="212"/>
                      <a:pt x="110" y="206"/>
                    </a:cubicBezTo>
                    <a:cubicBezTo>
                      <a:pt x="110" y="200"/>
                      <a:pt x="108" y="191"/>
                      <a:pt x="111" y="183"/>
                    </a:cubicBezTo>
                    <a:cubicBezTo>
                      <a:pt x="114" y="176"/>
                      <a:pt x="117" y="176"/>
                      <a:pt x="119" y="167"/>
                    </a:cubicBezTo>
                    <a:cubicBezTo>
                      <a:pt x="122" y="158"/>
                      <a:pt x="119" y="147"/>
                      <a:pt x="116" y="134"/>
                    </a:cubicBezTo>
                    <a:cubicBezTo>
                      <a:pt x="112" y="120"/>
                      <a:pt x="112" y="129"/>
                      <a:pt x="108" y="125"/>
                    </a:cubicBezTo>
                    <a:cubicBezTo>
                      <a:pt x="103" y="121"/>
                      <a:pt x="102" y="104"/>
                      <a:pt x="102" y="98"/>
                    </a:cubicBezTo>
                    <a:cubicBezTo>
                      <a:pt x="101" y="92"/>
                      <a:pt x="97" y="86"/>
                      <a:pt x="95" y="83"/>
                    </a:cubicBezTo>
                    <a:cubicBezTo>
                      <a:pt x="92" y="79"/>
                      <a:pt x="87" y="69"/>
                      <a:pt x="84" y="63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śľíďé">
                <a:extLst>
                  <a:ext uri="{FF2B5EF4-FFF2-40B4-BE49-F238E27FC236}">
                    <a16:creationId xmlns:a16="http://schemas.microsoft.com/office/drawing/2014/main" xmlns="" id="{CEC6DB33-41CF-41F5-8AB1-56F7BAFCD437}"/>
                  </a:ext>
                </a:extLst>
              </p:cNvPr>
              <p:cNvSpPr/>
              <p:nvPr/>
            </p:nvSpPr>
            <p:spPr bwMode="auto">
              <a:xfrm>
                <a:off x="8954250" y="2103508"/>
                <a:ext cx="7672" cy="15343"/>
              </a:xfrm>
              <a:custGeom>
                <a:avLst/>
                <a:gdLst>
                  <a:gd name="T0" fmla="*/ 14 w 15"/>
                  <a:gd name="T1" fmla="*/ 29 h 31"/>
                  <a:gd name="T2" fmla="*/ 13 w 15"/>
                  <a:gd name="T3" fmla="*/ 8 h 31"/>
                  <a:gd name="T4" fmla="*/ 4 w 15"/>
                  <a:gd name="T5" fmla="*/ 15 h 31"/>
                  <a:gd name="T6" fmla="*/ 11 w 15"/>
                  <a:gd name="T7" fmla="*/ 31 h 31"/>
                  <a:gd name="T8" fmla="*/ 14 w 15"/>
                  <a:gd name="T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1">
                    <a:moveTo>
                      <a:pt x="14" y="29"/>
                    </a:moveTo>
                    <a:cubicBezTo>
                      <a:pt x="14" y="27"/>
                      <a:pt x="15" y="16"/>
                      <a:pt x="13" y="8"/>
                    </a:cubicBezTo>
                    <a:cubicBezTo>
                      <a:pt x="11" y="0"/>
                      <a:pt x="8" y="10"/>
                      <a:pt x="4" y="15"/>
                    </a:cubicBezTo>
                    <a:cubicBezTo>
                      <a:pt x="0" y="19"/>
                      <a:pt x="9" y="26"/>
                      <a:pt x="11" y="31"/>
                    </a:cubicBezTo>
                    <a:cubicBezTo>
                      <a:pt x="11" y="31"/>
                      <a:pt x="14" y="31"/>
                      <a:pt x="14" y="29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ṣliďé">
                <a:extLst>
                  <a:ext uri="{FF2B5EF4-FFF2-40B4-BE49-F238E27FC236}">
                    <a16:creationId xmlns:a16="http://schemas.microsoft.com/office/drawing/2014/main" xmlns="" id="{FCBE6AE9-EE87-46E6-BAC3-B6AAE4F44D20}"/>
                  </a:ext>
                </a:extLst>
              </p:cNvPr>
              <p:cNvSpPr/>
              <p:nvPr/>
            </p:nvSpPr>
            <p:spPr bwMode="auto">
              <a:xfrm>
                <a:off x="8963018" y="2119947"/>
                <a:ext cx="9864" cy="12056"/>
              </a:xfrm>
              <a:custGeom>
                <a:avLst/>
                <a:gdLst>
                  <a:gd name="T0" fmla="*/ 15 w 20"/>
                  <a:gd name="T1" fmla="*/ 22 h 22"/>
                  <a:gd name="T2" fmla="*/ 16 w 20"/>
                  <a:gd name="T3" fmla="*/ 8 h 22"/>
                  <a:gd name="T4" fmla="*/ 6 w 20"/>
                  <a:gd name="T5" fmla="*/ 2 h 22"/>
                  <a:gd name="T6" fmla="*/ 9 w 20"/>
                  <a:gd name="T7" fmla="*/ 18 h 22"/>
                  <a:gd name="T8" fmla="*/ 15 w 2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15" y="22"/>
                    </a:moveTo>
                    <a:cubicBezTo>
                      <a:pt x="20" y="21"/>
                      <a:pt x="19" y="15"/>
                      <a:pt x="16" y="8"/>
                    </a:cubicBezTo>
                    <a:cubicBezTo>
                      <a:pt x="14" y="1"/>
                      <a:pt x="11" y="0"/>
                      <a:pt x="6" y="2"/>
                    </a:cubicBezTo>
                    <a:cubicBezTo>
                      <a:pt x="0" y="4"/>
                      <a:pt x="6" y="10"/>
                      <a:pt x="9" y="18"/>
                    </a:cubicBezTo>
                    <a:cubicBezTo>
                      <a:pt x="9" y="18"/>
                      <a:pt x="10" y="22"/>
                      <a:pt x="15" y="2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ślídê">
                <a:extLst>
                  <a:ext uri="{FF2B5EF4-FFF2-40B4-BE49-F238E27FC236}">
                    <a16:creationId xmlns:a16="http://schemas.microsoft.com/office/drawing/2014/main" xmlns="" id="{D88279FF-B2D4-4420-85C7-444963182642}"/>
                  </a:ext>
                </a:extLst>
              </p:cNvPr>
              <p:cNvSpPr/>
              <p:nvPr/>
            </p:nvSpPr>
            <p:spPr bwMode="auto">
              <a:xfrm>
                <a:off x="8972882" y="2137482"/>
                <a:ext cx="7672" cy="13151"/>
              </a:xfrm>
              <a:custGeom>
                <a:avLst/>
                <a:gdLst>
                  <a:gd name="T0" fmla="*/ 14 w 15"/>
                  <a:gd name="T1" fmla="*/ 8 h 25"/>
                  <a:gd name="T2" fmla="*/ 5 w 15"/>
                  <a:gd name="T3" fmla="*/ 3 h 25"/>
                  <a:gd name="T4" fmla="*/ 6 w 15"/>
                  <a:gd name="T5" fmla="*/ 19 h 25"/>
                  <a:gd name="T6" fmla="*/ 11 w 15"/>
                  <a:gd name="T7" fmla="*/ 23 h 25"/>
                  <a:gd name="T8" fmla="*/ 14 w 15"/>
                  <a:gd name="T9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5">
                    <a:moveTo>
                      <a:pt x="14" y="8"/>
                    </a:moveTo>
                    <a:cubicBezTo>
                      <a:pt x="14" y="0"/>
                      <a:pt x="11" y="3"/>
                      <a:pt x="5" y="3"/>
                    </a:cubicBezTo>
                    <a:cubicBezTo>
                      <a:pt x="0" y="3"/>
                      <a:pt x="3" y="7"/>
                      <a:pt x="6" y="19"/>
                    </a:cubicBezTo>
                    <a:cubicBezTo>
                      <a:pt x="6" y="19"/>
                      <a:pt x="7" y="25"/>
                      <a:pt x="11" y="23"/>
                    </a:cubicBezTo>
                    <a:cubicBezTo>
                      <a:pt x="15" y="21"/>
                      <a:pt x="14" y="16"/>
                      <a:pt x="14" y="8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şḻíḋe">
                <a:extLst>
                  <a:ext uri="{FF2B5EF4-FFF2-40B4-BE49-F238E27FC236}">
                    <a16:creationId xmlns:a16="http://schemas.microsoft.com/office/drawing/2014/main" xmlns="" id="{C1DF9B41-A663-4135-98D4-616C0B231316}"/>
                  </a:ext>
                </a:extLst>
              </p:cNvPr>
              <p:cNvSpPr/>
              <p:nvPr/>
            </p:nvSpPr>
            <p:spPr bwMode="auto">
              <a:xfrm>
                <a:off x="8258319" y="1296885"/>
                <a:ext cx="12056" cy="7672"/>
              </a:xfrm>
              <a:custGeom>
                <a:avLst/>
                <a:gdLst>
                  <a:gd name="T0" fmla="*/ 19 w 25"/>
                  <a:gd name="T1" fmla="*/ 6 h 16"/>
                  <a:gd name="T2" fmla="*/ 6 w 25"/>
                  <a:gd name="T3" fmla="*/ 5 h 16"/>
                  <a:gd name="T4" fmla="*/ 4 w 25"/>
                  <a:gd name="T5" fmla="*/ 16 h 16"/>
                  <a:gd name="T6" fmla="*/ 19 w 25"/>
                  <a:gd name="T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6">
                    <a:moveTo>
                      <a:pt x="19" y="6"/>
                    </a:moveTo>
                    <a:cubicBezTo>
                      <a:pt x="25" y="0"/>
                      <a:pt x="9" y="3"/>
                      <a:pt x="6" y="5"/>
                    </a:cubicBezTo>
                    <a:cubicBezTo>
                      <a:pt x="3" y="6"/>
                      <a:pt x="0" y="11"/>
                      <a:pt x="4" y="16"/>
                    </a:cubicBezTo>
                    <a:cubicBezTo>
                      <a:pt x="4" y="16"/>
                      <a:pt x="14" y="11"/>
                      <a:pt x="19" y="6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ŝlïďé">
                <a:extLst>
                  <a:ext uri="{FF2B5EF4-FFF2-40B4-BE49-F238E27FC236}">
                    <a16:creationId xmlns:a16="http://schemas.microsoft.com/office/drawing/2014/main" xmlns="" id="{A3552480-9802-4785-A458-CDA2B5376CDB}"/>
                  </a:ext>
                </a:extLst>
              </p:cNvPr>
              <p:cNvSpPr/>
              <p:nvPr/>
            </p:nvSpPr>
            <p:spPr bwMode="auto">
              <a:xfrm>
                <a:off x="8239688" y="1297981"/>
                <a:ext cx="10960" cy="5480"/>
              </a:xfrm>
              <a:custGeom>
                <a:avLst/>
                <a:gdLst>
                  <a:gd name="T0" fmla="*/ 18 w 21"/>
                  <a:gd name="T1" fmla="*/ 6 h 11"/>
                  <a:gd name="T2" fmla="*/ 6 w 21"/>
                  <a:gd name="T3" fmla="*/ 2 h 11"/>
                  <a:gd name="T4" fmla="*/ 9 w 21"/>
                  <a:gd name="T5" fmla="*/ 11 h 11"/>
                  <a:gd name="T6" fmla="*/ 18 w 21"/>
                  <a:gd name="T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1">
                    <a:moveTo>
                      <a:pt x="18" y="6"/>
                    </a:moveTo>
                    <a:cubicBezTo>
                      <a:pt x="21" y="4"/>
                      <a:pt x="13" y="4"/>
                      <a:pt x="6" y="2"/>
                    </a:cubicBezTo>
                    <a:cubicBezTo>
                      <a:pt x="0" y="0"/>
                      <a:pt x="3" y="7"/>
                      <a:pt x="9" y="11"/>
                    </a:cubicBezTo>
                    <a:cubicBezTo>
                      <a:pt x="9" y="11"/>
                      <a:pt x="15" y="10"/>
                      <a:pt x="18" y="6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S1ïdè">
                <a:extLst>
                  <a:ext uri="{FF2B5EF4-FFF2-40B4-BE49-F238E27FC236}">
                    <a16:creationId xmlns:a16="http://schemas.microsoft.com/office/drawing/2014/main" xmlns="" id="{E10D1F63-ECAD-4C19-8EF7-2424569F41EE}"/>
                  </a:ext>
                </a:extLst>
              </p:cNvPr>
              <p:cNvSpPr/>
              <p:nvPr/>
            </p:nvSpPr>
            <p:spPr bwMode="auto">
              <a:xfrm>
                <a:off x="8258319" y="1293597"/>
                <a:ext cx="10960" cy="4384"/>
              </a:xfrm>
              <a:custGeom>
                <a:avLst/>
                <a:gdLst>
                  <a:gd name="T0" fmla="*/ 19 w 22"/>
                  <a:gd name="T1" fmla="*/ 3 h 8"/>
                  <a:gd name="T2" fmla="*/ 1 w 22"/>
                  <a:gd name="T3" fmla="*/ 5 h 8"/>
                  <a:gd name="T4" fmla="*/ 5 w 22"/>
                  <a:gd name="T5" fmla="*/ 8 h 8"/>
                  <a:gd name="T6" fmla="*/ 19 w 22"/>
                  <a:gd name="T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8">
                    <a:moveTo>
                      <a:pt x="19" y="3"/>
                    </a:moveTo>
                    <a:cubicBezTo>
                      <a:pt x="22" y="0"/>
                      <a:pt x="0" y="2"/>
                      <a:pt x="1" y="5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15" y="5"/>
                      <a:pt x="19" y="3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ṣ1iḓe">
                <a:extLst>
                  <a:ext uri="{FF2B5EF4-FFF2-40B4-BE49-F238E27FC236}">
                    <a16:creationId xmlns:a16="http://schemas.microsoft.com/office/drawing/2014/main" xmlns="" id="{B5D7F7AB-9FAC-468C-B4E7-0258D3161F86}"/>
                  </a:ext>
                </a:extLst>
              </p:cNvPr>
              <p:cNvSpPr/>
              <p:nvPr/>
            </p:nvSpPr>
            <p:spPr bwMode="auto">
              <a:xfrm>
                <a:off x="8349283" y="1283734"/>
                <a:ext cx="20823" cy="8768"/>
              </a:xfrm>
              <a:custGeom>
                <a:avLst/>
                <a:gdLst>
                  <a:gd name="T0" fmla="*/ 34 w 42"/>
                  <a:gd name="T1" fmla="*/ 13 h 18"/>
                  <a:gd name="T2" fmla="*/ 21 w 42"/>
                  <a:gd name="T3" fmla="*/ 10 h 18"/>
                  <a:gd name="T4" fmla="*/ 9 w 42"/>
                  <a:gd name="T5" fmla="*/ 3 h 18"/>
                  <a:gd name="T6" fmla="*/ 3 w 42"/>
                  <a:gd name="T7" fmla="*/ 6 h 18"/>
                  <a:gd name="T8" fmla="*/ 11 w 42"/>
                  <a:gd name="T9" fmla="*/ 18 h 18"/>
                  <a:gd name="T10" fmla="*/ 34 w 42"/>
                  <a:gd name="T11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8">
                    <a:moveTo>
                      <a:pt x="34" y="13"/>
                    </a:moveTo>
                    <a:cubicBezTo>
                      <a:pt x="42" y="11"/>
                      <a:pt x="23" y="9"/>
                      <a:pt x="21" y="10"/>
                    </a:cubicBezTo>
                    <a:cubicBezTo>
                      <a:pt x="18" y="11"/>
                      <a:pt x="11" y="5"/>
                      <a:pt x="9" y="3"/>
                    </a:cubicBezTo>
                    <a:cubicBezTo>
                      <a:pt x="7" y="0"/>
                      <a:pt x="5" y="0"/>
                      <a:pt x="3" y="6"/>
                    </a:cubicBezTo>
                    <a:cubicBezTo>
                      <a:pt x="0" y="12"/>
                      <a:pt x="6" y="14"/>
                      <a:pt x="11" y="18"/>
                    </a:cubicBezTo>
                    <a:cubicBezTo>
                      <a:pt x="11" y="18"/>
                      <a:pt x="25" y="15"/>
                      <a:pt x="34" y="13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$ľiḋê">
                <a:extLst>
                  <a:ext uri="{FF2B5EF4-FFF2-40B4-BE49-F238E27FC236}">
                    <a16:creationId xmlns:a16="http://schemas.microsoft.com/office/drawing/2014/main" xmlns="" id="{FAE284B1-7D2F-4C33-9DAF-EAB424E33612}"/>
                  </a:ext>
                </a:extLst>
              </p:cNvPr>
              <p:cNvSpPr/>
              <p:nvPr/>
            </p:nvSpPr>
            <p:spPr bwMode="auto">
              <a:xfrm>
                <a:off x="8359147" y="1290309"/>
                <a:ext cx="26303" cy="8768"/>
              </a:xfrm>
              <a:custGeom>
                <a:avLst/>
                <a:gdLst>
                  <a:gd name="T0" fmla="*/ 10 w 53"/>
                  <a:gd name="T1" fmla="*/ 5 h 19"/>
                  <a:gd name="T2" fmla="*/ 4 w 53"/>
                  <a:gd name="T3" fmla="*/ 12 h 19"/>
                  <a:gd name="T4" fmla="*/ 22 w 53"/>
                  <a:gd name="T5" fmla="*/ 16 h 19"/>
                  <a:gd name="T6" fmla="*/ 33 w 53"/>
                  <a:gd name="T7" fmla="*/ 9 h 19"/>
                  <a:gd name="T8" fmla="*/ 50 w 53"/>
                  <a:gd name="T9" fmla="*/ 4 h 19"/>
                  <a:gd name="T10" fmla="*/ 19 w 53"/>
                  <a:gd name="T11" fmla="*/ 5 h 19"/>
                  <a:gd name="T12" fmla="*/ 10 w 53"/>
                  <a:gd name="T13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19">
                    <a:moveTo>
                      <a:pt x="10" y="5"/>
                    </a:moveTo>
                    <a:cubicBezTo>
                      <a:pt x="7" y="4"/>
                      <a:pt x="0" y="8"/>
                      <a:pt x="4" y="12"/>
                    </a:cubicBezTo>
                    <a:cubicBezTo>
                      <a:pt x="4" y="12"/>
                      <a:pt x="16" y="14"/>
                      <a:pt x="22" y="16"/>
                    </a:cubicBezTo>
                    <a:cubicBezTo>
                      <a:pt x="28" y="19"/>
                      <a:pt x="26" y="13"/>
                      <a:pt x="33" y="9"/>
                    </a:cubicBezTo>
                    <a:cubicBezTo>
                      <a:pt x="40" y="6"/>
                      <a:pt x="46" y="8"/>
                      <a:pt x="50" y="4"/>
                    </a:cubicBezTo>
                    <a:cubicBezTo>
                      <a:pt x="53" y="1"/>
                      <a:pt x="33" y="0"/>
                      <a:pt x="19" y="5"/>
                    </a:cubicBezTo>
                    <a:cubicBezTo>
                      <a:pt x="6" y="11"/>
                      <a:pt x="13" y="6"/>
                      <a:pt x="10" y="5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ṩḻïḋê">
                <a:extLst>
                  <a:ext uri="{FF2B5EF4-FFF2-40B4-BE49-F238E27FC236}">
                    <a16:creationId xmlns:a16="http://schemas.microsoft.com/office/drawing/2014/main" xmlns="" id="{0477AD29-4361-4A1C-B7AA-5F276F4E6C6E}"/>
                  </a:ext>
                </a:extLst>
              </p:cNvPr>
              <p:cNvSpPr/>
              <p:nvPr/>
            </p:nvSpPr>
            <p:spPr bwMode="auto">
              <a:xfrm>
                <a:off x="8392025" y="1279350"/>
                <a:ext cx="25207" cy="13151"/>
              </a:xfrm>
              <a:custGeom>
                <a:avLst/>
                <a:gdLst>
                  <a:gd name="T0" fmla="*/ 18 w 51"/>
                  <a:gd name="T1" fmla="*/ 21 h 26"/>
                  <a:gd name="T2" fmla="*/ 26 w 51"/>
                  <a:gd name="T3" fmla="*/ 25 h 26"/>
                  <a:gd name="T4" fmla="*/ 40 w 51"/>
                  <a:gd name="T5" fmla="*/ 25 h 26"/>
                  <a:gd name="T6" fmla="*/ 43 w 51"/>
                  <a:gd name="T7" fmla="*/ 17 h 26"/>
                  <a:gd name="T8" fmla="*/ 49 w 51"/>
                  <a:gd name="T9" fmla="*/ 6 h 26"/>
                  <a:gd name="T10" fmla="*/ 42 w 51"/>
                  <a:gd name="T11" fmla="*/ 2 h 26"/>
                  <a:gd name="T12" fmla="*/ 34 w 51"/>
                  <a:gd name="T13" fmla="*/ 15 h 26"/>
                  <a:gd name="T14" fmla="*/ 26 w 51"/>
                  <a:gd name="T15" fmla="*/ 17 h 26"/>
                  <a:gd name="T16" fmla="*/ 7 w 51"/>
                  <a:gd name="T17" fmla="*/ 17 h 26"/>
                  <a:gd name="T18" fmla="*/ 18 w 51"/>
                  <a:gd name="T19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26">
                    <a:moveTo>
                      <a:pt x="18" y="21"/>
                    </a:moveTo>
                    <a:cubicBezTo>
                      <a:pt x="18" y="21"/>
                      <a:pt x="21" y="24"/>
                      <a:pt x="26" y="25"/>
                    </a:cubicBezTo>
                    <a:cubicBezTo>
                      <a:pt x="32" y="26"/>
                      <a:pt x="34" y="26"/>
                      <a:pt x="40" y="25"/>
                    </a:cubicBezTo>
                    <a:cubicBezTo>
                      <a:pt x="46" y="24"/>
                      <a:pt x="43" y="17"/>
                      <a:pt x="43" y="17"/>
                    </a:cubicBezTo>
                    <a:cubicBezTo>
                      <a:pt x="43" y="17"/>
                      <a:pt x="46" y="8"/>
                      <a:pt x="49" y="6"/>
                    </a:cubicBezTo>
                    <a:cubicBezTo>
                      <a:pt x="51" y="4"/>
                      <a:pt x="46" y="0"/>
                      <a:pt x="42" y="2"/>
                    </a:cubicBezTo>
                    <a:cubicBezTo>
                      <a:pt x="37" y="4"/>
                      <a:pt x="37" y="12"/>
                      <a:pt x="34" y="15"/>
                    </a:cubicBezTo>
                    <a:cubicBezTo>
                      <a:pt x="31" y="18"/>
                      <a:pt x="26" y="17"/>
                      <a:pt x="26" y="17"/>
                    </a:cubicBezTo>
                    <a:cubicBezTo>
                      <a:pt x="26" y="17"/>
                      <a:pt x="14" y="13"/>
                      <a:pt x="7" y="17"/>
                    </a:cubicBezTo>
                    <a:cubicBezTo>
                      <a:pt x="0" y="21"/>
                      <a:pt x="8" y="22"/>
                      <a:pt x="18" y="2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S1iḍe">
                <a:extLst>
                  <a:ext uri="{FF2B5EF4-FFF2-40B4-BE49-F238E27FC236}">
                    <a16:creationId xmlns:a16="http://schemas.microsoft.com/office/drawing/2014/main" xmlns="" id="{EBD270CD-4691-4783-93B1-AA04F10ECAD2}"/>
                  </a:ext>
                </a:extLst>
              </p:cNvPr>
              <p:cNvSpPr/>
              <p:nvPr/>
            </p:nvSpPr>
            <p:spPr bwMode="auto">
              <a:xfrm>
                <a:off x="7976659" y="1712252"/>
                <a:ext cx="35071" cy="26303"/>
              </a:xfrm>
              <a:custGeom>
                <a:avLst/>
                <a:gdLst>
                  <a:gd name="T0" fmla="*/ 65 w 68"/>
                  <a:gd name="T1" fmla="*/ 6 h 52"/>
                  <a:gd name="T2" fmla="*/ 38 w 68"/>
                  <a:gd name="T3" fmla="*/ 6 h 52"/>
                  <a:gd name="T4" fmla="*/ 11 w 68"/>
                  <a:gd name="T5" fmla="*/ 1 h 52"/>
                  <a:gd name="T6" fmla="*/ 7 w 68"/>
                  <a:gd name="T7" fmla="*/ 25 h 52"/>
                  <a:gd name="T8" fmla="*/ 33 w 68"/>
                  <a:gd name="T9" fmla="*/ 37 h 52"/>
                  <a:gd name="T10" fmla="*/ 43 w 68"/>
                  <a:gd name="T11" fmla="*/ 49 h 52"/>
                  <a:gd name="T12" fmla="*/ 54 w 68"/>
                  <a:gd name="T13" fmla="*/ 49 h 52"/>
                  <a:gd name="T14" fmla="*/ 65 w 68"/>
                  <a:gd name="T15" fmla="*/ 29 h 52"/>
                  <a:gd name="T16" fmla="*/ 65 w 68"/>
                  <a:gd name="T17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52">
                    <a:moveTo>
                      <a:pt x="65" y="6"/>
                    </a:moveTo>
                    <a:cubicBezTo>
                      <a:pt x="63" y="4"/>
                      <a:pt x="50" y="6"/>
                      <a:pt x="38" y="6"/>
                    </a:cubicBezTo>
                    <a:cubicBezTo>
                      <a:pt x="25" y="4"/>
                      <a:pt x="20" y="0"/>
                      <a:pt x="11" y="1"/>
                    </a:cubicBezTo>
                    <a:cubicBezTo>
                      <a:pt x="2" y="2"/>
                      <a:pt x="0" y="17"/>
                      <a:pt x="7" y="25"/>
                    </a:cubicBezTo>
                    <a:cubicBezTo>
                      <a:pt x="15" y="33"/>
                      <a:pt x="23" y="34"/>
                      <a:pt x="33" y="37"/>
                    </a:cubicBezTo>
                    <a:cubicBezTo>
                      <a:pt x="43" y="40"/>
                      <a:pt x="37" y="45"/>
                      <a:pt x="43" y="49"/>
                    </a:cubicBezTo>
                    <a:cubicBezTo>
                      <a:pt x="43" y="49"/>
                      <a:pt x="49" y="52"/>
                      <a:pt x="54" y="49"/>
                    </a:cubicBezTo>
                    <a:cubicBezTo>
                      <a:pt x="59" y="47"/>
                      <a:pt x="62" y="37"/>
                      <a:pt x="65" y="29"/>
                    </a:cubicBezTo>
                    <a:cubicBezTo>
                      <a:pt x="68" y="21"/>
                      <a:pt x="67" y="8"/>
                      <a:pt x="65" y="6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Sḷîdê">
                <a:extLst>
                  <a:ext uri="{FF2B5EF4-FFF2-40B4-BE49-F238E27FC236}">
                    <a16:creationId xmlns:a16="http://schemas.microsoft.com/office/drawing/2014/main" xmlns="" id="{4F6A361D-9EA9-41CF-B4B5-FAF1EAF3BFD1}"/>
                  </a:ext>
                </a:extLst>
              </p:cNvPr>
              <p:cNvSpPr/>
              <p:nvPr/>
            </p:nvSpPr>
            <p:spPr bwMode="auto">
              <a:xfrm>
                <a:off x="7941588" y="1674990"/>
                <a:ext cx="21919" cy="35071"/>
              </a:xfrm>
              <a:custGeom>
                <a:avLst/>
                <a:gdLst>
                  <a:gd name="T0" fmla="*/ 2 w 43"/>
                  <a:gd name="T1" fmla="*/ 61 h 70"/>
                  <a:gd name="T2" fmla="*/ 12 w 43"/>
                  <a:gd name="T3" fmla="*/ 54 h 70"/>
                  <a:gd name="T4" fmla="*/ 13 w 43"/>
                  <a:gd name="T5" fmla="*/ 69 h 70"/>
                  <a:gd name="T6" fmla="*/ 20 w 43"/>
                  <a:gd name="T7" fmla="*/ 70 h 70"/>
                  <a:gd name="T8" fmla="*/ 25 w 43"/>
                  <a:gd name="T9" fmla="*/ 57 h 70"/>
                  <a:gd name="T10" fmla="*/ 35 w 43"/>
                  <a:gd name="T11" fmla="*/ 47 h 70"/>
                  <a:gd name="T12" fmla="*/ 38 w 43"/>
                  <a:gd name="T13" fmla="*/ 31 h 70"/>
                  <a:gd name="T14" fmla="*/ 43 w 43"/>
                  <a:gd name="T15" fmla="*/ 5 h 70"/>
                  <a:gd name="T16" fmla="*/ 27 w 43"/>
                  <a:gd name="T17" fmla="*/ 17 h 70"/>
                  <a:gd name="T18" fmla="*/ 5 w 43"/>
                  <a:gd name="T19" fmla="*/ 43 h 70"/>
                  <a:gd name="T20" fmla="*/ 2 w 43"/>
                  <a:gd name="T21" fmla="*/ 6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70">
                    <a:moveTo>
                      <a:pt x="2" y="61"/>
                    </a:moveTo>
                    <a:cubicBezTo>
                      <a:pt x="4" y="64"/>
                      <a:pt x="5" y="57"/>
                      <a:pt x="12" y="54"/>
                    </a:cubicBezTo>
                    <a:cubicBezTo>
                      <a:pt x="18" y="51"/>
                      <a:pt x="9" y="62"/>
                      <a:pt x="13" y="69"/>
                    </a:cubicBezTo>
                    <a:cubicBezTo>
                      <a:pt x="13" y="69"/>
                      <a:pt x="16" y="70"/>
                      <a:pt x="20" y="70"/>
                    </a:cubicBezTo>
                    <a:cubicBezTo>
                      <a:pt x="24" y="69"/>
                      <a:pt x="25" y="64"/>
                      <a:pt x="25" y="57"/>
                    </a:cubicBezTo>
                    <a:cubicBezTo>
                      <a:pt x="24" y="51"/>
                      <a:pt x="29" y="49"/>
                      <a:pt x="35" y="47"/>
                    </a:cubicBezTo>
                    <a:cubicBezTo>
                      <a:pt x="40" y="44"/>
                      <a:pt x="38" y="39"/>
                      <a:pt x="38" y="31"/>
                    </a:cubicBezTo>
                    <a:cubicBezTo>
                      <a:pt x="39" y="23"/>
                      <a:pt x="43" y="9"/>
                      <a:pt x="43" y="5"/>
                    </a:cubicBezTo>
                    <a:cubicBezTo>
                      <a:pt x="42" y="0"/>
                      <a:pt x="32" y="12"/>
                      <a:pt x="27" y="17"/>
                    </a:cubicBezTo>
                    <a:cubicBezTo>
                      <a:pt x="21" y="22"/>
                      <a:pt x="10" y="35"/>
                      <a:pt x="5" y="43"/>
                    </a:cubicBezTo>
                    <a:cubicBezTo>
                      <a:pt x="0" y="52"/>
                      <a:pt x="0" y="57"/>
                      <a:pt x="2" y="6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$1iḍè">
                <a:extLst>
                  <a:ext uri="{FF2B5EF4-FFF2-40B4-BE49-F238E27FC236}">
                    <a16:creationId xmlns:a16="http://schemas.microsoft.com/office/drawing/2014/main" xmlns="" id="{894E97EC-7BD8-4C16-AE64-FF6B249B727C}"/>
                  </a:ext>
                </a:extLst>
              </p:cNvPr>
              <p:cNvSpPr/>
              <p:nvPr/>
            </p:nvSpPr>
            <p:spPr bwMode="auto">
              <a:xfrm>
                <a:off x="7956931" y="1650879"/>
                <a:ext cx="12056" cy="19727"/>
              </a:xfrm>
              <a:custGeom>
                <a:avLst/>
                <a:gdLst>
                  <a:gd name="T0" fmla="*/ 14 w 24"/>
                  <a:gd name="T1" fmla="*/ 38 h 39"/>
                  <a:gd name="T2" fmla="*/ 16 w 24"/>
                  <a:gd name="T3" fmla="*/ 28 h 39"/>
                  <a:gd name="T4" fmla="*/ 23 w 24"/>
                  <a:gd name="T5" fmla="*/ 7 h 39"/>
                  <a:gd name="T6" fmla="*/ 13 w 24"/>
                  <a:gd name="T7" fmla="*/ 11 h 39"/>
                  <a:gd name="T8" fmla="*/ 3 w 24"/>
                  <a:gd name="T9" fmla="*/ 20 h 39"/>
                  <a:gd name="T10" fmla="*/ 11 w 24"/>
                  <a:gd name="T11" fmla="*/ 38 h 39"/>
                  <a:gd name="T12" fmla="*/ 14 w 24"/>
                  <a:gd name="T13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9">
                    <a:moveTo>
                      <a:pt x="14" y="38"/>
                    </a:moveTo>
                    <a:cubicBezTo>
                      <a:pt x="16" y="37"/>
                      <a:pt x="15" y="33"/>
                      <a:pt x="16" y="28"/>
                    </a:cubicBezTo>
                    <a:cubicBezTo>
                      <a:pt x="18" y="24"/>
                      <a:pt x="24" y="14"/>
                      <a:pt x="23" y="7"/>
                    </a:cubicBezTo>
                    <a:cubicBezTo>
                      <a:pt x="22" y="0"/>
                      <a:pt x="16" y="8"/>
                      <a:pt x="13" y="11"/>
                    </a:cubicBezTo>
                    <a:cubicBezTo>
                      <a:pt x="10" y="14"/>
                      <a:pt x="6" y="15"/>
                      <a:pt x="3" y="20"/>
                    </a:cubicBezTo>
                    <a:cubicBezTo>
                      <a:pt x="0" y="25"/>
                      <a:pt x="8" y="29"/>
                      <a:pt x="11" y="38"/>
                    </a:cubicBezTo>
                    <a:cubicBezTo>
                      <a:pt x="11" y="38"/>
                      <a:pt x="12" y="39"/>
                      <a:pt x="14" y="38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ŝlïďe">
                <a:extLst>
                  <a:ext uri="{FF2B5EF4-FFF2-40B4-BE49-F238E27FC236}">
                    <a16:creationId xmlns:a16="http://schemas.microsoft.com/office/drawing/2014/main" xmlns="" id="{6AA3C1BE-E547-4B35-B0D7-79EC853A4D97}"/>
                  </a:ext>
                </a:extLst>
              </p:cNvPr>
              <p:cNvSpPr/>
              <p:nvPr/>
            </p:nvSpPr>
            <p:spPr bwMode="auto">
              <a:xfrm>
                <a:off x="8092830" y="1760474"/>
                <a:ext cx="38358" cy="14247"/>
              </a:xfrm>
              <a:custGeom>
                <a:avLst/>
                <a:gdLst>
                  <a:gd name="T0" fmla="*/ 7 w 76"/>
                  <a:gd name="T1" fmla="*/ 24 h 27"/>
                  <a:gd name="T2" fmla="*/ 18 w 76"/>
                  <a:gd name="T3" fmla="*/ 19 h 27"/>
                  <a:gd name="T4" fmla="*/ 37 w 76"/>
                  <a:gd name="T5" fmla="*/ 20 h 27"/>
                  <a:gd name="T6" fmla="*/ 66 w 76"/>
                  <a:gd name="T7" fmla="*/ 25 h 27"/>
                  <a:gd name="T8" fmla="*/ 73 w 76"/>
                  <a:gd name="T9" fmla="*/ 8 h 27"/>
                  <a:gd name="T10" fmla="*/ 52 w 76"/>
                  <a:gd name="T11" fmla="*/ 5 h 27"/>
                  <a:gd name="T12" fmla="*/ 41 w 76"/>
                  <a:gd name="T13" fmla="*/ 2 h 27"/>
                  <a:gd name="T14" fmla="*/ 24 w 76"/>
                  <a:gd name="T15" fmla="*/ 3 h 27"/>
                  <a:gd name="T16" fmla="*/ 8 w 76"/>
                  <a:gd name="T17" fmla="*/ 2 h 27"/>
                  <a:gd name="T18" fmla="*/ 5 w 76"/>
                  <a:gd name="T19" fmla="*/ 15 h 27"/>
                  <a:gd name="T20" fmla="*/ 7 w 76"/>
                  <a:gd name="T21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27">
                    <a:moveTo>
                      <a:pt x="7" y="24"/>
                    </a:moveTo>
                    <a:cubicBezTo>
                      <a:pt x="14" y="27"/>
                      <a:pt x="13" y="20"/>
                      <a:pt x="18" y="19"/>
                    </a:cubicBezTo>
                    <a:cubicBezTo>
                      <a:pt x="18" y="19"/>
                      <a:pt x="26" y="18"/>
                      <a:pt x="37" y="20"/>
                    </a:cubicBezTo>
                    <a:cubicBezTo>
                      <a:pt x="48" y="22"/>
                      <a:pt x="57" y="27"/>
                      <a:pt x="66" y="25"/>
                    </a:cubicBezTo>
                    <a:cubicBezTo>
                      <a:pt x="76" y="22"/>
                      <a:pt x="76" y="15"/>
                      <a:pt x="73" y="8"/>
                    </a:cubicBezTo>
                    <a:cubicBezTo>
                      <a:pt x="69" y="0"/>
                      <a:pt x="59" y="4"/>
                      <a:pt x="52" y="5"/>
                    </a:cubicBezTo>
                    <a:cubicBezTo>
                      <a:pt x="46" y="5"/>
                      <a:pt x="46" y="1"/>
                      <a:pt x="41" y="2"/>
                    </a:cubicBezTo>
                    <a:cubicBezTo>
                      <a:pt x="36" y="3"/>
                      <a:pt x="28" y="4"/>
                      <a:pt x="24" y="3"/>
                    </a:cubicBezTo>
                    <a:cubicBezTo>
                      <a:pt x="20" y="2"/>
                      <a:pt x="13" y="0"/>
                      <a:pt x="8" y="2"/>
                    </a:cubicBezTo>
                    <a:cubicBezTo>
                      <a:pt x="3" y="4"/>
                      <a:pt x="10" y="10"/>
                      <a:pt x="5" y="15"/>
                    </a:cubicBezTo>
                    <a:cubicBezTo>
                      <a:pt x="0" y="19"/>
                      <a:pt x="1" y="21"/>
                      <a:pt x="7" y="24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ṣļiḋè">
                <a:extLst>
                  <a:ext uri="{FF2B5EF4-FFF2-40B4-BE49-F238E27FC236}">
                    <a16:creationId xmlns:a16="http://schemas.microsoft.com/office/drawing/2014/main" xmlns="" id="{FE53A7F6-0BE2-43A1-9780-31B26E2D07F0}"/>
                  </a:ext>
                </a:extLst>
              </p:cNvPr>
              <p:cNvSpPr/>
              <p:nvPr/>
            </p:nvSpPr>
            <p:spPr bwMode="auto">
              <a:xfrm>
                <a:off x="8122421" y="1703484"/>
                <a:ext cx="13151" cy="13151"/>
              </a:xfrm>
              <a:custGeom>
                <a:avLst/>
                <a:gdLst>
                  <a:gd name="T0" fmla="*/ 3 w 26"/>
                  <a:gd name="T1" fmla="*/ 23 h 26"/>
                  <a:gd name="T2" fmla="*/ 16 w 26"/>
                  <a:gd name="T3" fmla="*/ 23 h 26"/>
                  <a:gd name="T4" fmla="*/ 21 w 26"/>
                  <a:gd name="T5" fmla="*/ 22 h 26"/>
                  <a:gd name="T6" fmla="*/ 24 w 26"/>
                  <a:gd name="T7" fmla="*/ 9 h 26"/>
                  <a:gd name="T8" fmla="*/ 11 w 26"/>
                  <a:gd name="T9" fmla="*/ 2 h 26"/>
                  <a:gd name="T10" fmla="*/ 7 w 26"/>
                  <a:gd name="T11" fmla="*/ 15 h 26"/>
                  <a:gd name="T12" fmla="*/ 3 w 26"/>
                  <a:gd name="T13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3" y="23"/>
                    </a:moveTo>
                    <a:cubicBezTo>
                      <a:pt x="5" y="26"/>
                      <a:pt x="8" y="19"/>
                      <a:pt x="16" y="23"/>
                    </a:cubicBezTo>
                    <a:cubicBezTo>
                      <a:pt x="16" y="23"/>
                      <a:pt x="19" y="24"/>
                      <a:pt x="21" y="22"/>
                    </a:cubicBezTo>
                    <a:cubicBezTo>
                      <a:pt x="24" y="20"/>
                      <a:pt x="26" y="15"/>
                      <a:pt x="24" y="9"/>
                    </a:cubicBezTo>
                    <a:cubicBezTo>
                      <a:pt x="22" y="3"/>
                      <a:pt x="17" y="3"/>
                      <a:pt x="11" y="2"/>
                    </a:cubicBezTo>
                    <a:cubicBezTo>
                      <a:pt x="5" y="0"/>
                      <a:pt x="8" y="9"/>
                      <a:pt x="7" y="15"/>
                    </a:cubicBezTo>
                    <a:cubicBezTo>
                      <a:pt x="5" y="20"/>
                      <a:pt x="0" y="20"/>
                      <a:pt x="3" y="23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sḷiḋe">
                <a:extLst>
                  <a:ext uri="{FF2B5EF4-FFF2-40B4-BE49-F238E27FC236}">
                    <a16:creationId xmlns:a16="http://schemas.microsoft.com/office/drawing/2014/main" xmlns="" id="{56CC22AB-CFBB-4EF7-90FA-FF15186627F7}"/>
                  </a:ext>
                </a:extLst>
              </p:cNvPr>
              <p:cNvSpPr/>
              <p:nvPr/>
            </p:nvSpPr>
            <p:spPr bwMode="auto">
              <a:xfrm>
                <a:off x="8118037" y="1719924"/>
                <a:ext cx="9864" cy="9864"/>
              </a:xfrm>
              <a:custGeom>
                <a:avLst/>
                <a:gdLst>
                  <a:gd name="T0" fmla="*/ 8 w 20"/>
                  <a:gd name="T1" fmla="*/ 20 h 20"/>
                  <a:gd name="T2" fmla="*/ 14 w 20"/>
                  <a:gd name="T3" fmla="*/ 18 h 20"/>
                  <a:gd name="T4" fmla="*/ 19 w 20"/>
                  <a:gd name="T5" fmla="*/ 8 h 20"/>
                  <a:gd name="T6" fmla="*/ 8 w 20"/>
                  <a:gd name="T7" fmla="*/ 4 h 20"/>
                  <a:gd name="T8" fmla="*/ 8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8" y="20"/>
                    </a:moveTo>
                    <a:cubicBezTo>
                      <a:pt x="8" y="20"/>
                      <a:pt x="11" y="19"/>
                      <a:pt x="14" y="18"/>
                    </a:cubicBezTo>
                    <a:cubicBezTo>
                      <a:pt x="16" y="17"/>
                      <a:pt x="20" y="15"/>
                      <a:pt x="19" y="8"/>
                    </a:cubicBezTo>
                    <a:cubicBezTo>
                      <a:pt x="18" y="1"/>
                      <a:pt x="16" y="0"/>
                      <a:pt x="8" y="4"/>
                    </a:cubicBezTo>
                    <a:cubicBezTo>
                      <a:pt x="0" y="8"/>
                      <a:pt x="3" y="14"/>
                      <a:pt x="8" y="2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šlïḓé">
                <a:extLst>
                  <a:ext uri="{FF2B5EF4-FFF2-40B4-BE49-F238E27FC236}">
                    <a16:creationId xmlns:a16="http://schemas.microsoft.com/office/drawing/2014/main" xmlns="" id="{732F6526-8459-43B7-BDB7-A1060C8CF40F}"/>
                  </a:ext>
                </a:extLst>
              </p:cNvPr>
              <p:cNvSpPr/>
              <p:nvPr/>
            </p:nvSpPr>
            <p:spPr bwMode="auto">
              <a:xfrm>
                <a:off x="8086254" y="1746227"/>
                <a:ext cx="8768" cy="7672"/>
              </a:xfrm>
              <a:custGeom>
                <a:avLst/>
                <a:gdLst>
                  <a:gd name="T0" fmla="*/ 13 w 16"/>
                  <a:gd name="T1" fmla="*/ 9 h 14"/>
                  <a:gd name="T2" fmla="*/ 8 w 16"/>
                  <a:gd name="T3" fmla="*/ 2 h 14"/>
                  <a:gd name="T4" fmla="*/ 6 w 16"/>
                  <a:gd name="T5" fmla="*/ 14 h 14"/>
                  <a:gd name="T6" fmla="*/ 13 w 16"/>
                  <a:gd name="T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4">
                    <a:moveTo>
                      <a:pt x="13" y="9"/>
                    </a:moveTo>
                    <a:cubicBezTo>
                      <a:pt x="14" y="4"/>
                      <a:pt x="16" y="0"/>
                      <a:pt x="8" y="2"/>
                    </a:cubicBezTo>
                    <a:cubicBezTo>
                      <a:pt x="0" y="3"/>
                      <a:pt x="2" y="10"/>
                      <a:pt x="6" y="14"/>
                    </a:cubicBezTo>
                    <a:cubicBezTo>
                      <a:pt x="6" y="14"/>
                      <a:pt x="13" y="13"/>
                      <a:pt x="13" y="9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ŝ1îḑê">
                <a:extLst>
                  <a:ext uri="{FF2B5EF4-FFF2-40B4-BE49-F238E27FC236}">
                    <a16:creationId xmlns:a16="http://schemas.microsoft.com/office/drawing/2014/main" xmlns="" id="{670FDB6D-EB22-4D41-B9A2-9B625E5ED3BE}"/>
                  </a:ext>
                </a:extLst>
              </p:cNvPr>
              <p:cNvSpPr/>
              <p:nvPr/>
            </p:nvSpPr>
            <p:spPr bwMode="auto">
              <a:xfrm>
                <a:off x="8107077" y="1739651"/>
                <a:ext cx="7672" cy="8768"/>
              </a:xfrm>
              <a:custGeom>
                <a:avLst/>
                <a:gdLst>
                  <a:gd name="T0" fmla="*/ 9 w 15"/>
                  <a:gd name="T1" fmla="*/ 15 h 17"/>
                  <a:gd name="T2" fmla="*/ 11 w 15"/>
                  <a:gd name="T3" fmla="*/ 6 h 17"/>
                  <a:gd name="T4" fmla="*/ 2 w 15"/>
                  <a:gd name="T5" fmla="*/ 13 h 17"/>
                  <a:gd name="T6" fmla="*/ 9 w 15"/>
                  <a:gd name="T7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7">
                    <a:moveTo>
                      <a:pt x="9" y="15"/>
                    </a:moveTo>
                    <a:cubicBezTo>
                      <a:pt x="15" y="12"/>
                      <a:pt x="14" y="12"/>
                      <a:pt x="11" y="6"/>
                    </a:cubicBezTo>
                    <a:cubicBezTo>
                      <a:pt x="8" y="0"/>
                      <a:pt x="0" y="6"/>
                      <a:pt x="2" y="13"/>
                    </a:cubicBezTo>
                    <a:cubicBezTo>
                      <a:pt x="2" y="13"/>
                      <a:pt x="3" y="17"/>
                      <a:pt x="9" y="15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ŝ1ídé">
                <a:extLst>
                  <a:ext uri="{FF2B5EF4-FFF2-40B4-BE49-F238E27FC236}">
                    <a16:creationId xmlns:a16="http://schemas.microsoft.com/office/drawing/2014/main" xmlns="" id="{66844016-1EDC-4A0F-9D9E-8B905A41BFB0}"/>
                  </a:ext>
                </a:extLst>
              </p:cNvPr>
              <p:cNvSpPr/>
              <p:nvPr/>
            </p:nvSpPr>
            <p:spPr bwMode="auto">
              <a:xfrm>
                <a:off x="8125708" y="1745131"/>
                <a:ext cx="7672" cy="5480"/>
              </a:xfrm>
              <a:custGeom>
                <a:avLst/>
                <a:gdLst>
                  <a:gd name="T0" fmla="*/ 9 w 16"/>
                  <a:gd name="T1" fmla="*/ 12 h 12"/>
                  <a:gd name="T2" fmla="*/ 15 w 16"/>
                  <a:gd name="T3" fmla="*/ 6 h 12"/>
                  <a:gd name="T4" fmla="*/ 7 w 16"/>
                  <a:gd name="T5" fmla="*/ 1 h 12"/>
                  <a:gd name="T6" fmla="*/ 9 w 16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2">
                    <a:moveTo>
                      <a:pt x="9" y="12"/>
                    </a:moveTo>
                    <a:cubicBezTo>
                      <a:pt x="9" y="12"/>
                      <a:pt x="16" y="12"/>
                      <a:pt x="15" y="6"/>
                    </a:cubicBezTo>
                    <a:cubicBezTo>
                      <a:pt x="15" y="1"/>
                      <a:pt x="14" y="0"/>
                      <a:pt x="7" y="1"/>
                    </a:cubicBezTo>
                    <a:cubicBezTo>
                      <a:pt x="0" y="2"/>
                      <a:pt x="3" y="9"/>
                      <a:pt x="9" y="1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ŝlïḍê">
                <a:extLst>
                  <a:ext uri="{FF2B5EF4-FFF2-40B4-BE49-F238E27FC236}">
                    <a16:creationId xmlns:a16="http://schemas.microsoft.com/office/drawing/2014/main" xmlns="" id="{E0174F54-A13A-409C-878A-0355975BD86C}"/>
                  </a:ext>
                </a:extLst>
              </p:cNvPr>
              <p:cNvSpPr/>
              <p:nvPr/>
            </p:nvSpPr>
            <p:spPr bwMode="auto">
              <a:xfrm>
                <a:off x="8136668" y="1741843"/>
                <a:ext cx="5480" cy="5480"/>
              </a:xfrm>
              <a:custGeom>
                <a:avLst/>
                <a:gdLst>
                  <a:gd name="T0" fmla="*/ 11 w 12"/>
                  <a:gd name="T1" fmla="*/ 5 h 10"/>
                  <a:gd name="T2" fmla="*/ 4 w 12"/>
                  <a:gd name="T3" fmla="*/ 0 h 10"/>
                  <a:gd name="T4" fmla="*/ 5 w 12"/>
                  <a:gd name="T5" fmla="*/ 8 h 10"/>
                  <a:gd name="T6" fmla="*/ 11 w 12"/>
                  <a:gd name="T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11" y="5"/>
                    </a:moveTo>
                    <a:cubicBezTo>
                      <a:pt x="12" y="0"/>
                      <a:pt x="8" y="0"/>
                      <a:pt x="4" y="0"/>
                    </a:cubicBezTo>
                    <a:cubicBezTo>
                      <a:pt x="0" y="1"/>
                      <a:pt x="2" y="3"/>
                      <a:pt x="5" y="8"/>
                    </a:cubicBezTo>
                    <a:cubicBezTo>
                      <a:pt x="5" y="8"/>
                      <a:pt x="10" y="10"/>
                      <a:pt x="11" y="5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$ḷíďe">
                <a:extLst>
                  <a:ext uri="{FF2B5EF4-FFF2-40B4-BE49-F238E27FC236}">
                    <a16:creationId xmlns:a16="http://schemas.microsoft.com/office/drawing/2014/main" xmlns="" id="{94F6E0EF-8113-4CA2-A471-3DFF623365B2}"/>
                  </a:ext>
                </a:extLst>
              </p:cNvPr>
              <p:cNvSpPr/>
              <p:nvPr/>
            </p:nvSpPr>
            <p:spPr bwMode="auto">
              <a:xfrm>
                <a:off x="8135572" y="1748418"/>
                <a:ext cx="8768" cy="6576"/>
              </a:xfrm>
              <a:custGeom>
                <a:avLst/>
                <a:gdLst>
                  <a:gd name="T0" fmla="*/ 3 w 18"/>
                  <a:gd name="T1" fmla="*/ 13 h 13"/>
                  <a:gd name="T2" fmla="*/ 13 w 18"/>
                  <a:gd name="T3" fmla="*/ 8 h 13"/>
                  <a:gd name="T4" fmla="*/ 7 w 18"/>
                  <a:gd name="T5" fmla="*/ 1 h 13"/>
                  <a:gd name="T6" fmla="*/ 3 w 18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3">
                    <a:moveTo>
                      <a:pt x="3" y="13"/>
                    </a:moveTo>
                    <a:cubicBezTo>
                      <a:pt x="3" y="13"/>
                      <a:pt x="8" y="13"/>
                      <a:pt x="13" y="8"/>
                    </a:cubicBezTo>
                    <a:cubicBezTo>
                      <a:pt x="18" y="3"/>
                      <a:pt x="11" y="3"/>
                      <a:pt x="7" y="1"/>
                    </a:cubicBezTo>
                    <a:cubicBezTo>
                      <a:pt x="3" y="0"/>
                      <a:pt x="0" y="3"/>
                      <a:pt x="3" y="13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ṩḻiḓé">
                <a:extLst>
                  <a:ext uri="{FF2B5EF4-FFF2-40B4-BE49-F238E27FC236}">
                    <a16:creationId xmlns:a16="http://schemas.microsoft.com/office/drawing/2014/main" xmlns="" id="{7EDCF6E5-DF3D-49CD-BEEC-CBED269B1070}"/>
                  </a:ext>
                </a:extLst>
              </p:cNvPr>
              <p:cNvSpPr/>
              <p:nvPr/>
            </p:nvSpPr>
            <p:spPr bwMode="auto">
              <a:xfrm>
                <a:off x="8143244" y="1750610"/>
                <a:ext cx="12056" cy="13151"/>
              </a:xfrm>
              <a:custGeom>
                <a:avLst/>
                <a:gdLst>
                  <a:gd name="T0" fmla="*/ 20 w 23"/>
                  <a:gd name="T1" fmla="*/ 13 h 26"/>
                  <a:gd name="T2" fmla="*/ 9 w 23"/>
                  <a:gd name="T3" fmla="*/ 2 h 26"/>
                  <a:gd name="T4" fmla="*/ 1 w 23"/>
                  <a:gd name="T5" fmla="*/ 15 h 26"/>
                  <a:gd name="T6" fmla="*/ 4 w 23"/>
                  <a:gd name="T7" fmla="*/ 22 h 26"/>
                  <a:gd name="T8" fmla="*/ 20 w 23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20" y="13"/>
                    </a:moveTo>
                    <a:cubicBezTo>
                      <a:pt x="23" y="6"/>
                      <a:pt x="14" y="4"/>
                      <a:pt x="9" y="2"/>
                    </a:cubicBezTo>
                    <a:cubicBezTo>
                      <a:pt x="5" y="0"/>
                      <a:pt x="0" y="8"/>
                      <a:pt x="1" y="15"/>
                    </a:cubicBezTo>
                    <a:cubicBezTo>
                      <a:pt x="1" y="15"/>
                      <a:pt x="2" y="18"/>
                      <a:pt x="4" y="22"/>
                    </a:cubicBezTo>
                    <a:cubicBezTo>
                      <a:pt x="6" y="26"/>
                      <a:pt x="17" y="21"/>
                      <a:pt x="20" y="13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šḻîḑe">
                <a:extLst>
                  <a:ext uri="{FF2B5EF4-FFF2-40B4-BE49-F238E27FC236}">
                    <a16:creationId xmlns:a16="http://schemas.microsoft.com/office/drawing/2014/main" xmlns="" id="{4EFD0C9B-A5F2-47D6-B53E-292538876AC8}"/>
                  </a:ext>
                </a:extLst>
              </p:cNvPr>
              <p:cNvSpPr/>
              <p:nvPr/>
            </p:nvSpPr>
            <p:spPr bwMode="auto">
              <a:xfrm>
                <a:off x="8136668" y="1757186"/>
                <a:ext cx="9864" cy="7672"/>
              </a:xfrm>
              <a:custGeom>
                <a:avLst/>
                <a:gdLst>
                  <a:gd name="T0" fmla="*/ 9 w 19"/>
                  <a:gd name="T1" fmla="*/ 2 h 15"/>
                  <a:gd name="T2" fmla="*/ 1 w 19"/>
                  <a:gd name="T3" fmla="*/ 11 h 15"/>
                  <a:gd name="T4" fmla="*/ 13 w 19"/>
                  <a:gd name="T5" fmla="*/ 10 h 15"/>
                  <a:gd name="T6" fmla="*/ 9 w 19"/>
                  <a:gd name="T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9" y="2"/>
                    </a:moveTo>
                    <a:cubicBezTo>
                      <a:pt x="6" y="0"/>
                      <a:pt x="0" y="7"/>
                      <a:pt x="1" y="11"/>
                    </a:cubicBezTo>
                    <a:cubicBezTo>
                      <a:pt x="1" y="11"/>
                      <a:pt x="6" y="15"/>
                      <a:pt x="13" y="10"/>
                    </a:cubicBezTo>
                    <a:cubicBezTo>
                      <a:pt x="19" y="6"/>
                      <a:pt x="12" y="4"/>
                      <a:pt x="9" y="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Sḻîḍé">
                <a:extLst>
                  <a:ext uri="{FF2B5EF4-FFF2-40B4-BE49-F238E27FC236}">
                    <a16:creationId xmlns:a16="http://schemas.microsoft.com/office/drawing/2014/main" xmlns="" id="{0B5E9EAC-BCFE-459F-9B74-40AE46FB7AFA}"/>
                  </a:ext>
                </a:extLst>
              </p:cNvPr>
              <p:cNvSpPr/>
              <p:nvPr/>
            </p:nvSpPr>
            <p:spPr bwMode="auto">
              <a:xfrm>
                <a:off x="8195850" y="1757186"/>
                <a:ext cx="39454" cy="25207"/>
              </a:xfrm>
              <a:custGeom>
                <a:avLst/>
                <a:gdLst>
                  <a:gd name="T0" fmla="*/ 7 w 77"/>
                  <a:gd name="T1" fmla="*/ 18 h 51"/>
                  <a:gd name="T2" fmla="*/ 6 w 77"/>
                  <a:gd name="T3" fmla="*/ 31 h 51"/>
                  <a:gd name="T4" fmla="*/ 14 w 77"/>
                  <a:gd name="T5" fmla="*/ 49 h 51"/>
                  <a:gd name="T6" fmla="*/ 26 w 77"/>
                  <a:gd name="T7" fmla="*/ 46 h 51"/>
                  <a:gd name="T8" fmla="*/ 42 w 77"/>
                  <a:gd name="T9" fmla="*/ 31 h 51"/>
                  <a:gd name="T10" fmla="*/ 58 w 77"/>
                  <a:gd name="T11" fmla="*/ 21 h 51"/>
                  <a:gd name="T12" fmla="*/ 74 w 77"/>
                  <a:gd name="T13" fmla="*/ 8 h 51"/>
                  <a:gd name="T14" fmla="*/ 63 w 77"/>
                  <a:gd name="T15" fmla="*/ 2 h 51"/>
                  <a:gd name="T16" fmla="*/ 45 w 77"/>
                  <a:gd name="T17" fmla="*/ 10 h 51"/>
                  <a:gd name="T18" fmla="*/ 31 w 77"/>
                  <a:gd name="T19" fmla="*/ 8 h 51"/>
                  <a:gd name="T20" fmla="*/ 21 w 77"/>
                  <a:gd name="T21" fmla="*/ 15 h 51"/>
                  <a:gd name="T22" fmla="*/ 7 w 77"/>
                  <a:gd name="T23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" h="51">
                    <a:moveTo>
                      <a:pt x="7" y="18"/>
                    </a:moveTo>
                    <a:cubicBezTo>
                      <a:pt x="0" y="18"/>
                      <a:pt x="6" y="26"/>
                      <a:pt x="6" y="31"/>
                    </a:cubicBezTo>
                    <a:cubicBezTo>
                      <a:pt x="6" y="36"/>
                      <a:pt x="7" y="42"/>
                      <a:pt x="14" y="49"/>
                    </a:cubicBezTo>
                    <a:cubicBezTo>
                      <a:pt x="14" y="49"/>
                      <a:pt x="21" y="51"/>
                      <a:pt x="26" y="46"/>
                    </a:cubicBezTo>
                    <a:cubicBezTo>
                      <a:pt x="31" y="41"/>
                      <a:pt x="37" y="35"/>
                      <a:pt x="42" y="31"/>
                    </a:cubicBezTo>
                    <a:cubicBezTo>
                      <a:pt x="49" y="27"/>
                      <a:pt x="58" y="28"/>
                      <a:pt x="58" y="21"/>
                    </a:cubicBezTo>
                    <a:cubicBezTo>
                      <a:pt x="58" y="14"/>
                      <a:pt x="71" y="10"/>
                      <a:pt x="74" y="8"/>
                    </a:cubicBezTo>
                    <a:cubicBezTo>
                      <a:pt x="77" y="7"/>
                      <a:pt x="70" y="5"/>
                      <a:pt x="63" y="2"/>
                    </a:cubicBezTo>
                    <a:cubicBezTo>
                      <a:pt x="56" y="0"/>
                      <a:pt x="51" y="6"/>
                      <a:pt x="45" y="10"/>
                    </a:cubicBezTo>
                    <a:cubicBezTo>
                      <a:pt x="39" y="13"/>
                      <a:pt x="35" y="14"/>
                      <a:pt x="31" y="8"/>
                    </a:cubicBezTo>
                    <a:cubicBezTo>
                      <a:pt x="27" y="2"/>
                      <a:pt x="20" y="11"/>
                      <a:pt x="21" y="15"/>
                    </a:cubicBezTo>
                    <a:cubicBezTo>
                      <a:pt x="23" y="19"/>
                      <a:pt x="13" y="19"/>
                      <a:pt x="7" y="18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śḻiḍé">
                <a:extLst>
                  <a:ext uri="{FF2B5EF4-FFF2-40B4-BE49-F238E27FC236}">
                    <a16:creationId xmlns:a16="http://schemas.microsoft.com/office/drawing/2014/main" xmlns="" id="{B71EA397-8E33-4E68-9BAD-B711F07105CE}"/>
                  </a:ext>
                </a:extLst>
              </p:cNvPr>
              <p:cNvSpPr/>
              <p:nvPr/>
            </p:nvSpPr>
            <p:spPr bwMode="auto">
              <a:xfrm>
                <a:off x="8369010" y="2437774"/>
                <a:ext cx="16439" cy="10960"/>
              </a:xfrm>
              <a:custGeom>
                <a:avLst/>
                <a:gdLst>
                  <a:gd name="T0" fmla="*/ 16 w 31"/>
                  <a:gd name="T1" fmla="*/ 19 h 21"/>
                  <a:gd name="T2" fmla="*/ 25 w 31"/>
                  <a:gd name="T3" fmla="*/ 21 h 21"/>
                  <a:gd name="T4" fmla="*/ 25 w 31"/>
                  <a:gd name="T5" fmla="*/ 6 h 21"/>
                  <a:gd name="T6" fmla="*/ 5 w 31"/>
                  <a:gd name="T7" fmla="*/ 13 h 21"/>
                  <a:gd name="T8" fmla="*/ 16 w 31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1">
                    <a:moveTo>
                      <a:pt x="16" y="19"/>
                    </a:moveTo>
                    <a:cubicBezTo>
                      <a:pt x="16" y="19"/>
                      <a:pt x="20" y="21"/>
                      <a:pt x="25" y="21"/>
                    </a:cubicBezTo>
                    <a:cubicBezTo>
                      <a:pt x="31" y="20"/>
                      <a:pt x="28" y="12"/>
                      <a:pt x="25" y="6"/>
                    </a:cubicBezTo>
                    <a:cubicBezTo>
                      <a:pt x="21" y="0"/>
                      <a:pt x="10" y="9"/>
                      <a:pt x="5" y="13"/>
                    </a:cubicBezTo>
                    <a:cubicBezTo>
                      <a:pt x="0" y="17"/>
                      <a:pt x="14" y="15"/>
                      <a:pt x="16" y="19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śľíḋé">
                <a:extLst>
                  <a:ext uri="{FF2B5EF4-FFF2-40B4-BE49-F238E27FC236}">
                    <a16:creationId xmlns:a16="http://schemas.microsoft.com/office/drawing/2014/main" xmlns="" id="{D83F4ADC-4436-4059-9F1E-0825B6A144E8}"/>
                  </a:ext>
                </a:extLst>
              </p:cNvPr>
              <p:cNvSpPr/>
              <p:nvPr/>
            </p:nvSpPr>
            <p:spPr bwMode="auto">
              <a:xfrm>
                <a:off x="8406273" y="2444350"/>
                <a:ext cx="13151" cy="10960"/>
              </a:xfrm>
              <a:custGeom>
                <a:avLst/>
                <a:gdLst>
                  <a:gd name="T0" fmla="*/ 8 w 26"/>
                  <a:gd name="T1" fmla="*/ 18 h 22"/>
                  <a:gd name="T2" fmla="*/ 21 w 26"/>
                  <a:gd name="T3" fmla="*/ 7 h 22"/>
                  <a:gd name="T4" fmla="*/ 10 w 26"/>
                  <a:gd name="T5" fmla="*/ 0 h 22"/>
                  <a:gd name="T6" fmla="*/ 4 w 26"/>
                  <a:gd name="T7" fmla="*/ 12 h 22"/>
                  <a:gd name="T8" fmla="*/ 8 w 2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2">
                    <a:moveTo>
                      <a:pt x="8" y="18"/>
                    </a:moveTo>
                    <a:cubicBezTo>
                      <a:pt x="14" y="22"/>
                      <a:pt x="16" y="14"/>
                      <a:pt x="21" y="7"/>
                    </a:cubicBezTo>
                    <a:cubicBezTo>
                      <a:pt x="26" y="0"/>
                      <a:pt x="20" y="1"/>
                      <a:pt x="10" y="0"/>
                    </a:cubicBezTo>
                    <a:cubicBezTo>
                      <a:pt x="0" y="0"/>
                      <a:pt x="0" y="3"/>
                      <a:pt x="4" y="12"/>
                    </a:cubicBezTo>
                    <a:cubicBezTo>
                      <a:pt x="4" y="12"/>
                      <a:pt x="2" y="14"/>
                      <a:pt x="8" y="18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şḷiḑe">
                <a:extLst>
                  <a:ext uri="{FF2B5EF4-FFF2-40B4-BE49-F238E27FC236}">
                    <a16:creationId xmlns:a16="http://schemas.microsoft.com/office/drawing/2014/main" xmlns="" id="{0E02A90B-F8C7-40C7-8CF9-159623CB73FE}"/>
                  </a:ext>
                </a:extLst>
              </p:cNvPr>
              <p:cNvSpPr/>
              <p:nvPr/>
            </p:nvSpPr>
            <p:spPr bwMode="auto">
              <a:xfrm>
                <a:off x="8430384" y="2420239"/>
                <a:ext cx="6576" cy="8768"/>
              </a:xfrm>
              <a:custGeom>
                <a:avLst/>
                <a:gdLst>
                  <a:gd name="T0" fmla="*/ 9 w 13"/>
                  <a:gd name="T1" fmla="*/ 17 h 19"/>
                  <a:gd name="T2" fmla="*/ 7 w 13"/>
                  <a:gd name="T3" fmla="*/ 5 h 19"/>
                  <a:gd name="T4" fmla="*/ 2 w 13"/>
                  <a:gd name="T5" fmla="*/ 18 h 19"/>
                  <a:gd name="T6" fmla="*/ 9 w 13"/>
                  <a:gd name="T7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9">
                    <a:moveTo>
                      <a:pt x="9" y="17"/>
                    </a:moveTo>
                    <a:cubicBezTo>
                      <a:pt x="13" y="15"/>
                      <a:pt x="12" y="10"/>
                      <a:pt x="7" y="5"/>
                    </a:cubicBezTo>
                    <a:cubicBezTo>
                      <a:pt x="2" y="0"/>
                      <a:pt x="0" y="11"/>
                      <a:pt x="2" y="18"/>
                    </a:cubicBezTo>
                    <a:cubicBezTo>
                      <a:pt x="2" y="18"/>
                      <a:pt x="6" y="19"/>
                      <a:pt x="9" y="17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šḻîḋè">
                <a:extLst>
                  <a:ext uri="{FF2B5EF4-FFF2-40B4-BE49-F238E27FC236}">
                    <a16:creationId xmlns:a16="http://schemas.microsoft.com/office/drawing/2014/main" xmlns="" id="{DD23E522-AF2E-4580-A426-4837ED9FCABD}"/>
                  </a:ext>
                </a:extLst>
              </p:cNvPr>
              <p:cNvSpPr/>
              <p:nvPr/>
            </p:nvSpPr>
            <p:spPr bwMode="auto">
              <a:xfrm>
                <a:off x="8363531" y="2433390"/>
                <a:ext cx="98636" cy="165489"/>
              </a:xfrm>
              <a:custGeom>
                <a:avLst/>
                <a:gdLst>
                  <a:gd name="T0" fmla="*/ 191 w 195"/>
                  <a:gd name="T1" fmla="*/ 47 h 327"/>
                  <a:gd name="T2" fmla="*/ 174 w 195"/>
                  <a:gd name="T3" fmla="*/ 30 h 327"/>
                  <a:gd name="T4" fmla="*/ 171 w 195"/>
                  <a:gd name="T5" fmla="*/ 4 h 327"/>
                  <a:gd name="T6" fmla="*/ 153 w 195"/>
                  <a:gd name="T7" fmla="*/ 24 h 327"/>
                  <a:gd name="T8" fmla="*/ 146 w 195"/>
                  <a:gd name="T9" fmla="*/ 49 h 327"/>
                  <a:gd name="T10" fmla="*/ 131 w 195"/>
                  <a:gd name="T11" fmla="*/ 64 h 327"/>
                  <a:gd name="T12" fmla="*/ 119 w 195"/>
                  <a:gd name="T13" fmla="*/ 76 h 327"/>
                  <a:gd name="T14" fmla="*/ 103 w 195"/>
                  <a:gd name="T15" fmla="*/ 87 h 327"/>
                  <a:gd name="T16" fmla="*/ 94 w 195"/>
                  <a:gd name="T17" fmla="*/ 81 h 327"/>
                  <a:gd name="T18" fmla="*/ 81 w 195"/>
                  <a:gd name="T19" fmla="*/ 96 h 327"/>
                  <a:gd name="T20" fmla="*/ 55 w 195"/>
                  <a:gd name="T21" fmla="*/ 108 h 327"/>
                  <a:gd name="T22" fmla="*/ 37 w 195"/>
                  <a:gd name="T23" fmla="*/ 116 h 327"/>
                  <a:gd name="T24" fmla="*/ 22 w 195"/>
                  <a:gd name="T25" fmla="*/ 151 h 327"/>
                  <a:gd name="T26" fmla="*/ 20 w 195"/>
                  <a:gd name="T27" fmla="*/ 174 h 327"/>
                  <a:gd name="T28" fmla="*/ 23 w 195"/>
                  <a:gd name="T29" fmla="*/ 200 h 327"/>
                  <a:gd name="T30" fmla="*/ 9 w 195"/>
                  <a:gd name="T31" fmla="*/ 231 h 327"/>
                  <a:gd name="T32" fmla="*/ 3 w 195"/>
                  <a:gd name="T33" fmla="*/ 284 h 327"/>
                  <a:gd name="T34" fmla="*/ 19 w 195"/>
                  <a:gd name="T35" fmla="*/ 315 h 327"/>
                  <a:gd name="T36" fmla="*/ 46 w 195"/>
                  <a:gd name="T37" fmla="*/ 326 h 327"/>
                  <a:gd name="T38" fmla="*/ 62 w 195"/>
                  <a:gd name="T39" fmla="*/ 316 h 327"/>
                  <a:gd name="T40" fmla="*/ 77 w 195"/>
                  <a:gd name="T41" fmla="*/ 309 h 327"/>
                  <a:gd name="T42" fmla="*/ 97 w 195"/>
                  <a:gd name="T43" fmla="*/ 295 h 327"/>
                  <a:gd name="T44" fmla="*/ 109 w 195"/>
                  <a:gd name="T45" fmla="*/ 274 h 327"/>
                  <a:gd name="T46" fmla="*/ 118 w 195"/>
                  <a:gd name="T47" fmla="*/ 250 h 327"/>
                  <a:gd name="T48" fmla="*/ 128 w 195"/>
                  <a:gd name="T49" fmla="*/ 230 h 327"/>
                  <a:gd name="T50" fmla="*/ 135 w 195"/>
                  <a:gd name="T51" fmla="*/ 218 h 327"/>
                  <a:gd name="T52" fmla="*/ 141 w 195"/>
                  <a:gd name="T53" fmla="*/ 202 h 327"/>
                  <a:gd name="T54" fmla="*/ 144 w 195"/>
                  <a:gd name="T55" fmla="*/ 191 h 327"/>
                  <a:gd name="T56" fmla="*/ 152 w 195"/>
                  <a:gd name="T57" fmla="*/ 164 h 327"/>
                  <a:gd name="T58" fmla="*/ 152 w 195"/>
                  <a:gd name="T59" fmla="*/ 141 h 327"/>
                  <a:gd name="T60" fmla="*/ 162 w 195"/>
                  <a:gd name="T61" fmla="*/ 142 h 327"/>
                  <a:gd name="T62" fmla="*/ 173 w 195"/>
                  <a:gd name="T63" fmla="*/ 129 h 327"/>
                  <a:gd name="T64" fmla="*/ 161 w 195"/>
                  <a:gd name="T65" fmla="*/ 122 h 327"/>
                  <a:gd name="T66" fmla="*/ 161 w 195"/>
                  <a:gd name="T67" fmla="*/ 117 h 327"/>
                  <a:gd name="T68" fmla="*/ 179 w 195"/>
                  <a:gd name="T69" fmla="*/ 96 h 327"/>
                  <a:gd name="T70" fmla="*/ 189 w 195"/>
                  <a:gd name="T71" fmla="*/ 103 h 327"/>
                  <a:gd name="T72" fmla="*/ 191 w 195"/>
                  <a:gd name="T73" fmla="*/ 87 h 327"/>
                  <a:gd name="T74" fmla="*/ 191 w 195"/>
                  <a:gd name="T75" fmla="*/ 4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5" h="327">
                    <a:moveTo>
                      <a:pt x="191" y="47"/>
                    </a:moveTo>
                    <a:cubicBezTo>
                      <a:pt x="191" y="36"/>
                      <a:pt x="181" y="34"/>
                      <a:pt x="174" y="30"/>
                    </a:cubicBezTo>
                    <a:cubicBezTo>
                      <a:pt x="166" y="27"/>
                      <a:pt x="173" y="8"/>
                      <a:pt x="171" y="4"/>
                    </a:cubicBezTo>
                    <a:cubicBezTo>
                      <a:pt x="168" y="0"/>
                      <a:pt x="162" y="11"/>
                      <a:pt x="153" y="24"/>
                    </a:cubicBezTo>
                    <a:cubicBezTo>
                      <a:pt x="143" y="38"/>
                      <a:pt x="151" y="42"/>
                      <a:pt x="146" y="49"/>
                    </a:cubicBezTo>
                    <a:cubicBezTo>
                      <a:pt x="141" y="56"/>
                      <a:pt x="133" y="55"/>
                      <a:pt x="131" y="64"/>
                    </a:cubicBezTo>
                    <a:cubicBezTo>
                      <a:pt x="130" y="72"/>
                      <a:pt x="134" y="73"/>
                      <a:pt x="119" y="76"/>
                    </a:cubicBezTo>
                    <a:cubicBezTo>
                      <a:pt x="104" y="80"/>
                      <a:pt x="109" y="82"/>
                      <a:pt x="103" y="87"/>
                    </a:cubicBezTo>
                    <a:cubicBezTo>
                      <a:pt x="98" y="92"/>
                      <a:pt x="99" y="85"/>
                      <a:pt x="94" y="81"/>
                    </a:cubicBezTo>
                    <a:cubicBezTo>
                      <a:pt x="89" y="77"/>
                      <a:pt x="90" y="87"/>
                      <a:pt x="81" y="96"/>
                    </a:cubicBezTo>
                    <a:cubicBezTo>
                      <a:pt x="73" y="105"/>
                      <a:pt x="63" y="103"/>
                      <a:pt x="55" y="108"/>
                    </a:cubicBezTo>
                    <a:cubicBezTo>
                      <a:pt x="48" y="112"/>
                      <a:pt x="45" y="115"/>
                      <a:pt x="37" y="116"/>
                    </a:cubicBezTo>
                    <a:cubicBezTo>
                      <a:pt x="29" y="117"/>
                      <a:pt x="26" y="132"/>
                      <a:pt x="22" y="151"/>
                    </a:cubicBezTo>
                    <a:cubicBezTo>
                      <a:pt x="22" y="151"/>
                      <a:pt x="16" y="167"/>
                      <a:pt x="20" y="174"/>
                    </a:cubicBezTo>
                    <a:cubicBezTo>
                      <a:pt x="24" y="181"/>
                      <a:pt x="27" y="193"/>
                      <a:pt x="23" y="200"/>
                    </a:cubicBezTo>
                    <a:cubicBezTo>
                      <a:pt x="18" y="207"/>
                      <a:pt x="12" y="222"/>
                      <a:pt x="9" y="231"/>
                    </a:cubicBezTo>
                    <a:cubicBezTo>
                      <a:pt x="7" y="240"/>
                      <a:pt x="0" y="271"/>
                      <a:pt x="3" y="284"/>
                    </a:cubicBezTo>
                    <a:cubicBezTo>
                      <a:pt x="5" y="298"/>
                      <a:pt x="10" y="306"/>
                      <a:pt x="19" y="315"/>
                    </a:cubicBezTo>
                    <a:cubicBezTo>
                      <a:pt x="29" y="323"/>
                      <a:pt x="33" y="325"/>
                      <a:pt x="46" y="326"/>
                    </a:cubicBezTo>
                    <a:cubicBezTo>
                      <a:pt x="60" y="327"/>
                      <a:pt x="56" y="322"/>
                      <a:pt x="62" y="316"/>
                    </a:cubicBezTo>
                    <a:cubicBezTo>
                      <a:pt x="68" y="310"/>
                      <a:pt x="68" y="313"/>
                      <a:pt x="77" y="309"/>
                    </a:cubicBezTo>
                    <a:cubicBezTo>
                      <a:pt x="86" y="306"/>
                      <a:pt x="90" y="301"/>
                      <a:pt x="97" y="295"/>
                    </a:cubicBezTo>
                    <a:cubicBezTo>
                      <a:pt x="104" y="289"/>
                      <a:pt x="106" y="284"/>
                      <a:pt x="109" y="274"/>
                    </a:cubicBezTo>
                    <a:cubicBezTo>
                      <a:pt x="112" y="264"/>
                      <a:pt x="116" y="255"/>
                      <a:pt x="118" y="250"/>
                    </a:cubicBezTo>
                    <a:cubicBezTo>
                      <a:pt x="120" y="244"/>
                      <a:pt x="125" y="237"/>
                      <a:pt x="128" y="230"/>
                    </a:cubicBezTo>
                    <a:cubicBezTo>
                      <a:pt x="132" y="223"/>
                      <a:pt x="136" y="224"/>
                      <a:pt x="135" y="218"/>
                    </a:cubicBezTo>
                    <a:cubicBezTo>
                      <a:pt x="135" y="213"/>
                      <a:pt x="137" y="207"/>
                      <a:pt x="141" y="202"/>
                    </a:cubicBezTo>
                    <a:cubicBezTo>
                      <a:pt x="144" y="197"/>
                      <a:pt x="145" y="196"/>
                      <a:pt x="144" y="191"/>
                    </a:cubicBezTo>
                    <a:cubicBezTo>
                      <a:pt x="143" y="186"/>
                      <a:pt x="147" y="177"/>
                      <a:pt x="152" y="164"/>
                    </a:cubicBezTo>
                    <a:cubicBezTo>
                      <a:pt x="158" y="152"/>
                      <a:pt x="154" y="148"/>
                      <a:pt x="152" y="141"/>
                    </a:cubicBezTo>
                    <a:cubicBezTo>
                      <a:pt x="151" y="134"/>
                      <a:pt x="158" y="138"/>
                      <a:pt x="162" y="142"/>
                    </a:cubicBezTo>
                    <a:cubicBezTo>
                      <a:pt x="167" y="147"/>
                      <a:pt x="170" y="139"/>
                      <a:pt x="173" y="129"/>
                    </a:cubicBezTo>
                    <a:cubicBezTo>
                      <a:pt x="176" y="120"/>
                      <a:pt x="165" y="121"/>
                      <a:pt x="161" y="122"/>
                    </a:cubicBezTo>
                    <a:cubicBezTo>
                      <a:pt x="158" y="124"/>
                      <a:pt x="156" y="121"/>
                      <a:pt x="161" y="117"/>
                    </a:cubicBezTo>
                    <a:cubicBezTo>
                      <a:pt x="166" y="113"/>
                      <a:pt x="175" y="104"/>
                      <a:pt x="179" y="96"/>
                    </a:cubicBezTo>
                    <a:cubicBezTo>
                      <a:pt x="183" y="88"/>
                      <a:pt x="183" y="103"/>
                      <a:pt x="189" y="103"/>
                    </a:cubicBezTo>
                    <a:cubicBezTo>
                      <a:pt x="195" y="104"/>
                      <a:pt x="192" y="96"/>
                      <a:pt x="191" y="87"/>
                    </a:cubicBezTo>
                    <a:cubicBezTo>
                      <a:pt x="190" y="78"/>
                      <a:pt x="192" y="59"/>
                      <a:pt x="191" y="47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slidè">
                <a:extLst>
                  <a:ext uri="{FF2B5EF4-FFF2-40B4-BE49-F238E27FC236}">
                    <a16:creationId xmlns:a16="http://schemas.microsoft.com/office/drawing/2014/main" xmlns="" id="{171B2A31-EBCF-45E8-8125-E72D1F9DC938}"/>
                  </a:ext>
                </a:extLst>
              </p:cNvPr>
              <p:cNvSpPr/>
              <p:nvPr/>
            </p:nvSpPr>
            <p:spPr bwMode="auto">
              <a:xfrm>
                <a:off x="7861583" y="2205432"/>
                <a:ext cx="10960" cy="18631"/>
              </a:xfrm>
              <a:custGeom>
                <a:avLst/>
                <a:gdLst>
                  <a:gd name="T0" fmla="*/ 20 w 23"/>
                  <a:gd name="T1" fmla="*/ 24 h 37"/>
                  <a:gd name="T2" fmla="*/ 14 w 23"/>
                  <a:gd name="T3" fmla="*/ 13 h 37"/>
                  <a:gd name="T4" fmla="*/ 8 w 23"/>
                  <a:gd name="T5" fmla="*/ 2 h 37"/>
                  <a:gd name="T6" fmla="*/ 1 w 23"/>
                  <a:gd name="T7" fmla="*/ 19 h 37"/>
                  <a:gd name="T8" fmla="*/ 6 w 23"/>
                  <a:gd name="T9" fmla="*/ 35 h 37"/>
                  <a:gd name="T10" fmla="*/ 9 w 23"/>
                  <a:gd name="T11" fmla="*/ 35 h 37"/>
                  <a:gd name="T12" fmla="*/ 13 w 23"/>
                  <a:gd name="T13" fmla="*/ 26 h 37"/>
                  <a:gd name="T14" fmla="*/ 20 w 23"/>
                  <a:gd name="T15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7">
                    <a:moveTo>
                      <a:pt x="20" y="24"/>
                    </a:moveTo>
                    <a:cubicBezTo>
                      <a:pt x="23" y="22"/>
                      <a:pt x="18" y="14"/>
                      <a:pt x="14" y="13"/>
                    </a:cubicBezTo>
                    <a:cubicBezTo>
                      <a:pt x="11" y="11"/>
                      <a:pt x="11" y="4"/>
                      <a:pt x="8" y="2"/>
                    </a:cubicBezTo>
                    <a:cubicBezTo>
                      <a:pt x="5" y="0"/>
                      <a:pt x="0" y="10"/>
                      <a:pt x="1" y="19"/>
                    </a:cubicBezTo>
                    <a:cubicBezTo>
                      <a:pt x="2" y="28"/>
                      <a:pt x="2" y="28"/>
                      <a:pt x="6" y="35"/>
                    </a:cubicBezTo>
                    <a:cubicBezTo>
                      <a:pt x="6" y="35"/>
                      <a:pt x="6" y="37"/>
                      <a:pt x="9" y="35"/>
                    </a:cubicBezTo>
                    <a:cubicBezTo>
                      <a:pt x="12" y="33"/>
                      <a:pt x="10" y="30"/>
                      <a:pt x="13" y="26"/>
                    </a:cubicBezTo>
                    <a:cubicBezTo>
                      <a:pt x="15" y="22"/>
                      <a:pt x="16" y="26"/>
                      <a:pt x="20" y="24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ḻíďé">
                <a:extLst>
                  <a:ext uri="{FF2B5EF4-FFF2-40B4-BE49-F238E27FC236}">
                    <a16:creationId xmlns:a16="http://schemas.microsoft.com/office/drawing/2014/main" xmlns="" id="{F8CD5337-D022-40BB-8629-7B7B88266A16}"/>
                  </a:ext>
                </a:extLst>
              </p:cNvPr>
              <p:cNvSpPr/>
              <p:nvPr/>
            </p:nvSpPr>
            <p:spPr bwMode="auto">
              <a:xfrm>
                <a:off x="7836376" y="2240502"/>
                <a:ext cx="9864" cy="13151"/>
              </a:xfrm>
              <a:custGeom>
                <a:avLst/>
                <a:gdLst>
                  <a:gd name="T0" fmla="*/ 3 w 20"/>
                  <a:gd name="T1" fmla="*/ 4 h 26"/>
                  <a:gd name="T2" fmla="*/ 9 w 20"/>
                  <a:gd name="T3" fmla="*/ 23 h 26"/>
                  <a:gd name="T4" fmla="*/ 18 w 20"/>
                  <a:gd name="T5" fmla="*/ 21 h 26"/>
                  <a:gd name="T6" fmla="*/ 14 w 20"/>
                  <a:gd name="T7" fmla="*/ 6 h 26"/>
                  <a:gd name="T8" fmla="*/ 3 w 20"/>
                  <a:gd name="T9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3" y="4"/>
                    </a:moveTo>
                    <a:cubicBezTo>
                      <a:pt x="0" y="8"/>
                      <a:pt x="3" y="19"/>
                      <a:pt x="9" y="23"/>
                    </a:cubicBezTo>
                    <a:cubicBezTo>
                      <a:pt x="9" y="23"/>
                      <a:pt x="16" y="26"/>
                      <a:pt x="18" y="21"/>
                    </a:cubicBezTo>
                    <a:cubicBezTo>
                      <a:pt x="20" y="16"/>
                      <a:pt x="17" y="11"/>
                      <a:pt x="14" y="6"/>
                    </a:cubicBezTo>
                    <a:cubicBezTo>
                      <a:pt x="10" y="0"/>
                      <a:pt x="6" y="0"/>
                      <a:pt x="3" y="4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ṧḻídè">
                <a:extLst>
                  <a:ext uri="{FF2B5EF4-FFF2-40B4-BE49-F238E27FC236}">
                    <a16:creationId xmlns:a16="http://schemas.microsoft.com/office/drawing/2014/main" xmlns="" id="{C5AC2257-6454-4A0C-AA83-B3AC02E8C66E}"/>
                  </a:ext>
                </a:extLst>
              </p:cNvPr>
              <p:cNvSpPr/>
              <p:nvPr/>
            </p:nvSpPr>
            <p:spPr bwMode="auto">
              <a:xfrm>
                <a:off x="7887886" y="1454703"/>
                <a:ext cx="84389" cy="95348"/>
              </a:xfrm>
              <a:custGeom>
                <a:avLst/>
                <a:gdLst>
                  <a:gd name="T0" fmla="*/ 158 w 166"/>
                  <a:gd name="T1" fmla="*/ 20 h 188"/>
                  <a:gd name="T2" fmla="*/ 164 w 166"/>
                  <a:gd name="T3" fmla="*/ 11 h 188"/>
                  <a:gd name="T4" fmla="*/ 157 w 166"/>
                  <a:gd name="T5" fmla="*/ 5 h 188"/>
                  <a:gd name="T6" fmla="*/ 143 w 166"/>
                  <a:gd name="T7" fmla="*/ 3 h 188"/>
                  <a:gd name="T8" fmla="*/ 125 w 166"/>
                  <a:gd name="T9" fmla="*/ 21 h 188"/>
                  <a:gd name="T10" fmla="*/ 118 w 166"/>
                  <a:gd name="T11" fmla="*/ 19 h 188"/>
                  <a:gd name="T12" fmla="*/ 111 w 166"/>
                  <a:gd name="T13" fmla="*/ 21 h 188"/>
                  <a:gd name="T14" fmla="*/ 101 w 166"/>
                  <a:gd name="T15" fmla="*/ 27 h 188"/>
                  <a:gd name="T16" fmla="*/ 88 w 166"/>
                  <a:gd name="T17" fmla="*/ 36 h 188"/>
                  <a:gd name="T18" fmla="*/ 99 w 166"/>
                  <a:gd name="T19" fmla="*/ 33 h 188"/>
                  <a:gd name="T20" fmla="*/ 111 w 166"/>
                  <a:gd name="T21" fmla="*/ 32 h 188"/>
                  <a:gd name="T22" fmla="*/ 109 w 166"/>
                  <a:gd name="T23" fmla="*/ 41 h 188"/>
                  <a:gd name="T24" fmla="*/ 99 w 166"/>
                  <a:gd name="T25" fmla="*/ 60 h 188"/>
                  <a:gd name="T26" fmla="*/ 88 w 166"/>
                  <a:gd name="T27" fmla="*/ 79 h 188"/>
                  <a:gd name="T28" fmla="*/ 99 w 166"/>
                  <a:gd name="T29" fmla="*/ 86 h 188"/>
                  <a:gd name="T30" fmla="*/ 97 w 166"/>
                  <a:gd name="T31" fmla="*/ 93 h 188"/>
                  <a:gd name="T32" fmla="*/ 82 w 166"/>
                  <a:gd name="T33" fmla="*/ 109 h 188"/>
                  <a:gd name="T34" fmla="*/ 59 w 166"/>
                  <a:gd name="T35" fmla="*/ 124 h 188"/>
                  <a:gd name="T36" fmla="*/ 38 w 166"/>
                  <a:gd name="T37" fmla="*/ 159 h 188"/>
                  <a:gd name="T38" fmla="*/ 24 w 166"/>
                  <a:gd name="T39" fmla="*/ 172 h 188"/>
                  <a:gd name="T40" fmla="*/ 5 w 166"/>
                  <a:gd name="T41" fmla="*/ 178 h 188"/>
                  <a:gd name="T42" fmla="*/ 23 w 166"/>
                  <a:gd name="T43" fmla="*/ 187 h 188"/>
                  <a:gd name="T44" fmla="*/ 41 w 166"/>
                  <a:gd name="T45" fmla="*/ 178 h 188"/>
                  <a:gd name="T46" fmla="*/ 53 w 166"/>
                  <a:gd name="T47" fmla="*/ 181 h 188"/>
                  <a:gd name="T48" fmla="*/ 86 w 166"/>
                  <a:gd name="T49" fmla="*/ 188 h 188"/>
                  <a:gd name="T50" fmla="*/ 107 w 166"/>
                  <a:gd name="T51" fmla="*/ 187 h 188"/>
                  <a:gd name="T52" fmla="*/ 116 w 166"/>
                  <a:gd name="T53" fmla="*/ 178 h 188"/>
                  <a:gd name="T54" fmla="*/ 116 w 166"/>
                  <a:gd name="T55" fmla="*/ 167 h 188"/>
                  <a:gd name="T56" fmla="*/ 135 w 166"/>
                  <a:gd name="T57" fmla="*/ 159 h 188"/>
                  <a:gd name="T58" fmla="*/ 142 w 166"/>
                  <a:gd name="T59" fmla="*/ 148 h 188"/>
                  <a:gd name="T60" fmla="*/ 156 w 166"/>
                  <a:gd name="T61" fmla="*/ 139 h 188"/>
                  <a:gd name="T62" fmla="*/ 158 w 166"/>
                  <a:gd name="T63" fmla="*/ 126 h 188"/>
                  <a:gd name="T64" fmla="*/ 147 w 166"/>
                  <a:gd name="T65" fmla="*/ 119 h 188"/>
                  <a:gd name="T66" fmla="*/ 139 w 166"/>
                  <a:gd name="T67" fmla="*/ 108 h 188"/>
                  <a:gd name="T68" fmla="*/ 142 w 166"/>
                  <a:gd name="T69" fmla="*/ 96 h 188"/>
                  <a:gd name="T70" fmla="*/ 134 w 166"/>
                  <a:gd name="T71" fmla="*/ 96 h 188"/>
                  <a:gd name="T72" fmla="*/ 143 w 166"/>
                  <a:gd name="T73" fmla="*/ 76 h 188"/>
                  <a:gd name="T74" fmla="*/ 138 w 166"/>
                  <a:gd name="T75" fmla="*/ 69 h 188"/>
                  <a:gd name="T76" fmla="*/ 152 w 166"/>
                  <a:gd name="T77" fmla="*/ 53 h 188"/>
                  <a:gd name="T78" fmla="*/ 161 w 166"/>
                  <a:gd name="T79" fmla="*/ 31 h 188"/>
                  <a:gd name="T80" fmla="*/ 155 w 166"/>
                  <a:gd name="T81" fmla="*/ 27 h 188"/>
                  <a:gd name="T82" fmla="*/ 158 w 166"/>
                  <a:gd name="T83" fmla="*/ 2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6" h="188">
                    <a:moveTo>
                      <a:pt x="158" y="20"/>
                    </a:moveTo>
                    <a:cubicBezTo>
                      <a:pt x="164" y="17"/>
                      <a:pt x="166" y="10"/>
                      <a:pt x="164" y="11"/>
                    </a:cubicBezTo>
                    <a:cubicBezTo>
                      <a:pt x="163" y="12"/>
                      <a:pt x="158" y="7"/>
                      <a:pt x="157" y="5"/>
                    </a:cubicBezTo>
                    <a:cubicBezTo>
                      <a:pt x="156" y="3"/>
                      <a:pt x="150" y="0"/>
                      <a:pt x="143" y="3"/>
                    </a:cubicBezTo>
                    <a:cubicBezTo>
                      <a:pt x="136" y="5"/>
                      <a:pt x="128" y="17"/>
                      <a:pt x="125" y="21"/>
                    </a:cubicBezTo>
                    <a:cubicBezTo>
                      <a:pt x="122" y="24"/>
                      <a:pt x="119" y="21"/>
                      <a:pt x="118" y="19"/>
                    </a:cubicBezTo>
                    <a:cubicBezTo>
                      <a:pt x="117" y="17"/>
                      <a:pt x="112" y="19"/>
                      <a:pt x="111" y="21"/>
                    </a:cubicBezTo>
                    <a:cubicBezTo>
                      <a:pt x="109" y="23"/>
                      <a:pt x="104" y="26"/>
                      <a:pt x="101" y="27"/>
                    </a:cubicBezTo>
                    <a:cubicBezTo>
                      <a:pt x="97" y="29"/>
                      <a:pt x="92" y="31"/>
                      <a:pt x="88" y="36"/>
                    </a:cubicBezTo>
                    <a:cubicBezTo>
                      <a:pt x="84" y="40"/>
                      <a:pt x="94" y="36"/>
                      <a:pt x="99" y="33"/>
                    </a:cubicBezTo>
                    <a:cubicBezTo>
                      <a:pt x="104" y="31"/>
                      <a:pt x="108" y="31"/>
                      <a:pt x="111" y="32"/>
                    </a:cubicBezTo>
                    <a:cubicBezTo>
                      <a:pt x="115" y="33"/>
                      <a:pt x="111" y="37"/>
                      <a:pt x="109" y="41"/>
                    </a:cubicBezTo>
                    <a:cubicBezTo>
                      <a:pt x="108" y="45"/>
                      <a:pt x="100" y="55"/>
                      <a:pt x="99" y="60"/>
                    </a:cubicBezTo>
                    <a:cubicBezTo>
                      <a:pt x="97" y="66"/>
                      <a:pt x="88" y="77"/>
                      <a:pt x="88" y="79"/>
                    </a:cubicBezTo>
                    <a:cubicBezTo>
                      <a:pt x="90" y="81"/>
                      <a:pt x="97" y="84"/>
                      <a:pt x="99" y="86"/>
                    </a:cubicBezTo>
                    <a:cubicBezTo>
                      <a:pt x="101" y="87"/>
                      <a:pt x="101" y="90"/>
                      <a:pt x="97" y="93"/>
                    </a:cubicBezTo>
                    <a:cubicBezTo>
                      <a:pt x="92" y="95"/>
                      <a:pt x="86" y="103"/>
                      <a:pt x="82" y="109"/>
                    </a:cubicBezTo>
                    <a:cubicBezTo>
                      <a:pt x="78" y="116"/>
                      <a:pt x="64" y="120"/>
                      <a:pt x="59" y="124"/>
                    </a:cubicBezTo>
                    <a:cubicBezTo>
                      <a:pt x="54" y="128"/>
                      <a:pt x="44" y="148"/>
                      <a:pt x="38" y="159"/>
                    </a:cubicBezTo>
                    <a:cubicBezTo>
                      <a:pt x="31" y="169"/>
                      <a:pt x="33" y="169"/>
                      <a:pt x="24" y="172"/>
                    </a:cubicBezTo>
                    <a:cubicBezTo>
                      <a:pt x="14" y="176"/>
                      <a:pt x="9" y="173"/>
                      <a:pt x="5" y="178"/>
                    </a:cubicBezTo>
                    <a:cubicBezTo>
                      <a:pt x="0" y="182"/>
                      <a:pt x="15" y="187"/>
                      <a:pt x="23" y="187"/>
                    </a:cubicBezTo>
                    <a:cubicBezTo>
                      <a:pt x="30" y="186"/>
                      <a:pt x="32" y="183"/>
                      <a:pt x="41" y="178"/>
                    </a:cubicBezTo>
                    <a:cubicBezTo>
                      <a:pt x="49" y="172"/>
                      <a:pt x="47" y="178"/>
                      <a:pt x="53" y="181"/>
                    </a:cubicBezTo>
                    <a:cubicBezTo>
                      <a:pt x="60" y="183"/>
                      <a:pt x="76" y="188"/>
                      <a:pt x="86" y="188"/>
                    </a:cubicBezTo>
                    <a:cubicBezTo>
                      <a:pt x="95" y="188"/>
                      <a:pt x="95" y="187"/>
                      <a:pt x="107" y="187"/>
                    </a:cubicBezTo>
                    <a:cubicBezTo>
                      <a:pt x="107" y="187"/>
                      <a:pt x="116" y="181"/>
                      <a:pt x="116" y="178"/>
                    </a:cubicBezTo>
                    <a:cubicBezTo>
                      <a:pt x="116" y="174"/>
                      <a:pt x="113" y="172"/>
                      <a:pt x="116" y="167"/>
                    </a:cubicBezTo>
                    <a:cubicBezTo>
                      <a:pt x="119" y="161"/>
                      <a:pt x="125" y="162"/>
                      <a:pt x="135" y="159"/>
                    </a:cubicBezTo>
                    <a:cubicBezTo>
                      <a:pt x="144" y="156"/>
                      <a:pt x="141" y="153"/>
                      <a:pt x="142" y="148"/>
                    </a:cubicBezTo>
                    <a:cubicBezTo>
                      <a:pt x="144" y="143"/>
                      <a:pt x="149" y="143"/>
                      <a:pt x="156" y="139"/>
                    </a:cubicBezTo>
                    <a:cubicBezTo>
                      <a:pt x="163" y="135"/>
                      <a:pt x="161" y="131"/>
                      <a:pt x="158" y="126"/>
                    </a:cubicBezTo>
                    <a:cubicBezTo>
                      <a:pt x="155" y="121"/>
                      <a:pt x="151" y="124"/>
                      <a:pt x="147" y="119"/>
                    </a:cubicBezTo>
                    <a:cubicBezTo>
                      <a:pt x="142" y="114"/>
                      <a:pt x="141" y="112"/>
                      <a:pt x="139" y="108"/>
                    </a:cubicBezTo>
                    <a:cubicBezTo>
                      <a:pt x="137" y="104"/>
                      <a:pt x="144" y="100"/>
                      <a:pt x="142" y="96"/>
                    </a:cubicBezTo>
                    <a:cubicBezTo>
                      <a:pt x="141" y="92"/>
                      <a:pt x="136" y="99"/>
                      <a:pt x="134" y="96"/>
                    </a:cubicBezTo>
                    <a:cubicBezTo>
                      <a:pt x="132" y="94"/>
                      <a:pt x="141" y="82"/>
                      <a:pt x="143" y="76"/>
                    </a:cubicBezTo>
                    <a:cubicBezTo>
                      <a:pt x="145" y="71"/>
                      <a:pt x="141" y="72"/>
                      <a:pt x="138" y="69"/>
                    </a:cubicBezTo>
                    <a:cubicBezTo>
                      <a:pt x="136" y="65"/>
                      <a:pt x="149" y="57"/>
                      <a:pt x="152" y="53"/>
                    </a:cubicBezTo>
                    <a:cubicBezTo>
                      <a:pt x="155" y="49"/>
                      <a:pt x="161" y="34"/>
                      <a:pt x="161" y="31"/>
                    </a:cubicBezTo>
                    <a:cubicBezTo>
                      <a:pt x="160" y="29"/>
                      <a:pt x="158" y="27"/>
                      <a:pt x="155" y="27"/>
                    </a:cubicBezTo>
                    <a:cubicBezTo>
                      <a:pt x="151" y="27"/>
                      <a:pt x="153" y="22"/>
                      <a:pt x="158" y="2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ŝļíḑé">
                <a:extLst>
                  <a:ext uri="{FF2B5EF4-FFF2-40B4-BE49-F238E27FC236}">
                    <a16:creationId xmlns:a16="http://schemas.microsoft.com/office/drawing/2014/main" xmlns="" id="{4BD4F4FD-8FAA-4FC9-A835-6AD5E27EB551}"/>
                  </a:ext>
                </a:extLst>
              </p:cNvPr>
              <p:cNvSpPr/>
              <p:nvPr/>
            </p:nvSpPr>
            <p:spPr bwMode="auto">
              <a:xfrm>
                <a:off x="7876927" y="1484293"/>
                <a:ext cx="51510" cy="44934"/>
              </a:xfrm>
              <a:custGeom>
                <a:avLst/>
                <a:gdLst>
                  <a:gd name="T0" fmla="*/ 19 w 101"/>
                  <a:gd name="T1" fmla="*/ 79 h 88"/>
                  <a:gd name="T2" fmla="*/ 32 w 101"/>
                  <a:gd name="T3" fmla="*/ 81 h 88"/>
                  <a:gd name="T4" fmla="*/ 45 w 101"/>
                  <a:gd name="T5" fmla="*/ 80 h 88"/>
                  <a:gd name="T6" fmla="*/ 48 w 101"/>
                  <a:gd name="T7" fmla="*/ 78 h 88"/>
                  <a:gd name="T8" fmla="*/ 54 w 101"/>
                  <a:gd name="T9" fmla="*/ 67 h 88"/>
                  <a:gd name="T10" fmla="*/ 72 w 101"/>
                  <a:gd name="T11" fmla="*/ 45 h 88"/>
                  <a:gd name="T12" fmla="*/ 86 w 101"/>
                  <a:gd name="T13" fmla="*/ 32 h 88"/>
                  <a:gd name="T14" fmla="*/ 98 w 101"/>
                  <a:gd name="T15" fmla="*/ 24 h 88"/>
                  <a:gd name="T16" fmla="*/ 97 w 101"/>
                  <a:gd name="T17" fmla="*/ 12 h 88"/>
                  <a:gd name="T18" fmla="*/ 87 w 101"/>
                  <a:gd name="T19" fmla="*/ 12 h 88"/>
                  <a:gd name="T20" fmla="*/ 86 w 101"/>
                  <a:gd name="T21" fmla="*/ 3 h 88"/>
                  <a:gd name="T22" fmla="*/ 75 w 101"/>
                  <a:gd name="T23" fmla="*/ 5 h 88"/>
                  <a:gd name="T24" fmla="*/ 63 w 101"/>
                  <a:gd name="T25" fmla="*/ 20 h 88"/>
                  <a:gd name="T26" fmla="*/ 54 w 101"/>
                  <a:gd name="T27" fmla="*/ 19 h 88"/>
                  <a:gd name="T28" fmla="*/ 42 w 101"/>
                  <a:gd name="T29" fmla="*/ 20 h 88"/>
                  <a:gd name="T30" fmla="*/ 38 w 101"/>
                  <a:gd name="T31" fmla="*/ 34 h 88"/>
                  <a:gd name="T32" fmla="*/ 24 w 101"/>
                  <a:gd name="T33" fmla="*/ 56 h 88"/>
                  <a:gd name="T34" fmla="*/ 13 w 101"/>
                  <a:gd name="T35" fmla="*/ 52 h 88"/>
                  <a:gd name="T36" fmla="*/ 1 w 101"/>
                  <a:gd name="T37" fmla="*/ 70 h 88"/>
                  <a:gd name="T38" fmla="*/ 5 w 101"/>
                  <a:gd name="T39" fmla="*/ 84 h 88"/>
                  <a:gd name="T40" fmla="*/ 19 w 101"/>
                  <a:gd name="T41" fmla="*/ 7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1" h="88">
                    <a:moveTo>
                      <a:pt x="19" y="79"/>
                    </a:moveTo>
                    <a:cubicBezTo>
                      <a:pt x="26" y="79"/>
                      <a:pt x="26" y="82"/>
                      <a:pt x="32" y="81"/>
                    </a:cubicBezTo>
                    <a:cubicBezTo>
                      <a:pt x="38" y="80"/>
                      <a:pt x="40" y="79"/>
                      <a:pt x="45" y="80"/>
                    </a:cubicBezTo>
                    <a:cubicBezTo>
                      <a:pt x="45" y="80"/>
                      <a:pt x="47" y="80"/>
                      <a:pt x="48" y="78"/>
                    </a:cubicBezTo>
                    <a:cubicBezTo>
                      <a:pt x="50" y="77"/>
                      <a:pt x="52" y="71"/>
                      <a:pt x="54" y="67"/>
                    </a:cubicBezTo>
                    <a:cubicBezTo>
                      <a:pt x="57" y="63"/>
                      <a:pt x="69" y="51"/>
                      <a:pt x="72" y="45"/>
                    </a:cubicBezTo>
                    <a:cubicBezTo>
                      <a:pt x="74" y="38"/>
                      <a:pt x="78" y="37"/>
                      <a:pt x="86" y="32"/>
                    </a:cubicBezTo>
                    <a:cubicBezTo>
                      <a:pt x="93" y="28"/>
                      <a:pt x="95" y="27"/>
                      <a:pt x="98" y="24"/>
                    </a:cubicBezTo>
                    <a:cubicBezTo>
                      <a:pt x="101" y="21"/>
                      <a:pt x="100" y="16"/>
                      <a:pt x="97" y="12"/>
                    </a:cubicBezTo>
                    <a:cubicBezTo>
                      <a:pt x="95" y="7"/>
                      <a:pt x="91" y="14"/>
                      <a:pt x="87" y="12"/>
                    </a:cubicBezTo>
                    <a:cubicBezTo>
                      <a:pt x="84" y="11"/>
                      <a:pt x="88" y="6"/>
                      <a:pt x="86" y="3"/>
                    </a:cubicBezTo>
                    <a:cubicBezTo>
                      <a:pt x="84" y="0"/>
                      <a:pt x="82" y="3"/>
                      <a:pt x="75" y="5"/>
                    </a:cubicBezTo>
                    <a:cubicBezTo>
                      <a:pt x="68" y="7"/>
                      <a:pt x="68" y="12"/>
                      <a:pt x="63" y="20"/>
                    </a:cubicBezTo>
                    <a:cubicBezTo>
                      <a:pt x="58" y="27"/>
                      <a:pt x="56" y="24"/>
                      <a:pt x="54" y="19"/>
                    </a:cubicBezTo>
                    <a:cubicBezTo>
                      <a:pt x="52" y="15"/>
                      <a:pt x="51" y="15"/>
                      <a:pt x="42" y="20"/>
                    </a:cubicBezTo>
                    <a:cubicBezTo>
                      <a:pt x="32" y="25"/>
                      <a:pt x="41" y="27"/>
                      <a:pt x="38" y="34"/>
                    </a:cubicBezTo>
                    <a:cubicBezTo>
                      <a:pt x="35" y="42"/>
                      <a:pt x="30" y="45"/>
                      <a:pt x="24" y="56"/>
                    </a:cubicBezTo>
                    <a:cubicBezTo>
                      <a:pt x="17" y="67"/>
                      <a:pt x="18" y="51"/>
                      <a:pt x="13" y="52"/>
                    </a:cubicBezTo>
                    <a:cubicBezTo>
                      <a:pt x="9" y="53"/>
                      <a:pt x="2" y="66"/>
                      <a:pt x="1" y="70"/>
                    </a:cubicBezTo>
                    <a:cubicBezTo>
                      <a:pt x="0" y="75"/>
                      <a:pt x="1" y="79"/>
                      <a:pt x="5" y="84"/>
                    </a:cubicBezTo>
                    <a:cubicBezTo>
                      <a:pt x="8" y="88"/>
                      <a:pt x="11" y="80"/>
                      <a:pt x="19" y="79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šľïḑè">
                <a:extLst>
                  <a:ext uri="{FF2B5EF4-FFF2-40B4-BE49-F238E27FC236}">
                    <a16:creationId xmlns:a16="http://schemas.microsoft.com/office/drawing/2014/main" xmlns="" id="{2A3D0B94-F96D-4B07-8295-BE7A047778DD}"/>
                  </a:ext>
                </a:extLst>
              </p:cNvPr>
              <p:cNvSpPr/>
              <p:nvPr/>
            </p:nvSpPr>
            <p:spPr bwMode="auto">
              <a:xfrm>
                <a:off x="7870351" y="1512788"/>
                <a:ext cx="7672" cy="8768"/>
              </a:xfrm>
              <a:custGeom>
                <a:avLst/>
                <a:gdLst>
                  <a:gd name="T0" fmla="*/ 5 w 16"/>
                  <a:gd name="T1" fmla="*/ 11 h 18"/>
                  <a:gd name="T2" fmla="*/ 7 w 16"/>
                  <a:gd name="T3" fmla="*/ 18 h 18"/>
                  <a:gd name="T4" fmla="*/ 15 w 16"/>
                  <a:gd name="T5" fmla="*/ 5 h 18"/>
                  <a:gd name="T6" fmla="*/ 5 w 16"/>
                  <a:gd name="T7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8">
                    <a:moveTo>
                      <a:pt x="5" y="11"/>
                    </a:moveTo>
                    <a:cubicBezTo>
                      <a:pt x="0" y="15"/>
                      <a:pt x="4" y="17"/>
                      <a:pt x="7" y="18"/>
                    </a:cubicBezTo>
                    <a:cubicBezTo>
                      <a:pt x="7" y="18"/>
                      <a:pt x="15" y="9"/>
                      <a:pt x="15" y="5"/>
                    </a:cubicBezTo>
                    <a:cubicBezTo>
                      <a:pt x="16" y="0"/>
                      <a:pt x="11" y="7"/>
                      <a:pt x="5" y="1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š1îḑè">
                <a:extLst>
                  <a:ext uri="{FF2B5EF4-FFF2-40B4-BE49-F238E27FC236}">
                    <a16:creationId xmlns:a16="http://schemas.microsoft.com/office/drawing/2014/main" xmlns="" id="{B01EEB30-5850-41D2-9F0A-17D7741381CA}"/>
                  </a:ext>
                </a:extLst>
              </p:cNvPr>
              <p:cNvSpPr/>
              <p:nvPr/>
            </p:nvSpPr>
            <p:spPr bwMode="auto">
              <a:xfrm>
                <a:off x="7930628" y="1462374"/>
                <a:ext cx="6576" cy="6576"/>
              </a:xfrm>
              <a:custGeom>
                <a:avLst/>
                <a:gdLst>
                  <a:gd name="T0" fmla="*/ 8 w 11"/>
                  <a:gd name="T1" fmla="*/ 11 h 12"/>
                  <a:gd name="T2" fmla="*/ 11 w 11"/>
                  <a:gd name="T3" fmla="*/ 3 h 12"/>
                  <a:gd name="T4" fmla="*/ 4 w 11"/>
                  <a:gd name="T5" fmla="*/ 6 h 12"/>
                  <a:gd name="T6" fmla="*/ 8 w 11"/>
                  <a:gd name="T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2">
                    <a:moveTo>
                      <a:pt x="8" y="11"/>
                    </a:moveTo>
                    <a:cubicBezTo>
                      <a:pt x="8" y="11"/>
                      <a:pt x="10" y="5"/>
                      <a:pt x="11" y="3"/>
                    </a:cubicBezTo>
                    <a:cubicBezTo>
                      <a:pt x="11" y="0"/>
                      <a:pt x="8" y="4"/>
                      <a:pt x="4" y="6"/>
                    </a:cubicBezTo>
                    <a:cubicBezTo>
                      <a:pt x="0" y="9"/>
                      <a:pt x="5" y="12"/>
                      <a:pt x="8" y="1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šlïḑe">
                <a:extLst>
                  <a:ext uri="{FF2B5EF4-FFF2-40B4-BE49-F238E27FC236}">
                    <a16:creationId xmlns:a16="http://schemas.microsoft.com/office/drawing/2014/main" xmlns="" id="{89E7391B-0234-4F89-B48C-C72D762DD7A2}"/>
                  </a:ext>
                </a:extLst>
              </p:cNvPr>
              <p:cNvSpPr/>
              <p:nvPr/>
            </p:nvSpPr>
            <p:spPr bwMode="auto">
              <a:xfrm>
                <a:off x="7938300" y="1462374"/>
                <a:ext cx="5480" cy="4384"/>
              </a:xfrm>
              <a:custGeom>
                <a:avLst/>
                <a:gdLst>
                  <a:gd name="T0" fmla="*/ 7 w 10"/>
                  <a:gd name="T1" fmla="*/ 5 h 8"/>
                  <a:gd name="T2" fmla="*/ 8 w 10"/>
                  <a:gd name="T3" fmla="*/ 0 h 8"/>
                  <a:gd name="T4" fmla="*/ 0 w 10"/>
                  <a:gd name="T5" fmla="*/ 6 h 8"/>
                  <a:gd name="T6" fmla="*/ 7 w 10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7" y="5"/>
                    </a:moveTo>
                    <a:cubicBezTo>
                      <a:pt x="10" y="3"/>
                      <a:pt x="8" y="0"/>
                      <a:pt x="8" y="0"/>
                    </a:cubicBezTo>
                    <a:cubicBezTo>
                      <a:pt x="8" y="0"/>
                      <a:pt x="0" y="2"/>
                      <a:pt x="0" y="6"/>
                    </a:cubicBezTo>
                    <a:cubicBezTo>
                      <a:pt x="0" y="6"/>
                      <a:pt x="3" y="8"/>
                      <a:pt x="7" y="5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ṣ1iďê">
                <a:extLst>
                  <a:ext uri="{FF2B5EF4-FFF2-40B4-BE49-F238E27FC236}">
                    <a16:creationId xmlns:a16="http://schemas.microsoft.com/office/drawing/2014/main" xmlns="" id="{B0E20B69-A52E-4363-83A1-7F5AEC1AF2FE}"/>
                  </a:ext>
                </a:extLst>
              </p:cNvPr>
              <p:cNvSpPr/>
              <p:nvPr/>
            </p:nvSpPr>
            <p:spPr bwMode="auto">
              <a:xfrm>
                <a:off x="7943780" y="1449223"/>
                <a:ext cx="12056" cy="13151"/>
              </a:xfrm>
              <a:custGeom>
                <a:avLst/>
                <a:gdLst>
                  <a:gd name="T0" fmla="*/ 2 w 25"/>
                  <a:gd name="T1" fmla="*/ 26 h 26"/>
                  <a:gd name="T2" fmla="*/ 11 w 25"/>
                  <a:gd name="T3" fmla="*/ 22 h 26"/>
                  <a:gd name="T4" fmla="*/ 23 w 25"/>
                  <a:gd name="T5" fmla="*/ 7 h 26"/>
                  <a:gd name="T6" fmla="*/ 15 w 25"/>
                  <a:gd name="T7" fmla="*/ 7 h 26"/>
                  <a:gd name="T8" fmla="*/ 5 w 25"/>
                  <a:gd name="T9" fmla="*/ 15 h 26"/>
                  <a:gd name="T10" fmla="*/ 1 w 25"/>
                  <a:gd name="T11" fmla="*/ 24 h 26"/>
                  <a:gd name="T12" fmla="*/ 2 w 25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26">
                    <a:moveTo>
                      <a:pt x="2" y="26"/>
                    </a:moveTo>
                    <a:cubicBezTo>
                      <a:pt x="3" y="25"/>
                      <a:pt x="8" y="24"/>
                      <a:pt x="11" y="22"/>
                    </a:cubicBezTo>
                    <a:cubicBezTo>
                      <a:pt x="15" y="20"/>
                      <a:pt x="21" y="15"/>
                      <a:pt x="23" y="7"/>
                    </a:cubicBezTo>
                    <a:cubicBezTo>
                      <a:pt x="25" y="0"/>
                      <a:pt x="19" y="5"/>
                      <a:pt x="15" y="7"/>
                    </a:cubicBezTo>
                    <a:cubicBezTo>
                      <a:pt x="12" y="9"/>
                      <a:pt x="7" y="12"/>
                      <a:pt x="5" y="15"/>
                    </a:cubicBezTo>
                    <a:cubicBezTo>
                      <a:pt x="4" y="18"/>
                      <a:pt x="2" y="21"/>
                      <a:pt x="1" y="24"/>
                    </a:cubicBezTo>
                    <a:cubicBezTo>
                      <a:pt x="1" y="24"/>
                      <a:pt x="0" y="26"/>
                      <a:pt x="2" y="26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ṣḷíḍé">
                <a:extLst>
                  <a:ext uri="{FF2B5EF4-FFF2-40B4-BE49-F238E27FC236}">
                    <a16:creationId xmlns:a16="http://schemas.microsoft.com/office/drawing/2014/main" xmlns="" id="{C7A527BB-7A95-4616-B042-86145F062CCA}"/>
                  </a:ext>
                </a:extLst>
              </p:cNvPr>
              <p:cNvSpPr/>
              <p:nvPr/>
            </p:nvSpPr>
            <p:spPr bwMode="auto">
              <a:xfrm>
                <a:off x="7975563" y="1451415"/>
                <a:ext cx="6576" cy="5480"/>
              </a:xfrm>
              <a:custGeom>
                <a:avLst/>
                <a:gdLst>
                  <a:gd name="T0" fmla="*/ 9 w 13"/>
                  <a:gd name="T1" fmla="*/ 1 h 11"/>
                  <a:gd name="T2" fmla="*/ 0 w 13"/>
                  <a:gd name="T3" fmla="*/ 11 h 11"/>
                  <a:gd name="T4" fmla="*/ 11 w 13"/>
                  <a:gd name="T5" fmla="*/ 3 h 11"/>
                  <a:gd name="T6" fmla="*/ 9 w 13"/>
                  <a:gd name="T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1">
                    <a:moveTo>
                      <a:pt x="9" y="1"/>
                    </a:moveTo>
                    <a:cubicBezTo>
                      <a:pt x="7" y="2"/>
                      <a:pt x="0" y="5"/>
                      <a:pt x="0" y="11"/>
                    </a:cubicBezTo>
                    <a:cubicBezTo>
                      <a:pt x="0" y="11"/>
                      <a:pt x="8" y="5"/>
                      <a:pt x="11" y="3"/>
                    </a:cubicBezTo>
                    <a:cubicBezTo>
                      <a:pt x="13" y="1"/>
                      <a:pt x="11" y="0"/>
                      <a:pt x="9" y="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śļîḓe">
                <a:extLst>
                  <a:ext uri="{FF2B5EF4-FFF2-40B4-BE49-F238E27FC236}">
                    <a16:creationId xmlns:a16="http://schemas.microsoft.com/office/drawing/2014/main" xmlns="" id="{AAF9CDA7-EFC9-4264-B4DE-20D3759A2604}"/>
                  </a:ext>
                </a:extLst>
              </p:cNvPr>
              <p:cNvSpPr/>
              <p:nvPr/>
            </p:nvSpPr>
            <p:spPr bwMode="auto">
              <a:xfrm>
                <a:off x="7990906" y="1433879"/>
                <a:ext cx="15343" cy="16439"/>
              </a:xfrm>
              <a:custGeom>
                <a:avLst/>
                <a:gdLst>
                  <a:gd name="T0" fmla="*/ 10 w 29"/>
                  <a:gd name="T1" fmla="*/ 9 h 33"/>
                  <a:gd name="T2" fmla="*/ 7 w 29"/>
                  <a:gd name="T3" fmla="*/ 23 h 33"/>
                  <a:gd name="T4" fmla="*/ 3 w 29"/>
                  <a:gd name="T5" fmla="*/ 33 h 33"/>
                  <a:gd name="T6" fmla="*/ 12 w 29"/>
                  <a:gd name="T7" fmla="*/ 27 h 33"/>
                  <a:gd name="T8" fmla="*/ 26 w 29"/>
                  <a:gd name="T9" fmla="*/ 17 h 33"/>
                  <a:gd name="T10" fmla="*/ 27 w 29"/>
                  <a:gd name="T11" fmla="*/ 6 h 33"/>
                  <a:gd name="T12" fmla="*/ 10 w 29"/>
                  <a:gd name="T1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3">
                    <a:moveTo>
                      <a:pt x="10" y="9"/>
                    </a:moveTo>
                    <a:cubicBezTo>
                      <a:pt x="9" y="12"/>
                      <a:pt x="10" y="16"/>
                      <a:pt x="7" y="23"/>
                    </a:cubicBezTo>
                    <a:cubicBezTo>
                      <a:pt x="3" y="31"/>
                      <a:pt x="0" y="30"/>
                      <a:pt x="3" y="33"/>
                    </a:cubicBezTo>
                    <a:cubicBezTo>
                      <a:pt x="3" y="33"/>
                      <a:pt x="9" y="29"/>
                      <a:pt x="12" y="27"/>
                    </a:cubicBezTo>
                    <a:cubicBezTo>
                      <a:pt x="16" y="24"/>
                      <a:pt x="22" y="19"/>
                      <a:pt x="26" y="17"/>
                    </a:cubicBezTo>
                    <a:cubicBezTo>
                      <a:pt x="29" y="14"/>
                      <a:pt x="27" y="11"/>
                      <a:pt x="27" y="6"/>
                    </a:cubicBezTo>
                    <a:cubicBezTo>
                      <a:pt x="27" y="0"/>
                      <a:pt x="11" y="7"/>
                      <a:pt x="10" y="9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Sļíḑe">
                <a:extLst>
                  <a:ext uri="{FF2B5EF4-FFF2-40B4-BE49-F238E27FC236}">
                    <a16:creationId xmlns:a16="http://schemas.microsoft.com/office/drawing/2014/main" xmlns="" id="{E8B90A15-35F9-4D39-833E-D0E3A23C4D20}"/>
                  </a:ext>
                </a:extLst>
              </p:cNvPr>
              <p:cNvSpPr/>
              <p:nvPr/>
            </p:nvSpPr>
            <p:spPr bwMode="auto">
              <a:xfrm>
                <a:off x="8341612" y="1353875"/>
                <a:ext cx="18631" cy="6576"/>
              </a:xfrm>
              <a:custGeom>
                <a:avLst/>
                <a:gdLst>
                  <a:gd name="T0" fmla="*/ 4 w 38"/>
                  <a:gd name="T1" fmla="*/ 8 h 13"/>
                  <a:gd name="T2" fmla="*/ 23 w 38"/>
                  <a:gd name="T3" fmla="*/ 13 h 13"/>
                  <a:gd name="T4" fmla="*/ 33 w 38"/>
                  <a:gd name="T5" fmla="*/ 11 h 13"/>
                  <a:gd name="T6" fmla="*/ 27 w 38"/>
                  <a:gd name="T7" fmla="*/ 8 h 13"/>
                  <a:gd name="T8" fmla="*/ 9 w 38"/>
                  <a:gd name="T9" fmla="*/ 1 h 13"/>
                  <a:gd name="T10" fmla="*/ 4 w 38"/>
                  <a:gd name="T11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3">
                    <a:moveTo>
                      <a:pt x="4" y="8"/>
                    </a:moveTo>
                    <a:cubicBezTo>
                      <a:pt x="7" y="12"/>
                      <a:pt x="17" y="12"/>
                      <a:pt x="23" y="13"/>
                    </a:cubicBezTo>
                    <a:cubicBezTo>
                      <a:pt x="23" y="13"/>
                      <a:pt x="28" y="12"/>
                      <a:pt x="33" y="11"/>
                    </a:cubicBezTo>
                    <a:cubicBezTo>
                      <a:pt x="38" y="10"/>
                      <a:pt x="34" y="9"/>
                      <a:pt x="27" y="8"/>
                    </a:cubicBezTo>
                    <a:cubicBezTo>
                      <a:pt x="20" y="7"/>
                      <a:pt x="14" y="3"/>
                      <a:pt x="9" y="1"/>
                    </a:cubicBezTo>
                    <a:cubicBezTo>
                      <a:pt x="4" y="0"/>
                      <a:pt x="0" y="4"/>
                      <a:pt x="4" y="8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ṡ1îďè">
                <a:extLst>
                  <a:ext uri="{FF2B5EF4-FFF2-40B4-BE49-F238E27FC236}">
                    <a16:creationId xmlns:a16="http://schemas.microsoft.com/office/drawing/2014/main" xmlns="" id="{B6D53B6C-46F0-440F-B9A4-60A0D2DC5357}"/>
                  </a:ext>
                </a:extLst>
              </p:cNvPr>
              <p:cNvSpPr/>
              <p:nvPr/>
            </p:nvSpPr>
            <p:spPr bwMode="auto">
              <a:xfrm>
                <a:off x="8303253" y="1336339"/>
                <a:ext cx="36167" cy="20823"/>
              </a:xfrm>
              <a:custGeom>
                <a:avLst/>
                <a:gdLst>
                  <a:gd name="T0" fmla="*/ 55 w 71"/>
                  <a:gd name="T1" fmla="*/ 27 h 40"/>
                  <a:gd name="T2" fmla="*/ 43 w 71"/>
                  <a:gd name="T3" fmla="*/ 19 h 40"/>
                  <a:gd name="T4" fmla="*/ 34 w 71"/>
                  <a:gd name="T5" fmla="*/ 4 h 40"/>
                  <a:gd name="T6" fmla="*/ 18 w 71"/>
                  <a:gd name="T7" fmla="*/ 2 h 40"/>
                  <a:gd name="T8" fmla="*/ 4 w 71"/>
                  <a:gd name="T9" fmla="*/ 9 h 40"/>
                  <a:gd name="T10" fmla="*/ 3 w 71"/>
                  <a:gd name="T11" fmla="*/ 18 h 40"/>
                  <a:gd name="T12" fmla="*/ 6 w 71"/>
                  <a:gd name="T13" fmla="*/ 26 h 40"/>
                  <a:gd name="T14" fmla="*/ 15 w 71"/>
                  <a:gd name="T15" fmla="*/ 31 h 40"/>
                  <a:gd name="T16" fmla="*/ 19 w 71"/>
                  <a:gd name="T17" fmla="*/ 38 h 40"/>
                  <a:gd name="T18" fmla="*/ 30 w 71"/>
                  <a:gd name="T19" fmla="*/ 36 h 40"/>
                  <a:gd name="T20" fmla="*/ 34 w 71"/>
                  <a:gd name="T21" fmla="*/ 31 h 40"/>
                  <a:gd name="T22" fmla="*/ 43 w 71"/>
                  <a:gd name="T23" fmla="*/ 39 h 40"/>
                  <a:gd name="T24" fmla="*/ 62 w 71"/>
                  <a:gd name="T25" fmla="*/ 36 h 40"/>
                  <a:gd name="T26" fmla="*/ 68 w 71"/>
                  <a:gd name="T27" fmla="*/ 33 h 40"/>
                  <a:gd name="T28" fmla="*/ 55 w 71"/>
                  <a:gd name="T29" fmla="*/ 2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40">
                    <a:moveTo>
                      <a:pt x="55" y="27"/>
                    </a:moveTo>
                    <a:cubicBezTo>
                      <a:pt x="50" y="26"/>
                      <a:pt x="48" y="24"/>
                      <a:pt x="43" y="19"/>
                    </a:cubicBezTo>
                    <a:cubicBezTo>
                      <a:pt x="39" y="13"/>
                      <a:pt x="36" y="8"/>
                      <a:pt x="34" y="4"/>
                    </a:cubicBezTo>
                    <a:cubicBezTo>
                      <a:pt x="32" y="0"/>
                      <a:pt x="26" y="2"/>
                      <a:pt x="18" y="2"/>
                    </a:cubicBezTo>
                    <a:cubicBezTo>
                      <a:pt x="11" y="2"/>
                      <a:pt x="6" y="5"/>
                      <a:pt x="4" y="9"/>
                    </a:cubicBezTo>
                    <a:cubicBezTo>
                      <a:pt x="1" y="14"/>
                      <a:pt x="6" y="17"/>
                      <a:pt x="3" y="18"/>
                    </a:cubicBezTo>
                    <a:cubicBezTo>
                      <a:pt x="0" y="19"/>
                      <a:pt x="2" y="23"/>
                      <a:pt x="6" y="26"/>
                    </a:cubicBezTo>
                    <a:cubicBezTo>
                      <a:pt x="9" y="30"/>
                      <a:pt x="13" y="28"/>
                      <a:pt x="15" y="31"/>
                    </a:cubicBezTo>
                    <a:cubicBezTo>
                      <a:pt x="18" y="34"/>
                      <a:pt x="15" y="37"/>
                      <a:pt x="19" y="38"/>
                    </a:cubicBezTo>
                    <a:cubicBezTo>
                      <a:pt x="23" y="40"/>
                      <a:pt x="26" y="38"/>
                      <a:pt x="30" y="36"/>
                    </a:cubicBezTo>
                    <a:cubicBezTo>
                      <a:pt x="33" y="33"/>
                      <a:pt x="29" y="30"/>
                      <a:pt x="34" y="31"/>
                    </a:cubicBezTo>
                    <a:cubicBezTo>
                      <a:pt x="39" y="32"/>
                      <a:pt x="34" y="39"/>
                      <a:pt x="43" y="39"/>
                    </a:cubicBezTo>
                    <a:cubicBezTo>
                      <a:pt x="43" y="39"/>
                      <a:pt x="54" y="37"/>
                      <a:pt x="62" y="36"/>
                    </a:cubicBezTo>
                    <a:cubicBezTo>
                      <a:pt x="71" y="35"/>
                      <a:pt x="67" y="35"/>
                      <a:pt x="68" y="33"/>
                    </a:cubicBezTo>
                    <a:cubicBezTo>
                      <a:pt x="69" y="30"/>
                      <a:pt x="61" y="28"/>
                      <a:pt x="55" y="27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s1îḑê">
                <a:extLst>
                  <a:ext uri="{FF2B5EF4-FFF2-40B4-BE49-F238E27FC236}">
                    <a16:creationId xmlns:a16="http://schemas.microsoft.com/office/drawing/2014/main" xmlns="" id="{8812DF32-0CFA-4E38-AD65-8671A7186196}"/>
                  </a:ext>
                </a:extLst>
              </p:cNvPr>
              <p:cNvSpPr/>
              <p:nvPr/>
            </p:nvSpPr>
            <p:spPr bwMode="auto">
              <a:xfrm>
                <a:off x="8302157" y="1305653"/>
                <a:ext cx="48222" cy="31783"/>
              </a:xfrm>
              <a:custGeom>
                <a:avLst/>
                <a:gdLst>
                  <a:gd name="T0" fmla="*/ 10 w 96"/>
                  <a:gd name="T1" fmla="*/ 45 h 62"/>
                  <a:gd name="T2" fmla="*/ 4 w 96"/>
                  <a:gd name="T3" fmla="*/ 57 h 62"/>
                  <a:gd name="T4" fmla="*/ 21 w 96"/>
                  <a:gd name="T5" fmla="*/ 56 h 62"/>
                  <a:gd name="T6" fmla="*/ 35 w 96"/>
                  <a:gd name="T7" fmla="*/ 57 h 62"/>
                  <a:gd name="T8" fmla="*/ 38 w 96"/>
                  <a:gd name="T9" fmla="*/ 50 h 62"/>
                  <a:gd name="T10" fmla="*/ 55 w 96"/>
                  <a:gd name="T11" fmla="*/ 46 h 62"/>
                  <a:gd name="T12" fmla="*/ 49 w 96"/>
                  <a:gd name="T13" fmla="*/ 39 h 62"/>
                  <a:gd name="T14" fmla="*/ 61 w 96"/>
                  <a:gd name="T15" fmla="*/ 30 h 62"/>
                  <a:gd name="T16" fmla="*/ 58 w 96"/>
                  <a:gd name="T17" fmla="*/ 20 h 62"/>
                  <a:gd name="T18" fmla="*/ 70 w 96"/>
                  <a:gd name="T19" fmla="*/ 16 h 62"/>
                  <a:gd name="T20" fmla="*/ 77 w 96"/>
                  <a:gd name="T21" fmla="*/ 10 h 62"/>
                  <a:gd name="T22" fmla="*/ 88 w 96"/>
                  <a:gd name="T23" fmla="*/ 14 h 62"/>
                  <a:gd name="T24" fmla="*/ 83 w 96"/>
                  <a:gd name="T25" fmla="*/ 7 h 62"/>
                  <a:gd name="T26" fmla="*/ 68 w 96"/>
                  <a:gd name="T27" fmla="*/ 7 h 62"/>
                  <a:gd name="T28" fmla="*/ 57 w 96"/>
                  <a:gd name="T29" fmla="*/ 3 h 62"/>
                  <a:gd name="T30" fmla="*/ 51 w 96"/>
                  <a:gd name="T31" fmla="*/ 7 h 62"/>
                  <a:gd name="T32" fmla="*/ 43 w 96"/>
                  <a:gd name="T33" fmla="*/ 13 h 62"/>
                  <a:gd name="T34" fmla="*/ 28 w 96"/>
                  <a:gd name="T35" fmla="*/ 17 h 62"/>
                  <a:gd name="T36" fmla="*/ 30 w 96"/>
                  <a:gd name="T37" fmla="*/ 30 h 62"/>
                  <a:gd name="T38" fmla="*/ 16 w 96"/>
                  <a:gd name="T39" fmla="*/ 34 h 62"/>
                  <a:gd name="T40" fmla="*/ 4 w 96"/>
                  <a:gd name="T41" fmla="*/ 37 h 62"/>
                  <a:gd name="T42" fmla="*/ 10 w 96"/>
                  <a:gd name="T43" fmla="*/ 4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6" h="62">
                    <a:moveTo>
                      <a:pt x="10" y="45"/>
                    </a:moveTo>
                    <a:cubicBezTo>
                      <a:pt x="13" y="49"/>
                      <a:pt x="8" y="52"/>
                      <a:pt x="4" y="57"/>
                    </a:cubicBezTo>
                    <a:cubicBezTo>
                      <a:pt x="0" y="62"/>
                      <a:pt x="15" y="58"/>
                      <a:pt x="21" y="56"/>
                    </a:cubicBezTo>
                    <a:cubicBezTo>
                      <a:pt x="21" y="56"/>
                      <a:pt x="33" y="56"/>
                      <a:pt x="35" y="57"/>
                    </a:cubicBezTo>
                    <a:cubicBezTo>
                      <a:pt x="37" y="58"/>
                      <a:pt x="37" y="55"/>
                      <a:pt x="38" y="50"/>
                    </a:cubicBezTo>
                    <a:cubicBezTo>
                      <a:pt x="39" y="45"/>
                      <a:pt x="47" y="47"/>
                      <a:pt x="55" y="46"/>
                    </a:cubicBezTo>
                    <a:cubicBezTo>
                      <a:pt x="62" y="44"/>
                      <a:pt x="52" y="42"/>
                      <a:pt x="49" y="39"/>
                    </a:cubicBezTo>
                    <a:cubicBezTo>
                      <a:pt x="46" y="35"/>
                      <a:pt x="55" y="32"/>
                      <a:pt x="61" y="30"/>
                    </a:cubicBezTo>
                    <a:cubicBezTo>
                      <a:pt x="67" y="27"/>
                      <a:pt x="60" y="23"/>
                      <a:pt x="58" y="20"/>
                    </a:cubicBezTo>
                    <a:cubicBezTo>
                      <a:pt x="56" y="18"/>
                      <a:pt x="63" y="18"/>
                      <a:pt x="70" y="16"/>
                    </a:cubicBezTo>
                    <a:cubicBezTo>
                      <a:pt x="76" y="14"/>
                      <a:pt x="77" y="15"/>
                      <a:pt x="77" y="10"/>
                    </a:cubicBezTo>
                    <a:cubicBezTo>
                      <a:pt x="76" y="6"/>
                      <a:pt x="80" y="14"/>
                      <a:pt x="88" y="14"/>
                    </a:cubicBezTo>
                    <a:cubicBezTo>
                      <a:pt x="96" y="14"/>
                      <a:pt x="85" y="9"/>
                      <a:pt x="83" y="7"/>
                    </a:cubicBezTo>
                    <a:cubicBezTo>
                      <a:pt x="80" y="5"/>
                      <a:pt x="72" y="7"/>
                      <a:pt x="68" y="7"/>
                    </a:cubicBezTo>
                    <a:cubicBezTo>
                      <a:pt x="64" y="7"/>
                      <a:pt x="59" y="5"/>
                      <a:pt x="57" y="3"/>
                    </a:cubicBezTo>
                    <a:cubicBezTo>
                      <a:pt x="54" y="0"/>
                      <a:pt x="54" y="3"/>
                      <a:pt x="51" y="7"/>
                    </a:cubicBezTo>
                    <a:cubicBezTo>
                      <a:pt x="47" y="10"/>
                      <a:pt x="45" y="14"/>
                      <a:pt x="43" y="13"/>
                    </a:cubicBezTo>
                    <a:cubicBezTo>
                      <a:pt x="41" y="13"/>
                      <a:pt x="32" y="15"/>
                      <a:pt x="28" y="17"/>
                    </a:cubicBezTo>
                    <a:cubicBezTo>
                      <a:pt x="24" y="20"/>
                      <a:pt x="32" y="26"/>
                      <a:pt x="30" y="30"/>
                    </a:cubicBezTo>
                    <a:cubicBezTo>
                      <a:pt x="27" y="35"/>
                      <a:pt x="24" y="34"/>
                      <a:pt x="16" y="34"/>
                    </a:cubicBezTo>
                    <a:cubicBezTo>
                      <a:pt x="9" y="33"/>
                      <a:pt x="8" y="35"/>
                      <a:pt x="4" y="37"/>
                    </a:cubicBezTo>
                    <a:cubicBezTo>
                      <a:pt x="0" y="40"/>
                      <a:pt x="8" y="41"/>
                      <a:pt x="10" y="45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î$ḻíḑê">
                <a:extLst>
                  <a:ext uri="{FF2B5EF4-FFF2-40B4-BE49-F238E27FC236}">
                    <a16:creationId xmlns:a16="http://schemas.microsoft.com/office/drawing/2014/main" xmlns="" id="{D0366290-C157-43E5-8979-3640AF4C0D93}"/>
                  </a:ext>
                </a:extLst>
              </p:cNvPr>
              <p:cNvSpPr/>
              <p:nvPr/>
            </p:nvSpPr>
            <p:spPr bwMode="auto">
              <a:xfrm>
                <a:off x="7937204" y="1371410"/>
                <a:ext cx="53702" cy="27399"/>
              </a:xfrm>
              <a:custGeom>
                <a:avLst/>
                <a:gdLst>
                  <a:gd name="T0" fmla="*/ 104 w 107"/>
                  <a:gd name="T1" fmla="*/ 6 h 54"/>
                  <a:gd name="T2" fmla="*/ 85 w 107"/>
                  <a:gd name="T3" fmla="*/ 2 h 54"/>
                  <a:gd name="T4" fmla="*/ 65 w 107"/>
                  <a:gd name="T5" fmla="*/ 9 h 54"/>
                  <a:gd name="T6" fmla="*/ 53 w 107"/>
                  <a:gd name="T7" fmla="*/ 6 h 54"/>
                  <a:gd name="T8" fmla="*/ 26 w 107"/>
                  <a:gd name="T9" fmla="*/ 22 h 54"/>
                  <a:gd name="T10" fmla="*/ 3 w 107"/>
                  <a:gd name="T11" fmla="*/ 46 h 54"/>
                  <a:gd name="T12" fmla="*/ 23 w 107"/>
                  <a:gd name="T13" fmla="*/ 52 h 54"/>
                  <a:gd name="T14" fmla="*/ 40 w 107"/>
                  <a:gd name="T15" fmla="*/ 54 h 54"/>
                  <a:gd name="T16" fmla="*/ 54 w 107"/>
                  <a:gd name="T17" fmla="*/ 47 h 54"/>
                  <a:gd name="T18" fmla="*/ 75 w 107"/>
                  <a:gd name="T19" fmla="*/ 44 h 54"/>
                  <a:gd name="T20" fmla="*/ 93 w 107"/>
                  <a:gd name="T21" fmla="*/ 31 h 54"/>
                  <a:gd name="T22" fmla="*/ 104 w 107"/>
                  <a:gd name="T23" fmla="*/ 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54">
                    <a:moveTo>
                      <a:pt x="104" y="6"/>
                    </a:moveTo>
                    <a:cubicBezTo>
                      <a:pt x="107" y="0"/>
                      <a:pt x="89" y="2"/>
                      <a:pt x="85" y="2"/>
                    </a:cubicBezTo>
                    <a:cubicBezTo>
                      <a:pt x="81" y="1"/>
                      <a:pt x="75" y="8"/>
                      <a:pt x="65" y="9"/>
                    </a:cubicBezTo>
                    <a:cubicBezTo>
                      <a:pt x="56" y="9"/>
                      <a:pt x="59" y="4"/>
                      <a:pt x="53" y="6"/>
                    </a:cubicBezTo>
                    <a:cubicBezTo>
                      <a:pt x="46" y="7"/>
                      <a:pt x="32" y="14"/>
                      <a:pt x="26" y="22"/>
                    </a:cubicBezTo>
                    <a:cubicBezTo>
                      <a:pt x="19" y="30"/>
                      <a:pt x="0" y="44"/>
                      <a:pt x="3" y="46"/>
                    </a:cubicBezTo>
                    <a:cubicBezTo>
                      <a:pt x="7" y="47"/>
                      <a:pt x="14" y="51"/>
                      <a:pt x="23" y="52"/>
                    </a:cubicBezTo>
                    <a:cubicBezTo>
                      <a:pt x="32" y="52"/>
                      <a:pt x="32" y="54"/>
                      <a:pt x="40" y="54"/>
                    </a:cubicBezTo>
                    <a:cubicBezTo>
                      <a:pt x="47" y="54"/>
                      <a:pt x="49" y="49"/>
                      <a:pt x="54" y="47"/>
                    </a:cubicBezTo>
                    <a:cubicBezTo>
                      <a:pt x="59" y="45"/>
                      <a:pt x="61" y="49"/>
                      <a:pt x="75" y="44"/>
                    </a:cubicBezTo>
                    <a:cubicBezTo>
                      <a:pt x="75" y="44"/>
                      <a:pt x="87" y="37"/>
                      <a:pt x="93" y="31"/>
                    </a:cubicBezTo>
                    <a:cubicBezTo>
                      <a:pt x="99" y="24"/>
                      <a:pt x="101" y="13"/>
                      <a:pt x="104" y="6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$ľîdè">
                <a:extLst>
                  <a:ext uri="{FF2B5EF4-FFF2-40B4-BE49-F238E27FC236}">
                    <a16:creationId xmlns:a16="http://schemas.microsoft.com/office/drawing/2014/main" xmlns="" id="{E017D649-2469-4A42-B5CB-2EA066C47D91}"/>
                  </a:ext>
                </a:extLst>
              </p:cNvPr>
              <p:cNvSpPr/>
              <p:nvPr/>
            </p:nvSpPr>
            <p:spPr bwMode="auto">
              <a:xfrm>
                <a:off x="7862679" y="1259623"/>
                <a:ext cx="305771" cy="124939"/>
              </a:xfrm>
              <a:custGeom>
                <a:avLst/>
                <a:gdLst>
                  <a:gd name="T0" fmla="*/ 5 w 605"/>
                  <a:gd name="T1" fmla="*/ 245 h 247"/>
                  <a:gd name="T2" fmla="*/ 50 w 605"/>
                  <a:gd name="T3" fmla="*/ 220 h 247"/>
                  <a:gd name="T4" fmla="*/ 81 w 605"/>
                  <a:gd name="T5" fmla="*/ 208 h 247"/>
                  <a:gd name="T6" fmla="*/ 97 w 605"/>
                  <a:gd name="T7" fmla="*/ 195 h 247"/>
                  <a:gd name="T8" fmla="*/ 126 w 605"/>
                  <a:gd name="T9" fmla="*/ 189 h 247"/>
                  <a:gd name="T10" fmla="*/ 149 w 605"/>
                  <a:gd name="T11" fmla="*/ 182 h 247"/>
                  <a:gd name="T12" fmla="*/ 158 w 605"/>
                  <a:gd name="T13" fmla="*/ 183 h 247"/>
                  <a:gd name="T14" fmla="*/ 186 w 605"/>
                  <a:gd name="T15" fmla="*/ 171 h 247"/>
                  <a:gd name="T16" fmla="*/ 220 w 605"/>
                  <a:gd name="T17" fmla="*/ 163 h 247"/>
                  <a:gd name="T18" fmla="*/ 237 w 605"/>
                  <a:gd name="T19" fmla="*/ 163 h 247"/>
                  <a:gd name="T20" fmla="*/ 250 w 605"/>
                  <a:gd name="T21" fmla="*/ 167 h 247"/>
                  <a:gd name="T22" fmla="*/ 272 w 605"/>
                  <a:gd name="T23" fmla="*/ 161 h 247"/>
                  <a:gd name="T24" fmla="*/ 276 w 605"/>
                  <a:gd name="T25" fmla="*/ 165 h 247"/>
                  <a:gd name="T26" fmla="*/ 287 w 605"/>
                  <a:gd name="T27" fmla="*/ 153 h 247"/>
                  <a:gd name="T28" fmla="*/ 290 w 605"/>
                  <a:gd name="T29" fmla="*/ 145 h 247"/>
                  <a:gd name="T30" fmla="*/ 308 w 605"/>
                  <a:gd name="T31" fmla="*/ 140 h 247"/>
                  <a:gd name="T32" fmla="*/ 320 w 605"/>
                  <a:gd name="T33" fmla="*/ 142 h 247"/>
                  <a:gd name="T34" fmla="*/ 366 w 605"/>
                  <a:gd name="T35" fmla="*/ 114 h 247"/>
                  <a:gd name="T36" fmla="*/ 373 w 605"/>
                  <a:gd name="T37" fmla="*/ 119 h 247"/>
                  <a:gd name="T38" fmla="*/ 397 w 605"/>
                  <a:gd name="T39" fmla="*/ 105 h 247"/>
                  <a:gd name="T40" fmla="*/ 413 w 605"/>
                  <a:gd name="T41" fmla="*/ 99 h 247"/>
                  <a:gd name="T42" fmla="*/ 430 w 605"/>
                  <a:gd name="T43" fmla="*/ 89 h 247"/>
                  <a:gd name="T44" fmla="*/ 461 w 605"/>
                  <a:gd name="T45" fmla="*/ 76 h 247"/>
                  <a:gd name="T46" fmla="*/ 482 w 605"/>
                  <a:gd name="T47" fmla="*/ 65 h 247"/>
                  <a:gd name="T48" fmla="*/ 507 w 605"/>
                  <a:gd name="T49" fmla="*/ 54 h 247"/>
                  <a:gd name="T50" fmla="*/ 536 w 605"/>
                  <a:gd name="T51" fmla="*/ 46 h 247"/>
                  <a:gd name="T52" fmla="*/ 577 w 605"/>
                  <a:gd name="T53" fmla="*/ 30 h 247"/>
                  <a:gd name="T54" fmla="*/ 603 w 605"/>
                  <a:gd name="T55" fmla="*/ 24 h 247"/>
                  <a:gd name="T56" fmla="*/ 573 w 605"/>
                  <a:gd name="T57" fmla="*/ 10 h 247"/>
                  <a:gd name="T58" fmla="*/ 531 w 605"/>
                  <a:gd name="T59" fmla="*/ 8 h 247"/>
                  <a:gd name="T60" fmla="*/ 505 w 605"/>
                  <a:gd name="T61" fmla="*/ 3 h 247"/>
                  <a:gd name="T62" fmla="*/ 462 w 605"/>
                  <a:gd name="T63" fmla="*/ 5 h 247"/>
                  <a:gd name="T64" fmla="*/ 418 w 605"/>
                  <a:gd name="T65" fmla="*/ 16 h 247"/>
                  <a:gd name="T66" fmla="*/ 390 w 605"/>
                  <a:gd name="T67" fmla="*/ 31 h 247"/>
                  <a:gd name="T68" fmla="*/ 370 w 605"/>
                  <a:gd name="T69" fmla="*/ 41 h 247"/>
                  <a:gd name="T70" fmla="*/ 301 w 605"/>
                  <a:gd name="T71" fmla="*/ 70 h 247"/>
                  <a:gd name="T72" fmla="*/ 267 w 605"/>
                  <a:gd name="T73" fmla="*/ 83 h 247"/>
                  <a:gd name="T74" fmla="*/ 202 w 605"/>
                  <a:gd name="T75" fmla="*/ 109 h 247"/>
                  <a:gd name="T76" fmla="*/ 148 w 605"/>
                  <a:gd name="T77" fmla="*/ 134 h 247"/>
                  <a:gd name="T78" fmla="*/ 100 w 605"/>
                  <a:gd name="T79" fmla="*/ 158 h 247"/>
                  <a:gd name="T80" fmla="*/ 39 w 605"/>
                  <a:gd name="T81" fmla="*/ 195 h 247"/>
                  <a:gd name="T82" fmla="*/ 6 w 605"/>
                  <a:gd name="T83" fmla="*/ 234 h 247"/>
                  <a:gd name="T84" fmla="*/ 5 w 605"/>
                  <a:gd name="T85" fmla="*/ 24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05" h="247">
                    <a:moveTo>
                      <a:pt x="5" y="245"/>
                    </a:moveTo>
                    <a:cubicBezTo>
                      <a:pt x="11" y="242"/>
                      <a:pt x="44" y="224"/>
                      <a:pt x="50" y="220"/>
                    </a:cubicBezTo>
                    <a:cubicBezTo>
                      <a:pt x="57" y="217"/>
                      <a:pt x="75" y="212"/>
                      <a:pt x="81" y="208"/>
                    </a:cubicBezTo>
                    <a:cubicBezTo>
                      <a:pt x="87" y="203"/>
                      <a:pt x="89" y="197"/>
                      <a:pt x="97" y="195"/>
                    </a:cubicBezTo>
                    <a:cubicBezTo>
                      <a:pt x="106" y="193"/>
                      <a:pt x="119" y="193"/>
                      <a:pt x="126" y="189"/>
                    </a:cubicBezTo>
                    <a:cubicBezTo>
                      <a:pt x="133" y="186"/>
                      <a:pt x="149" y="182"/>
                      <a:pt x="149" y="182"/>
                    </a:cubicBezTo>
                    <a:cubicBezTo>
                      <a:pt x="149" y="182"/>
                      <a:pt x="152" y="187"/>
                      <a:pt x="158" y="183"/>
                    </a:cubicBezTo>
                    <a:cubicBezTo>
                      <a:pt x="165" y="180"/>
                      <a:pt x="180" y="174"/>
                      <a:pt x="186" y="171"/>
                    </a:cubicBezTo>
                    <a:cubicBezTo>
                      <a:pt x="192" y="168"/>
                      <a:pt x="216" y="165"/>
                      <a:pt x="220" y="163"/>
                    </a:cubicBezTo>
                    <a:cubicBezTo>
                      <a:pt x="225" y="162"/>
                      <a:pt x="235" y="160"/>
                      <a:pt x="237" y="163"/>
                    </a:cubicBezTo>
                    <a:cubicBezTo>
                      <a:pt x="239" y="167"/>
                      <a:pt x="245" y="169"/>
                      <a:pt x="250" y="167"/>
                    </a:cubicBezTo>
                    <a:cubicBezTo>
                      <a:pt x="254" y="166"/>
                      <a:pt x="272" y="161"/>
                      <a:pt x="272" y="161"/>
                    </a:cubicBezTo>
                    <a:cubicBezTo>
                      <a:pt x="276" y="165"/>
                      <a:pt x="276" y="165"/>
                      <a:pt x="276" y="165"/>
                    </a:cubicBezTo>
                    <a:cubicBezTo>
                      <a:pt x="285" y="161"/>
                      <a:pt x="293" y="156"/>
                      <a:pt x="287" y="153"/>
                    </a:cubicBezTo>
                    <a:cubicBezTo>
                      <a:pt x="282" y="151"/>
                      <a:pt x="285" y="148"/>
                      <a:pt x="290" y="145"/>
                    </a:cubicBezTo>
                    <a:cubicBezTo>
                      <a:pt x="294" y="142"/>
                      <a:pt x="310" y="137"/>
                      <a:pt x="308" y="140"/>
                    </a:cubicBezTo>
                    <a:cubicBezTo>
                      <a:pt x="305" y="143"/>
                      <a:pt x="309" y="148"/>
                      <a:pt x="320" y="142"/>
                    </a:cubicBezTo>
                    <a:cubicBezTo>
                      <a:pt x="331" y="135"/>
                      <a:pt x="363" y="113"/>
                      <a:pt x="366" y="114"/>
                    </a:cubicBezTo>
                    <a:cubicBezTo>
                      <a:pt x="368" y="115"/>
                      <a:pt x="367" y="122"/>
                      <a:pt x="373" y="119"/>
                    </a:cubicBezTo>
                    <a:cubicBezTo>
                      <a:pt x="379" y="116"/>
                      <a:pt x="392" y="107"/>
                      <a:pt x="397" y="105"/>
                    </a:cubicBezTo>
                    <a:cubicBezTo>
                      <a:pt x="402" y="102"/>
                      <a:pt x="413" y="102"/>
                      <a:pt x="413" y="99"/>
                    </a:cubicBezTo>
                    <a:cubicBezTo>
                      <a:pt x="413" y="95"/>
                      <a:pt x="426" y="88"/>
                      <a:pt x="430" y="89"/>
                    </a:cubicBezTo>
                    <a:cubicBezTo>
                      <a:pt x="433" y="89"/>
                      <a:pt x="457" y="78"/>
                      <a:pt x="461" y="76"/>
                    </a:cubicBezTo>
                    <a:cubicBezTo>
                      <a:pt x="464" y="74"/>
                      <a:pt x="477" y="69"/>
                      <a:pt x="482" y="65"/>
                    </a:cubicBezTo>
                    <a:cubicBezTo>
                      <a:pt x="487" y="61"/>
                      <a:pt x="497" y="57"/>
                      <a:pt x="507" y="54"/>
                    </a:cubicBezTo>
                    <a:cubicBezTo>
                      <a:pt x="517" y="51"/>
                      <a:pt x="522" y="52"/>
                      <a:pt x="536" y="46"/>
                    </a:cubicBezTo>
                    <a:cubicBezTo>
                      <a:pt x="550" y="40"/>
                      <a:pt x="571" y="30"/>
                      <a:pt x="577" y="30"/>
                    </a:cubicBezTo>
                    <a:cubicBezTo>
                      <a:pt x="583" y="30"/>
                      <a:pt x="605" y="29"/>
                      <a:pt x="603" y="24"/>
                    </a:cubicBezTo>
                    <a:cubicBezTo>
                      <a:pt x="601" y="18"/>
                      <a:pt x="584" y="14"/>
                      <a:pt x="573" y="10"/>
                    </a:cubicBezTo>
                    <a:cubicBezTo>
                      <a:pt x="562" y="6"/>
                      <a:pt x="547" y="9"/>
                      <a:pt x="531" y="8"/>
                    </a:cubicBezTo>
                    <a:cubicBezTo>
                      <a:pt x="515" y="6"/>
                      <a:pt x="525" y="7"/>
                      <a:pt x="505" y="3"/>
                    </a:cubicBezTo>
                    <a:cubicBezTo>
                      <a:pt x="484" y="0"/>
                      <a:pt x="470" y="4"/>
                      <a:pt x="462" y="5"/>
                    </a:cubicBezTo>
                    <a:cubicBezTo>
                      <a:pt x="453" y="7"/>
                      <a:pt x="428" y="11"/>
                      <a:pt x="418" y="16"/>
                    </a:cubicBezTo>
                    <a:cubicBezTo>
                      <a:pt x="408" y="20"/>
                      <a:pt x="392" y="25"/>
                      <a:pt x="390" y="31"/>
                    </a:cubicBezTo>
                    <a:cubicBezTo>
                      <a:pt x="388" y="37"/>
                      <a:pt x="387" y="36"/>
                      <a:pt x="370" y="41"/>
                    </a:cubicBezTo>
                    <a:cubicBezTo>
                      <a:pt x="353" y="46"/>
                      <a:pt x="308" y="66"/>
                      <a:pt x="301" y="70"/>
                    </a:cubicBezTo>
                    <a:cubicBezTo>
                      <a:pt x="293" y="74"/>
                      <a:pt x="277" y="77"/>
                      <a:pt x="267" y="83"/>
                    </a:cubicBezTo>
                    <a:cubicBezTo>
                      <a:pt x="257" y="88"/>
                      <a:pt x="219" y="100"/>
                      <a:pt x="202" y="109"/>
                    </a:cubicBezTo>
                    <a:cubicBezTo>
                      <a:pt x="185" y="118"/>
                      <a:pt x="162" y="126"/>
                      <a:pt x="148" y="134"/>
                    </a:cubicBezTo>
                    <a:cubicBezTo>
                      <a:pt x="133" y="142"/>
                      <a:pt x="119" y="147"/>
                      <a:pt x="100" y="158"/>
                    </a:cubicBezTo>
                    <a:cubicBezTo>
                      <a:pt x="81" y="169"/>
                      <a:pt x="51" y="188"/>
                      <a:pt x="39" y="195"/>
                    </a:cubicBezTo>
                    <a:cubicBezTo>
                      <a:pt x="27" y="202"/>
                      <a:pt x="11" y="229"/>
                      <a:pt x="6" y="234"/>
                    </a:cubicBezTo>
                    <a:cubicBezTo>
                      <a:pt x="1" y="239"/>
                      <a:pt x="0" y="247"/>
                      <a:pt x="5" y="245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ŝ1iďé">
                <a:extLst>
                  <a:ext uri="{FF2B5EF4-FFF2-40B4-BE49-F238E27FC236}">
                    <a16:creationId xmlns:a16="http://schemas.microsoft.com/office/drawing/2014/main" xmlns="" id="{D7D8CF78-1CA0-44F4-B5A6-2C5993131833}"/>
                  </a:ext>
                </a:extLst>
              </p:cNvPr>
              <p:cNvSpPr/>
              <p:nvPr/>
            </p:nvSpPr>
            <p:spPr bwMode="auto">
              <a:xfrm>
                <a:off x="8167355" y="1300173"/>
                <a:ext cx="41646" cy="23015"/>
              </a:xfrm>
              <a:custGeom>
                <a:avLst/>
                <a:gdLst>
                  <a:gd name="T0" fmla="*/ 17 w 82"/>
                  <a:gd name="T1" fmla="*/ 21 h 46"/>
                  <a:gd name="T2" fmla="*/ 21 w 82"/>
                  <a:gd name="T3" fmla="*/ 23 h 46"/>
                  <a:gd name="T4" fmla="*/ 18 w 82"/>
                  <a:gd name="T5" fmla="*/ 37 h 46"/>
                  <a:gd name="T6" fmla="*/ 34 w 82"/>
                  <a:gd name="T7" fmla="*/ 39 h 46"/>
                  <a:gd name="T8" fmla="*/ 36 w 82"/>
                  <a:gd name="T9" fmla="*/ 28 h 46"/>
                  <a:gd name="T10" fmla="*/ 53 w 82"/>
                  <a:gd name="T11" fmla="*/ 18 h 46"/>
                  <a:gd name="T12" fmla="*/ 76 w 82"/>
                  <a:gd name="T13" fmla="*/ 8 h 46"/>
                  <a:gd name="T14" fmla="*/ 35 w 82"/>
                  <a:gd name="T15" fmla="*/ 5 h 46"/>
                  <a:gd name="T16" fmla="*/ 33 w 82"/>
                  <a:gd name="T17" fmla="*/ 16 h 46"/>
                  <a:gd name="T18" fmla="*/ 26 w 82"/>
                  <a:gd name="T19" fmla="*/ 13 h 46"/>
                  <a:gd name="T20" fmla="*/ 19 w 82"/>
                  <a:gd name="T21" fmla="*/ 8 h 46"/>
                  <a:gd name="T22" fmla="*/ 12 w 82"/>
                  <a:gd name="T23" fmla="*/ 4 h 46"/>
                  <a:gd name="T24" fmla="*/ 7 w 82"/>
                  <a:gd name="T25" fmla="*/ 20 h 46"/>
                  <a:gd name="T26" fmla="*/ 17 w 82"/>
                  <a:gd name="T27" fmla="*/ 2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46">
                    <a:moveTo>
                      <a:pt x="17" y="21"/>
                    </a:moveTo>
                    <a:cubicBezTo>
                      <a:pt x="22" y="17"/>
                      <a:pt x="16" y="23"/>
                      <a:pt x="21" y="23"/>
                    </a:cubicBezTo>
                    <a:cubicBezTo>
                      <a:pt x="25" y="23"/>
                      <a:pt x="23" y="29"/>
                      <a:pt x="18" y="37"/>
                    </a:cubicBezTo>
                    <a:cubicBezTo>
                      <a:pt x="12" y="46"/>
                      <a:pt x="23" y="45"/>
                      <a:pt x="34" y="39"/>
                    </a:cubicBezTo>
                    <a:cubicBezTo>
                      <a:pt x="34" y="39"/>
                      <a:pt x="37" y="32"/>
                      <a:pt x="36" y="28"/>
                    </a:cubicBezTo>
                    <a:cubicBezTo>
                      <a:pt x="35" y="24"/>
                      <a:pt x="46" y="22"/>
                      <a:pt x="53" y="18"/>
                    </a:cubicBezTo>
                    <a:cubicBezTo>
                      <a:pt x="59" y="14"/>
                      <a:pt x="70" y="12"/>
                      <a:pt x="76" y="8"/>
                    </a:cubicBezTo>
                    <a:cubicBezTo>
                      <a:pt x="82" y="3"/>
                      <a:pt x="39" y="3"/>
                      <a:pt x="35" y="5"/>
                    </a:cubicBezTo>
                    <a:cubicBezTo>
                      <a:pt x="30" y="6"/>
                      <a:pt x="36" y="14"/>
                      <a:pt x="33" y="16"/>
                    </a:cubicBezTo>
                    <a:cubicBezTo>
                      <a:pt x="31" y="18"/>
                      <a:pt x="29" y="13"/>
                      <a:pt x="26" y="13"/>
                    </a:cubicBezTo>
                    <a:cubicBezTo>
                      <a:pt x="24" y="14"/>
                      <a:pt x="19" y="16"/>
                      <a:pt x="19" y="8"/>
                    </a:cubicBezTo>
                    <a:cubicBezTo>
                      <a:pt x="19" y="0"/>
                      <a:pt x="17" y="2"/>
                      <a:pt x="12" y="4"/>
                    </a:cubicBezTo>
                    <a:cubicBezTo>
                      <a:pt x="7" y="6"/>
                      <a:pt x="14" y="11"/>
                      <a:pt x="7" y="20"/>
                    </a:cubicBezTo>
                    <a:cubicBezTo>
                      <a:pt x="0" y="28"/>
                      <a:pt x="12" y="24"/>
                      <a:pt x="17" y="2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ṡḻïḑé">
                <a:extLst>
                  <a:ext uri="{FF2B5EF4-FFF2-40B4-BE49-F238E27FC236}">
                    <a16:creationId xmlns:a16="http://schemas.microsoft.com/office/drawing/2014/main" xmlns="" id="{D09D3E89-132D-4830-9FD2-9B94538D399B}"/>
                  </a:ext>
                </a:extLst>
              </p:cNvPr>
              <p:cNvSpPr/>
              <p:nvPr/>
            </p:nvSpPr>
            <p:spPr bwMode="auto">
              <a:xfrm>
                <a:off x="8191466" y="1311133"/>
                <a:ext cx="19727" cy="6576"/>
              </a:xfrm>
              <a:custGeom>
                <a:avLst/>
                <a:gdLst>
                  <a:gd name="T0" fmla="*/ 15 w 39"/>
                  <a:gd name="T1" fmla="*/ 2 h 14"/>
                  <a:gd name="T2" fmla="*/ 0 w 39"/>
                  <a:gd name="T3" fmla="*/ 12 h 14"/>
                  <a:gd name="T4" fmla="*/ 12 w 39"/>
                  <a:gd name="T5" fmla="*/ 11 h 14"/>
                  <a:gd name="T6" fmla="*/ 30 w 39"/>
                  <a:gd name="T7" fmla="*/ 7 h 14"/>
                  <a:gd name="T8" fmla="*/ 15 w 39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">
                    <a:moveTo>
                      <a:pt x="15" y="2"/>
                    </a:moveTo>
                    <a:cubicBezTo>
                      <a:pt x="7" y="1"/>
                      <a:pt x="3" y="6"/>
                      <a:pt x="0" y="12"/>
                    </a:cubicBezTo>
                    <a:cubicBezTo>
                      <a:pt x="0" y="12"/>
                      <a:pt x="6" y="11"/>
                      <a:pt x="12" y="11"/>
                    </a:cubicBezTo>
                    <a:cubicBezTo>
                      <a:pt x="18" y="11"/>
                      <a:pt x="21" y="14"/>
                      <a:pt x="30" y="7"/>
                    </a:cubicBezTo>
                    <a:cubicBezTo>
                      <a:pt x="39" y="0"/>
                      <a:pt x="24" y="3"/>
                      <a:pt x="15" y="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ṥḷîḋè">
                <a:extLst>
                  <a:ext uri="{FF2B5EF4-FFF2-40B4-BE49-F238E27FC236}">
                    <a16:creationId xmlns:a16="http://schemas.microsoft.com/office/drawing/2014/main" xmlns="" id="{9C571CF8-A96E-4FAE-AFAC-E29660CAB8D9}"/>
                  </a:ext>
                </a:extLst>
              </p:cNvPr>
              <p:cNvSpPr/>
              <p:nvPr/>
            </p:nvSpPr>
            <p:spPr bwMode="auto">
              <a:xfrm>
                <a:off x="7874735" y="1688141"/>
                <a:ext cx="8768" cy="10960"/>
              </a:xfrm>
              <a:custGeom>
                <a:avLst/>
                <a:gdLst>
                  <a:gd name="T0" fmla="*/ 10 w 16"/>
                  <a:gd name="T1" fmla="*/ 1 h 23"/>
                  <a:gd name="T2" fmla="*/ 2 w 16"/>
                  <a:gd name="T3" fmla="*/ 11 h 23"/>
                  <a:gd name="T4" fmla="*/ 3 w 16"/>
                  <a:gd name="T5" fmla="*/ 23 h 23"/>
                  <a:gd name="T6" fmla="*/ 8 w 16"/>
                  <a:gd name="T7" fmla="*/ 22 h 23"/>
                  <a:gd name="T8" fmla="*/ 13 w 16"/>
                  <a:gd name="T9" fmla="*/ 8 h 23"/>
                  <a:gd name="T10" fmla="*/ 10 w 16"/>
                  <a:gd name="T1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3">
                    <a:moveTo>
                      <a:pt x="10" y="1"/>
                    </a:moveTo>
                    <a:cubicBezTo>
                      <a:pt x="6" y="2"/>
                      <a:pt x="0" y="7"/>
                      <a:pt x="2" y="11"/>
                    </a:cubicBezTo>
                    <a:cubicBezTo>
                      <a:pt x="3" y="14"/>
                      <a:pt x="1" y="16"/>
                      <a:pt x="3" y="23"/>
                    </a:cubicBezTo>
                    <a:cubicBezTo>
                      <a:pt x="3" y="23"/>
                      <a:pt x="5" y="23"/>
                      <a:pt x="8" y="22"/>
                    </a:cubicBezTo>
                    <a:cubicBezTo>
                      <a:pt x="10" y="21"/>
                      <a:pt x="16" y="14"/>
                      <a:pt x="13" y="8"/>
                    </a:cubicBezTo>
                    <a:cubicBezTo>
                      <a:pt x="10" y="2"/>
                      <a:pt x="14" y="0"/>
                      <a:pt x="10" y="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Sļîḋé">
                <a:extLst>
                  <a:ext uri="{FF2B5EF4-FFF2-40B4-BE49-F238E27FC236}">
                    <a16:creationId xmlns:a16="http://schemas.microsoft.com/office/drawing/2014/main" xmlns="" id="{BD699F41-5A31-476E-AF89-41D9FB1653B3}"/>
                  </a:ext>
                </a:extLst>
              </p:cNvPr>
              <p:cNvSpPr/>
              <p:nvPr/>
            </p:nvSpPr>
            <p:spPr bwMode="auto">
              <a:xfrm>
                <a:off x="7887886" y="1692525"/>
                <a:ext cx="7672" cy="7672"/>
              </a:xfrm>
              <a:custGeom>
                <a:avLst/>
                <a:gdLst>
                  <a:gd name="T0" fmla="*/ 0 w 14"/>
                  <a:gd name="T1" fmla="*/ 12 h 14"/>
                  <a:gd name="T2" fmla="*/ 10 w 14"/>
                  <a:gd name="T3" fmla="*/ 14 h 14"/>
                  <a:gd name="T4" fmla="*/ 11 w 14"/>
                  <a:gd name="T5" fmla="*/ 3 h 14"/>
                  <a:gd name="T6" fmla="*/ 0 w 14"/>
                  <a:gd name="T7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4">
                    <a:moveTo>
                      <a:pt x="0" y="12"/>
                    </a:moveTo>
                    <a:cubicBezTo>
                      <a:pt x="0" y="12"/>
                      <a:pt x="5" y="14"/>
                      <a:pt x="10" y="14"/>
                    </a:cubicBezTo>
                    <a:cubicBezTo>
                      <a:pt x="14" y="14"/>
                      <a:pt x="14" y="6"/>
                      <a:pt x="11" y="3"/>
                    </a:cubicBezTo>
                    <a:cubicBezTo>
                      <a:pt x="7" y="0"/>
                      <a:pt x="0" y="7"/>
                      <a:pt x="0" y="1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ṣľîḓè">
                <a:extLst>
                  <a:ext uri="{FF2B5EF4-FFF2-40B4-BE49-F238E27FC236}">
                    <a16:creationId xmlns:a16="http://schemas.microsoft.com/office/drawing/2014/main" xmlns="" id="{A203D5BA-A61A-4037-8704-7623A4157060}"/>
                  </a:ext>
                </a:extLst>
              </p:cNvPr>
              <p:cNvSpPr/>
              <p:nvPr/>
            </p:nvSpPr>
            <p:spPr bwMode="auto">
              <a:xfrm>
                <a:off x="7886790" y="1682661"/>
                <a:ext cx="12056" cy="9864"/>
              </a:xfrm>
              <a:custGeom>
                <a:avLst/>
                <a:gdLst>
                  <a:gd name="T0" fmla="*/ 20 w 24"/>
                  <a:gd name="T1" fmla="*/ 4 h 20"/>
                  <a:gd name="T2" fmla="*/ 6 w 24"/>
                  <a:gd name="T3" fmla="*/ 11 h 20"/>
                  <a:gd name="T4" fmla="*/ 7 w 24"/>
                  <a:gd name="T5" fmla="*/ 19 h 20"/>
                  <a:gd name="T6" fmla="*/ 18 w 24"/>
                  <a:gd name="T7" fmla="*/ 17 h 20"/>
                  <a:gd name="T8" fmla="*/ 20 w 24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20" y="4"/>
                    </a:moveTo>
                    <a:cubicBezTo>
                      <a:pt x="18" y="0"/>
                      <a:pt x="11" y="3"/>
                      <a:pt x="6" y="11"/>
                    </a:cubicBezTo>
                    <a:cubicBezTo>
                      <a:pt x="0" y="20"/>
                      <a:pt x="2" y="20"/>
                      <a:pt x="7" y="19"/>
                    </a:cubicBezTo>
                    <a:cubicBezTo>
                      <a:pt x="7" y="19"/>
                      <a:pt x="12" y="20"/>
                      <a:pt x="18" y="17"/>
                    </a:cubicBezTo>
                    <a:cubicBezTo>
                      <a:pt x="24" y="15"/>
                      <a:pt x="22" y="7"/>
                      <a:pt x="20" y="4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slîďe">
                <a:extLst>
                  <a:ext uri="{FF2B5EF4-FFF2-40B4-BE49-F238E27FC236}">
                    <a16:creationId xmlns:a16="http://schemas.microsoft.com/office/drawing/2014/main" xmlns="" id="{44720A88-10E4-454A-B444-7313E8A73924}"/>
                  </a:ext>
                </a:extLst>
              </p:cNvPr>
              <p:cNvSpPr/>
              <p:nvPr/>
            </p:nvSpPr>
            <p:spPr bwMode="auto">
              <a:xfrm>
                <a:off x="7902134" y="1678277"/>
                <a:ext cx="9864" cy="10960"/>
              </a:xfrm>
              <a:custGeom>
                <a:avLst/>
                <a:gdLst>
                  <a:gd name="T0" fmla="*/ 9 w 20"/>
                  <a:gd name="T1" fmla="*/ 20 h 22"/>
                  <a:gd name="T2" fmla="*/ 17 w 20"/>
                  <a:gd name="T3" fmla="*/ 13 h 22"/>
                  <a:gd name="T4" fmla="*/ 13 w 20"/>
                  <a:gd name="T5" fmla="*/ 3 h 22"/>
                  <a:gd name="T6" fmla="*/ 3 w 20"/>
                  <a:gd name="T7" fmla="*/ 16 h 22"/>
                  <a:gd name="T8" fmla="*/ 9 w 20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9" y="20"/>
                    </a:moveTo>
                    <a:cubicBezTo>
                      <a:pt x="15" y="18"/>
                      <a:pt x="15" y="17"/>
                      <a:pt x="17" y="13"/>
                    </a:cubicBezTo>
                    <a:cubicBezTo>
                      <a:pt x="20" y="10"/>
                      <a:pt x="17" y="6"/>
                      <a:pt x="13" y="3"/>
                    </a:cubicBezTo>
                    <a:cubicBezTo>
                      <a:pt x="9" y="0"/>
                      <a:pt x="0" y="11"/>
                      <a:pt x="3" y="16"/>
                    </a:cubicBezTo>
                    <a:cubicBezTo>
                      <a:pt x="3" y="16"/>
                      <a:pt x="3" y="22"/>
                      <a:pt x="9" y="2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$1îde">
                <a:extLst>
                  <a:ext uri="{FF2B5EF4-FFF2-40B4-BE49-F238E27FC236}">
                    <a16:creationId xmlns:a16="http://schemas.microsoft.com/office/drawing/2014/main" xmlns="" id="{7AD40711-B391-4F45-A6D1-03371C54DBBC}"/>
                  </a:ext>
                </a:extLst>
              </p:cNvPr>
              <p:cNvSpPr/>
              <p:nvPr/>
            </p:nvSpPr>
            <p:spPr bwMode="auto">
              <a:xfrm>
                <a:off x="7950356" y="1676085"/>
                <a:ext cx="6576" cy="6576"/>
              </a:xfrm>
              <a:custGeom>
                <a:avLst/>
                <a:gdLst>
                  <a:gd name="T0" fmla="*/ 9 w 13"/>
                  <a:gd name="T1" fmla="*/ 2 h 12"/>
                  <a:gd name="T2" fmla="*/ 2 w 13"/>
                  <a:gd name="T3" fmla="*/ 12 h 12"/>
                  <a:gd name="T4" fmla="*/ 9 w 13"/>
                  <a:gd name="T5" fmla="*/ 9 h 12"/>
                  <a:gd name="T6" fmla="*/ 9 w 13"/>
                  <a:gd name="T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2">
                    <a:moveTo>
                      <a:pt x="9" y="2"/>
                    </a:moveTo>
                    <a:cubicBezTo>
                      <a:pt x="7" y="0"/>
                      <a:pt x="0" y="9"/>
                      <a:pt x="2" y="12"/>
                    </a:cubicBezTo>
                    <a:cubicBezTo>
                      <a:pt x="2" y="12"/>
                      <a:pt x="6" y="11"/>
                      <a:pt x="9" y="9"/>
                    </a:cubicBezTo>
                    <a:cubicBezTo>
                      <a:pt x="13" y="7"/>
                      <a:pt x="11" y="3"/>
                      <a:pt x="9" y="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ŝļíḓe">
                <a:extLst>
                  <a:ext uri="{FF2B5EF4-FFF2-40B4-BE49-F238E27FC236}">
                    <a16:creationId xmlns:a16="http://schemas.microsoft.com/office/drawing/2014/main" xmlns="" id="{C49D6493-C5A0-4959-AA32-ADEB8864770D}"/>
                  </a:ext>
                </a:extLst>
              </p:cNvPr>
              <p:cNvSpPr/>
              <p:nvPr/>
            </p:nvSpPr>
            <p:spPr bwMode="auto">
              <a:xfrm>
                <a:off x="8000770" y="1750610"/>
                <a:ext cx="8768" cy="6576"/>
              </a:xfrm>
              <a:custGeom>
                <a:avLst/>
                <a:gdLst>
                  <a:gd name="T0" fmla="*/ 7 w 16"/>
                  <a:gd name="T1" fmla="*/ 1 h 13"/>
                  <a:gd name="T2" fmla="*/ 1 w 16"/>
                  <a:gd name="T3" fmla="*/ 11 h 13"/>
                  <a:gd name="T4" fmla="*/ 10 w 16"/>
                  <a:gd name="T5" fmla="*/ 9 h 13"/>
                  <a:gd name="T6" fmla="*/ 7 w 16"/>
                  <a:gd name="T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7" y="1"/>
                    </a:moveTo>
                    <a:cubicBezTo>
                      <a:pt x="3" y="1"/>
                      <a:pt x="0" y="8"/>
                      <a:pt x="1" y="11"/>
                    </a:cubicBezTo>
                    <a:cubicBezTo>
                      <a:pt x="1" y="11"/>
                      <a:pt x="3" y="13"/>
                      <a:pt x="10" y="9"/>
                    </a:cubicBezTo>
                    <a:cubicBezTo>
                      <a:pt x="16" y="4"/>
                      <a:pt x="12" y="0"/>
                      <a:pt x="7" y="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s1ide">
                <a:extLst>
                  <a:ext uri="{FF2B5EF4-FFF2-40B4-BE49-F238E27FC236}">
                    <a16:creationId xmlns:a16="http://schemas.microsoft.com/office/drawing/2014/main" xmlns="" id="{26D1268C-06DC-4CD4-B924-19CE9ACD8351}"/>
                  </a:ext>
                </a:extLst>
              </p:cNvPr>
              <p:cNvSpPr/>
              <p:nvPr/>
            </p:nvSpPr>
            <p:spPr bwMode="auto">
              <a:xfrm>
                <a:off x="8482990" y="2098028"/>
                <a:ext cx="6576" cy="4384"/>
              </a:xfrm>
              <a:custGeom>
                <a:avLst/>
                <a:gdLst>
                  <a:gd name="T0" fmla="*/ 5 w 13"/>
                  <a:gd name="T1" fmla="*/ 1 h 9"/>
                  <a:gd name="T2" fmla="*/ 6 w 13"/>
                  <a:gd name="T3" fmla="*/ 9 h 9"/>
                  <a:gd name="T4" fmla="*/ 13 w 13"/>
                  <a:gd name="T5" fmla="*/ 4 h 9"/>
                  <a:gd name="T6" fmla="*/ 5 w 13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5" y="1"/>
                    </a:moveTo>
                    <a:cubicBezTo>
                      <a:pt x="0" y="0"/>
                      <a:pt x="0" y="7"/>
                      <a:pt x="6" y="9"/>
                    </a:cubicBezTo>
                    <a:cubicBezTo>
                      <a:pt x="6" y="9"/>
                      <a:pt x="12" y="7"/>
                      <a:pt x="13" y="4"/>
                    </a:cubicBezTo>
                    <a:cubicBezTo>
                      <a:pt x="13" y="0"/>
                      <a:pt x="10" y="3"/>
                      <a:pt x="5" y="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sļîďè">
                <a:extLst>
                  <a:ext uri="{FF2B5EF4-FFF2-40B4-BE49-F238E27FC236}">
                    <a16:creationId xmlns:a16="http://schemas.microsoft.com/office/drawing/2014/main" xmlns="" id="{0B2DB463-8209-479E-BA24-8F0FDC12E7B5}"/>
                  </a:ext>
                </a:extLst>
              </p:cNvPr>
              <p:cNvSpPr/>
              <p:nvPr/>
            </p:nvSpPr>
            <p:spPr bwMode="auto">
              <a:xfrm>
                <a:off x="8498333" y="2088164"/>
                <a:ext cx="16439" cy="13151"/>
              </a:xfrm>
              <a:custGeom>
                <a:avLst/>
                <a:gdLst>
                  <a:gd name="T0" fmla="*/ 20 w 32"/>
                  <a:gd name="T1" fmla="*/ 1 h 27"/>
                  <a:gd name="T2" fmla="*/ 6 w 32"/>
                  <a:gd name="T3" fmla="*/ 18 h 27"/>
                  <a:gd name="T4" fmla="*/ 11 w 32"/>
                  <a:gd name="T5" fmla="*/ 24 h 27"/>
                  <a:gd name="T6" fmla="*/ 25 w 32"/>
                  <a:gd name="T7" fmla="*/ 23 h 27"/>
                  <a:gd name="T8" fmla="*/ 30 w 32"/>
                  <a:gd name="T9" fmla="*/ 14 h 27"/>
                  <a:gd name="T10" fmla="*/ 20 w 32"/>
                  <a:gd name="T11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7">
                    <a:moveTo>
                      <a:pt x="20" y="1"/>
                    </a:moveTo>
                    <a:cubicBezTo>
                      <a:pt x="15" y="0"/>
                      <a:pt x="0" y="9"/>
                      <a:pt x="6" y="18"/>
                    </a:cubicBezTo>
                    <a:cubicBezTo>
                      <a:pt x="6" y="18"/>
                      <a:pt x="8" y="21"/>
                      <a:pt x="11" y="24"/>
                    </a:cubicBezTo>
                    <a:cubicBezTo>
                      <a:pt x="15" y="27"/>
                      <a:pt x="19" y="26"/>
                      <a:pt x="25" y="23"/>
                    </a:cubicBezTo>
                    <a:cubicBezTo>
                      <a:pt x="32" y="20"/>
                      <a:pt x="31" y="18"/>
                      <a:pt x="30" y="14"/>
                    </a:cubicBezTo>
                    <a:cubicBezTo>
                      <a:pt x="29" y="10"/>
                      <a:pt x="26" y="2"/>
                      <a:pt x="20" y="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šļídè">
                <a:extLst>
                  <a:ext uri="{FF2B5EF4-FFF2-40B4-BE49-F238E27FC236}">
                    <a16:creationId xmlns:a16="http://schemas.microsoft.com/office/drawing/2014/main" xmlns="" id="{BED50845-8860-4BAD-A9C5-7A29032F3150}"/>
                  </a:ext>
                </a:extLst>
              </p:cNvPr>
              <p:cNvSpPr/>
              <p:nvPr/>
            </p:nvSpPr>
            <p:spPr bwMode="auto">
              <a:xfrm>
                <a:off x="7616089" y="1262911"/>
                <a:ext cx="1390767" cy="1413782"/>
              </a:xfrm>
              <a:custGeom>
                <a:avLst/>
                <a:gdLst>
                  <a:gd name="T0" fmla="*/ 2672 w 2749"/>
                  <a:gd name="T1" fmla="*/ 1350 h 2796"/>
                  <a:gd name="T2" fmla="*/ 2677 w 2749"/>
                  <a:gd name="T3" fmla="*/ 1084 h 2796"/>
                  <a:gd name="T4" fmla="*/ 2493 w 2749"/>
                  <a:gd name="T5" fmla="*/ 613 h 2796"/>
                  <a:gd name="T6" fmla="*/ 1584 w 2749"/>
                  <a:gd name="T7" fmla="*/ 71 h 2796"/>
                  <a:gd name="T8" fmla="*/ 1561 w 2749"/>
                  <a:gd name="T9" fmla="*/ 128 h 2796"/>
                  <a:gd name="T10" fmla="*/ 1619 w 2749"/>
                  <a:gd name="T11" fmla="*/ 219 h 2796"/>
                  <a:gd name="T12" fmla="*/ 1510 w 2749"/>
                  <a:gd name="T13" fmla="*/ 191 h 2796"/>
                  <a:gd name="T14" fmla="*/ 1353 w 2749"/>
                  <a:gd name="T15" fmla="*/ 245 h 2796"/>
                  <a:gd name="T16" fmla="*/ 1240 w 2749"/>
                  <a:gd name="T17" fmla="*/ 288 h 2796"/>
                  <a:gd name="T18" fmla="*/ 1186 w 2749"/>
                  <a:gd name="T19" fmla="*/ 207 h 2796"/>
                  <a:gd name="T20" fmla="*/ 1045 w 2749"/>
                  <a:gd name="T21" fmla="*/ 218 h 2796"/>
                  <a:gd name="T22" fmla="*/ 914 w 2749"/>
                  <a:gd name="T23" fmla="*/ 312 h 2796"/>
                  <a:gd name="T24" fmla="*/ 842 w 2749"/>
                  <a:gd name="T25" fmla="*/ 416 h 2796"/>
                  <a:gd name="T26" fmla="*/ 992 w 2749"/>
                  <a:gd name="T27" fmla="*/ 382 h 2796"/>
                  <a:gd name="T28" fmla="*/ 1074 w 2749"/>
                  <a:gd name="T29" fmla="*/ 307 h 2796"/>
                  <a:gd name="T30" fmla="*/ 1045 w 2749"/>
                  <a:gd name="T31" fmla="*/ 416 h 2796"/>
                  <a:gd name="T32" fmla="*/ 945 w 2749"/>
                  <a:gd name="T33" fmla="*/ 498 h 2796"/>
                  <a:gd name="T34" fmla="*/ 769 w 2749"/>
                  <a:gd name="T35" fmla="*/ 508 h 2796"/>
                  <a:gd name="T36" fmla="*/ 560 w 2749"/>
                  <a:gd name="T37" fmla="*/ 597 h 2796"/>
                  <a:gd name="T38" fmla="*/ 540 w 2749"/>
                  <a:gd name="T39" fmla="*/ 684 h 2796"/>
                  <a:gd name="T40" fmla="*/ 331 w 2749"/>
                  <a:gd name="T41" fmla="*/ 856 h 2796"/>
                  <a:gd name="T42" fmla="*/ 601 w 2749"/>
                  <a:gd name="T43" fmla="*/ 758 h 2796"/>
                  <a:gd name="T44" fmla="*/ 798 w 2749"/>
                  <a:gd name="T45" fmla="*/ 904 h 2796"/>
                  <a:gd name="T46" fmla="*/ 771 w 2749"/>
                  <a:gd name="T47" fmla="*/ 725 h 2796"/>
                  <a:gd name="T48" fmla="*/ 887 w 2749"/>
                  <a:gd name="T49" fmla="*/ 851 h 2796"/>
                  <a:gd name="T50" fmla="*/ 957 w 2749"/>
                  <a:gd name="T51" fmla="*/ 923 h 2796"/>
                  <a:gd name="T52" fmla="*/ 1038 w 2749"/>
                  <a:gd name="T53" fmla="*/ 921 h 2796"/>
                  <a:gd name="T54" fmla="*/ 1236 w 2749"/>
                  <a:gd name="T55" fmla="*/ 1020 h 2796"/>
                  <a:gd name="T56" fmla="*/ 879 w 2749"/>
                  <a:gd name="T57" fmla="*/ 1055 h 2796"/>
                  <a:gd name="T58" fmla="*/ 685 w 2749"/>
                  <a:gd name="T59" fmla="*/ 927 h 2796"/>
                  <a:gd name="T60" fmla="*/ 351 w 2749"/>
                  <a:gd name="T61" fmla="*/ 908 h 2796"/>
                  <a:gd name="T62" fmla="*/ 105 w 2749"/>
                  <a:gd name="T63" fmla="*/ 1155 h 2796"/>
                  <a:gd name="T64" fmla="*/ 17 w 2749"/>
                  <a:gd name="T65" fmla="*/ 1514 h 2796"/>
                  <a:gd name="T66" fmla="*/ 263 w 2749"/>
                  <a:gd name="T67" fmla="*/ 1788 h 2796"/>
                  <a:gd name="T68" fmla="*/ 515 w 2749"/>
                  <a:gd name="T69" fmla="*/ 1933 h 2796"/>
                  <a:gd name="T70" fmla="*/ 611 w 2749"/>
                  <a:gd name="T71" fmla="*/ 2174 h 2796"/>
                  <a:gd name="T72" fmla="*/ 694 w 2749"/>
                  <a:gd name="T73" fmla="*/ 2513 h 2796"/>
                  <a:gd name="T74" fmla="*/ 974 w 2749"/>
                  <a:gd name="T75" fmla="*/ 2793 h 2796"/>
                  <a:gd name="T76" fmla="*/ 1235 w 2749"/>
                  <a:gd name="T77" fmla="*/ 2524 h 2796"/>
                  <a:gd name="T78" fmla="*/ 1379 w 2749"/>
                  <a:gd name="T79" fmla="*/ 2286 h 2796"/>
                  <a:gd name="T80" fmla="*/ 1534 w 2749"/>
                  <a:gd name="T81" fmla="*/ 1962 h 2796"/>
                  <a:gd name="T82" fmla="*/ 1629 w 2749"/>
                  <a:gd name="T83" fmla="*/ 1686 h 2796"/>
                  <a:gd name="T84" fmla="*/ 1296 w 2749"/>
                  <a:gd name="T85" fmla="*/ 1412 h 2796"/>
                  <a:gd name="T86" fmla="*/ 1159 w 2749"/>
                  <a:gd name="T87" fmla="*/ 1173 h 2796"/>
                  <a:gd name="T88" fmla="*/ 1335 w 2749"/>
                  <a:gd name="T89" fmla="*/ 1402 h 2796"/>
                  <a:gd name="T90" fmla="*/ 1659 w 2749"/>
                  <a:gd name="T91" fmla="*/ 1574 h 2796"/>
                  <a:gd name="T92" fmla="*/ 1862 w 2749"/>
                  <a:gd name="T93" fmla="*/ 1394 h 2796"/>
                  <a:gd name="T94" fmla="*/ 1639 w 2749"/>
                  <a:gd name="T95" fmla="*/ 1251 h 2796"/>
                  <a:gd name="T96" fmla="*/ 1642 w 2749"/>
                  <a:gd name="T97" fmla="*/ 1195 h 2796"/>
                  <a:gd name="T98" fmla="*/ 2034 w 2749"/>
                  <a:gd name="T99" fmla="*/ 1243 h 2796"/>
                  <a:gd name="T100" fmla="*/ 2159 w 2749"/>
                  <a:gd name="T101" fmla="*/ 1314 h 2796"/>
                  <a:gd name="T102" fmla="*/ 2364 w 2749"/>
                  <a:gd name="T103" fmla="*/ 1600 h 2796"/>
                  <a:gd name="T104" fmla="*/ 2420 w 2749"/>
                  <a:gd name="T105" fmla="*/ 1301 h 2796"/>
                  <a:gd name="T106" fmla="*/ 2536 w 2749"/>
                  <a:gd name="T107" fmla="*/ 1227 h 2796"/>
                  <a:gd name="T108" fmla="*/ 2660 w 2749"/>
                  <a:gd name="T109" fmla="*/ 1489 h 2796"/>
                  <a:gd name="T110" fmla="*/ 1077 w 2749"/>
                  <a:gd name="T111" fmla="*/ 851 h 2796"/>
                  <a:gd name="T112" fmla="*/ 1076 w 2749"/>
                  <a:gd name="T113" fmla="*/ 788 h 2796"/>
                  <a:gd name="T114" fmla="*/ 1246 w 2749"/>
                  <a:gd name="T115" fmla="*/ 722 h 2796"/>
                  <a:gd name="T116" fmla="*/ 1262 w 2749"/>
                  <a:gd name="T117" fmla="*/ 723 h 2796"/>
                  <a:gd name="T118" fmla="*/ 1542 w 2749"/>
                  <a:gd name="T119" fmla="*/ 880 h 2796"/>
                  <a:gd name="T120" fmla="*/ 1489 w 2749"/>
                  <a:gd name="T121" fmla="*/ 763 h 2796"/>
                  <a:gd name="T122" fmla="*/ 1573 w 2749"/>
                  <a:gd name="T123" fmla="*/ 706 h 2796"/>
                  <a:gd name="T124" fmla="*/ 1621 w 2749"/>
                  <a:gd name="T125" fmla="*/ 807 h 2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49" h="2796">
                    <a:moveTo>
                      <a:pt x="2745" y="1635"/>
                    </a:moveTo>
                    <a:cubicBezTo>
                      <a:pt x="2745" y="1630"/>
                      <a:pt x="2739" y="1608"/>
                      <a:pt x="2736" y="1599"/>
                    </a:cubicBezTo>
                    <a:cubicBezTo>
                      <a:pt x="2733" y="1591"/>
                      <a:pt x="2736" y="1571"/>
                      <a:pt x="2738" y="1563"/>
                    </a:cubicBezTo>
                    <a:cubicBezTo>
                      <a:pt x="2739" y="1555"/>
                      <a:pt x="2734" y="1552"/>
                      <a:pt x="2729" y="1545"/>
                    </a:cubicBezTo>
                    <a:cubicBezTo>
                      <a:pt x="2723" y="1538"/>
                      <a:pt x="2722" y="1534"/>
                      <a:pt x="2718" y="1524"/>
                    </a:cubicBezTo>
                    <a:cubicBezTo>
                      <a:pt x="2714" y="1514"/>
                      <a:pt x="2711" y="1522"/>
                      <a:pt x="2706" y="1519"/>
                    </a:cubicBezTo>
                    <a:cubicBezTo>
                      <a:pt x="2700" y="1517"/>
                      <a:pt x="2698" y="1500"/>
                      <a:pt x="2697" y="1493"/>
                    </a:cubicBezTo>
                    <a:cubicBezTo>
                      <a:pt x="2696" y="1487"/>
                      <a:pt x="2690" y="1475"/>
                      <a:pt x="2686" y="1466"/>
                    </a:cubicBezTo>
                    <a:cubicBezTo>
                      <a:pt x="2682" y="1456"/>
                      <a:pt x="2682" y="1466"/>
                      <a:pt x="2677" y="1469"/>
                    </a:cubicBezTo>
                    <a:cubicBezTo>
                      <a:pt x="2672" y="1472"/>
                      <a:pt x="2674" y="1459"/>
                      <a:pt x="2674" y="1449"/>
                    </a:cubicBezTo>
                    <a:cubicBezTo>
                      <a:pt x="2673" y="1439"/>
                      <a:pt x="2677" y="1429"/>
                      <a:pt x="2679" y="1422"/>
                    </a:cubicBezTo>
                    <a:cubicBezTo>
                      <a:pt x="2680" y="1414"/>
                      <a:pt x="2680" y="1408"/>
                      <a:pt x="2676" y="1402"/>
                    </a:cubicBezTo>
                    <a:cubicBezTo>
                      <a:pt x="2673" y="1396"/>
                      <a:pt x="2674" y="1384"/>
                      <a:pt x="2674" y="1375"/>
                    </a:cubicBezTo>
                    <a:cubicBezTo>
                      <a:pt x="2673" y="1367"/>
                      <a:pt x="2667" y="1354"/>
                      <a:pt x="2672" y="1350"/>
                    </a:cubicBezTo>
                    <a:cubicBezTo>
                      <a:pt x="2676" y="1347"/>
                      <a:pt x="2676" y="1359"/>
                      <a:pt x="2681" y="1362"/>
                    </a:cubicBezTo>
                    <a:cubicBezTo>
                      <a:pt x="2685" y="1364"/>
                      <a:pt x="2689" y="1356"/>
                      <a:pt x="2690" y="1359"/>
                    </a:cubicBezTo>
                    <a:cubicBezTo>
                      <a:pt x="2690" y="1362"/>
                      <a:pt x="2699" y="1395"/>
                      <a:pt x="2710" y="1400"/>
                    </a:cubicBezTo>
                    <a:cubicBezTo>
                      <a:pt x="2721" y="1405"/>
                      <a:pt x="2722" y="1402"/>
                      <a:pt x="2726" y="1410"/>
                    </a:cubicBezTo>
                    <a:cubicBezTo>
                      <a:pt x="2730" y="1417"/>
                      <a:pt x="2726" y="1445"/>
                      <a:pt x="2729" y="1452"/>
                    </a:cubicBezTo>
                    <a:cubicBezTo>
                      <a:pt x="2731" y="1460"/>
                      <a:pt x="2734" y="1447"/>
                      <a:pt x="2736" y="1429"/>
                    </a:cubicBezTo>
                    <a:cubicBezTo>
                      <a:pt x="2739" y="1411"/>
                      <a:pt x="2741" y="1406"/>
                      <a:pt x="2737" y="1393"/>
                    </a:cubicBezTo>
                    <a:cubicBezTo>
                      <a:pt x="2734" y="1379"/>
                      <a:pt x="2741" y="1376"/>
                      <a:pt x="2745" y="1364"/>
                    </a:cubicBezTo>
                    <a:cubicBezTo>
                      <a:pt x="2749" y="1352"/>
                      <a:pt x="2745" y="1318"/>
                      <a:pt x="2741" y="1297"/>
                    </a:cubicBezTo>
                    <a:cubicBezTo>
                      <a:pt x="2737" y="1275"/>
                      <a:pt x="2722" y="1241"/>
                      <a:pt x="2706" y="1214"/>
                    </a:cubicBezTo>
                    <a:cubicBezTo>
                      <a:pt x="2689" y="1186"/>
                      <a:pt x="2686" y="1180"/>
                      <a:pt x="2680" y="1168"/>
                    </a:cubicBezTo>
                    <a:cubicBezTo>
                      <a:pt x="2673" y="1155"/>
                      <a:pt x="2670" y="1142"/>
                      <a:pt x="2667" y="1129"/>
                    </a:cubicBezTo>
                    <a:cubicBezTo>
                      <a:pt x="2663" y="1116"/>
                      <a:pt x="2666" y="1095"/>
                      <a:pt x="2666" y="1085"/>
                    </a:cubicBezTo>
                    <a:cubicBezTo>
                      <a:pt x="2666" y="1075"/>
                      <a:pt x="2673" y="1074"/>
                      <a:pt x="2677" y="1084"/>
                    </a:cubicBezTo>
                    <a:cubicBezTo>
                      <a:pt x="2682" y="1093"/>
                      <a:pt x="2685" y="1116"/>
                      <a:pt x="2685" y="1131"/>
                    </a:cubicBezTo>
                    <a:cubicBezTo>
                      <a:pt x="2684" y="1145"/>
                      <a:pt x="2694" y="1155"/>
                      <a:pt x="2702" y="1155"/>
                    </a:cubicBezTo>
                    <a:cubicBezTo>
                      <a:pt x="2710" y="1156"/>
                      <a:pt x="2703" y="1139"/>
                      <a:pt x="2701" y="1125"/>
                    </a:cubicBezTo>
                    <a:cubicBezTo>
                      <a:pt x="2699" y="1111"/>
                      <a:pt x="2686" y="1082"/>
                      <a:pt x="2681" y="1073"/>
                    </a:cubicBezTo>
                    <a:cubicBezTo>
                      <a:pt x="2676" y="1064"/>
                      <a:pt x="2686" y="1066"/>
                      <a:pt x="2686" y="1053"/>
                    </a:cubicBezTo>
                    <a:cubicBezTo>
                      <a:pt x="2686" y="1039"/>
                      <a:pt x="2684" y="1030"/>
                      <a:pt x="2681" y="1020"/>
                    </a:cubicBezTo>
                    <a:cubicBezTo>
                      <a:pt x="2677" y="1010"/>
                      <a:pt x="2685" y="1017"/>
                      <a:pt x="2686" y="1009"/>
                    </a:cubicBezTo>
                    <a:cubicBezTo>
                      <a:pt x="2688" y="1002"/>
                      <a:pt x="2682" y="961"/>
                      <a:pt x="2680" y="950"/>
                    </a:cubicBezTo>
                    <a:cubicBezTo>
                      <a:pt x="2679" y="938"/>
                      <a:pt x="2660" y="894"/>
                      <a:pt x="2650" y="874"/>
                    </a:cubicBezTo>
                    <a:cubicBezTo>
                      <a:pt x="2639" y="854"/>
                      <a:pt x="2613" y="791"/>
                      <a:pt x="2607" y="775"/>
                    </a:cubicBezTo>
                    <a:cubicBezTo>
                      <a:pt x="2601" y="758"/>
                      <a:pt x="2590" y="733"/>
                      <a:pt x="2586" y="728"/>
                    </a:cubicBezTo>
                    <a:cubicBezTo>
                      <a:pt x="2583" y="724"/>
                      <a:pt x="2555" y="701"/>
                      <a:pt x="2547" y="692"/>
                    </a:cubicBezTo>
                    <a:cubicBezTo>
                      <a:pt x="2539" y="683"/>
                      <a:pt x="2524" y="656"/>
                      <a:pt x="2517" y="630"/>
                    </a:cubicBezTo>
                    <a:cubicBezTo>
                      <a:pt x="2510" y="604"/>
                      <a:pt x="2509" y="617"/>
                      <a:pt x="2493" y="613"/>
                    </a:cubicBezTo>
                    <a:cubicBezTo>
                      <a:pt x="2478" y="609"/>
                      <a:pt x="2488" y="619"/>
                      <a:pt x="2479" y="609"/>
                    </a:cubicBezTo>
                    <a:cubicBezTo>
                      <a:pt x="2470" y="599"/>
                      <a:pt x="2480" y="586"/>
                      <a:pt x="2487" y="582"/>
                    </a:cubicBezTo>
                    <a:cubicBezTo>
                      <a:pt x="2494" y="578"/>
                      <a:pt x="2493" y="576"/>
                      <a:pt x="2496" y="561"/>
                    </a:cubicBezTo>
                    <a:cubicBezTo>
                      <a:pt x="2497" y="557"/>
                      <a:pt x="2498" y="552"/>
                      <a:pt x="2500" y="546"/>
                    </a:cubicBezTo>
                    <a:cubicBezTo>
                      <a:pt x="2291" y="277"/>
                      <a:pt x="2002" y="92"/>
                      <a:pt x="1685" y="7"/>
                    </a:cubicBezTo>
                    <a:cubicBezTo>
                      <a:pt x="1675" y="8"/>
                      <a:pt x="1649" y="5"/>
                      <a:pt x="1632" y="3"/>
                    </a:cubicBezTo>
                    <a:cubicBezTo>
                      <a:pt x="1613" y="0"/>
                      <a:pt x="1629" y="10"/>
                      <a:pt x="1640" y="19"/>
                    </a:cubicBezTo>
                    <a:cubicBezTo>
                      <a:pt x="1652" y="28"/>
                      <a:pt x="1705" y="26"/>
                      <a:pt x="1722" y="35"/>
                    </a:cubicBezTo>
                    <a:cubicBezTo>
                      <a:pt x="1738" y="44"/>
                      <a:pt x="1731" y="50"/>
                      <a:pt x="1719" y="48"/>
                    </a:cubicBezTo>
                    <a:cubicBezTo>
                      <a:pt x="1706" y="46"/>
                      <a:pt x="1693" y="49"/>
                      <a:pt x="1688" y="58"/>
                    </a:cubicBezTo>
                    <a:cubicBezTo>
                      <a:pt x="1684" y="67"/>
                      <a:pt x="1683" y="74"/>
                      <a:pt x="1675" y="78"/>
                    </a:cubicBezTo>
                    <a:cubicBezTo>
                      <a:pt x="1666" y="82"/>
                      <a:pt x="1631" y="52"/>
                      <a:pt x="1623" y="47"/>
                    </a:cubicBezTo>
                    <a:cubicBezTo>
                      <a:pt x="1615" y="42"/>
                      <a:pt x="1598" y="54"/>
                      <a:pt x="1583" y="54"/>
                    </a:cubicBezTo>
                    <a:cubicBezTo>
                      <a:pt x="1569" y="54"/>
                      <a:pt x="1594" y="65"/>
                      <a:pt x="1584" y="71"/>
                    </a:cubicBezTo>
                    <a:cubicBezTo>
                      <a:pt x="1574" y="76"/>
                      <a:pt x="1581" y="66"/>
                      <a:pt x="1574" y="64"/>
                    </a:cubicBezTo>
                    <a:cubicBezTo>
                      <a:pt x="1568" y="62"/>
                      <a:pt x="1561" y="66"/>
                      <a:pt x="1554" y="65"/>
                    </a:cubicBezTo>
                    <a:cubicBezTo>
                      <a:pt x="1547" y="63"/>
                      <a:pt x="1547" y="70"/>
                      <a:pt x="1545" y="75"/>
                    </a:cubicBezTo>
                    <a:cubicBezTo>
                      <a:pt x="1543" y="80"/>
                      <a:pt x="1549" y="77"/>
                      <a:pt x="1557" y="80"/>
                    </a:cubicBezTo>
                    <a:cubicBezTo>
                      <a:pt x="1564" y="83"/>
                      <a:pt x="1556" y="90"/>
                      <a:pt x="1550" y="95"/>
                    </a:cubicBezTo>
                    <a:cubicBezTo>
                      <a:pt x="1543" y="99"/>
                      <a:pt x="1552" y="103"/>
                      <a:pt x="1561" y="106"/>
                    </a:cubicBezTo>
                    <a:cubicBezTo>
                      <a:pt x="1570" y="110"/>
                      <a:pt x="1581" y="106"/>
                      <a:pt x="1585" y="108"/>
                    </a:cubicBezTo>
                    <a:cubicBezTo>
                      <a:pt x="1590" y="110"/>
                      <a:pt x="1576" y="114"/>
                      <a:pt x="1569" y="117"/>
                    </a:cubicBezTo>
                    <a:cubicBezTo>
                      <a:pt x="1563" y="121"/>
                      <a:pt x="1578" y="123"/>
                      <a:pt x="1582" y="128"/>
                    </a:cubicBezTo>
                    <a:cubicBezTo>
                      <a:pt x="1587" y="133"/>
                      <a:pt x="1593" y="131"/>
                      <a:pt x="1604" y="133"/>
                    </a:cubicBezTo>
                    <a:cubicBezTo>
                      <a:pt x="1616" y="136"/>
                      <a:pt x="1632" y="148"/>
                      <a:pt x="1633" y="153"/>
                    </a:cubicBezTo>
                    <a:cubicBezTo>
                      <a:pt x="1634" y="158"/>
                      <a:pt x="1605" y="139"/>
                      <a:pt x="1597" y="136"/>
                    </a:cubicBezTo>
                    <a:cubicBezTo>
                      <a:pt x="1589" y="134"/>
                      <a:pt x="1580" y="138"/>
                      <a:pt x="1576" y="136"/>
                    </a:cubicBezTo>
                    <a:cubicBezTo>
                      <a:pt x="1571" y="134"/>
                      <a:pt x="1572" y="127"/>
                      <a:pt x="1561" y="128"/>
                    </a:cubicBezTo>
                    <a:cubicBezTo>
                      <a:pt x="1549" y="129"/>
                      <a:pt x="1559" y="134"/>
                      <a:pt x="1563" y="140"/>
                    </a:cubicBezTo>
                    <a:cubicBezTo>
                      <a:pt x="1567" y="145"/>
                      <a:pt x="1581" y="148"/>
                      <a:pt x="1582" y="155"/>
                    </a:cubicBezTo>
                    <a:cubicBezTo>
                      <a:pt x="1584" y="161"/>
                      <a:pt x="1570" y="153"/>
                      <a:pt x="1565" y="150"/>
                    </a:cubicBezTo>
                    <a:cubicBezTo>
                      <a:pt x="1559" y="146"/>
                      <a:pt x="1551" y="139"/>
                      <a:pt x="1546" y="134"/>
                    </a:cubicBezTo>
                    <a:cubicBezTo>
                      <a:pt x="1542" y="128"/>
                      <a:pt x="1537" y="131"/>
                      <a:pt x="1536" y="135"/>
                    </a:cubicBezTo>
                    <a:cubicBezTo>
                      <a:pt x="1536" y="139"/>
                      <a:pt x="1547" y="145"/>
                      <a:pt x="1549" y="149"/>
                    </a:cubicBezTo>
                    <a:cubicBezTo>
                      <a:pt x="1551" y="154"/>
                      <a:pt x="1560" y="159"/>
                      <a:pt x="1568" y="166"/>
                    </a:cubicBezTo>
                    <a:cubicBezTo>
                      <a:pt x="1575" y="173"/>
                      <a:pt x="1586" y="181"/>
                      <a:pt x="1596" y="184"/>
                    </a:cubicBezTo>
                    <a:cubicBezTo>
                      <a:pt x="1605" y="188"/>
                      <a:pt x="1612" y="184"/>
                      <a:pt x="1623" y="186"/>
                    </a:cubicBezTo>
                    <a:cubicBezTo>
                      <a:pt x="1635" y="187"/>
                      <a:pt x="1642" y="194"/>
                      <a:pt x="1649" y="197"/>
                    </a:cubicBezTo>
                    <a:cubicBezTo>
                      <a:pt x="1656" y="200"/>
                      <a:pt x="1662" y="200"/>
                      <a:pt x="1659" y="208"/>
                    </a:cubicBezTo>
                    <a:cubicBezTo>
                      <a:pt x="1657" y="215"/>
                      <a:pt x="1637" y="198"/>
                      <a:pt x="1631" y="194"/>
                    </a:cubicBezTo>
                    <a:cubicBezTo>
                      <a:pt x="1626" y="190"/>
                      <a:pt x="1614" y="189"/>
                      <a:pt x="1606" y="191"/>
                    </a:cubicBezTo>
                    <a:cubicBezTo>
                      <a:pt x="1597" y="193"/>
                      <a:pt x="1619" y="206"/>
                      <a:pt x="1619" y="219"/>
                    </a:cubicBezTo>
                    <a:cubicBezTo>
                      <a:pt x="1620" y="232"/>
                      <a:pt x="1609" y="224"/>
                      <a:pt x="1608" y="213"/>
                    </a:cubicBezTo>
                    <a:cubicBezTo>
                      <a:pt x="1606" y="202"/>
                      <a:pt x="1592" y="191"/>
                      <a:pt x="1584" y="186"/>
                    </a:cubicBezTo>
                    <a:cubicBezTo>
                      <a:pt x="1575" y="180"/>
                      <a:pt x="1569" y="179"/>
                      <a:pt x="1566" y="173"/>
                    </a:cubicBezTo>
                    <a:cubicBezTo>
                      <a:pt x="1563" y="166"/>
                      <a:pt x="1554" y="161"/>
                      <a:pt x="1543" y="155"/>
                    </a:cubicBezTo>
                    <a:cubicBezTo>
                      <a:pt x="1531" y="148"/>
                      <a:pt x="1529" y="141"/>
                      <a:pt x="1525" y="139"/>
                    </a:cubicBezTo>
                    <a:cubicBezTo>
                      <a:pt x="1521" y="137"/>
                      <a:pt x="1518" y="140"/>
                      <a:pt x="1515" y="135"/>
                    </a:cubicBezTo>
                    <a:cubicBezTo>
                      <a:pt x="1512" y="131"/>
                      <a:pt x="1502" y="126"/>
                      <a:pt x="1495" y="130"/>
                    </a:cubicBezTo>
                    <a:cubicBezTo>
                      <a:pt x="1488" y="133"/>
                      <a:pt x="1504" y="135"/>
                      <a:pt x="1503" y="143"/>
                    </a:cubicBezTo>
                    <a:cubicBezTo>
                      <a:pt x="1502" y="151"/>
                      <a:pt x="1504" y="153"/>
                      <a:pt x="1502" y="158"/>
                    </a:cubicBezTo>
                    <a:cubicBezTo>
                      <a:pt x="1500" y="163"/>
                      <a:pt x="1502" y="164"/>
                      <a:pt x="1508" y="169"/>
                    </a:cubicBezTo>
                    <a:cubicBezTo>
                      <a:pt x="1514" y="174"/>
                      <a:pt x="1520" y="175"/>
                      <a:pt x="1529" y="180"/>
                    </a:cubicBezTo>
                    <a:cubicBezTo>
                      <a:pt x="1537" y="184"/>
                      <a:pt x="1548" y="185"/>
                      <a:pt x="1547" y="191"/>
                    </a:cubicBezTo>
                    <a:cubicBezTo>
                      <a:pt x="1547" y="197"/>
                      <a:pt x="1546" y="196"/>
                      <a:pt x="1533" y="193"/>
                    </a:cubicBezTo>
                    <a:cubicBezTo>
                      <a:pt x="1519" y="190"/>
                      <a:pt x="1522" y="192"/>
                      <a:pt x="1510" y="191"/>
                    </a:cubicBezTo>
                    <a:cubicBezTo>
                      <a:pt x="1498" y="190"/>
                      <a:pt x="1481" y="192"/>
                      <a:pt x="1470" y="193"/>
                    </a:cubicBezTo>
                    <a:cubicBezTo>
                      <a:pt x="1457" y="194"/>
                      <a:pt x="1460" y="198"/>
                      <a:pt x="1466" y="200"/>
                    </a:cubicBezTo>
                    <a:cubicBezTo>
                      <a:pt x="1472" y="202"/>
                      <a:pt x="1473" y="206"/>
                      <a:pt x="1471" y="214"/>
                    </a:cubicBezTo>
                    <a:cubicBezTo>
                      <a:pt x="1470" y="221"/>
                      <a:pt x="1459" y="210"/>
                      <a:pt x="1453" y="209"/>
                    </a:cubicBezTo>
                    <a:cubicBezTo>
                      <a:pt x="1447" y="208"/>
                      <a:pt x="1438" y="212"/>
                      <a:pt x="1430" y="214"/>
                    </a:cubicBezTo>
                    <a:cubicBezTo>
                      <a:pt x="1422" y="216"/>
                      <a:pt x="1421" y="211"/>
                      <a:pt x="1419" y="208"/>
                    </a:cubicBezTo>
                    <a:cubicBezTo>
                      <a:pt x="1416" y="204"/>
                      <a:pt x="1405" y="211"/>
                      <a:pt x="1400" y="216"/>
                    </a:cubicBezTo>
                    <a:cubicBezTo>
                      <a:pt x="1394" y="221"/>
                      <a:pt x="1386" y="220"/>
                      <a:pt x="1378" y="224"/>
                    </a:cubicBezTo>
                    <a:cubicBezTo>
                      <a:pt x="1370" y="227"/>
                      <a:pt x="1375" y="214"/>
                      <a:pt x="1373" y="210"/>
                    </a:cubicBezTo>
                    <a:cubicBezTo>
                      <a:pt x="1372" y="207"/>
                      <a:pt x="1370" y="213"/>
                      <a:pt x="1361" y="211"/>
                    </a:cubicBezTo>
                    <a:cubicBezTo>
                      <a:pt x="1353" y="209"/>
                      <a:pt x="1352" y="207"/>
                      <a:pt x="1351" y="212"/>
                    </a:cubicBezTo>
                    <a:cubicBezTo>
                      <a:pt x="1351" y="217"/>
                      <a:pt x="1360" y="215"/>
                      <a:pt x="1359" y="220"/>
                    </a:cubicBezTo>
                    <a:cubicBezTo>
                      <a:pt x="1358" y="227"/>
                      <a:pt x="1362" y="226"/>
                      <a:pt x="1366" y="235"/>
                    </a:cubicBezTo>
                    <a:cubicBezTo>
                      <a:pt x="1371" y="244"/>
                      <a:pt x="1362" y="243"/>
                      <a:pt x="1353" y="245"/>
                    </a:cubicBezTo>
                    <a:cubicBezTo>
                      <a:pt x="1343" y="246"/>
                      <a:pt x="1348" y="242"/>
                      <a:pt x="1348" y="231"/>
                    </a:cubicBezTo>
                    <a:cubicBezTo>
                      <a:pt x="1347" y="219"/>
                      <a:pt x="1340" y="218"/>
                      <a:pt x="1331" y="218"/>
                    </a:cubicBezTo>
                    <a:cubicBezTo>
                      <a:pt x="1322" y="218"/>
                      <a:pt x="1323" y="219"/>
                      <a:pt x="1317" y="218"/>
                    </a:cubicBezTo>
                    <a:cubicBezTo>
                      <a:pt x="1312" y="217"/>
                      <a:pt x="1305" y="214"/>
                      <a:pt x="1304" y="219"/>
                    </a:cubicBezTo>
                    <a:cubicBezTo>
                      <a:pt x="1303" y="223"/>
                      <a:pt x="1313" y="223"/>
                      <a:pt x="1316" y="228"/>
                    </a:cubicBezTo>
                    <a:cubicBezTo>
                      <a:pt x="1318" y="233"/>
                      <a:pt x="1317" y="237"/>
                      <a:pt x="1321" y="241"/>
                    </a:cubicBezTo>
                    <a:cubicBezTo>
                      <a:pt x="1326" y="245"/>
                      <a:pt x="1330" y="251"/>
                      <a:pt x="1331" y="257"/>
                    </a:cubicBezTo>
                    <a:cubicBezTo>
                      <a:pt x="1332" y="262"/>
                      <a:pt x="1317" y="260"/>
                      <a:pt x="1314" y="257"/>
                    </a:cubicBezTo>
                    <a:cubicBezTo>
                      <a:pt x="1311" y="253"/>
                      <a:pt x="1307" y="255"/>
                      <a:pt x="1303" y="257"/>
                    </a:cubicBezTo>
                    <a:cubicBezTo>
                      <a:pt x="1300" y="259"/>
                      <a:pt x="1295" y="255"/>
                      <a:pt x="1287" y="256"/>
                    </a:cubicBezTo>
                    <a:cubicBezTo>
                      <a:pt x="1279" y="256"/>
                      <a:pt x="1287" y="261"/>
                      <a:pt x="1277" y="266"/>
                    </a:cubicBezTo>
                    <a:cubicBezTo>
                      <a:pt x="1267" y="271"/>
                      <a:pt x="1267" y="272"/>
                      <a:pt x="1261" y="273"/>
                    </a:cubicBezTo>
                    <a:cubicBezTo>
                      <a:pt x="1254" y="274"/>
                      <a:pt x="1255" y="271"/>
                      <a:pt x="1244" y="274"/>
                    </a:cubicBezTo>
                    <a:cubicBezTo>
                      <a:pt x="1233" y="277"/>
                      <a:pt x="1237" y="280"/>
                      <a:pt x="1240" y="288"/>
                    </a:cubicBezTo>
                    <a:cubicBezTo>
                      <a:pt x="1242" y="296"/>
                      <a:pt x="1250" y="298"/>
                      <a:pt x="1250" y="303"/>
                    </a:cubicBezTo>
                    <a:cubicBezTo>
                      <a:pt x="1251" y="308"/>
                      <a:pt x="1232" y="302"/>
                      <a:pt x="1227" y="296"/>
                    </a:cubicBezTo>
                    <a:cubicBezTo>
                      <a:pt x="1221" y="289"/>
                      <a:pt x="1227" y="279"/>
                      <a:pt x="1228" y="269"/>
                    </a:cubicBezTo>
                    <a:cubicBezTo>
                      <a:pt x="1229" y="258"/>
                      <a:pt x="1220" y="255"/>
                      <a:pt x="1216" y="249"/>
                    </a:cubicBezTo>
                    <a:cubicBezTo>
                      <a:pt x="1213" y="243"/>
                      <a:pt x="1228" y="250"/>
                      <a:pt x="1235" y="256"/>
                    </a:cubicBezTo>
                    <a:cubicBezTo>
                      <a:pt x="1241" y="262"/>
                      <a:pt x="1246" y="258"/>
                      <a:pt x="1259" y="261"/>
                    </a:cubicBezTo>
                    <a:cubicBezTo>
                      <a:pt x="1272" y="263"/>
                      <a:pt x="1278" y="257"/>
                      <a:pt x="1280" y="251"/>
                    </a:cubicBezTo>
                    <a:cubicBezTo>
                      <a:pt x="1283" y="245"/>
                      <a:pt x="1277" y="240"/>
                      <a:pt x="1268" y="236"/>
                    </a:cubicBezTo>
                    <a:cubicBezTo>
                      <a:pt x="1259" y="232"/>
                      <a:pt x="1264" y="233"/>
                      <a:pt x="1261" y="227"/>
                    </a:cubicBezTo>
                    <a:cubicBezTo>
                      <a:pt x="1257" y="220"/>
                      <a:pt x="1254" y="218"/>
                      <a:pt x="1246" y="216"/>
                    </a:cubicBezTo>
                    <a:cubicBezTo>
                      <a:pt x="1238" y="214"/>
                      <a:pt x="1227" y="214"/>
                      <a:pt x="1219" y="213"/>
                    </a:cubicBezTo>
                    <a:cubicBezTo>
                      <a:pt x="1211" y="213"/>
                      <a:pt x="1209" y="216"/>
                      <a:pt x="1206" y="213"/>
                    </a:cubicBezTo>
                    <a:cubicBezTo>
                      <a:pt x="1202" y="209"/>
                      <a:pt x="1206" y="205"/>
                      <a:pt x="1203" y="203"/>
                    </a:cubicBezTo>
                    <a:cubicBezTo>
                      <a:pt x="1200" y="201"/>
                      <a:pt x="1192" y="204"/>
                      <a:pt x="1186" y="207"/>
                    </a:cubicBezTo>
                    <a:cubicBezTo>
                      <a:pt x="1181" y="210"/>
                      <a:pt x="1177" y="208"/>
                      <a:pt x="1179" y="206"/>
                    </a:cubicBezTo>
                    <a:cubicBezTo>
                      <a:pt x="1182" y="203"/>
                      <a:pt x="1190" y="201"/>
                      <a:pt x="1190" y="195"/>
                    </a:cubicBezTo>
                    <a:cubicBezTo>
                      <a:pt x="1189" y="189"/>
                      <a:pt x="1181" y="190"/>
                      <a:pt x="1173" y="191"/>
                    </a:cubicBezTo>
                    <a:cubicBezTo>
                      <a:pt x="1165" y="192"/>
                      <a:pt x="1167" y="189"/>
                      <a:pt x="1162" y="187"/>
                    </a:cubicBezTo>
                    <a:cubicBezTo>
                      <a:pt x="1158" y="186"/>
                      <a:pt x="1158" y="190"/>
                      <a:pt x="1151" y="194"/>
                    </a:cubicBezTo>
                    <a:cubicBezTo>
                      <a:pt x="1145" y="197"/>
                      <a:pt x="1140" y="194"/>
                      <a:pt x="1137" y="193"/>
                    </a:cubicBezTo>
                    <a:cubicBezTo>
                      <a:pt x="1134" y="192"/>
                      <a:pt x="1133" y="187"/>
                      <a:pt x="1126" y="187"/>
                    </a:cubicBezTo>
                    <a:cubicBezTo>
                      <a:pt x="1119" y="188"/>
                      <a:pt x="1110" y="187"/>
                      <a:pt x="1105" y="190"/>
                    </a:cubicBezTo>
                    <a:cubicBezTo>
                      <a:pt x="1101" y="194"/>
                      <a:pt x="1115" y="194"/>
                      <a:pt x="1111" y="197"/>
                    </a:cubicBezTo>
                    <a:cubicBezTo>
                      <a:pt x="1108" y="200"/>
                      <a:pt x="1105" y="198"/>
                      <a:pt x="1102" y="198"/>
                    </a:cubicBezTo>
                    <a:cubicBezTo>
                      <a:pt x="1100" y="197"/>
                      <a:pt x="1091" y="198"/>
                      <a:pt x="1086" y="200"/>
                    </a:cubicBezTo>
                    <a:cubicBezTo>
                      <a:pt x="1081" y="203"/>
                      <a:pt x="1066" y="203"/>
                      <a:pt x="1060" y="206"/>
                    </a:cubicBezTo>
                    <a:cubicBezTo>
                      <a:pt x="1054" y="208"/>
                      <a:pt x="1045" y="207"/>
                      <a:pt x="1042" y="209"/>
                    </a:cubicBezTo>
                    <a:cubicBezTo>
                      <a:pt x="1039" y="211"/>
                      <a:pt x="1049" y="215"/>
                      <a:pt x="1045" y="218"/>
                    </a:cubicBezTo>
                    <a:cubicBezTo>
                      <a:pt x="1041" y="221"/>
                      <a:pt x="1034" y="225"/>
                      <a:pt x="1029" y="226"/>
                    </a:cubicBezTo>
                    <a:cubicBezTo>
                      <a:pt x="1023" y="227"/>
                      <a:pt x="1031" y="215"/>
                      <a:pt x="1032" y="213"/>
                    </a:cubicBezTo>
                    <a:cubicBezTo>
                      <a:pt x="1033" y="211"/>
                      <a:pt x="1027" y="213"/>
                      <a:pt x="1023" y="216"/>
                    </a:cubicBezTo>
                    <a:cubicBezTo>
                      <a:pt x="1019" y="218"/>
                      <a:pt x="1011" y="223"/>
                      <a:pt x="1006" y="226"/>
                    </a:cubicBezTo>
                    <a:cubicBezTo>
                      <a:pt x="1001" y="228"/>
                      <a:pt x="1008" y="237"/>
                      <a:pt x="1003" y="243"/>
                    </a:cubicBezTo>
                    <a:cubicBezTo>
                      <a:pt x="998" y="249"/>
                      <a:pt x="997" y="235"/>
                      <a:pt x="991" y="239"/>
                    </a:cubicBezTo>
                    <a:cubicBezTo>
                      <a:pt x="985" y="242"/>
                      <a:pt x="983" y="251"/>
                      <a:pt x="978" y="251"/>
                    </a:cubicBezTo>
                    <a:cubicBezTo>
                      <a:pt x="974" y="252"/>
                      <a:pt x="971" y="253"/>
                      <a:pt x="963" y="257"/>
                    </a:cubicBezTo>
                    <a:cubicBezTo>
                      <a:pt x="955" y="262"/>
                      <a:pt x="972" y="262"/>
                      <a:pt x="971" y="265"/>
                    </a:cubicBezTo>
                    <a:cubicBezTo>
                      <a:pt x="971" y="268"/>
                      <a:pt x="965" y="268"/>
                      <a:pt x="960" y="270"/>
                    </a:cubicBezTo>
                    <a:cubicBezTo>
                      <a:pt x="955" y="273"/>
                      <a:pt x="952" y="274"/>
                      <a:pt x="947" y="277"/>
                    </a:cubicBezTo>
                    <a:cubicBezTo>
                      <a:pt x="942" y="280"/>
                      <a:pt x="942" y="283"/>
                      <a:pt x="934" y="287"/>
                    </a:cubicBezTo>
                    <a:cubicBezTo>
                      <a:pt x="927" y="292"/>
                      <a:pt x="928" y="295"/>
                      <a:pt x="925" y="303"/>
                    </a:cubicBezTo>
                    <a:cubicBezTo>
                      <a:pt x="922" y="310"/>
                      <a:pt x="917" y="307"/>
                      <a:pt x="914" y="312"/>
                    </a:cubicBezTo>
                    <a:cubicBezTo>
                      <a:pt x="911" y="318"/>
                      <a:pt x="902" y="318"/>
                      <a:pt x="898" y="320"/>
                    </a:cubicBezTo>
                    <a:cubicBezTo>
                      <a:pt x="895" y="321"/>
                      <a:pt x="892" y="317"/>
                      <a:pt x="883" y="319"/>
                    </a:cubicBezTo>
                    <a:cubicBezTo>
                      <a:pt x="874" y="322"/>
                      <a:pt x="866" y="324"/>
                      <a:pt x="856" y="332"/>
                    </a:cubicBezTo>
                    <a:cubicBezTo>
                      <a:pt x="846" y="340"/>
                      <a:pt x="854" y="344"/>
                      <a:pt x="859" y="343"/>
                    </a:cubicBezTo>
                    <a:cubicBezTo>
                      <a:pt x="864" y="342"/>
                      <a:pt x="865" y="347"/>
                      <a:pt x="863" y="351"/>
                    </a:cubicBezTo>
                    <a:cubicBezTo>
                      <a:pt x="861" y="355"/>
                      <a:pt x="852" y="348"/>
                      <a:pt x="847" y="348"/>
                    </a:cubicBezTo>
                    <a:cubicBezTo>
                      <a:pt x="843" y="348"/>
                      <a:pt x="841" y="352"/>
                      <a:pt x="838" y="357"/>
                    </a:cubicBezTo>
                    <a:cubicBezTo>
                      <a:pt x="834" y="362"/>
                      <a:pt x="841" y="369"/>
                      <a:pt x="839" y="375"/>
                    </a:cubicBezTo>
                    <a:cubicBezTo>
                      <a:pt x="838" y="381"/>
                      <a:pt x="834" y="378"/>
                      <a:pt x="831" y="377"/>
                    </a:cubicBezTo>
                    <a:cubicBezTo>
                      <a:pt x="828" y="376"/>
                      <a:pt x="819" y="384"/>
                      <a:pt x="812" y="389"/>
                    </a:cubicBezTo>
                    <a:cubicBezTo>
                      <a:pt x="806" y="394"/>
                      <a:pt x="814" y="393"/>
                      <a:pt x="815" y="404"/>
                    </a:cubicBezTo>
                    <a:cubicBezTo>
                      <a:pt x="816" y="415"/>
                      <a:pt x="802" y="415"/>
                      <a:pt x="804" y="419"/>
                    </a:cubicBezTo>
                    <a:cubicBezTo>
                      <a:pt x="807" y="423"/>
                      <a:pt x="822" y="424"/>
                      <a:pt x="828" y="423"/>
                    </a:cubicBezTo>
                    <a:cubicBezTo>
                      <a:pt x="834" y="421"/>
                      <a:pt x="835" y="420"/>
                      <a:pt x="842" y="416"/>
                    </a:cubicBezTo>
                    <a:cubicBezTo>
                      <a:pt x="850" y="413"/>
                      <a:pt x="851" y="414"/>
                      <a:pt x="853" y="410"/>
                    </a:cubicBezTo>
                    <a:cubicBezTo>
                      <a:pt x="855" y="406"/>
                      <a:pt x="859" y="400"/>
                      <a:pt x="863" y="397"/>
                    </a:cubicBezTo>
                    <a:cubicBezTo>
                      <a:pt x="868" y="395"/>
                      <a:pt x="876" y="392"/>
                      <a:pt x="881" y="388"/>
                    </a:cubicBezTo>
                    <a:cubicBezTo>
                      <a:pt x="885" y="385"/>
                      <a:pt x="887" y="382"/>
                      <a:pt x="888" y="388"/>
                    </a:cubicBezTo>
                    <a:cubicBezTo>
                      <a:pt x="889" y="395"/>
                      <a:pt x="884" y="406"/>
                      <a:pt x="879" y="418"/>
                    </a:cubicBezTo>
                    <a:cubicBezTo>
                      <a:pt x="873" y="429"/>
                      <a:pt x="880" y="429"/>
                      <a:pt x="880" y="440"/>
                    </a:cubicBezTo>
                    <a:cubicBezTo>
                      <a:pt x="880" y="452"/>
                      <a:pt x="876" y="463"/>
                      <a:pt x="878" y="473"/>
                    </a:cubicBezTo>
                    <a:cubicBezTo>
                      <a:pt x="880" y="482"/>
                      <a:pt x="890" y="474"/>
                      <a:pt x="899" y="469"/>
                    </a:cubicBezTo>
                    <a:cubicBezTo>
                      <a:pt x="908" y="464"/>
                      <a:pt x="919" y="456"/>
                      <a:pt x="927" y="450"/>
                    </a:cubicBezTo>
                    <a:cubicBezTo>
                      <a:pt x="934" y="444"/>
                      <a:pt x="940" y="446"/>
                      <a:pt x="941" y="439"/>
                    </a:cubicBezTo>
                    <a:cubicBezTo>
                      <a:pt x="941" y="431"/>
                      <a:pt x="946" y="430"/>
                      <a:pt x="952" y="424"/>
                    </a:cubicBezTo>
                    <a:cubicBezTo>
                      <a:pt x="958" y="419"/>
                      <a:pt x="955" y="419"/>
                      <a:pt x="957" y="411"/>
                    </a:cubicBezTo>
                    <a:cubicBezTo>
                      <a:pt x="960" y="403"/>
                      <a:pt x="970" y="396"/>
                      <a:pt x="973" y="394"/>
                    </a:cubicBezTo>
                    <a:cubicBezTo>
                      <a:pt x="976" y="392"/>
                      <a:pt x="988" y="387"/>
                      <a:pt x="992" y="382"/>
                    </a:cubicBezTo>
                    <a:cubicBezTo>
                      <a:pt x="995" y="378"/>
                      <a:pt x="993" y="375"/>
                      <a:pt x="989" y="369"/>
                    </a:cubicBezTo>
                    <a:cubicBezTo>
                      <a:pt x="986" y="364"/>
                      <a:pt x="989" y="360"/>
                      <a:pt x="991" y="354"/>
                    </a:cubicBezTo>
                    <a:cubicBezTo>
                      <a:pt x="993" y="349"/>
                      <a:pt x="998" y="331"/>
                      <a:pt x="999" y="329"/>
                    </a:cubicBezTo>
                    <a:cubicBezTo>
                      <a:pt x="1000" y="327"/>
                      <a:pt x="1015" y="320"/>
                      <a:pt x="1020" y="317"/>
                    </a:cubicBezTo>
                    <a:cubicBezTo>
                      <a:pt x="1026" y="314"/>
                      <a:pt x="1036" y="315"/>
                      <a:pt x="1040" y="312"/>
                    </a:cubicBezTo>
                    <a:cubicBezTo>
                      <a:pt x="1043" y="309"/>
                      <a:pt x="1040" y="309"/>
                      <a:pt x="1053" y="304"/>
                    </a:cubicBezTo>
                    <a:cubicBezTo>
                      <a:pt x="1067" y="299"/>
                      <a:pt x="1062" y="298"/>
                      <a:pt x="1063" y="294"/>
                    </a:cubicBezTo>
                    <a:cubicBezTo>
                      <a:pt x="1064" y="290"/>
                      <a:pt x="1065" y="287"/>
                      <a:pt x="1070" y="284"/>
                    </a:cubicBezTo>
                    <a:cubicBezTo>
                      <a:pt x="1075" y="282"/>
                      <a:pt x="1077" y="279"/>
                      <a:pt x="1080" y="275"/>
                    </a:cubicBezTo>
                    <a:cubicBezTo>
                      <a:pt x="1082" y="271"/>
                      <a:pt x="1084" y="277"/>
                      <a:pt x="1089" y="277"/>
                    </a:cubicBezTo>
                    <a:cubicBezTo>
                      <a:pt x="1094" y="277"/>
                      <a:pt x="1108" y="281"/>
                      <a:pt x="1109" y="286"/>
                    </a:cubicBezTo>
                    <a:cubicBezTo>
                      <a:pt x="1111" y="290"/>
                      <a:pt x="1100" y="291"/>
                      <a:pt x="1098" y="295"/>
                    </a:cubicBezTo>
                    <a:cubicBezTo>
                      <a:pt x="1096" y="300"/>
                      <a:pt x="1094" y="297"/>
                      <a:pt x="1087" y="299"/>
                    </a:cubicBezTo>
                    <a:cubicBezTo>
                      <a:pt x="1080" y="301"/>
                      <a:pt x="1077" y="302"/>
                      <a:pt x="1074" y="307"/>
                    </a:cubicBezTo>
                    <a:cubicBezTo>
                      <a:pt x="1070" y="312"/>
                      <a:pt x="1058" y="319"/>
                      <a:pt x="1050" y="325"/>
                    </a:cubicBezTo>
                    <a:cubicBezTo>
                      <a:pt x="1042" y="332"/>
                      <a:pt x="1044" y="332"/>
                      <a:pt x="1045" y="335"/>
                    </a:cubicBezTo>
                    <a:cubicBezTo>
                      <a:pt x="1046" y="339"/>
                      <a:pt x="1045" y="343"/>
                      <a:pt x="1043" y="350"/>
                    </a:cubicBezTo>
                    <a:cubicBezTo>
                      <a:pt x="1042" y="358"/>
                      <a:pt x="1036" y="361"/>
                      <a:pt x="1033" y="367"/>
                    </a:cubicBezTo>
                    <a:cubicBezTo>
                      <a:pt x="1029" y="372"/>
                      <a:pt x="1034" y="380"/>
                      <a:pt x="1037" y="386"/>
                    </a:cubicBezTo>
                    <a:cubicBezTo>
                      <a:pt x="1040" y="391"/>
                      <a:pt x="1048" y="391"/>
                      <a:pt x="1058" y="388"/>
                    </a:cubicBezTo>
                    <a:cubicBezTo>
                      <a:pt x="1068" y="385"/>
                      <a:pt x="1080" y="380"/>
                      <a:pt x="1090" y="375"/>
                    </a:cubicBezTo>
                    <a:cubicBezTo>
                      <a:pt x="1101" y="370"/>
                      <a:pt x="1128" y="376"/>
                      <a:pt x="1133" y="377"/>
                    </a:cubicBezTo>
                    <a:cubicBezTo>
                      <a:pt x="1139" y="378"/>
                      <a:pt x="1136" y="382"/>
                      <a:pt x="1134" y="386"/>
                    </a:cubicBezTo>
                    <a:cubicBezTo>
                      <a:pt x="1132" y="391"/>
                      <a:pt x="1111" y="393"/>
                      <a:pt x="1104" y="394"/>
                    </a:cubicBezTo>
                    <a:cubicBezTo>
                      <a:pt x="1098" y="396"/>
                      <a:pt x="1078" y="390"/>
                      <a:pt x="1072" y="392"/>
                    </a:cubicBezTo>
                    <a:cubicBezTo>
                      <a:pt x="1067" y="395"/>
                      <a:pt x="1058" y="394"/>
                      <a:pt x="1052" y="396"/>
                    </a:cubicBezTo>
                    <a:cubicBezTo>
                      <a:pt x="1045" y="398"/>
                      <a:pt x="1042" y="405"/>
                      <a:pt x="1041" y="409"/>
                    </a:cubicBezTo>
                    <a:cubicBezTo>
                      <a:pt x="1041" y="414"/>
                      <a:pt x="1043" y="417"/>
                      <a:pt x="1045" y="416"/>
                    </a:cubicBezTo>
                    <a:cubicBezTo>
                      <a:pt x="1047" y="415"/>
                      <a:pt x="1053" y="418"/>
                      <a:pt x="1059" y="417"/>
                    </a:cubicBezTo>
                    <a:cubicBezTo>
                      <a:pt x="1065" y="416"/>
                      <a:pt x="1062" y="418"/>
                      <a:pt x="1061" y="422"/>
                    </a:cubicBezTo>
                    <a:cubicBezTo>
                      <a:pt x="1059" y="427"/>
                      <a:pt x="1056" y="434"/>
                      <a:pt x="1049" y="441"/>
                    </a:cubicBezTo>
                    <a:cubicBezTo>
                      <a:pt x="1042" y="447"/>
                      <a:pt x="1041" y="440"/>
                      <a:pt x="1038" y="438"/>
                    </a:cubicBezTo>
                    <a:cubicBezTo>
                      <a:pt x="1035" y="437"/>
                      <a:pt x="1030" y="434"/>
                      <a:pt x="1028" y="430"/>
                    </a:cubicBezTo>
                    <a:cubicBezTo>
                      <a:pt x="1026" y="426"/>
                      <a:pt x="1023" y="432"/>
                      <a:pt x="1020" y="435"/>
                    </a:cubicBezTo>
                    <a:cubicBezTo>
                      <a:pt x="1017" y="439"/>
                      <a:pt x="1010" y="443"/>
                      <a:pt x="1007" y="448"/>
                    </a:cubicBezTo>
                    <a:cubicBezTo>
                      <a:pt x="1005" y="452"/>
                      <a:pt x="1005" y="458"/>
                      <a:pt x="997" y="462"/>
                    </a:cubicBezTo>
                    <a:cubicBezTo>
                      <a:pt x="989" y="466"/>
                      <a:pt x="994" y="471"/>
                      <a:pt x="991" y="477"/>
                    </a:cubicBezTo>
                    <a:cubicBezTo>
                      <a:pt x="987" y="483"/>
                      <a:pt x="980" y="487"/>
                      <a:pt x="974" y="491"/>
                    </a:cubicBezTo>
                    <a:cubicBezTo>
                      <a:pt x="968" y="494"/>
                      <a:pt x="968" y="500"/>
                      <a:pt x="967" y="502"/>
                    </a:cubicBezTo>
                    <a:cubicBezTo>
                      <a:pt x="966" y="505"/>
                      <a:pt x="955" y="508"/>
                      <a:pt x="951" y="508"/>
                    </a:cubicBezTo>
                    <a:cubicBezTo>
                      <a:pt x="946" y="506"/>
                      <a:pt x="953" y="503"/>
                      <a:pt x="956" y="499"/>
                    </a:cubicBezTo>
                    <a:cubicBezTo>
                      <a:pt x="959" y="496"/>
                      <a:pt x="950" y="497"/>
                      <a:pt x="945" y="498"/>
                    </a:cubicBezTo>
                    <a:cubicBezTo>
                      <a:pt x="939" y="499"/>
                      <a:pt x="927" y="501"/>
                      <a:pt x="922" y="502"/>
                    </a:cubicBezTo>
                    <a:cubicBezTo>
                      <a:pt x="917" y="504"/>
                      <a:pt x="898" y="504"/>
                      <a:pt x="894" y="505"/>
                    </a:cubicBezTo>
                    <a:cubicBezTo>
                      <a:pt x="890" y="505"/>
                      <a:pt x="885" y="509"/>
                      <a:pt x="880" y="513"/>
                    </a:cubicBezTo>
                    <a:cubicBezTo>
                      <a:pt x="876" y="516"/>
                      <a:pt x="880" y="505"/>
                      <a:pt x="880" y="502"/>
                    </a:cubicBezTo>
                    <a:cubicBezTo>
                      <a:pt x="880" y="500"/>
                      <a:pt x="872" y="499"/>
                      <a:pt x="870" y="499"/>
                    </a:cubicBezTo>
                    <a:cubicBezTo>
                      <a:pt x="867" y="499"/>
                      <a:pt x="857" y="498"/>
                      <a:pt x="852" y="498"/>
                    </a:cubicBezTo>
                    <a:cubicBezTo>
                      <a:pt x="847" y="499"/>
                      <a:pt x="842" y="503"/>
                      <a:pt x="837" y="501"/>
                    </a:cubicBezTo>
                    <a:cubicBezTo>
                      <a:pt x="832" y="499"/>
                      <a:pt x="826" y="496"/>
                      <a:pt x="823" y="492"/>
                    </a:cubicBezTo>
                    <a:cubicBezTo>
                      <a:pt x="820" y="488"/>
                      <a:pt x="820" y="477"/>
                      <a:pt x="820" y="474"/>
                    </a:cubicBezTo>
                    <a:cubicBezTo>
                      <a:pt x="820" y="470"/>
                      <a:pt x="815" y="476"/>
                      <a:pt x="813" y="478"/>
                    </a:cubicBezTo>
                    <a:cubicBezTo>
                      <a:pt x="810" y="481"/>
                      <a:pt x="800" y="485"/>
                      <a:pt x="798" y="490"/>
                    </a:cubicBezTo>
                    <a:cubicBezTo>
                      <a:pt x="795" y="496"/>
                      <a:pt x="804" y="506"/>
                      <a:pt x="802" y="510"/>
                    </a:cubicBezTo>
                    <a:cubicBezTo>
                      <a:pt x="800" y="515"/>
                      <a:pt x="796" y="514"/>
                      <a:pt x="789" y="514"/>
                    </a:cubicBezTo>
                    <a:cubicBezTo>
                      <a:pt x="782" y="514"/>
                      <a:pt x="775" y="511"/>
                      <a:pt x="769" y="508"/>
                    </a:cubicBezTo>
                    <a:cubicBezTo>
                      <a:pt x="764" y="506"/>
                      <a:pt x="759" y="515"/>
                      <a:pt x="754" y="518"/>
                    </a:cubicBezTo>
                    <a:cubicBezTo>
                      <a:pt x="749" y="521"/>
                      <a:pt x="738" y="524"/>
                      <a:pt x="735" y="526"/>
                    </a:cubicBezTo>
                    <a:cubicBezTo>
                      <a:pt x="731" y="527"/>
                      <a:pt x="726" y="525"/>
                      <a:pt x="723" y="527"/>
                    </a:cubicBezTo>
                    <a:cubicBezTo>
                      <a:pt x="719" y="528"/>
                      <a:pt x="720" y="531"/>
                      <a:pt x="717" y="539"/>
                    </a:cubicBezTo>
                    <a:cubicBezTo>
                      <a:pt x="713" y="548"/>
                      <a:pt x="712" y="550"/>
                      <a:pt x="708" y="554"/>
                    </a:cubicBezTo>
                    <a:cubicBezTo>
                      <a:pt x="704" y="557"/>
                      <a:pt x="705" y="559"/>
                      <a:pt x="699" y="556"/>
                    </a:cubicBezTo>
                    <a:cubicBezTo>
                      <a:pt x="693" y="553"/>
                      <a:pt x="679" y="559"/>
                      <a:pt x="669" y="564"/>
                    </a:cubicBezTo>
                    <a:cubicBezTo>
                      <a:pt x="659" y="568"/>
                      <a:pt x="650" y="576"/>
                      <a:pt x="644" y="578"/>
                    </a:cubicBezTo>
                    <a:cubicBezTo>
                      <a:pt x="639" y="581"/>
                      <a:pt x="639" y="582"/>
                      <a:pt x="635" y="589"/>
                    </a:cubicBezTo>
                    <a:cubicBezTo>
                      <a:pt x="630" y="595"/>
                      <a:pt x="627" y="594"/>
                      <a:pt x="615" y="592"/>
                    </a:cubicBezTo>
                    <a:cubicBezTo>
                      <a:pt x="604" y="591"/>
                      <a:pt x="592" y="585"/>
                      <a:pt x="587" y="584"/>
                    </a:cubicBezTo>
                    <a:cubicBezTo>
                      <a:pt x="582" y="583"/>
                      <a:pt x="580" y="595"/>
                      <a:pt x="577" y="599"/>
                    </a:cubicBezTo>
                    <a:cubicBezTo>
                      <a:pt x="573" y="604"/>
                      <a:pt x="573" y="598"/>
                      <a:pt x="568" y="598"/>
                    </a:cubicBezTo>
                    <a:cubicBezTo>
                      <a:pt x="564" y="599"/>
                      <a:pt x="564" y="601"/>
                      <a:pt x="560" y="597"/>
                    </a:cubicBezTo>
                    <a:cubicBezTo>
                      <a:pt x="555" y="593"/>
                      <a:pt x="554" y="593"/>
                      <a:pt x="552" y="595"/>
                    </a:cubicBezTo>
                    <a:cubicBezTo>
                      <a:pt x="549" y="596"/>
                      <a:pt x="540" y="598"/>
                      <a:pt x="539" y="602"/>
                    </a:cubicBezTo>
                    <a:cubicBezTo>
                      <a:pt x="538" y="606"/>
                      <a:pt x="530" y="609"/>
                      <a:pt x="527" y="614"/>
                    </a:cubicBezTo>
                    <a:cubicBezTo>
                      <a:pt x="523" y="618"/>
                      <a:pt x="525" y="618"/>
                      <a:pt x="532" y="620"/>
                    </a:cubicBezTo>
                    <a:cubicBezTo>
                      <a:pt x="540" y="623"/>
                      <a:pt x="537" y="622"/>
                      <a:pt x="541" y="628"/>
                    </a:cubicBezTo>
                    <a:cubicBezTo>
                      <a:pt x="545" y="633"/>
                      <a:pt x="546" y="627"/>
                      <a:pt x="548" y="626"/>
                    </a:cubicBezTo>
                    <a:cubicBezTo>
                      <a:pt x="551" y="625"/>
                      <a:pt x="551" y="627"/>
                      <a:pt x="554" y="633"/>
                    </a:cubicBezTo>
                    <a:cubicBezTo>
                      <a:pt x="556" y="639"/>
                      <a:pt x="557" y="635"/>
                      <a:pt x="557" y="639"/>
                    </a:cubicBezTo>
                    <a:cubicBezTo>
                      <a:pt x="557" y="643"/>
                      <a:pt x="552" y="645"/>
                      <a:pt x="553" y="653"/>
                    </a:cubicBezTo>
                    <a:cubicBezTo>
                      <a:pt x="554" y="661"/>
                      <a:pt x="553" y="665"/>
                      <a:pt x="551" y="671"/>
                    </a:cubicBezTo>
                    <a:cubicBezTo>
                      <a:pt x="549" y="677"/>
                      <a:pt x="546" y="677"/>
                      <a:pt x="548" y="682"/>
                    </a:cubicBezTo>
                    <a:cubicBezTo>
                      <a:pt x="551" y="687"/>
                      <a:pt x="552" y="689"/>
                      <a:pt x="550" y="692"/>
                    </a:cubicBezTo>
                    <a:cubicBezTo>
                      <a:pt x="548" y="696"/>
                      <a:pt x="546" y="691"/>
                      <a:pt x="545" y="687"/>
                    </a:cubicBezTo>
                    <a:cubicBezTo>
                      <a:pt x="544" y="684"/>
                      <a:pt x="543" y="682"/>
                      <a:pt x="540" y="684"/>
                    </a:cubicBezTo>
                    <a:cubicBezTo>
                      <a:pt x="538" y="687"/>
                      <a:pt x="534" y="689"/>
                      <a:pt x="532" y="692"/>
                    </a:cubicBezTo>
                    <a:cubicBezTo>
                      <a:pt x="529" y="695"/>
                      <a:pt x="532" y="701"/>
                      <a:pt x="532" y="701"/>
                    </a:cubicBezTo>
                    <a:cubicBezTo>
                      <a:pt x="531" y="706"/>
                      <a:pt x="524" y="705"/>
                      <a:pt x="519" y="710"/>
                    </a:cubicBezTo>
                    <a:cubicBezTo>
                      <a:pt x="513" y="714"/>
                      <a:pt x="515" y="726"/>
                      <a:pt x="496" y="723"/>
                    </a:cubicBezTo>
                    <a:cubicBezTo>
                      <a:pt x="477" y="720"/>
                      <a:pt x="484" y="715"/>
                      <a:pt x="477" y="714"/>
                    </a:cubicBezTo>
                    <a:cubicBezTo>
                      <a:pt x="471" y="712"/>
                      <a:pt x="464" y="712"/>
                      <a:pt x="461" y="705"/>
                    </a:cubicBezTo>
                    <a:cubicBezTo>
                      <a:pt x="457" y="698"/>
                      <a:pt x="455" y="699"/>
                      <a:pt x="449" y="697"/>
                    </a:cubicBezTo>
                    <a:cubicBezTo>
                      <a:pt x="443" y="696"/>
                      <a:pt x="433" y="691"/>
                      <a:pt x="426" y="695"/>
                    </a:cubicBezTo>
                    <a:cubicBezTo>
                      <a:pt x="419" y="699"/>
                      <a:pt x="417" y="699"/>
                      <a:pt x="414" y="695"/>
                    </a:cubicBezTo>
                    <a:cubicBezTo>
                      <a:pt x="411" y="691"/>
                      <a:pt x="406" y="693"/>
                      <a:pt x="402" y="701"/>
                    </a:cubicBezTo>
                    <a:cubicBezTo>
                      <a:pt x="399" y="709"/>
                      <a:pt x="395" y="720"/>
                      <a:pt x="393" y="731"/>
                    </a:cubicBezTo>
                    <a:cubicBezTo>
                      <a:pt x="391" y="742"/>
                      <a:pt x="377" y="767"/>
                      <a:pt x="363" y="787"/>
                    </a:cubicBezTo>
                    <a:cubicBezTo>
                      <a:pt x="349" y="806"/>
                      <a:pt x="339" y="819"/>
                      <a:pt x="338" y="831"/>
                    </a:cubicBezTo>
                    <a:cubicBezTo>
                      <a:pt x="337" y="843"/>
                      <a:pt x="335" y="848"/>
                      <a:pt x="331" y="856"/>
                    </a:cubicBezTo>
                    <a:cubicBezTo>
                      <a:pt x="328" y="864"/>
                      <a:pt x="336" y="862"/>
                      <a:pt x="343" y="863"/>
                    </a:cubicBezTo>
                    <a:cubicBezTo>
                      <a:pt x="350" y="863"/>
                      <a:pt x="356" y="863"/>
                      <a:pt x="358" y="865"/>
                    </a:cubicBezTo>
                    <a:cubicBezTo>
                      <a:pt x="360" y="867"/>
                      <a:pt x="359" y="889"/>
                      <a:pt x="363" y="895"/>
                    </a:cubicBezTo>
                    <a:cubicBezTo>
                      <a:pt x="367" y="901"/>
                      <a:pt x="372" y="891"/>
                      <a:pt x="377" y="888"/>
                    </a:cubicBezTo>
                    <a:cubicBezTo>
                      <a:pt x="382" y="886"/>
                      <a:pt x="386" y="885"/>
                      <a:pt x="394" y="886"/>
                    </a:cubicBezTo>
                    <a:cubicBezTo>
                      <a:pt x="402" y="887"/>
                      <a:pt x="407" y="895"/>
                      <a:pt x="420" y="895"/>
                    </a:cubicBezTo>
                    <a:cubicBezTo>
                      <a:pt x="432" y="896"/>
                      <a:pt x="446" y="894"/>
                      <a:pt x="452" y="892"/>
                    </a:cubicBezTo>
                    <a:cubicBezTo>
                      <a:pt x="459" y="890"/>
                      <a:pt x="464" y="878"/>
                      <a:pt x="468" y="876"/>
                    </a:cubicBezTo>
                    <a:cubicBezTo>
                      <a:pt x="472" y="874"/>
                      <a:pt x="493" y="861"/>
                      <a:pt x="498" y="858"/>
                    </a:cubicBezTo>
                    <a:cubicBezTo>
                      <a:pt x="503" y="856"/>
                      <a:pt x="506" y="832"/>
                      <a:pt x="509" y="822"/>
                    </a:cubicBezTo>
                    <a:cubicBezTo>
                      <a:pt x="512" y="812"/>
                      <a:pt x="521" y="810"/>
                      <a:pt x="529" y="806"/>
                    </a:cubicBezTo>
                    <a:cubicBezTo>
                      <a:pt x="537" y="802"/>
                      <a:pt x="554" y="798"/>
                      <a:pt x="560" y="797"/>
                    </a:cubicBezTo>
                    <a:cubicBezTo>
                      <a:pt x="567" y="796"/>
                      <a:pt x="584" y="780"/>
                      <a:pt x="585" y="774"/>
                    </a:cubicBezTo>
                    <a:cubicBezTo>
                      <a:pt x="585" y="768"/>
                      <a:pt x="588" y="763"/>
                      <a:pt x="601" y="758"/>
                    </a:cubicBezTo>
                    <a:cubicBezTo>
                      <a:pt x="614" y="753"/>
                      <a:pt x="617" y="756"/>
                      <a:pt x="630" y="758"/>
                    </a:cubicBezTo>
                    <a:cubicBezTo>
                      <a:pt x="644" y="759"/>
                      <a:pt x="647" y="762"/>
                      <a:pt x="653" y="758"/>
                    </a:cubicBezTo>
                    <a:cubicBezTo>
                      <a:pt x="659" y="755"/>
                      <a:pt x="665" y="754"/>
                      <a:pt x="673" y="754"/>
                    </a:cubicBezTo>
                    <a:cubicBezTo>
                      <a:pt x="680" y="754"/>
                      <a:pt x="693" y="748"/>
                      <a:pt x="696" y="746"/>
                    </a:cubicBezTo>
                    <a:cubicBezTo>
                      <a:pt x="699" y="745"/>
                      <a:pt x="705" y="749"/>
                      <a:pt x="709" y="748"/>
                    </a:cubicBezTo>
                    <a:cubicBezTo>
                      <a:pt x="714" y="748"/>
                      <a:pt x="708" y="741"/>
                      <a:pt x="712" y="737"/>
                    </a:cubicBezTo>
                    <a:cubicBezTo>
                      <a:pt x="717" y="732"/>
                      <a:pt x="716" y="739"/>
                      <a:pt x="721" y="748"/>
                    </a:cubicBezTo>
                    <a:cubicBezTo>
                      <a:pt x="727" y="757"/>
                      <a:pt x="728" y="762"/>
                      <a:pt x="732" y="769"/>
                    </a:cubicBezTo>
                    <a:cubicBezTo>
                      <a:pt x="736" y="776"/>
                      <a:pt x="745" y="782"/>
                      <a:pt x="750" y="793"/>
                    </a:cubicBezTo>
                    <a:cubicBezTo>
                      <a:pt x="755" y="805"/>
                      <a:pt x="752" y="807"/>
                      <a:pt x="760" y="809"/>
                    </a:cubicBezTo>
                    <a:cubicBezTo>
                      <a:pt x="768" y="811"/>
                      <a:pt x="771" y="812"/>
                      <a:pt x="780" y="824"/>
                    </a:cubicBezTo>
                    <a:cubicBezTo>
                      <a:pt x="789" y="835"/>
                      <a:pt x="801" y="851"/>
                      <a:pt x="803" y="863"/>
                    </a:cubicBezTo>
                    <a:cubicBezTo>
                      <a:pt x="804" y="874"/>
                      <a:pt x="791" y="895"/>
                      <a:pt x="786" y="900"/>
                    </a:cubicBezTo>
                    <a:cubicBezTo>
                      <a:pt x="780" y="905"/>
                      <a:pt x="789" y="907"/>
                      <a:pt x="798" y="904"/>
                    </a:cubicBezTo>
                    <a:cubicBezTo>
                      <a:pt x="807" y="901"/>
                      <a:pt x="812" y="901"/>
                      <a:pt x="816" y="893"/>
                    </a:cubicBezTo>
                    <a:cubicBezTo>
                      <a:pt x="821" y="885"/>
                      <a:pt x="819" y="878"/>
                      <a:pt x="822" y="876"/>
                    </a:cubicBezTo>
                    <a:cubicBezTo>
                      <a:pt x="825" y="874"/>
                      <a:pt x="835" y="868"/>
                      <a:pt x="835" y="862"/>
                    </a:cubicBezTo>
                    <a:cubicBezTo>
                      <a:pt x="836" y="856"/>
                      <a:pt x="828" y="856"/>
                      <a:pt x="826" y="852"/>
                    </a:cubicBezTo>
                    <a:cubicBezTo>
                      <a:pt x="824" y="848"/>
                      <a:pt x="833" y="837"/>
                      <a:pt x="838" y="835"/>
                    </a:cubicBezTo>
                    <a:cubicBezTo>
                      <a:pt x="843" y="833"/>
                      <a:pt x="851" y="845"/>
                      <a:pt x="854" y="851"/>
                    </a:cubicBezTo>
                    <a:cubicBezTo>
                      <a:pt x="857" y="857"/>
                      <a:pt x="869" y="847"/>
                      <a:pt x="867" y="842"/>
                    </a:cubicBezTo>
                    <a:cubicBezTo>
                      <a:pt x="865" y="837"/>
                      <a:pt x="858" y="826"/>
                      <a:pt x="850" y="822"/>
                    </a:cubicBezTo>
                    <a:cubicBezTo>
                      <a:pt x="842" y="819"/>
                      <a:pt x="836" y="819"/>
                      <a:pt x="832" y="812"/>
                    </a:cubicBezTo>
                    <a:cubicBezTo>
                      <a:pt x="829" y="805"/>
                      <a:pt x="825" y="796"/>
                      <a:pt x="821" y="791"/>
                    </a:cubicBezTo>
                    <a:cubicBezTo>
                      <a:pt x="816" y="786"/>
                      <a:pt x="797" y="781"/>
                      <a:pt x="792" y="777"/>
                    </a:cubicBezTo>
                    <a:cubicBezTo>
                      <a:pt x="788" y="772"/>
                      <a:pt x="791" y="748"/>
                      <a:pt x="791" y="742"/>
                    </a:cubicBezTo>
                    <a:cubicBezTo>
                      <a:pt x="792" y="736"/>
                      <a:pt x="781" y="738"/>
                      <a:pt x="773" y="736"/>
                    </a:cubicBezTo>
                    <a:cubicBezTo>
                      <a:pt x="765" y="733"/>
                      <a:pt x="769" y="727"/>
                      <a:pt x="771" y="725"/>
                    </a:cubicBezTo>
                    <a:cubicBezTo>
                      <a:pt x="774" y="724"/>
                      <a:pt x="777" y="712"/>
                      <a:pt x="775" y="708"/>
                    </a:cubicBezTo>
                    <a:cubicBezTo>
                      <a:pt x="773" y="704"/>
                      <a:pt x="778" y="703"/>
                      <a:pt x="787" y="706"/>
                    </a:cubicBezTo>
                    <a:cubicBezTo>
                      <a:pt x="796" y="709"/>
                      <a:pt x="790" y="712"/>
                      <a:pt x="788" y="717"/>
                    </a:cubicBezTo>
                    <a:cubicBezTo>
                      <a:pt x="786" y="723"/>
                      <a:pt x="793" y="729"/>
                      <a:pt x="797" y="729"/>
                    </a:cubicBezTo>
                    <a:cubicBezTo>
                      <a:pt x="801" y="730"/>
                      <a:pt x="805" y="722"/>
                      <a:pt x="806" y="717"/>
                    </a:cubicBezTo>
                    <a:cubicBezTo>
                      <a:pt x="806" y="711"/>
                      <a:pt x="809" y="717"/>
                      <a:pt x="815" y="724"/>
                    </a:cubicBezTo>
                    <a:cubicBezTo>
                      <a:pt x="822" y="731"/>
                      <a:pt x="820" y="733"/>
                      <a:pt x="825" y="741"/>
                    </a:cubicBezTo>
                    <a:cubicBezTo>
                      <a:pt x="828" y="749"/>
                      <a:pt x="819" y="752"/>
                      <a:pt x="816" y="759"/>
                    </a:cubicBezTo>
                    <a:cubicBezTo>
                      <a:pt x="813" y="766"/>
                      <a:pt x="818" y="762"/>
                      <a:pt x="828" y="765"/>
                    </a:cubicBezTo>
                    <a:cubicBezTo>
                      <a:pt x="837" y="769"/>
                      <a:pt x="830" y="769"/>
                      <a:pt x="841" y="774"/>
                    </a:cubicBezTo>
                    <a:cubicBezTo>
                      <a:pt x="852" y="779"/>
                      <a:pt x="856" y="781"/>
                      <a:pt x="861" y="783"/>
                    </a:cubicBezTo>
                    <a:cubicBezTo>
                      <a:pt x="867" y="785"/>
                      <a:pt x="878" y="789"/>
                      <a:pt x="887" y="796"/>
                    </a:cubicBezTo>
                    <a:cubicBezTo>
                      <a:pt x="895" y="804"/>
                      <a:pt x="891" y="809"/>
                      <a:pt x="888" y="818"/>
                    </a:cubicBezTo>
                    <a:cubicBezTo>
                      <a:pt x="886" y="827"/>
                      <a:pt x="887" y="836"/>
                      <a:pt x="887" y="851"/>
                    </a:cubicBezTo>
                    <a:cubicBezTo>
                      <a:pt x="886" y="866"/>
                      <a:pt x="892" y="856"/>
                      <a:pt x="898" y="867"/>
                    </a:cubicBezTo>
                    <a:cubicBezTo>
                      <a:pt x="904" y="877"/>
                      <a:pt x="905" y="881"/>
                      <a:pt x="908" y="888"/>
                    </a:cubicBezTo>
                    <a:cubicBezTo>
                      <a:pt x="911" y="894"/>
                      <a:pt x="913" y="896"/>
                      <a:pt x="918" y="898"/>
                    </a:cubicBezTo>
                    <a:cubicBezTo>
                      <a:pt x="922" y="899"/>
                      <a:pt x="935" y="898"/>
                      <a:pt x="935" y="903"/>
                    </a:cubicBezTo>
                    <a:cubicBezTo>
                      <a:pt x="935" y="909"/>
                      <a:pt x="924" y="902"/>
                      <a:pt x="914" y="906"/>
                    </a:cubicBezTo>
                    <a:cubicBezTo>
                      <a:pt x="904" y="909"/>
                      <a:pt x="906" y="911"/>
                      <a:pt x="905" y="920"/>
                    </a:cubicBezTo>
                    <a:cubicBezTo>
                      <a:pt x="903" y="929"/>
                      <a:pt x="907" y="924"/>
                      <a:pt x="913" y="936"/>
                    </a:cubicBezTo>
                    <a:cubicBezTo>
                      <a:pt x="919" y="949"/>
                      <a:pt x="914" y="948"/>
                      <a:pt x="917" y="948"/>
                    </a:cubicBezTo>
                    <a:cubicBezTo>
                      <a:pt x="921" y="949"/>
                      <a:pt x="923" y="946"/>
                      <a:pt x="926" y="953"/>
                    </a:cubicBezTo>
                    <a:cubicBezTo>
                      <a:pt x="930" y="959"/>
                      <a:pt x="929" y="958"/>
                      <a:pt x="936" y="954"/>
                    </a:cubicBezTo>
                    <a:cubicBezTo>
                      <a:pt x="944" y="951"/>
                      <a:pt x="946" y="952"/>
                      <a:pt x="947" y="949"/>
                    </a:cubicBezTo>
                    <a:cubicBezTo>
                      <a:pt x="948" y="945"/>
                      <a:pt x="948" y="940"/>
                      <a:pt x="953" y="943"/>
                    </a:cubicBezTo>
                    <a:cubicBezTo>
                      <a:pt x="959" y="946"/>
                      <a:pt x="962" y="939"/>
                      <a:pt x="960" y="931"/>
                    </a:cubicBezTo>
                    <a:cubicBezTo>
                      <a:pt x="959" y="924"/>
                      <a:pt x="960" y="922"/>
                      <a:pt x="957" y="923"/>
                    </a:cubicBezTo>
                    <a:cubicBezTo>
                      <a:pt x="955" y="924"/>
                      <a:pt x="949" y="935"/>
                      <a:pt x="942" y="931"/>
                    </a:cubicBezTo>
                    <a:cubicBezTo>
                      <a:pt x="935" y="926"/>
                      <a:pt x="955" y="922"/>
                      <a:pt x="960" y="919"/>
                    </a:cubicBezTo>
                    <a:cubicBezTo>
                      <a:pt x="965" y="917"/>
                      <a:pt x="964" y="913"/>
                      <a:pt x="970" y="915"/>
                    </a:cubicBezTo>
                    <a:cubicBezTo>
                      <a:pt x="976" y="916"/>
                      <a:pt x="982" y="913"/>
                      <a:pt x="979" y="904"/>
                    </a:cubicBezTo>
                    <a:cubicBezTo>
                      <a:pt x="976" y="895"/>
                      <a:pt x="968" y="891"/>
                      <a:pt x="952" y="873"/>
                    </a:cubicBezTo>
                    <a:cubicBezTo>
                      <a:pt x="935" y="855"/>
                      <a:pt x="954" y="853"/>
                      <a:pt x="970" y="846"/>
                    </a:cubicBezTo>
                    <a:cubicBezTo>
                      <a:pt x="986" y="840"/>
                      <a:pt x="1015" y="836"/>
                      <a:pt x="1020" y="837"/>
                    </a:cubicBezTo>
                    <a:cubicBezTo>
                      <a:pt x="1024" y="839"/>
                      <a:pt x="1022" y="847"/>
                      <a:pt x="1017" y="852"/>
                    </a:cubicBezTo>
                    <a:cubicBezTo>
                      <a:pt x="1012" y="856"/>
                      <a:pt x="1010" y="863"/>
                      <a:pt x="1011" y="867"/>
                    </a:cubicBezTo>
                    <a:cubicBezTo>
                      <a:pt x="1013" y="871"/>
                      <a:pt x="1021" y="872"/>
                      <a:pt x="1023" y="872"/>
                    </a:cubicBezTo>
                    <a:cubicBezTo>
                      <a:pt x="1025" y="872"/>
                      <a:pt x="1031" y="873"/>
                      <a:pt x="1034" y="884"/>
                    </a:cubicBezTo>
                    <a:cubicBezTo>
                      <a:pt x="1036" y="895"/>
                      <a:pt x="1027" y="900"/>
                      <a:pt x="1022" y="901"/>
                    </a:cubicBezTo>
                    <a:cubicBezTo>
                      <a:pt x="1017" y="902"/>
                      <a:pt x="1016" y="915"/>
                      <a:pt x="1015" y="921"/>
                    </a:cubicBezTo>
                    <a:cubicBezTo>
                      <a:pt x="1013" y="926"/>
                      <a:pt x="1033" y="920"/>
                      <a:pt x="1038" y="921"/>
                    </a:cubicBezTo>
                    <a:cubicBezTo>
                      <a:pt x="1043" y="923"/>
                      <a:pt x="1042" y="930"/>
                      <a:pt x="1047" y="938"/>
                    </a:cubicBezTo>
                    <a:cubicBezTo>
                      <a:pt x="1051" y="947"/>
                      <a:pt x="1052" y="946"/>
                      <a:pt x="1055" y="955"/>
                    </a:cubicBezTo>
                    <a:cubicBezTo>
                      <a:pt x="1057" y="964"/>
                      <a:pt x="1047" y="960"/>
                      <a:pt x="1057" y="964"/>
                    </a:cubicBezTo>
                    <a:cubicBezTo>
                      <a:pt x="1068" y="968"/>
                      <a:pt x="1070" y="963"/>
                      <a:pt x="1080" y="964"/>
                    </a:cubicBezTo>
                    <a:cubicBezTo>
                      <a:pt x="1089" y="964"/>
                      <a:pt x="1113" y="971"/>
                      <a:pt x="1120" y="969"/>
                    </a:cubicBezTo>
                    <a:cubicBezTo>
                      <a:pt x="1128" y="966"/>
                      <a:pt x="1133" y="957"/>
                      <a:pt x="1142" y="955"/>
                    </a:cubicBezTo>
                    <a:cubicBezTo>
                      <a:pt x="1150" y="954"/>
                      <a:pt x="1158" y="969"/>
                      <a:pt x="1168" y="974"/>
                    </a:cubicBezTo>
                    <a:cubicBezTo>
                      <a:pt x="1178" y="978"/>
                      <a:pt x="1193" y="970"/>
                      <a:pt x="1197" y="966"/>
                    </a:cubicBezTo>
                    <a:cubicBezTo>
                      <a:pt x="1201" y="963"/>
                      <a:pt x="1204" y="964"/>
                      <a:pt x="1216" y="963"/>
                    </a:cubicBezTo>
                    <a:cubicBezTo>
                      <a:pt x="1227" y="962"/>
                      <a:pt x="1231" y="963"/>
                      <a:pt x="1232" y="957"/>
                    </a:cubicBezTo>
                    <a:cubicBezTo>
                      <a:pt x="1233" y="952"/>
                      <a:pt x="1240" y="948"/>
                      <a:pt x="1242" y="958"/>
                    </a:cubicBezTo>
                    <a:cubicBezTo>
                      <a:pt x="1243" y="968"/>
                      <a:pt x="1238" y="966"/>
                      <a:pt x="1233" y="972"/>
                    </a:cubicBezTo>
                    <a:cubicBezTo>
                      <a:pt x="1229" y="978"/>
                      <a:pt x="1232" y="983"/>
                      <a:pt x="1235" y="993"/>
                    </a:cubicBezTo>
                    <a:cubicBezTo>
                      <a:pt x="1238" y="1003"/>
                      <a:pt x="1235" y="1013"/>
                      <a:pt x="1236" y="1020"/>
                    </a:cubicBezTo>
                    <a:cubicBezTo>
                      <a:pt x="1237" y="1027"/>
                      <a:pt x="1233" y="1030"/>
                      <a:pt x="1231" y="1036"/>
                    </a:cubicBezTo>
                    <a:cubicBezTo>
                      <a:pt x="1229" y="1043"/>
                      <a:pt x="1227" y="1039"/>
                      <a:pt x="1223" y="1047"/>
                    </a:cubicBezTo>
                    <a:cubicBezTo>
                      <a:pt x="1218" y="1055"/>
                      <a:pt x="1217" y="1062"/>
                      <a:pt x="1220" y="1072"/>
                    </a:cubicBezTo>
                    <a:cubicBezTo>
                      <a:pt x="1223" y="1082"/>
                      <a:pt x="1212" y="1090"/>
                      <a:pt x="1205" y="1099"/>
                    </a:cubicBezTo>
                    <a:cubicBezTo>
                      <a:pt x="1198" y="1108"/>
                      <a:pt x="1192" y="1118"/>
                      <a:pt x="1186" y="1117"/>
                    </a:cubicBezTo>
                    <a:cubicBezTo>
                      <a:pt x="1180" y="1116"/>
                      <a:pt x="1163" y="1114"/>
                      <a:pt x="1158" y="1111"/>
                    </a:cubicBezTo>
                    <a:cubicBezTo>
                      <a:pt x="1153" y="1107"/>
                      <a:pt x="1142" y="1093"/>
                      <a:pt x="1133" y="1095"/>
                    </a:cubicBezTo>
                    <a:cubicBezTo>
                      <a:pt x="1124" y="1096"/>
                      <a:pt x="1087" y="1106"/>
                      <a:pt x="1073" y="1112"/>
                    </a:cubicBezTo>
                    <a:cubicBezTo>
                      <a:pt x="1058" y="1117"/>
                      <a:pt x="1034" y="1105"/>
                      <a:pt x="1025" y="1099"/>
                    </a:cubicBezTo>
                    <a:cubicBezTo>
                      <a:pt x="1016" y="1093"/>
                      <a:pt x="1003" y="1097"/>
                      <a:pt x="994" y="1099"/>
                    </a:cubicBezTo>
                    <a:cubicBezTo>
                      <a:pt x="984" y="1101"/>
                      <a:pt x="981" y="1089"/>
                      <a:pt x="970" y="1082"/>
                    </a:cubicBezTo>
                    <a:cubicBezTo>
                      <a:pt x="959" y="1075"/>
                      <a:pt x="950" y="1081"/>
                      <a:pt x="939" y="1080"/>
                    </a:cubicBezTo>
                    <a:cubicBezTo>
                      <a:pt x="927" y="1078"/>
                      <a:pt x="929" y="1066"/>
                      <a:pt x="925" y="1061"/>
                    </a:cubicBezTo>
                    <a:cubicBezTo>
                      <a:pt x="921" y="1055"/>
                      <a:pt x="893" y="1054"/>
                      <a:pt x="879" y="1055"/>
                    </a:cubicBezTo>
                    <a:cubicBezTo>
                      <a:pt x="865" y="1055"/>
                      <a:pt x="864" y="1056"/>
                      <a:pt x="864" y="1064"/>
                    </a:cubicBezTo>
                    <a:cubicBezTo>
                      <a:pt x="865" y="1071"/>
                      <a:pt x="860" y="1092"/>
                      <a:pt x="857" y="1102"/>
                    </a:cubicBezTo>
                    <a:cubicBezTo>
                      <a:pt x="855" y="1112"/>
                      <a:pt x="834" y="1115"/>
                      <a:pt x="828" y="1116"/>
                    </a:cubicBezTo>
                    <a:cubicBezTo>
                      <a:pt x="823" y="1117"/>
                      <a:pt x="806" y="1106"/>
                      <a:pt x="800" y="1106"/>
                    </a:cubicBezTo>
                    <a:cubicBezTo>
                      <a:pt x="795" y="1106"/>
                      <a:pt x="785" y="1106"/>
                      <a:pt x="782" y="1101"/>
                    </a:cubicBezTo>
                    <a:cubicBezTo>
                      <a:pt x="780" y="1096"/>
                      <a:pt x="774" y="1096"/>
                      <a:pt x="764" y="1092"/>
                    </a:cubicBezTo>
                    <a:cubicBezTo>
                      <a:pt x="754" y="1088"/>
                      <a:pt x="754" y="1076"/>
                      <a:pt x="752" y="1066"/>
                    </a:cubicBezTo>
                    <a:cubicBezTo>
                      <a:pt x="750" y="1055"/>
                      <a:pt x="739" y="1050"/>
                      <a:pt x="724" y="1041"/>
                    </a:cubicBezTo>
                    <a:cubicBezTo>
                      <a:pt x="709" y="1033"/>
                      <a:pt x="693" y="1042"/>
                      <a:pt x="688" y="1045"/>
                    </a:cubicBezTo>
                    <a:cubicBezTo>
                      <a:pt x="683" y="1047"/>
                      <a:pt x="667" y="1041"/>
                      <a:pt x="654" y="1023"/>
                    </a:cubicBezTo>
                    <a:cubicBezTo>
                      <a:pt x="641" y="1005"/>
                      <a:pt x="663" y="1001"/>
                      <a:pt x="662" y="994"/>
                    </a:cubicBezTo>
                    <a:cubicBezTo>
                      <a:pt x="660" y="989"/>
                      <a:pt x="671" y="982"/>
                      <a:pt x="679" y="975"/>
                    </a:cubicBezTo>
                    <a:cubicBezTo>
                      <a:pt x="688" y="969"/>
                      <a:pt x="678" y="962"/>
                      <a:pt x="672" y="953"/>
                    </a:cubicBezTo>
                    <a:cubicBezTo>
                      <a:pt x="666" y="945"/>
                      <a:pt x="676" y="937"/>
                      <a:pt x="685" y="927"/>
                    </a:cubicBezTo>
                    <a:cubicBezTo>
                      <a:pt x="694" y="917"/>
                      <a:pt x="676" y="919"/>
                      <a:pt x="673" y="917"/>
                    </a:cubicBezTo>
                    <a:cubicBezTo>
                      <a:pt x="670" y="916"/>
                      <a:pt x="675" y="908"/>
                      <a:pt x="672" y="904"/>
                    </a:cubicBezTo>
                    <a:cubicBezTo>
                      <a:pt x="668" y="900"/>
                      <a:pt x="660" y="904"/>
                      <a:pt x="660" y="910"/>
                    </a:cubicBezTo>
                    <a:cubicBezTo>
                      <a:pt x="661" y="916"/>
                      <a:pt x="649" y="917"/>
                      <a:pt x="642" y="920"/>
                    </a:cubicBezTo>
                    <a:cubicBezTo>
                      <a:pt x="634" y="924"/>
                      <a:pt x="628" y="931"/>
                      <a:pt x="622" y="926"/>
                    </a:cubicBezTo>
                    <a:cubicBezTo>
                      <a:pt x="617" y="921"/>
                      <a:pt x="618" y="918"/>
                      <a:pt x="607" y="915"/>
                    </a:cubicBezTo>
                    <a:cubicBezTo>
                      <a:pt x="596" y="912"/>
                      <a:pt x="583" y="918"/>
                      <a:pt x="576" y="922"/>
                    </a:cubicBezTo>
                    <a:cubicBezTo>
                      <a:pt x="569" y="926"/>
                      <a:pt x="567" y="924"/>
                      <a:pt x="564" y="918"/>
                    </a:cubicBezTo>
                    <a:cubicBezTo>
                      <a:pt x="562" y="913"/>
                      <a:pt x="558" y="911"/>
                      <a:pt x="541" y="909"/>
                    </a:cubicBezTo>
                    <a:cubicBezTo>
                      <a:pt x="524" y="908"/>
                      <a:pt x="505" y="908"/>
                      <a:pt x="489" y="912"/>
                    </a:cubicBezTo>
                    <a:cubicBezTo>
                      <a:pt x="474" y="915"/>
                      <a:pt x="443" y="925"/>
                      <a:pt x="431" y="930"/>
                    </a:cubicBezTo>
                    <a:cubicBezTo>
                      <a:pt x="419" y="936"/>
                      <a:pt x="401" y="932"/>
                      <a:pt x="385" y="926"/>
                    </a:cubicBezTo>
                    <a:cubicBezTo>
                      <a:pt x="369" y="921"/>
                      <a:pt x="365" y="913"/>
                      <a:pt x="361" y="904"/>
                    </a:cubicBezTo>
                    <a:cubicBezTo>
                      <a:pt x="357" y="895"/>
                      <a:pt x="357" y="899"/>
                      <a:pt x="351" y="908"/>
                    </a:cubicBezTo>
                    <a:cubicBezTo>
                      <a:pt x="345" y="916"/>
                      <a:pt x="343" y="916"/>
                      <a:pt x="337" y="926"/>
                    </a:cubicBezTo>
                    <a:cubicBezTo>
                      <a:pt x="330" y="935"/>
                      <a:pt x="326" y="937"/>
                      <a:pt x="318" y="942"/>
                    </a:cubicBezTo>
                    <a:cubicBezTo>
                      <a:pt x="309" y="947"/>
                      <a:pt x="304" y="949"/>
                      <a:pt x="300" y="953"/>
                    </a:cubicBezTo>
                    <a:cubicBezTo>
                      <a:pt x="296" y="958"/>
                      <a:pt x="283" y="961"/>
                      <a:pt x="276" y="965"/>
                    </a:cubicBezTo>
                    <a:cubicBezTo>
                      <a:pt x="270" y="968"/>
                      <a:pt x="272" y="982"/>
                      <a:pt x="265" y="988"/>
                    </a:cubicBezTo>
                    <a:cubicBezTo>
                      <a:pt x="258" y="995"/>
                      <a:pt x="251" y="1005"/>
                      <a:pt x="247" y="1017"/>
                    </a:cubicBezTo>
                    <a:cubicBezTo>
                      <a:pt x="243" y="1028"/>
                      <a:pt x="242" y="1029"/>
                      <a:pt x="245" y="1036"/>
                    </a:cubicBezTo>
                    <a:cubicBezTo>
                      <a:pt x="249" y="1044"/>
                      <a:pt x="243" y="1044"/>
                      <a:pt x="239" y="1042"/>
                    </a:cubicBezTo>
                    <a:cubicBezTo>
                      <a:pt x="236" y="1041"/>
                      <a:pt x="233" y="1044"/>
                      <a:pt x="225" y="1053"/>
                    </a:cubicBezTo>
                    <a:cubicBezTo>
                      <a:pt x="218" y="1062"/>
                      <a:pt x="212" y="1063"/>
                      <a:pt x="204" y="1063"/>
                    </a:cubicBezTo>
                    <a:cubicBezTo>
                      <a:pt x="196" y="1064"/>
                      <a:pt x="200" y="1069"/>
                      <a:pt x="190" y="1074"/>
                    </a:cubicBezTo>
                    <a:cubicBezTo>
                      <a:pt x="180" y="1080"/>
                      <a:pt x="173" y="1076"/>
                      <a:pt x="166" y="1084"/>
                    </a:cubicBezTo>
                    <a:cubicBezTo>
                      <a:pt x="166" y="1084"/>
                      <a:pt x="149" y="1098"/>
                      <a:pt x="139" y="1110"/>
                    </a:cubicBezTo>
                    <a:cubicBezTo>
                      <a:pt x="128" y="1121"/>
                      <a:pt x="112" y="1144"/>
                      <a:pt x="105" y="1155"/>
                    </a:cubicBezTo>
                    <a:cubicBezTo>
                      <a:pt x="98" y="1165"/>
                      <a:pt x="87" y="1182"/>
                      <a:pt x="85" y="1186"/>
                    </a:cubicBezTo>
                    <a:cubicBezTo>
                      <a:pt x="82" y="1191"/>
                      <a:pt x="72" y="1207"/>
                      <a:pt x="62" y="1218"/>
                    </a:cubicBezTo>
                    <a:cubicBezTo>
                      <a:pt x="52" y="1229"/>
                      <a:pt x="48" y="1232"/>
                      <a:pt x="47" y="1238"/>
                    </a:cubicBezTo>
                    <a:cubicBezTo>
                      <a:pt x="46" y="1245"/>
                      <a:pt x="56" y="1268"/>
                      <a:pt x="54" y="1272"/>
                    </a:cubicBezTo>
                    <a:cubicBezTo>
                      <a:pt x="53" y="1275"/>
                      <a:pt x="49" y="1292"/>
                      <a:pt x="48" y="1300"/>
                    </a:cubicBezTo>
                    <a:cubicBezTo>
                      <a:pt x="48" y="1309"/>
                      <a:pt x="46" y="1317"/>
                      <a:pt x="41" y="1327"/>
                    </a:cubicBezTo>
                    <a:cubicBezTo>
                      <a:pt x="36" y="1337"/>
                      <a:pt x="34" y="1343"/>
                      <a:pt x="35" y="1351"/>
                    </a:cubicBezTo>
                    <a:cubicBezTo>
                      <a:pt x="35" y="1359"/>
                      <a:pt x="32" y="1367"/>
                      <a:pt x="25" y="1370"/>
                    </a:cubicBezTo>
                    <a:cubicBezTo>
                      <a:pt x="19" y="1374"/>
                      <a:pt x="22" y="1389"/>
                      <a:pt x="17" y="1396"/>
                    </a:cubicBezTo>
                    <a:cubicBezTo>
                      <a:pt x="12" y="1402"/>
                      <a:pt x="5" y="1397"/>
                      <a:pt x="3" y="1403"/>
                    </a:cubicBezTo>
                    <a:cubicBezTo>
                      <a:pt x="0" y="1409"/>
                      <a:pt x="3" y="1420"/>
                      <a:pt x="4" y="1429"/>
                    </a:cubicBezTo>
                    <a:cubicBezTo>
                      <a:pt x="5" y="1439"/>
                      <a:pt x="0" y="1453"/>
                      <a:pt x="1" y="1458"/>
                    </a:cubicBezTo>
                    <a:cubicBezTo>
                      <a:pt x="2" y="1462"/>
                      <a:pt x="5" y="1475"/>
                      <a:pt x="6" y="1489"/>
                    </a:cubicBezTo>
                    <a:cubicBezTo>
                      <a:pt x="7" y="1503"/>
                      <a:pt x="12" y="1508"/>
                      <a:pt x="17" y="1514"/>
                    </a:cubicBezTo>
                    <a:cubicBezTo>
                      <a:pt x="22" y="1519"/>
                      <a:pt x="21" y="1528"/>
                      <a:pt x="23" y="1537"/>
                    </a:cubicBezTo>
                    <a:cubicBezTo>
                      <a:pt x="25" y="1545"/>
                      <a:pt x="28" y="1553"/>
                      <a:pt x="28" y="1563"/>
                    </a:cubicBezTo>
                    <a:cubicBezTo>
                      <a:pt x="28" y="1573"/>
                      <a:pt x="40" y="1573"/>
                      <a:pt x="45" y="1583"/>
                    </a:cubicBezTo>
                    <a:cubicBezTo>
                      <a:pt x="51" y="1594"/>
                      <a:pt x="43" y="1610"/>
                      <a:pt x="44" y="1618"/>
                    </a:cubicBezTo>
                    <a:cubicBezTo>
                      <a:pt x="44" y="1627"/>
                      <a:pt x="46" y="1645"/>
                      <a:pt x="47" y="1657"/>
                    </a:cubicBezTo>
                    <a:cubicBezTo>
                      <a:pt x="47" y="1669"/>
                      <a:pt x="63" y="1676"/>
                      <a:pt x="74" y="1691"/>
                    </a:cubicBezTo>
                    <a:cubicBezTo>
                      <a:pt x="85" y="1706"/>
                      <a:pt x="96" y="1721"/>
                      <a:pt x="110" y="1744"/>
                    </a:cubicBezTo>
                    <a:cubicBezTo>
                      <a:pt x="125" y="1767"/>
                      <a:pt x="136" y="1766"/>
                      <a:pt x="147" y="1769"/>
                    </a:cubicBezTo>
                    <a:cubicBezTo>
                      <a:pt x="159" y="1771"/>
                      <a:pt x="161" y="1762"/>
                      <a:pt x="170" y="1757"/>
                    </a:cubicBezTo>
                    <a:cubicBezTo>
                      <a:pt x="179" y="1751"/>
                      <a:pt x="176" y="1761"/>
                      <a:pt x="185" y="1764"/>
                    </a:cubicBezTo>
                    <a:cubicBezTo>
                      <a:pt x="195" y="1768"/>
                      <a:pt x="203" y="1768"/>
                      <a:pt x="209" y="1767"/>
                    </a:cubicBezTo>
                    <a:cubicBezTo>
                      <a:pt x="215" y="1765"/>
                      <a:pt x="216" y="1762"/>
                      <a:pt x="223" y="1763"/>
                    </a:cubicBezTo>
                    <a:cubicBezTo>
                      <a:pt x="230" y="1764"/>
                      <a:pt x="230" y="1771"/>
                      <a:pt x="235" y="1781"/>
                    </a:cubicBezTo>
                    <a:cubicBezTo>
                      <a:pt x="241" y="1790"/>
                      <a:pt x="247" y="1785"/>
                      <a:pt x="263" y="1788"/>
                    </a:cubicBezTo>
                    <a:cubicBezTo>
                      <a:pt x="279" y="1791"/>
                      <a:pt x="285" y="1788"/>
                      <a:pt x="294" y="1784"/>
                    </a:cubicBezTo>
                    <a:cubicBezTo>
                      <a:pt x="303" y="1779"/>
                      <a:pt x="332" y="1768"/>
                      <a:pt x="335" y="1767"/>
                    </a:cubicBezTo>
                    <a:cubicBezTo>
                      <a:pt x="338" y="1765"/>
                      <a:pt x="347" y="1764"/>
                      <a:pt x="356" y="1763"/>
                    </a:cubicBezTo>
                    <a:cubicBezTo>
                      <a:pt x="366" y="1762"/>
                      <a:pt x="363" y="1767"/>
                      <a:pt x="365" y="1775"/>
                    </a:cubicBezTo>
                    <a:cubicBezTo>
                      <a:pt x="367" y="1782"/>
                      <a:pt x="372" y="1774"/>
                      <a:pt x="381" y="1775"/>
                    </a:cubicBezTo>
                    <a:cubicBezTo>
                      <a:pt x="390" y="1777"/>
                      <a:pt x="390" y="1775"/>
                      <a:pt x="398" y="1784"/>
                    </a:cubicBezTo>
                    <a:cubicBezTo>
                      <a:pt x="406" y="1793"/>
                      <a:pt x="413" y="1809"/>
                      <a:pt x="416" y="1821"/>
                    </a:cubicBezTo>
                    <a:cubicBezTo>
                      <a:pt x="419" y="1833"/>
                      <a:pt x="424" y="1838"/>
                      <a:pt x="432" y="1842"/>
                    </a:cubicBezTo>
                    <a:cubicBezTo>
                      <a:pt x="439" y="1845"/>
                      <a:pt x="453" y="1838"/>
                      <a:pt x="465" y="1838"/>
                    </a:cubicBezTo>
                    <a:cubicBezTo>
                      <a:pt x="478" y="1839"/>
                      <a:pt x="488" y="1835"/>
                      <a:pt x="496" y="1841"/>
                    </a:cubicBezTo>
                    <a:cubicBezTo>
                      <a:pt x="504" y="1847"/>
                      <a:pt x="506" y="1868"/>
                      <a:pt x="508" y="1872"/>
                    </a:cubicBezTo>
                    <a:cubicBezTo>
                      <a:pt x="510" y="1876"/>
                      <a:pt x="523" y="1872"/>
                      <a:pt x="525" y="1879"/>
                    </a:cubicBezTo>
                    <a:cubicBezTo>
                      <a:pt x="528" y="1885"/>
                      <a:pt x="520" y="1898"/>
                      <a:pt x="517" y="1905"/>
                    </a:cubicBezTo>
                    <a:cubicBezTo>
                      <a:pt x="514" y="1913"/>
                      <a:pt x="516" y="1925"/>
                      <a:pt x="515" y="1933"/>
                    </a:cubicBezTo>
                    <a:cubicBezTo>
                      <a:pt x="515" y="1942"/>
                      <a:pt x="514" y="1953"/>
                      <a:pt x="514" y="1962"/>
                    </a:cubicBezTo>
                    <a:cubicBezTo>
                      <a:pt x="513" y="1972"/>
                      <a:pt x="513" y="1973"/>
                      <a:pt x="503" y="1978"/>
                    </a:cubicBezTo>
                    <a:cubicBezTo>
                      <a:pt x="493" y="1983"/>
                      <a:pt x="495" y="1985"/>
                      <a:pt x="499" y="1991"/>
                    </a:cubicBezTo>
                    <a:cubicBezTo>
                      <a:pt x="503" y="1998"/>
                      <a:pt x="509" y="2003"/>
                      <a:pt x="512" y="2014"/>
                    </a:cubicBezTo>
                    <a:cubicBezTo>
                      <a:pt x="514" y="2024"/>
                      <a:pt x="506" y="2022"/>
                      <a:pt x="509" y="2028"/>
                    </a:cubicBezTo>
                    <a:cubicBezTo>
                      <a:pt x="512" y="2033"/>
                      <a:pt x="515" y="2033"/>
                      <a:pt x="521" y="2032"/>
                    </a:cubicBezTo>
                    <a:cubicBezTo>
                      <a:pt x="527" y="2031"/>
                      <a:pt x="532" y="2039"/>
                      <a:pt x="530" y="2047"/>
                    </a:cubicBezTo>
                    <a:cubicBezTo>
                      <a:pt x="528" y="2056"/>
                      <a:pt x="537" y="2061"/>
                      <a:pt x="541" y="2069"/>
                    </a:cubicBezTo>
                    <a:cubicBezTo>
                      <a:pt x="546" y="2077"/>
                      <a:pt x="552" y="2076"/>
                      <a:pt x="564" y="2079"/>
                    </a:cubicBezTo>
                    <a:cubicBezTo>
                      <a:pt x="576" y="2082"/>
                      <a:pt x="584" y="2090"/>
                      <a:pt x="588" y="2102"/>
                    </a:cubicBezTo>
                    <a:cubicBezTo>
                      <a:pt x="593" y="2114"/>
                      <a:pt x="589" y="2113"/>
                      <a:pt x="593" y="2122"/>
                    </a:cubicBezTo>
                    <a:cubicBezTo>
                      <a:pt x="598" y="2131"/>
                      <a:pt x="593" y="2137"/>
                      <a:pt x="594" y="2142"/>
                    </a:cubicBezTo>
                    <a:cubicBezTo>
                      <a:pt x="594" y="2147"/>
                      <a:pt x="600" y="2152"/>
                      <a:pt x="606" y="2158"/>
                    </a:cubicBezTo>
                    <a:cubicBezTo>
                      <a:pt x="612" y="2165"/>
                      <a:pt x="611" y="2166"/>
                      <a:pt x="611" y="2174"/>
                    </a:cubicBezTo>
                    <a:cubicBezTo>
                      <a:pt x="611" y="2181"/>
                      <a:pt x="616" y="2179"/>
                      <a:pt x="618" y="2184"/>
                    </a:cubicBezTo>
                    <a:cubicBezTo>
                      <a:pt x="621" y="2189"/>
                      <a:pt x="625" y="2201"/>
                      <a:pt x="621" y="2206"/>
                    </a:cubicBezTo>
                    <a:cubicBezTo>
                      <a:pt x="617" y="2211"/>
                      <a:pt x="618" y="2221"/>
                      <a:pt x="622" y="2226"/>
                    </a:cubicBezTo>
                    <a:cubicBezTo>
                      <a:pt x="625" y="2230"/>
                      <a:pt x="631" y="2232"/>
                      <a:pt x="633" y="2238"/>
                    </a:cubicBezTo>
                    <a:cubicBezTo>
                      <a:pt x="636" y="2245"/>
                      <a:pt x="647" y="2279"/>
                      <a:pt x="650" y="2285"/>
                    </a:cubicBezTo>
                    <a:cubicBezTo>
                      <a:pt x="653" y="2291"/>
                      <a:pt x="652" y="2300"/>
                      <a:pt x="647" y="2305"/>
                    </a:cubicBezTo>
                    <a:cubicBezTo>
                      <a:pt x="643" y="2309"/>
                      <a:pt x="629" y="2318"/>
                      <a:pt x="626" y="2328"/>
                    </a:cubicBezTo>
                    <a:cubicBezTo>
                      <a:pt x="622" y="2339"/>
                      <a:pt x="624" y="2343"/>
                      <a:pt x="629" y="2353"/>
                    </a:cubicBezTo>
                    <a:cubicBezTo>
                      <a:pt x="634" y="2362"/>
                      <a:pt x="626" y="2360"/>
                      <a:pt x="623" y="2370"/>
                    </a:cubicBezTo>
                    <a:cubicBezTo>
                      <a:pt x="619" y="2381"/>
                      <a:pt x="618" y="2381"/>
                      <a:pt x="619" y="2391"/>
                    </a:cubicBezTo>
                    <a:cubicBezTo>
                      <a:pt x="620" y="2402"/>
                      <a:pt x="618" y="2403"/>
                      <a:pt x="625" y="2424"/>
                    </a:cubicBezTo>
                    <a:cubicBezTo>
                      <a:pt x="632" y="2445"/>
                      <a:pt x="641" y="2442"/>
                      <a:pt x="650" y="2451"/>
                    </a:cubicBezTo>
                    <a:cubicBezTo>
                      <a:pt x="659" y="2460"/>
                      <a:pt x="654" y="2465"/>
                      <a:pt x="657" y="2471"/>
                    </a:cubicBezTo>
                    <a:cubicBezTo>
                      <a:pt x="660" y="2477"/>
                      <a:pt x="676" y="2492"/>
                      <a:pt x="694" y="2513"/>
                    </a:cubicBezTo>
                    <a:cubicBezTo>
                      <a:pt x="711" y="2534"/>
                      <a:pt x="705" y="2532"/>
                      <a:pt x="704" y="2538"/>
                    </a:cubicBezTo>
                    <a:cubicBezTo>
                      <a:pt x="703" y="2544"/>
                      <a:pt x="705" y="2546"/>
                      <a:pt x="713" y="2560"/>
                    </a:cubicBezTo>
                    <a:cubicBezTo>
                      <a:pt x="721" y="2575"/>
                      <a:pt x="735" y="2586"/>
                      <a:pt x="733" y="2601"/>
                    </a:cubicBezTo>
                    <a:cubicBezTo>
                      <a:pt x="731" y="2617"/>
                      <a:pt x="738" y="2613"/>
                      <a:pt x="743" y="2626"/>
                    </a:cubicBezTo>
                    <a:cubicBezTo>
                      <a:pt x="748" y="2639"/>
                      <a:pt x="772" y="2653"/>
                      <a:pt x="786" y="2666"/>
                    </a:cubicBezTo>
                    <a:cubicBezTo>
                      <a:pt x="800" y="2679"/>
                      <a:pt x="806" y="2684"/>
                      <a:pt x="821" y="2707"/>
                    </a:cubicBezTo>
                    <a:cubicBezTo>
                      <a:pt x="835" y="2729"/>
                      <a:pt x="848" y="2734"/>
                      <a:pt x="853" y="2738"/>
                    </a:cubicBezTo>
                    <a:cubicBezTo>
                      <a:pt x="858" y="2743"/>
                      <a:pt x="855" y="2745"/>
                      <a:pt x="849" y="2746"/>
                    </a:cubicBezTo>
                    <a:cubicBezTo>
                      <a:pt x="843" y="2747"/>
                      <a:pt x="842" y="2750"/>
                      <a:pt x="844" y="2755"/>
                    </a:cubicBezTo>
                    <a:cubicBezTo>
                      <a:pt x="847" y="2760"/>
                      <a:pt x="850" y="2765"/>
                      <a:pt x="855" y="2774"/>
                    </a:cubicBezTo>
                    <a:cubicBezTo>
                      <a:pt x="859" y="2783"/>
                      <a:pt x="865" y="2779"/>
                      <a:pt x="873" y="2782"/>
                    </a:cubicBezTo>
                    <a:cubicBezTo>
                      <a:pt x="882" y="2786"/>
                      <a:pt x="890" y="2791"/>
                      <a:pt x="899" y="2791"/>
                    </a:cubicBezTo>
                    <a:cubicBezTo>
                      <a:pt x="907" y="2791"/>
                      <a:pt x="926" y="2786"/>
                      <a:pt x="939" y="2786"/>
                    </a:cubicBezTo>
                    <a:cubicBezTo>
                      <a:pt x="952" y="2787"/>
                      <a:pt x="958" y="2794"/>
                      <a:pt x="974" y="2793"/>
                    </a:cubicBezTo>
                    <a:cubicBezTo>
                      <a:pt x="991" y="2791"/>
                      <a:pt x="988" y="2791"/>
                      <a:pt x="1008" y="2793"/>
                    </a:cubicBezTo>
                    <a:cubicBezTo>
                      <a:pt x="1027" y="2796"/>
                      <a:pt x="1074" y="2786"/>
                      <a:pt x="1082" y="2777"/>
                    </a:cubicBezTo>
                    <a:cubicBezTo>
                      <a:pt x="1090" y="2769"/>
                      <a:pt x="1106" y="2755"/>
                      <a:pt x="1122" y="2748"/>
                    </a:cubicBezTo>
                    <a:cubicBezTo>
                      <a:pt x="1137" y="2740"/>
                      <a:pt x="1162" y="2727"/>
                      <a:pt x="1168" y="2723"/>
                    </a:cubicBezTo>
                    <a:cubicBezTo>
                      <a:pt x="1174" y="2718"/>
                      <a:pt x="1171" y="2713"/>
                      <a:pt x="1171" y="2704"/>
                    </a:cubicBezTo>
                    <a:cubicBezTo>
                      <a:pt x="1171" y="2695"/>
                      <a:pt x="1179" y="2691"/>
                      <a:pt x="1183" y="2681"/>
                    </a:cubicBezTo>
                    <a:cubicBezTo>
                      <a:pt x="1186" y="2671"/>
                      <a:pt x="1189" y="2668"/>
                      <a:pt x="1186" y="2657"/>
                    </a:cubicBezTo>
                    <a:cubicBezTo>
                      <a:pt x="1182" y="2646"/>
                      <a:pt x="1194" y="2649"/>
                      <a:pt x="1204" y="2642"/>
                    </a:cubicBezTo>
                    <a:cubicBezTo>
                      <a:pt x="1214" y="2635"/>
                      <a:pt x="1244" y="2628"/>
                      <a:pt x="1252" y="2624"/>
                    </a:cubicBezTo>
                    <a:cubicBezTo>
                      <a:pt x="1260" y="2620"/>
                      <a:pt x="1259" y="2620"/>
                      <a:pt x="1255" y="2613"/>
                    </a:cubicBezTo>
                    <a:cubicBezTo>
                      <a:pt x="1251" y="2605"/>
                      <a:pt x="1257" y="2587"/>
                      <a:pt x="1258" y="2576"/>
                    </a:cubicBezTo>
                    <a:cubicBezTo>
                      <a:pt x="1258" y="2565"/>
                      <a:pt x="1257" y="2562"/>
                      <a:pt x="1254" y="2564"/>
                    </a:cubicBezTo>
                    <a:cubicBezTo>
                      <a:pt x="1250" y="2566"/>
                      <a:pt x="1247" y="2564"/>
                      <a:pt x="1242" y="2550"/>
                    </a:cubicBezTo>
                    <a:cubicBezTo>
                      <a:pt x="1237" y="2536"/>
                      <a:pt x="1233" y="2531"/>
                      <a:pt x="1235" y="2524"/>
                    </a:cubicBezTo>
                    <a:cubicBezTo>
                      <a:pt x="1237" y="2517"/>
                      <a:pt x="1265" y="2512"/>
                      <a:pt x="1275" y="2506"/>
                    </a:cubicBezTo>
                    <a:cubicBezTo>
                      <a:pt x="1284" y="2501"/>
                      <a:pt x="1285" y="2498"/>
                      <a:pt x="1294" y="2490"/>
                    </a:cubicBezTo>
                    <a:cubicBezTo>
                      <a:pt x="1303" y="2481"/>
                      <a:pt x="1311" y="2474"/>
                      <a:pt x="1316" y="2472"/>
                    </a:cubicBezTo>
                    <a:cubicBezTo>
                      <a:pt x="1320" y="2469"/>
                      <a:pt x="1328" y="2466"/>
                      <a:pt x="1339" y="2460"/>
                    </a:cubicBezTo>
                    <a:cubicBezTo>
                      <a:pt x="1350" y="2454"/>
                      <a:pt x="1356" y="2450"/>
                      <a:pt x="1361" y="2446"/>
                    </a:cubicBezTo>
                    <a:cubicBezTo>
                      <a:pt x="1366" y="2443"/>
                      <a:pt x="1366" y="2450"/>
                      <a:pt x="1374" y="2446"/>
                    </a:cubicBezTo>
                    <a:cubicBezTo>
                      <a:pt x="1381" y="2443"/>
                      <a:pt x="1396" y="2432"/>
                      <a:pt x="1409" y="2424"/>
                    </a:cubicBezTo>
                    <a:cubicBezTo>
                      <a:pt x="1422" y="2415"/>
                      <a:pt x="1419" y="2403"/>
                      <a:pt x="1410" y="2395"/>
                    </a:cubicBezTo>
                    <a:cubicBezTo>
                      <a:pt x="1402" y="2387"/>
                      <a:pt x="1402" y="2384"/>
                      <a:pt x="1403" y="2371"/>
                    </a:cubicBezTo>
                    <a:cubicBezTo>
                      <a:pt x="1405" y="2358"/>
                      <a:pt x="1403" y="2361"/>
                      <a:pt x="1400" y="2360"/>
                    </a:cubicBezTo>
                    <a:cubicBezTo>
                      <a:pt x="1398" y="2360"/>
                      <a:pt x="1396" y="2356"/>
                      <a:pt x="1398" y="2349"/>
                    </a:cubicBezTo>
                    <a:cubicBezTo>
                      <a:pt x="1401" y="2342"/>
                      <a:pt x="1400" y="2335"/>
                      <a:pt x="1397" y="2329"/>
                    </a:cubicBezTo>
                    <a:cubicBezTo>
                      <a:pt x="1394" y="2323"/>
                      <a:pt x="1392" y="2316"/>
                      <a:pt x="1392" y="2307"/>
                    </a:cubicBezTo>
                    <a:cubicBezTo>
                      <a:pt x="1393" y="2297"/>
                      <a:pt x="1385" y="2290"/>
                      <a:pt x="1379" y="2286"/>
                    </a:cubicBezTo>
                    <a:cubicBezTo>
                      <a:pt x="1373" y="2282"/>
                      <a:pt x="1370" y="2274"/>
                      <a:pt x="1368" y="2266"/>
                    </a:cubicBezTo>
                    <a:cubicBezTo>
                      <a:pt x="1366" y="2259"/>
                      <a:pt x="1355" y="2262"/>
                      <a:pt x="1352" y="2256"/>
                    </a:cubicBezTo>
                    <a:cubicBezTo>
                      <a:pt x="1348" y="2249"/>
                      <a:pt x="1351" y="2227"/>
                      <a:pt x="1356" y="2219"/>
                    </a:cubicBezTo>
                    <a:cubicBezTo>
                      <a:pt x="1361" y="2211"/>
                      <a:pt x="1353" y="2202"/>
                      <a:pt x="1347" y="2199"/>
                    </a:cubicBezTo>
                    <a:cubicBezTo>
                      <a:pt x="1340" y="2195"/>
                      <a:pt x="1342" y="2178"/>
                      <a:pt x="1349" y="2165"/>
                    </a:cubicBezTo>
                    <a:cubicBezTo>
                      <a:pt x="1356" y="2151"/>
                      <a:pt x="1366" y="2147"/>
                      <a:pt x="1375" y="2141"/>
                    </a:cubicBezTo>
                    <a:cubicBezTo>
                      <a:pt x="1384" y="2135"/>
                      <a:pt x="1395" y="2116"/>
                      <a:pt x="1402" y="2112"/>
                    </a:cubicBezTo>
                    <a:cubicBezTo>
                      <a:pt x="1409" y="2107"/>
                      <a:pt x="1415" y="2098"/>
                      <a:pt x="1414" y="2086"/>
                    </a:cubicBezTo>
                    <a:cubicBezTo>
                      <a:pt x="1413" y="2075"/>
                      <a:pt x="1423" y="2077"/>
                      <a:pt x="1429" y="2074"/>
                    </a:cubicBezTo>
                    <a:cubicBezTo>
                      <a:pt x="1435" y="2070"/>
                      <a:pt x="1436" y="2064"/>
                      <a:pt x="1435" y="2055"/>
                    </a:cubicBezTo>
                    <a:cubicBezTo>
                      <a:pt x="1435" y="2047"/>
                      <a:pt x="1438" y="2049"/>
                      <a:pt x="1448" y="2043"/>
                    </a:cubicBezTo>
                    <a:cubicBezTo>
                      <a:pt x="1457" y="2038"/>
                      <a:pt x="1470" y="2026"/>
                      <a:pt x="1475" y="2016"/>
                    </a:cubicBezTo>
                    <a:cubicBezTo>
                      <a:pt x="1480" y="2007"/>
                      <a:pt x="1497" y="1998"/>
                      <a:pt x="1512" y="1988"/>
                    </a:cubicBezTo>
                    <a:cubicBezTo>
                      <a:pt x="1528" y="1979"/>
                      <a:pt x="1534" y="1968"/>
                      <a:pt x="1534" y="1962"/>
                    </a:cubicBezTo>
                    <a:cubicBezTo>
                      <a:pt x="1535" y="1956"/>
                      <a:pt x="1542" y="1947"/>
                      <a:pt x="1557" y="1944"/>
                    </a:cubicBezTo>
                    <a:cubicBezTo>
                      <a:pt x="1572" y="1940"/>
                      <a:pt x="1589" y="1928"/>
                      <a:pt x="1596" y="1918"/>
                    </a:cubicBezTo>
                    <a:cubicBezTo>
                      <a:pt x="1603" y="1907"/>
                      <a:pt x="1612" y="1888"/>
                      <a:pt x="1621" y="1872"/>
                    </a:cubicBezTo>
                    <a:cubicBezTo>
                      <a:pt x="1629" y="1856"/>
                      <a:pt x="1646" y="1838"/>
                      <a:pt x="1642" y="1824"/>
                    </a:cubicBezTo>
                    <a:cubicBezTo>
                      <a:pt x="1638" y="1809"/>
                      <a:pt x="1648" y="1797"/>
                      <a:pt x="1660" y="1788"/>
                    </a:cubicBezTo>
                    <a:cubicBezTo>
                      <a:pt x="1671" y="1779"/>
                      <a:pt x="1663" y="1772"/>
                      <a:pt x="1666" y="1759"/>
                    </a:cubicBezTo>
                    <a:cubicBezTo>
                      <a:pt x="1670" y="1745"/>
                      <a:pt x="1681" y="1750"/>
                      <a:pt x="1684" y="1743"/>
                    </a:cubicBezTo>
                    <a:cubicBezTo>
                      <a:pt x="1687" y="1735"/>
                      <a:pt x="1682" y="1723"/>
                      <a:pt x="1682" y="1718"/>
                    </a:cubicBezTo>
                    <a:cubicBezTo>
                      <a:pt x="1682" y="1713"/>
                      <a:pt x="1697" y="1706"/>
                      <a:pt x="1701" y="1703"/>
                    </a:cubicBezTo>
                    <a:cubicBezTo>
                      <a:pt x="1705" y="1701"/>
                      <a:pt x="1700" y="1693"/>
                      <a:pt x="1694" y="1691"/>
                    </a:cubicBezTo>
                    <a:cubicBezTo>
                      <a:pt x="1689" y="1689"/>
                      <a:pt x="1690" y="1680"/>
                      <a:pt x="1687" y="1670"/>
                    </a:cubicBezTo>
                    <a:cubicBezTo>
                      <a:pt x="1683" y="1660"/>
                      <a:pt x="1675" y="1660"/>
                      <a:pt x="1668" y="1665"/>
                    </a:cubicBezTo>
                    <a:cubicBezTo>
                      <a:pt x="1661" y="1670"/>
                      <a:pt x="1653" y="1674"/>
                      <a:pt x="1646" y="1677"/>
                    </a:cubicBezTo>
                    <a:cubicBezTo>
                      <a:pt x="1639" y="1681"/>
                      <a:pt x="1635" y="1682"/>
                      <a:pt x="1629" y="1686"/>
                    </a:cubicBezTo>
                    <a:cubicBezTo>
                      <a:pt x="1624" y="1690"/>
                      <a:pt x="1607" y="1691"/>
                      <a:pt x="1581" y="1694"/>
                    </a:cubicBezTo>
                    <a:cubicBezTo>
                      <a:pt x="1554" y="1697"/>
                      <a:pt x="1516" y="1699"/>
                      <a:pt x="1496" y="1702"/>
                    </a:cubicBezTo>
                    <a:cubicBezTo>
                      <a:pt x="1476" y="1706"/>
                      <a:pt x="1470" y="1698"/>
                      <a:pt x="1463" y="1690"/>
                    </a:cubicBezTo>
                    <a:cubicBezTo>
                      <a:pt x="1457" y="1682"/>
                      <a:pt x="1459" y="1671"/>
                      <a:pt x="1458" y="1658"/>
                    </a:cubicBezTo>
                    <a:cubicBezTo>
                      <a:pt x="1456" y="1644"/>
                      <a:pt x="1452" y="1641"/>
                      <a:pt x="1443" y="1642"/>
                    </a:cubicBezTo>
                    <a:cubicBezTo>
                      <a:pt x="1434" y="1643"/>
                      <a:pt x="1431" y="1634"/>
                      <a:pt x="1423" y="1619"/>
                    </a:cubicBezTo>
                    <a:cubicBezTo>
                      <a:pt x="1415" y="1604"/>
                      <a:pt x="1406" y="1599"/>
                      <a:pt x="1395" y="1593"/>
                    </a:cubicBezTo>
                    <a:cubicBezTo>
                      <a:pt x="1385" y="1587"/>
                      <a:pt x="1361" y="1588"/>
                      <a:pt x="1354" y="1586"/>
                    </a:cubicBezTo>
                    <a:cubicBezTo>
                      <a:pt x="1346" y="1584"/>
                      <a:pt x="1350" y="1576"/>
                      <a:pt x="1347" y="1568"/>
                    </a:cubicBezTo>
                    <a:cubicBezTo>
                      <a:pt x="1344" y="1560"/>
                      <a:pt x="1339" y="1537"/>
                      <a:pt x="1336" y="1524"/>
                    </a:cubicBezTo>
                    <a:cubicBezTo>
                      <a:pt x="1332" y="1510"/>
                      <a:pt x="1319" y="1498"/>
                      <a:pt x="1307" y="1495"/>
                    </a:cubicBezTo>
                    <a:cubicBezTo>
                      <a:pt x="1295" y="1493"/>
                      <a:pt x="1295" y="1474"/>
                      <a:pt x="1296" y="1459"/>
                    </a:cubicBezTo>
                    <a:cubicBezTo>
                      <a:pt x="1297" y="1445"/>
                      <a:pt x="1298" y="1432"/>
                      <a:pt x="1297" y="1428"/>
                    </a:cubicBezTo>
                    <a:cubicBezTo>
                      <a:pt x="1296" y="1423"/>
                      <a:pt x="1292" y="1415"/>
                      <a:pt x="1296" y="1412"/>
                    </a:cubicBezTo>
                    <a:cubicBezTo>
                      <a:pt x="1299" y="1408"/>
                      <a:pt x="1291" y="1402"/>
                      <a:pt x="1285" y="1400"/>
                    </a:cubicBezTo>
                    <a:cubicBezTo>
                      <a:pt x="1279" y="1399"/>
                      <a:pt x="1283" y="1383"/>
                      <a:pt x="1279" y="1376"/>
                    </a:cubicBezTo>
                    <a:cubicBezTo>
                      <a:pt x="1276" y="1369"/>
                      <a:pt x="1268" y="1363"/>
                      <a:pt x="1260" y="1360"/>
                    </a:cubicBezTo>
                    <a:cubicBezTo>
                      <a:pt x="1252" y="1357"/>
                      <a:pt x="1242" y="1355"/>
                      <a:pt x="1238" y="1349"/>
                    </a:cubicBezTo>
                    <a:cubicBezTo>
                      <a:pt x="1234" y="1343"/>
                      <a:pt x="1246" y="1338"/>
                      <a:pt x="1248" y="1337"/>
                    </a:cubicBezTo>
                    <a:cubicBezTo>
                      <a:pt x="1251" y="1336"/>
                      <a:pt x="1237" y="1328"/>
                      <a:pt x="1232" y="1320"/>
                    </a:cubicBezTo>
                    <a:cubicBezTo>
                      <a:pt x="1226" y="1313"/>
                      <a:pt x="1224" y="1312"/>
                      <a:pt x="1220" y="1307"/>
                    </a:cubicBezTo>
                    <a:cubicBezTo>
                      <a:pt x="1216" y="1302"/>
                      <a:pt x="1216" y="1301"/>
                      <a:pt x="1215" y="1294"/>
                    </a:cubicBezTo>
                    <a:cubicBezTo>
                      <a:pt x="1213" y="1286"/>
                      <a:pt x="1215" y="1286"/>
                      <a:pt x="1211" y="1278"/>
                    </a:cubicBezTo>
                    <a:cubicBezTo>
                      <a:pt x="1207" y="1270"/>
                      <a:pt x="1209" y="1267"/>
                      <a:pt x="1205" y="1257"/>
                    </a:cubicBezTo>
                    <a:cubicBezTo>
                      <a:pt x="1202" y="1247"/>
                      <a:pt x="1198" y="1243"/>
                      <a:pt x="1196" y="1239"/>
                    </a:cubicBezTo>
                    <a:cubicBezTo>
                      <a:pt x="1193" y="1236"/>
                      <a:pt x="1191" y="1228"/>
                      <a:pt x="1188" y="1217"/>
                    </a:cubicBezTo>
                    <a:cubicBezTo>
                      <a:pt x="1185" y="1206"/>
                      <a:pt x="1179" y="1203"/>
                      <a:pt x="1175" y="1200"/>
                    </a:cubicBezTo>
                    <a:cubicBezTo>
                      <a:pt x="1170" y="1197"/>
                      <a:pt x="1164" y="1180"/>
                      <a:pt x="1159" y="1173"/>
                    </a:cubicBezTo>
                    <a:cubicBezTo>
                      <a:pt x="1154" y="1166"/>
                      <a:pt x="1157" y="1162"/>
                      <a:pt x="1161" y="1167"/>
                    </a:cubicBezTo>
                    <a:cubicBezTo>
                      <a:pt x="1166" y="1172"/>
                      <a:pt x="1168" y="1172"/>
                      <a:pt x="1179" y="1177"/>
                    </a:cubicBezTo>
                    <a:cubicBezTo>
                      <a:pt x="1190" y="1182"/>
                      <a:pt x="1184" y="1186"/>
                      <a:pt x="1189" y="1198"/>
                    </a:cubicBezTo>
                    <a:cubicBezTo>
                      <a:pt x="1195" y="1210"/>
                      <a:pt x="1200" y="1205"/>
                      <a:pt x="1206" y="1202"/>
                    </a:cubicBezTo>
                    <a:cubicBezTo>
                      <a:pt x="1211" y="1199"/>
                      <a:pt x="1206" y="1178"/>
                      <a:pt x="1210" y="1170"/>
                    </a:cubicBezTo>
                    <a:cubicBezTo>
                      <a:pt x="1213" y="1162"/>
                      <a:pt x="1221" y="1163"/>
                      <a:pt x="1220" y="1170"/>
                    </a:cubicBezTo>
                    <a:cubicBezTo>
                      <a:pt x="1218" y="1177"/>
                      <a:pt x="1211" y="1183"/>
                      <a:pt x="1216" y="1195"/>
                    </a:cubicBezTo>
                    <a:cubicBezTo>
                      <a:pt x="1220" y="1206"/>
                      <a:pt x="1231" y="1213"/>
                      <a:pt x="1243" y="1227"/>
                    </a:cubicBezTo>
                    <a:cubicBezTo>
                      <a:pt x="1255" y="1241"/>
                      <a:pt x="1274" y="1252"/>
                      <a:pt x="1281" y="1273"/>
                    </a:cubicBezTo>
                    <a:cubicBezTo>
                      <a:pt x="1288" y="1294"/>
                      <a:pt x="1280" y="1302"/>
                      <a:pt x="1285" y="1311"/>
                    </a:cubicBezTo>
                    <a:cubicBezTo>
                      <a:pt x="1289" y="1321"/>
                      <a:pt x="1303" y="1315"/>
                      <a:pt x="1315" y="1321"/>
                    </a:cubicBezTo>
                    <a:cubicBezTo>
                      <a:pt x="1327" y="1327"/>
                      <a:pt x="1321" y="1331"/>
                      <a:pt x="1324" y="1338"/>
                    </a:cubicBezTo>
                    <a:cubicBezTo>
                      <a:pt x="1326" y="1345"/>
                      <a:pt x="1334" y="1347"/>
                      <a:pt x="1338" y="1356"/>
                    </a:cubicBezTo>
                    <a:cubicBezTo>
                      <a:pt x="1342" y="1364"/>
                      <a:pt x="1331" y="1387"/>
                      <a:pt x="1335" y="1402"/>
                    </a:cubicBezTo>
                    <a:cubicBezTo>
                      <a:pt x="1340" y="1418"/>
                      <a:pt x="1352" y="1429"/>
                      <a:pt x="1367" y="1439"/>
                    </a:cubicBezTo>
                    <a:cubicBezTo>
                      <a:pt x="1381" y="1449"/>
                      <a:pt x="1401" y="1477"/>
                      <a:pt x="1405" y="1484"/>
                    </a:cubicBezTo>
                    <a:cubicBezTo>
                      <a:pt x="1409" y="1491"/>
                      <a:pt x="1419" y="1503"/>
                      <a:pt x="1424" y="1518"/>
                    </a:cubicBezTo>
                    <a:cubicBezTo>
                      <a:pt x="1428" y="1532"/>
                      <a:pt x="1447" y="1553"/>
                      <a:pt x="1451" y="1561"/>
                    </a:cubicBezTo>
                    <a:cubicBezTo>
                      <a:pt x="1454" y="1570"/>
                      <a:pt x="1443" y="1564"/>
                      <a:pt x="1440" y="1564"/>
                    </a:cubicBezTo>
                    <a:cubicBezTo>
                      <a:pt x="1438" y="1564"/>
                      <a:pt x="1433" y="1581"/>
                      <a:pt x="1437" y="1589"/>
                    </a:cubicBezTo>
                    <a:cubicBezTo>
                      <a:pt x="1440" y="1597"/>
                      <a:pt x="1449" y="1604"/>
                      <a:pt x="1456" y="1615"/>
                    </a:cubicBezTo>
                    <a:cubicBezTo>
                      <a:pt x="1464" y="1627"/>
                      <a:pt x="1458" y="1639"/>
                      <a:pt x="1466" y="1650"/>
                    </a:cubicBezTo>
                    <a:cubicBezTo>
                      <a:pt x="1474" y="1660"/>
                      <a:pt x="1483" y="1656"/>
                      <a:pt x="1497" y="1649"/>
                    </a:cubicBezTo>
                    <a:cubicBezTo>
                      <a:pt x="1510" y="1643"/>
                      <a:pt x="1518" y="1634"/>
                      <a:pt x="1526" y="1631"/>
                    </a:cubicBezTo>
                    <a:cubicBezTo>
                      <a:pt x="1533" y="1627"/>
                      <a:pt x="1548" y="1630"/>
                      <a:pt x="1560" y="1625"/>
                    </a:cubicBezTo>
                    <a:cubicBezTo>
                      <a:pt x="1572" y="1619"/>
                      <a:pt x="1584" y="1611"/>
                      <a:pt x="1596" y="1609"/>
                    </a:cubicBezTo>
                    <a:cubicBezTo>
                      <a:pt x="1609" y="1608"/>
                      <a:pt x="1613" y="1601"/>
                      <a:pt x="1623" y="1594"/>
                    </a:cubicBezTo>
                    <a:cubicBezTo>
                      <a:pt x="1633" y="1587"/>
                      <a:pt x="1646" y="1581"/>
                      <a:pt x="1659" y="1574"/>
                    </a:cubicBezTo>
                    <a:cubicBezTo>
                      <a:pt x="1673" y="1568"/>
                      <a:pt x="1691" y="1564"/>
                      <a:pt x="1697" y="1561"/>
                    </a:cubicBezTo>
                    <a:cubicBezTo>
                      <a:pt x="1704" y="1558"/>
                      <a:pt x="1708" y="1551"/>
                      <a:pt x="1713" y="1540"/>
                    </a:cubicBezTo>
                    <a:cubicBezTo>
                      <a:pt x="1719" y="1528"/>
                      <a:pt x="1723" y="1530"/>
                      <a:pt x="1731" y="1526"/>
                    </a:cubicBezTo>
                    <a:cubicBezTo>
                      <a:pt x="1739" y="1522"/>
                      <a:pt x="1740" y="1522"/>
                      <a:pt x="1744" y="1520"/>
                    </a:cubicBezTo>
                    <a:cubicBezTo>
                      <a:pt x="1748" y="1519"/>
                      <a:pt x="1751" y="1516"/>
                      <a:pt x="1762" y="1509"/>
                    </a:cubicBezTo>
                    <a:cubicBezTo>
                      <a:pt x="1772" y="1502"/>
                      <a:pt x="1784" y="1504"/>
                      <a:pt x="1793" y="1498"/>
                    </a:cubicBezTo>
                    <a:cubicBezTo>
                      <a:pt x="1801" y="1493"/>
                      <a:pt x="1795" y="1488"/>
                      <a:pt x="1813" y="1483"/>
                    </a:cubicBezTo>
                    <a:cubicBezTo>
                      <a:pt x="1830" y="1478"/>
                      <a:pt x="1823" y="1478"/>
                      <a:pt x="1822" y="1468"/>
                    </a:cubicBezTo>
                    <a:cubicBezTo>
                      <a:pt x="1820" y="1459"/>
                      <a:pt x="1820" y="1457"/>
                      <a:pt x="1828" y="1449"/>
                    </a:cubicBezTo>
                    <a:cubicBezTo>
                      <a:pt x="1835" y="1440"/>
                      <a:pt x="1845" y="1454"/>
                      <a:pt x="1854" y="1452"/>
                    </a:cubicBezTo>
                    <a:cubicBezTo>
                      <a:pt x="1862" y="1450"/>
                      <a:pt x="1857" y="1448"/>
                      <a:pt x="1856" y="1436"/>
                    </a:cubicBezTo>
                    <a:cubicBezTo>
                      <a:pt x="1855" y="1424"/>
                      <a:pt x="1847" y="1410"/>
                      <a:pt x="1842" y="1403"/>
                    </a:cubicBezTo>
                    <a:cubicBezTo>
                      <a:pt x="1837" y="1395"/>
                      <a:pt x="1840" y="1391"/>
                      <a:pt x="1847" y="1388"/>
                    </a:cubicBezTo>
                    <a:cubicBezTo>
                      <a:pt x="1853" y="1385"/>
                      <a:pt x="1856" y="1393"/>
                      <a:pt x="1862" y="1394"/>
                    </a:cubicBezTo>
                    <a:cubicBezTo>
                      <a:pt x="1868" y="1395"/>
                      <a:pt x="1866" y="1379"/>
                      <a:pt x="1863" y="1368"/>
                    </a:cubicBezTo>
                    <a:cubicBezTo>
                      <a:pt x="1861" y="1358"/>
                      <a:pt x="1871" y="1353"/>
                      <a:pt x="1875" y="1342"/>
                    </a:cubicBezTo>
                    <a:cubicBezTo>
                      <a:pt x="1879" y="1331"/>
                      <a:pt x="1874" y="1330"/>
                      <a:pt x="1866" y="1320"/>
                    </a:cubicBezTo>
                    <a:cubicBezTo>
                      <a:pt x="1858" y="1309"/>
                      <a:pt x="1851" y="1297"/>
                      <a:pt x="1845" y="1296"/>
                    </a:cubicBezTo>
                    <a:cubicBezTo>
                      <a:pt x="1839" y="1295"/>
                      <a:pt x="1797" y="1287"/>
                      <a:pt x="1794" y="1285"/>
                    </a:cubicBezTo>
                    <a:cubicBezTo>
                      <a:pt x="1790" y="1282"/>
                      <a:pt x="1786" y="1258"/>
                      <a:pt x="1784" y="1239"/>
                    </a:cubicBezTo>
                    <a:cubicBezTo>
                      <a:pt x="1782" y="1221"/>
                      <a:pt x="1767" y="1228"/>
                      <a:pt x="1761" y="1232"/>
                    </a:cubicBezTo>
                    <a:cubicBezTo>
                      <a:pt x="1754" y="1237"/>
                      <a:pt x="1751" y="1261"/>
                      <a:pt x="1738" y="1279"/>
                    </a:cubicBezTo>
                    <a:cubicBezTo>
                      <a:pt x="1725" y="1297"/>
                      <a:pt x="1712" y="1284"/>
                      <a:pt x="1701" y="1286"/>
                    </a:cubicBezTo>
                    <a:cubicBezTo>
                      <a:pt x="1691" y="1289"/>
                      <a:pt x="1672" y="1295"/>
                      <a:pt x="1665" y="1287"/>
                    </a:cubicBezTo>
                    <a:cubicBezTo>
                      <a:pt x="1658" y="1280"/>
                      <a:pt x="1669" y="1276"/>
                      <a:pt x="1669" y="1264"/>
                    </a:cubicBezTo>
                    <a:cubicBezTo>
                      <a:pt x="1670" y="1252"/>
                      <a:pt x="1660" y="1250"/>
                      <a:pt x="1652" y="1255"/>
                    </a:cubicBezTo>
                    <a:cubicBezTo>
                      <a:pt x="1644" y="1261"/>
                      <a:pt x="1641" y="1271"/>
                      <a:pt x="1636" y="1271"/>
                    </a:cubicBezTo>
                    <a:cubicBezTo>
                      <a:pt x="1631" y="1271"/>
                      <a:pt x="1631" y="1255"/>
                      <a:pt x="1639" y="1251"/>
                    </a:cubicBezTo>
                    <a:cubicBezTo>
                      <a:pt x="1647" y="1247"/>
                      <a:pt x="1642" y="1243"/>
                      <a:pt x="1637" y="1235"/>
                    </a:cubicBezTo>
                    <a:cubicBezTo>
                      <a:pt x="1633" y="1226"/>
                      <a:pt x="1630" y="1235"/>
                      <a:pt x="1621" y="1231"/>
                    </a:cubicBezTo>
                    <a:cubicBezTo>
                      <a:pt x="1613" y="1228"/>
                      <a:pt x="1625" y="1225"/>
                      <a:pt x="1622" y="1218"/>
                    </a:cubicBezTo>
                    <a:cubicBezTo>
                      <a:pt x="1619" y="1211"/>
                      <a:pt x="1615" y="1209"/>
                      <a:pt x="1606" y="1209"/>
                    </a:cubicBezTo>
                    <a:cubicBezTo>
                      <a:pt x="1597" y="1209"/>
                      <a:pt x="1600" y="1203"/>
                      <a:pt x="1594" y="1191"/>
                    </a:cubicBezTo>
                    <a:cubicBezTo>
                      <a:pt x="1588" y="1178"/>
                      <a:pt x="1589" y="1182"/>
                      <a:pt x="1577" y="1173"/>
                    </a:cubicBezTo>
                    <a:cubicBezTo>
                      <a:pt x="1566" y="1164"/>
                      <a:pt x="1564" y="1159"/>
                      <a:pt x="1559" y="1149"/>
                    </a:cubicBezTo>
                    <a:cubicBezTo>
                      <a:pt x="1554" y="1140"/>
                      <a:pt x="1556" y="1139"/>
                      <a:pt x="1560" y="1140"/>
                    </a:cubicBezTo>
                    <a:cubicBezTo>
                      <a:pt x="1565" y="1140"/>
                      <a:pt x="1574" y="1137"/>
                      <a:pt x="1572" y="1133"/>
                    </a:cubicBezTo>
                    <a:cubicBezTo>
                      <a:pt x="1570" y="1128"/>
                      <a:pt x="1575" y="1116"/>
                      <a:pt x="1584" y="1119"/>
                    </a:cubicBezTo>
                    <a:cubicBezTo>
                      <a:pt x="1593" y="1122"/>
                      <a:pt x="1583" y="1130"/>
                      <a:pt x="1588" y="1135"/>
                    </a:cubicBezTo>
                    <a:cubicBezTo>
                      <a:pt x="1592" y="1139"/>
                      <a:pt x="1603" y="1129"/>
                      <a:pt x="1612" y="1132"/>
                    </a:cubicBezTo>
                    <a:cubicBezTo>
                      <a:pt x="1622" y="1136"/>
                      <a:pt x="1619" y="1148"/>
                      <a:pt x="1626" y="1162"/>
                    </a:cubicBezTo>
                    <a:cubicBezTo>
                      <a:pt x="1632" y="1175"/>
                      <a:pt x="1636" y="1189"/>
                      <a:pt x="1642" y="1195"/>
                    </a:cubicBezTo>
                    <a:cubicBezTo>
                      <a:pt x="1648" y="1201"/>
                      <a:pt x="1656" y="1198"/>
                      <a:pt x="1666" y="1204"/>
                    </a:cubicBezTo>
                    <a:cubicBezTo>
                      <a:pt x="1677" y="1210"/>
                      <a:pt x="1681" y="1219"/>
                      <a:pt x="1692" y="1222"/>
                    </a:cubicBezTo>
                    <a:cubicBezTo>
                      <a:pt x="1702" y="1225"/>
                      <a:pt x="1719" y="1223"/>
                      <a:pt x="1732" y="1222"/>
                    </a:cubicBezTo>
                    <a:cubicBezTo>
                      <a:pt x="1744" y="1222"/>
                      <a:pt x="1750" y="1205"/>
                      <a:pt x="1759" y="1205"/>
                    </a:cubicBezTo>
                    <a:cubicBezTo>
                      <a:pt x="1767" y="1204"/>
                      <a:pt x="1778" y="1214"/>
                      <a:pt x="1783" y="1227"/>
                    </a:cubicBezTo>
                    <a:cubicBezTo>
                      <a:pt x="1789" y="1239"/>
                      <a:pt x="1804" y="1239"/>
                      <a:pt x="1815" y="1243"/>
                    </a:cubicBezTo>
                    <a:cubicBezTo>
                      <a:pt x="1825" y="1246"/>
                      <a:pt x="1829" y="1244"/>
                      <a:pt x="1842" y="1248"/>
                    </a:cubicBezTo>
                    <a:cubicBezTo>
                      <a:pt x="1854" y="1253"/>
                      <a:pt x="1877" y="1254"/>
                      <a:pt x="1892" y="1253"/>
                    </a:cubicBezTo>
                    <a:cubicBezTo>
                      <a:pt x="1907" y="1253"/>
                      <a:pt x="1905" y="1245"/>
                      <a:pt x="1915" y="1241"/>
                    </a:cubicBezTo>
                    <a:cubicBezTo>
                      <a:pt x="1924" y="1236"/>
                      <a:pt x="1936" y="1234"/>
                      <a:pt x="1948" y="1235"/>
                    </a:cubicBezTo>
                    <a:cubicBezTo>
                      <a:pt x="1959" y="1236"/>
                      <a:pt x="1963" y="1234"/>
                      <a:pt x="1975" y="1232"/>
                    </a:cubicBezTo>
                    <a:cubicBezTo>
                      <a:pt x="1987" y="1229"/>
                      <a:pt x="2005" y="1221"/>
                      <a:pt x="2011" y="1222"/>
                    </a:cubicBezTo>
                    <a:cubicBezTo>
                      <a:pt x="2017" y="1224"/>
                      <a:pt x="2021" y="1234"/>
                      <a:pt x="2025" y="1238"/>
                    </a:cubicBezTo>
                    <a:cubicBezTo>
                      <a:pt x="2029" y="1241"/>
                      <a:pt x="2032" y="1240"/>
                      <a:pt x="2034" y="1243"/>
                    </a:cubicBezTo>
                    <a:cubicBezTo>
                      <a:pt x="2035" y="1246"/>
                      <a:pt x="2045" y="1258"/>
                      <a:pt x="2054" y="1262"/>
                    </a:cubicBezTo>
                    <a:cubicBezTo>
                      <a:pt x="2062" y="1267"/>
                      <a:pt x="2067" y="1268"/>
                      <a:pt x="2076" y="1273"/>
                    </a:cubicBezTo>
                    <a:cubicBezTo>
                      <a:pt x="2084" y="1277"/>
                      <a:pt x="2080" y="1276"/>
                      <a:pt x="2087" y="1280"/>
                    </a:cubicBezTo>
                    <a:cubicBezTo>
                      <a:pt x="2093" y="1285"/>
                      <a:pt x="2105" y="1273"/>
                      <a:pt x="2110" y="1275"/>
                    </a:cubicBezTo>
                    <a:cubicBezTo>
                      <a:pt x="2115" y="1277"/>
                      <a:pt x="2107" y="1283"/>
                      <a:pt x="2100" y="1293"/>
                    </a:cubicBezTo>
                    <a:cubicBezTo>
                      <a:pt x="2093" y="1303"/>
                      <a:pt x="2097" y="1306"/>
                      <a:pt x="2099" y="1309"/>
                    </a:cubicBezTo>
                    <a:cubicBezTo>
                      <a:pt x="2101" y="1312"/>
                      <a:pt x="2112" y="1312"/>
                      <a:pt x="2118" y="1317"/>
                    </a:cubicBezTo>
                    <a:cubicBezTo>
                      <a:pt x="2123" y="1322"/>
                      <a:pt x="2124" y="1327"/>
                      <a:pt x="2131" y="1329"/>
                    </a:cubicBezTo>
                    <a:cubicBezTo>
                      <a:pt x="2138" y="1331"/>
                      <a:pt x="2139" y="1322"/>
                      <a:pt x="2142" y="1315"/>
                    </a:cubicBezTo>
                    <a:cubicBezTo>
                      <a:pt x="2144" y="1308"/>
                      <a:pt x="2150" y="1311"/>
                      <a:pt x="2153" y="1304"/>
                    </a:cubicBezTo>
                    <a:cubicBezTo>
                      <a:pt x="2157" y="1297"/>
                      <a:pt x="2150" y="1287"/>
                      <a:pt x="2146" y="1282"/>
                    </a:cubicBezTo>
                    <a:cubicBezTo>
                      <a:pt x="2142" y="1276"/>
                      <a:pt x="2152" y="1277"/>
                      <a:pt x="2156" y="1278"/>
                    </a:cubicBezTo>
                    <a:cubicBezTo>
                      <a:pt x="2160" y="1279"/>
                      <a:pt x="2159" y="1292"/>
                      <a:pt x="2161" y="1297"/>
                    </a:cubicBezTo>
                    <a:cubicBezTo>
                      <a:pt x="2164" y="1302"/>
                      <a:pt x="2159" y="1309"/>
                      <a:pt x="2159" y="1314"/>
                    </a:cubicBezTo>
                    <a:cubicBezTo>
                      <a:pt x="2160" y="1320"/>
                      <a:pt x="2165" y="1326"/>
                      <a:pt x="2168" y="1336"/>
                    </a:cubicBezTo>
                    <a:cubicBezTo>
                      <a:pt x="2171" y="1346"/>
                      <a:pt x="2177" y="1369"/>
                      <a:pt x="2181" y="1391"/>
                    </a:cubicBezTo>
                    <a:cubicBezTo>
                      <a:pt x="2185" y="1413"/>
                      <a:pt x="2194" y="1420"/>
                      <a:pt x="2197" y="1427"/>
                    </a:cubicBezTo>
                    <a:cubicBezTo>
                      <a:pt x="2201" y="1434"/>
                      <a:pt x="2202" y="1444"/>
                      <a:pt x="2206" y="1452"/>
                    </a:cubicBezTo>
                    <a:cubicBezTo>
                      <a:pt x="2210" y="1460"/>
                      <a:pt x="2218" y="1464"/>
                      <a:pt x="2223" y="1476"/>
                    </a:cubicBezTo>
                    <a:cubicBezTo>
                      <a:pt x="2227" y="1488"/>
                      <a:pt x="2239" y="1496"/>
                      <a:pt x="2245" y="1509"/>
                    </a:cubicBezTo>
                    <a:cubicBezTo>
                      <a:pt x="2250" y="1522"/>
                      <a:pt x="2253" y="1530"/>
                      <a:pt x="2258" y="1540"/>
                    </a:cubicBezTo>
                    <a:cubicBezTo>
                      <a:pt x="2263" y="1551"/>
                      <a:pt x="2273" y="1569"/>
                      <a:pt x="2282" y="1580"/>
                    </a:cubicBezTo>
                    <a:cubicBezTo>
                      <a:pt x="2292" y="1592"/>
                      <a:pt x="2303" y="1608"/>
                      <a:pt x="2305" y="1617"/>
                    </a:cubicBezTo>
                    <a:cubicBezTo>
                      <a:pt x="2306" y="1625"/>
                      <a:pt x="2316" y="1634"/>
                      <a:pt x="2322" y="1646"/>
                    </a:cubicBezTo>
                    <a:cubicBezTo>
                      <a:pt x="2328" y="1658"/>
                      <a:pt x="2336" y="1650"/>
                      <a:pt x="2342" y="1647"/>
                    </a:cubicBezTo>
                    <a:cubicBezTo>
                      <a:pt x="2348" y="1644"/>
                      <a:pt x="2344" y="1636"/>
                      <a:pt x="2348" y="1626"/>
                    </a:cubicBezTo>
                    <a:cubicBezTo>
                      <a:pt x="2353" y="1615"/>
                      <a:pt x="2354" y="1623"/>
                      <a:pt x="2358" y="1617"/>
                    </a:cubicBezTo>
                    <a:cubicBezTo>
                      <a:pt x="2361" y="1611"/>
                      <a:pt x="2368" y="1606"/>
                      <a:pt x="2364" y="1600"/>
                    </a:cubicBezTo>
                    <a:cubicBezTo>
                      <a:pt x="2361" y="1594"/>
                      <a:pt x="2362" y="1585"/>
                      <a:pt x="2368" y="1577"/>
                    </a:cubicBezTo>
                    <a:cubicBezTo>
                      <a:pt x="2374" y="1570"/>
                      <a:pt x="2376" y="1574"/>
                      <a:pt x="2377" y="1567"/>
                    </a:cubicBezTo>
                    <a:cubicBezTo>
                      <a:pt x="2378" y="1560"/>
                      <a:pt x="2372" y="1552"/>
                      <a:pt x="2369" y="1544"/>
                    </a:cubicBezTo>
                    <a:cubicBezTo>
                      <a:pt x="2365" y="1536"/>
                      <a:pt x="2376" y="1518"/>
                      <a:pt x="2375" y="1513"/>
                    </a:cubicBezTo>
                    <a:cubicBezTo>
                      <a:pt x="2374" y="1507"/>
                      <a:pt x="2373" y="1496"/>
                      <a:pt x="2373" y="1488"/>
                    </a:cubicBezTo>
                    <a:cubicBezTo>
                      <a:pt x="2372" y="1480"/>
                      <a:pt x="2374" y="1475"/>
                      <a:pt x="2370" y="1468"/>
                    </a:cubicBezTo>
                    <a:cubicBezTo>
                      <a:pt x="2367" y="1462"/>
                      <a:pt x="2367" y="1462"/>
                      <a:pt x="2368" y="1451"/>
                    </a:cubicBezTo>
                    <a:cubicBezTo>
                      <a:pt x="2368" y="1440"/>
                      <a:pt x="2365" y="1432"/>
                      <a:pt x="2366" y="1426"/>
                    </a:cubicBezTo>
                    <a:cubicBezTo>
                      <a:pt x="2366" y="1421"/>
                      <a:pt x="2374" y="1412"/>
                      <a:pt x="2380" y="1402"/>
                    </a:cubicBezTo>
                    <a:cubicBezTo>
                      <a:pt x="2386" y="1391"/>
                      <a:pt x="2386" y="1380"/>
                      <a:pt x="2386" y="1374"/>
                    </a:cubicBezTo>
                    <a:cubicBezTo>
                      <a:pt x="2386" y="1368"/>
                      <a:pt x="2394" y="1368"/>
                      <a:pt x="2397" y="1365"/>
                    </a:cubicBezTo>
                    <a:cubicBezTo>
                      <a:pt x="2400" y="1363"/>
                      <a:pt x="2402" y="1355"/>
                      <a:pt x="2403" y="1349"/>
                    </a:cubicBezTo>
                    <a:cubicBezTo>
                      <a:pt x="2404" y="1342"/>
                      <a:pt x="2413" y="1329"/>
                      <a:pt x="2415" y="1322"/>
                    </a:cubicBezTo>
                    <a:cubicBezTo>
                      <a:pt x="2416" y="1315"/>
                      <a:pt x="2418" y="1308"/>
                      <a:pt x="2420" y="1301"/>
                    </a:cubicBezTo>
                    <a:cubicBezTo>
                      <a:pt x="2423" y="1295"/>
                      <a:pt x="2428" y="1291"/>
                      <a:pt x="2425" y="1286"/>
                    </a:cubicBezTo>
                    <a:cubicBezTo>
                      <a:pt x="2422" y="1282"/>
                      <a:pt x="2420" y="1277"/>
                      <a:pt x="2424" y="1277"/>
                    </a:cubicBezTo>
                    <a:cubicBezTo>
                      <a:pt x="2429" y="1276"/>
                      <a:pt x="2433" y="1279"/>
                      <a:pt x="2432" y="1272"/>
                    </a:cubicBezTo>
                    <a:cubicBezTo>
                      <a:pt x="2432" y="1265"/>
                      <a:pt x="2438" y="1263"/>
                      <a:pt x="2436" y="1254"/>
                    </a:cubicBezTo>
                    <a:cubicBezTo>
                      <a:pt x="2435" y="1245"/>
                      <a:pt x="2436" y="1238"/>
                      <a:pt x="2435" y="1227"/>
                    </a:cubicBezTo>
                    <a:cubicBezTo>
                      <a:pt x="2434" y="1216"/>
                      <a:pt x="2441" y="1213"/>
                      <a:pt x="2445" y="1213"/>
                    </a:cubicBezTo>
                    <a:cubicBezTo>
                      <a:pt x="2449" y="1212"/>
                      <a:pt x="2447" y="1208"/>
                      <a:pt x="2451" y="1201"/>
                    </a:cubicBezTo>
                    <a:cubicBezTo>
                      <a:pt x="2456" y="1194"/>
                      <a:pt x="2459" y="1196"/>
                      <a:pt x="2461" y="1191"/>
                    </a:cubicBezTo>
                    <a:cubicBezTo>
                      <a:pt x="2463" y="1187"/>
                      <a:pt x="2474" y="1179"/>
                      <a:pt x="2480" y="1174"/>
                    </a:cubicBezTo>
                    <a:cubicBezTo>
                      <a:pt x="2486" y="1169"/>
                      <a:pt x="2486" y="1179"/>
                      <a:pt x="2489" y="1186"/>
                    </a:cubicBezTo>
                    <a:cubicBezTo>
                      <a:pt x="2492" y="1193"/>
                      <a:pt x="2495" y="1183"/>
                      <a:pt x="2502" y="1185"/>
                    </a:cubicBezTo>
                    <a:cubicBezTo>
                      <a:pt x="2509" y="1187"/>
                      <a:pt x="2515" y="1205"/>
                      <a:pt x="2520" y="1211"/>
                    </a:cubicBezTo>
                    <a:cubicBezTo>
                      <a:pt x="2525" y="1217"/>
                      <a:pt x="2525" y="1206"/>
                      <a:pt x="2530" y="1209"/>
                    </a:cubicBezTo>
                    <a:cubicBezTo>
                      <a:pt x="2535" y="1211"/>
                      <a:pt x="2533" y="1221"/>
                      <a:pt x="2536" y="1227"/>
                    </a:cubicBezTo>
                    <a:cubicBezTo>
                      <a:pt x="2540" y="1233"/>
                      <a:pt x="2543" y="1234"/>
                      <a:pt x="2548" y="1243"/>
                    </a:cubicBezTo>
                    <a:cubicBezTo>
                      <a:pt x="2552" y="1252"/>
                      <a:pt x="2553" y="1248"/>
                      <a:pt x="2556" y="1248"/>
                    </a:cubicBezTo>
                    <a:cubicBezTo>
                      <a:pt x="2560" y="1248"/>
                      <a:pt x="2565" y="1260"/>
                      <a:pt x="2569" y="1270"/>
                    </a:cubicBezTo>
                    <a:cubicBezTo>
                      <a:pt x="2573" y="1279"/>
                      <a:pt x="2572" y="1310"/>
                      <a:pt x="2578" y="1321"/>
                    </a:cubicBezTo>
                    <a:cubicBezTo>
                      <a:pt x="2583" y="1333"/>
                      <a:pt x="2586" y="1338"/>
                      <a:pt x="2595" y="1335"/>
                    </a:cubicBezTo>
                    <a:cubicBezTo>
                      <a:pt x="2604" y="1333"/>
                      <a:pt x="2598" y="1320"/>
                      <a:pt x="2598" y="1313"/>
                    </a:cubicBezTo>
                    <a:cubicBezTo>
                      <a:pt x="2598" y="1305"/>
                      <a:pt x="2605" y="1299"/>
                      <a:pt x="2604" y="1294"/>
                    </a:cubicBezTo>
                    <a:cubicBezTo>
                      <a:pt x="2602" y="1290"/>
                      <a:pt x="2607" y="1280"/>
                      <a:pt x="2612" y="1288"/>
                    </a:cubicBezTo>
                    <a:cubicBezTo>
                      <a:pt x="2617" y="1295"/>
                      <a:pt x="2625" y="1327"/>
                      <a:pt x="2628" y="1334"/>
                    </a:cubicBezTo>
                    <a:cubicBezTo>
                      <a:pt x="2631" y="1341"/>
                      <a:pt x="2645" y="1352"/>
                      <a:pt x="2645" y="1366"/>
                    </a:cubicBezTo>
                    <a:cubicBezTo>
                      <a:pt x="2644" y="1379"/>
                      <a:pt x="2647" y="1393"/>
                      <a:pt x="2655" y="1400"/>
                    </a:cubicBezTo>
                    <a:cubicBezTo>
                      <a:pt x="2663" y="1406"/>
                      <a:pt x="2664" y="1417"/>
                      <a:pt x="2667" y="1435"/>
                    </a:cubicBezTo>
                    <a:cubicBezTo>
                      <a:pt x="2669" y="1454"/>
                      <a:pt x="2668" y="1467"/>
                      <a:pt x="2663" y="1470"/>
                    </a:cubicBezTo>
                    <a:cubicBezTo>
                      <a:pt x="2659" y="1473"/>
                      <a:pt x="2656" y="1482"/>
                      <a:pt x="2660" y="1489"/>
                    </a:cubicBezTo>
                    <a:cubicBezTo>
                      <a:pt x="2663" y="1496"/>
                      <a:pt x="2675" y="1511"/>
                      <a:pt x="2680" y="1523"/>
                    </a:cubicBezTo>
                    <a:cubicBezTo>
                      <a:pt x="2685" y="1536"/>
                      <a:pt x="2692" y="1535"/>
                      <a:pt x="2698" y="1548"/>
                    </a:cubicBezTo>
                    <a:cubicBezTo>
                      <a:pt x="2704" y="1560"/>
                      <a:pt x="2703" y="1582"/>
                      <a:pt x="2706" y="1591"/>
                    </a:cubicBezTo>
                    <a:cubicBezTo>
                      <a:pt x="2709" y="1601"/>
                      <a:pt x="2722" y="1637"/>
                      <a:pt x="2735" y="1650"/>
                    </a:cubicBezTo>
                    <a:cubicBezTo>
                      <a:pt x="2747" y="1663"/>
                      <a:pt x="2745" y="1641"/>
                      <a:pt x="2745" y="1635"/>
                    </a:cubicBezTo>
                    <a:close/>
                    <a:moveTo>
                      <a:pt x="1077" y="851"/>
                    </a:moveTo>
                    <a:cubicBezTo>
                      <a:pt x="1068" y="854"/>
                      <a:pt x="1056" y="855"/>
                      <a:pt x="1046" y="856"/>
                    </a:cubicBezTo>
                    <a:cubicBezTo>
                      <a:pt x="1036" y="857"/>
                      <a:pt x="1030" y="857"/>
                      <a:pt x="1030" y="857"/>
                    </a:cubicBezTo>
                    <a:cubicBezTo>
                      <a:pt x="1026" y="857"/>
                      <a:pt x="1031" y="851"/>
                      <a:pt x="1041" y="851"/>
                    </a:cubicBezTo>
                    <a:cubicBezTo>
                      <a:pt x="1050" y="850"/>
                      <a:pt x="1052" y="849"/>
                      <a:pt x="1060" y="842"/>
                    </a:cubicBezTo>
                    <a:cubicBezTo>
                      <a:pt x="1067" y="834"/>
                      <a:pt x="1073" y="838"/>
                      <a:pt x="1076" y="836"/>
                    </a:cubicBezTo>
                    <a:cubicBezTo>
                      <a:pt x="1080" y="833"/>
                      <a:pt x="1083" y="831"/>
                      <a:pt x="1081" y="834"/>
                    </a:cubicBezTo>
                    <a:cubicBezTo>
                      <a:pt x="1079" y="837"/>
                      <a:pt x="1078" y="840"/>
                      <a:pt x="1082" y="843"/>
                    </a:cubicBezTo>
                    <a:cubicBezTo>
                      <a:pt x="1086" y="846"/>
                      <a:pt x="1087" y="849"/>
                      <a:pt x="1077" y="851"/>
                    </a:cubicBezTo>
                    <a:close/>
                    <a:moveTo>
                      <a:pt x="1359" y="822"/>
                    </a:moveTo>
                    <a:cubicBezTo>
                      <a:pt x="1356" y="829"/>
                      <a:pt x="1344" y="837"/>
                      <a:pt x="1334" y="835"/>
                    </a:cubicBezTo>
                    <a:cubicBezTo>
                      <a:pt x="1324" y="834"/>
                      <a:pt x="1326" y="829"/>
                      <a:pt x="1316" y="833"/>
                    </a:cubicBezTo>
                    <a:cubicBezTo>
                      <a:pt x="1306" y="837"/>
                      <a:pt x="1297" y="839"/>
                      <a:pt x="1285" y="837"/>
                    </a:cubicBezTo>
                    <a:cubicBezTo>
                      <a:pt x="1272" y="835"/>
                      <a:pt x="1265" y="828"/>
                      <a:pt x="1253" y="823"/>
                    </a:cubicBezTo>
                    <a:cubicBezTo>
                      <a:pt x="1241" y="818"/>
                      <a:pt x="1215" y="814"/>
                      <a:pt x="1206" y="813"/>
                    </a:cubicBezTo>
                    <a:cubicBezTo>
                      <a:pt x="1196" y="812"/>
                      <a:pt x="1177" y="809"/>
                      <a:pt x="1169" y="811"/>
                    </a:cubicBezTo>
                    <a:cubicBezTo>
                      <a:pt x="1160" y="812"/>
                      <a:pt x="1156" y="811"/>
                      <a:pt x="1151" y="818"/>
                    </a:cubicBezTo>
                    <a:cubicBezTo>
                      <a:pt x="1145" y="824"/>
                      <a:pt x="1135" y="826"/>
                      <a:pt x="1121" y="828"/>
                    </a:cubicBezTo>
                    <a:cubicBezTo>
                      <a:pt x="1107" y="829"/>
                      <a:pt x="1095" y="830"/>
                      <a:pt x="1089" y="830"/>
                    </a:cubicBezTo>
                    <a:cubicBezTo>
                      <a:pt x="1084" y="830"/>
                      <a:pt x="1082" y="831"/>
                      <a:pt x="1081" y="824"/>
                    </a:cubicBezTo>
                    <a:cubicBezTo>
                      <a:pt x="1079" y="818"/>
                      <a:pt x="1080" y="815"/>
                      <a:pt x="1077" y="814"/>
                    </a:cubicBezTo>
                    <a:cubicBezTo>
                      <a:pt x="1074" y="813"/>
                      <a:pt x="1071" y="811"/>
                      <a:pt x="1071" y="811"/>
                    </a:cubicBezTo>
                    <a:cubicBezTo>
                      <a:pt x="1072" y="803"/>
                      <a:pt x="1078" y="793"/>
                      <a:pt x="1076" y="788"/>
                    </a:cubicBezTo>
                    <a:cubicBezTo>
                      <a:pt x="1074" y="783"/>
                      <a:pt x="1087" y="765"/>
                      <a:pt x="1090" y="758"/>
                    </a:cubicBezTo>
                    <a:cubicBezTo>
                      <a:pt x="1094" y="751"/>
                      <a:pt x="1106" y="735"/>
                      <a:pt x="1111" y="730"/>
                    </a:cubicBezTo>
                    <a:cubicBezTo>
                      <a:pt x="1116" y="726"/>
                      <a:pt x="1123" y="723"/>
                      <a:pt x="1129" y="718"/>
                    </a:cubicBezTo>
                    <a:cubicBezTo>
                      <a:pt x="1135" y="714"/>
                      <a:pt x="1138" y="712"/>
                      <a:pt x="1142" y="705"/>
                    </a:cubicBezTo>
                    <a:cubicBezTo>
                      <a:pt x="1146" y="697"/>
                      <a:pt x="1154" y="694"/>
                      <a:pt x="1160" y="692"/>
                    </a:cubicBezTo>
                    <a:cubicBezTo>
                      <a:pt x="1166" y="689"/>
                      <a:pt x="1179" y="696"/>
                      <a:pt x="1181" y="699"/>
                    </a:cubicBezTo>
                    <a:cubicBezTo>
                      <a:pt x="1184" y="702"/>
                      <a:pt x="1184" y="708"/>
                      <a:pt x="1180" y="711"/>
                    </a:cubicBezTo>
                    <a:cubicBezTo>
                      <a:pt x="1175" y="714"/>
                      <a:pt x="1169" y="720"/>
                      <a:pt x="1175" y="722"/>
                    </a:cubicBezTo>
                    <a:cubicBezTo>
                      <a:pt x="1181" y="725"/>
                      <a:pt x="1189" y="723"/>
                      <a:pt x="1192" y="724"/>
                    </a:cubicBezTo>
                    <a:cubicBezTo>
                      <a:pt x="1195" y="725"/>
                      <a:pt x="1195" y="731"/>
                      <a:pt x="1195" y="735"/>
                    </a:cubicBezTo>
                    <a:cubicBezTo>
                      <a:pt x="1195" y="739"/>
                      <a:pt x="1196" y="748"/>
                      <a:pt x="1204" y="744"/>
                    </a:cubicBezTo>
                    <a:cubicBezTo>
                      <a:pt x="1211" y="739"/>
                      <a:pt x="1216" y="736"/>
                      <a:pt x="1225" y="736"/>
                    </a:cubicBezTo>
                    <a:cubicBezTo>
                      <a:pt x="1235" y="735"/>
                      <a:pt x="1250" y="738"/>
                      <a:pt x="1250" y="733"/>
                    </a:cubicBezTo>
                    <a:cubicBezTo>
                      <a:pt x="1250" y="729"/>
                      <a:pt x="1252" y="722"/>
                      <a:pt x="1246" y="722"/>
                    </a:cubicBezTo>
                    <a:cubicBezTo>
                      <a:pt x="1240" y="722"/>
                      <a:pt x="1230" y="727"/>
                      <a:pt x="1228" y="722"/>
                    </a:cubicBezTo>
                    <a:cubicBezTo>
                      <a:pt x="1225" y="717"/>
                      <a:pt x="1221" y="719"/>
                      <a:pt x="1214" y="717"/>
                    </a:cubicBezTo>
                    <a:cubicBezTo>
                      <a:pt x="1207" y="716"/>
                      <a:pt x="1208" y="704"/>
                      <a:pt x="1213" y="701"/>
                    </a:cubicBezTo>
                    <a:cubicBezTo>
                      <a:pt x="1219" y="699"/>
                      <a:pt x="1229" y="705"/>
                      <a:pt x="1238" y="700"/>
                    </a:cubicBezTo>
                    <a:cubicBezTo>
                      <a:pt x="1246" y="695"/>
                      <a:pt x="1252" y="693"/>
                      <a:pt x="1254" y="692"/>
                    </a:cubicBezTo>
                    <a:cubicBezTo>
                      <a:pt x="1257" y="692"/>
                      <a:pt x="1265" y="691"/>
                      <a:pt x="1273" y="686"/>
                    </a:cubicBezTo>
                    <a:cubicBezTo>
                      <a:pt x="1280" y="681"/>
                      <a:pt x="1290" y="679"/>
                      <a:pt x="1295" y="681"/>
                    </a:cubicBezTo>
                    <a:cubicBezTo>
                      <a:pt x="1301" y="684"/>
                      <a:pt x="1302" y="688"/>
                      <a:pt x="1299" y="690"/>
                    </a:cubicBezTo>
                    <a:cubicBezTo>
                      <a:pt x="1295" y="692"/>
                      <a:pt x="1285" y="695"/>
                      <a:pt x="1280" y="698"/>
                    </a:cubicBezTo>
                    <a:cubicBezTo>
                      <a:pt x="1276" y="701"/>
                      <a:pt x="1273" y="702"/>
                      <a:pt x="1276" y="705"/>
                    </a:cubicBezTo>
                    <a:cubicBezTo>
                      <a:pt x="1279" y="708"/>
                      <a:pt x="1281" y="712"/>
                      <a:pt x="1279" y="713"/>
                    </a:cubicBezTo>
                    <a:cubicBezTo>
                      <a:pt x="1277" y="714"/>
                      <a:pt x="1278" y="722"/>
                      <a:pt x="1278" y="722"/>
                    </a:cubicBezTo>
                    <a:cubicBezTo>
                      <a:pt x="1278" y="722"/>
                      <a:pt x="1275" y="725"/>
                      <a:pt x="1271" y="723"/>
                    </a:cubicBezTo>
                    <a:cubicBezTo>
                      <a:pt x="1268" y="722"/>
                      <a:pt x="1265" y="719"/>
                      <a:pt x="1262" y="723"/>
                    </a:cubicBezTo>
                    <a:cubicBezTo>
                      <a:pt x="1259" y="728"/>
                      <a:pt x="1253" y="732"/>
                      <a:pt x="1261" y="734"/>
                    </a:cubicBezTo>
                    <a:cubicBezTo>
                      <a:pt x="1269" y="736"/>
                      <a:pt x="1285" y="739"/>
                      <a:pt x="1295" y="748"/>
                    </a:cubicBezTo>
                    <a:cubicBezTo>
                      <a:pt x="1305" y="757"/>
                      <a:pt x="1309" y="765"/>
                      <a:pt x="1314" y="772"/>
                    </a:cubicBezTo>
                    <a:cubicBezTo>
                      <a:pt x="1319" y="779"/>
                      <a:pt x="1335" y="777"/>
                      <a:pt x="1345" y="787"/>
                    </a:cubicBezTo>
                    <a:cubicBezTo>
                      <a:pt x="1356" y="798"/>
                      <a:pt x="1361" y="815"/>
                      <a:pt x="1359" y="822"/>
                    </a:cubicBezTo>
                    <a:close/>
                    <a:moveTo>
                      <a:pt x="1660" y="941"/>
                    </a:moveTo>
                    <a:cubicBezTo>
                      <a:pt x="1660" y="946"/>
                      <a:pt x="1653" y="950"/>
                      <a:pt x="1649" y="946"/>
                    </a:cubicBezTo>
                    <a:cubicBezTo>
                      <a:pt x="1645" y="941"/>
                      <a:pt x="1638" y="934"/>
                      <a:pt x="1634" y="936"/>
                    </a:cubicBezTo>
                    <a:cubicBezTo>
                      <a:pt x="1629" y="938"/>
                      <a:pt x="1619" y="942"/>
                      <a:pt x="1614" y="949"/>
                    </a:cubicBezTo>
                    <a:cubicBezTo>
                      <a:pt x="1609" y="955"/>
                      <a:pt x="1606" y="958"/>
                      <a:pt x="1600" y="952"/>
                    </a:cubicBezTo>
                    <a:cubicBezTo>
                      <a:pt x="1593" y="946"/>
                      <a:pt x="1579" y="935"/>
                      <a:pt x="1568" y="930"/>
                    </a:cubicBezTo>
                    <a:cubicBezTo>
                      <a:pt x="1558" y="926"/>
                      <a:pt x="1553" y="935"/>
                      <a:pt x="1547" y="926"/>
                    </a:cubicBezTo>
                    <a:cubicBezTo>
                      <a:pt x="1541" y="916"/>
                      <a:pt x="1540" y="903"/>
                      <a:pt x="1537" y="897"/>
                    </a:cubicBezTo>
                    <a:cubicBezTo>
                      <a:pt x="1534" y="890"/>
                      <a:pt x="1537" y="882"/>
                      <a:pt x="1542" y="880"/>
                    </a:cubicBezTo>
                    <a:cubicBezTo>
                      <a:pt x="1546" y="879"/>
                      <a:pt x="1550" y="886"/>
                      <a:pt x="1554" y="882"/>
                    </a:cubicBezTo>
                    <a:cubicBezTo>
                      <a:pt x="1558" y="879"/>
                      <a:pt x="1556" y="876"/>
                      <a:pt x="1559" y="872"/>
                    </a:cubicBezTo>
                    <a:cubicBezTo>
                      <a:pt x="1563" y="868"/>
                      <a:pt x="1568" y="866"/>
                      <a:pt x="1567" y="862"/>
                    </a:cubicBezTo>
                    <a:cubicBezTo>
                      <a:pt x="1565" y="859"/>
                      <a:pt x="1558" y="854"/>
                      <a:pt x="1561" y="849"/>
                    </a:cubicBezTo>
                    <a:cubicBezTo>
                      <a:pt x="1563" y="845"/>
                      <a:pt x="1570" y="848"/>
                      <a:pt x="1567" y="843"/>
                    </a:cubicBezTo>
                    <a:cubicBezTo>
                      <a:pt x="1565" y="837"/>
                      <a:pt x="1562" y="832"/>
                      <a:pt x="1555" y="831"/>
                    </a:cubicBezTo>
                    <a:cubicBezTo>
                      <a:pt x="1549" y="831"/>
                      <a:pt x="1550" y="833"/>
                      <a:pt x="1544" y="828"/>
                    </a:cubicBezTo>
                    <a:cubicBezTo>
                      <a:pt x="1538" y="822"/>
                      <a:pt x="1541" y="818"/>
                      <a:pt x="1534" y="817"/>
                    </a:cubicBezTo>
                    <a:cubicBezTo>
                      <a:pt x="1527" y="816"/>
                      <a:pt x="1525" y="822"/>
                      <a:pt x="1522" y="816"/>
                    </a:cubicBezTo>
                    <a:cubicBezTo>
                      <a:pt x="1519" y="810"/>
                      <a:pt x="1521" y="805"/>
                      <a:pt x="1512" y="800"/>
                    </a:cubicBezTo>
                    <a:cubicBezTo>
                      <a:pt x="1504" y="794"/>
                      <a:pt x="1502" y="796"/>
                      <a:pt x="1500" y="786"/>
                    </a:cubicBezTo>
                    <a:cubicBezTo>
                      <a:pt x="1499" y="777"/>
                      <a:pt x="1496" y="770"/>
                      <a:pt x="1501" y="767"/>
                    </a:cubicBezTo>
                    <a:cubicBezTo>
                      <a:pt x="1505" y="764"/>
                      <a:pt x="1504" y="760"/>
                      <a:pt x="1498" y="760"/>
                    </a:cubicBezTo>
                    <a:cubicBezTo>
                      <a:pt x="1493" y="760"/>
                      <a:pt x="1491" y="762"/>
                      <a:pt x="1489" y="763"/>
                    </a:cubicBezTo>
                    <a:cubicBezTo>
                      <a:pt x="1488" y="763"/>
                      <a:pt x="1486" y="762"/>
                      <a:pt x="1486" y="762"/>
                    </a:cubicBezTo>
                    <a:cubicBezTo>
                      <a:pt x="1484" y="757"/>
                      <a:pt x="1488" y="756"/>
                      <a:pt x="1487" y="751"/>
                    </a:cubicBezTo>
                    <a:cubicBezTo>
                      <a:pt x="1486" y="746"/>
                      <a:pt x="1478" y="745"/>
                      <a:pt x="1475" y="738"/>
                    </a:cubicBezTo>
                    <a:cubicBezTo>
                      <a:pt x="1471" y="732"/>
                      <a:pt x="1473" y="719"/>
                      <a:pt x="1479" y="714"/>
                    </a:cubicBezTo>
                    <a:cubicBezTo>
                      <a:pt x="1485" y="710"/>
                      <a:pt x="1498" y="698"/>
                      <a:pt x="1503" y="691"/>
                    </a:cubicBezTo>
                    <a:cubicBezTo>
                      <a:pt x="1507" y="683"/>
                      <a:pt x="1513" y="679"/>
                      <a:pt x="1522" y="675"/>
                    </a:cubicBezTo>
                    <a:cubicBezTo>
                      <a:pt x="1531" y="670"/>
                      <a:pt x="1542" y="661"/>
                      <a:pt x="1548" y="662"/>
                    </a:cubicBezTo>
                    <a:cubicBezTo>
                      <a:pt x="1554" y="664"/>
                      <a:pt x="1563" y="666"/>
                      <a:pt x="1569" y="665"/>
                    </a:cubicBezTo>
                    <a:cubicBezTo>
                      <a:pt x="1575" y="664"/>
                      <a:pt x="1583" y="669"/>
                      <a:pt x="1585" y="676"/>
                    </a:cubicBezTo>
                    <a:cubicBezTo>
                      <a:pt x="1586" y="683"/>
                      <a:pt x="1578" y="688"/>
                      <a:pt x="1581" y="695"/>
                    </a:cubicBezTo>
                    <a:cubicBezTo>
                      <a:pt x="1584" y="703"/>
                      <a:pt x="1587" y="703"/>
                      <a:pt x="1591" y="706"/>
                    </a:cubicBezTo>
                    <a:cubicBezTo>
                      <a:pt x="1595" y="708"/>
                      <a:pt x="1595" y="715"/>
                      <a:pt x="1590" y="715"/>
                    </a:cubicBezTo>
                    <a:cubicBezTo>
                      <a:pt x="1584" y="714"/>
                      <a:pt x="1585" y="714"/>
                      <a:pt x="1581" y="711"/>
                    </a:cubicBezTo>
                    <a:cubicBezTo>
                      <a:pt x="1576" y="709"/>
                      <a:pt x="1573" y="704"/>
                      <a:pt x="1573" y="706"/>
                    </a:cubicBezTo>
                    <a:cubicBezTo>
                      <a:pt x="1574" y="707"/>
                      <a:pt x="1574" y="713"/>
                      <a:pt x="1570" y="715"/>
                    </a:cubicBezTo>
                    <a:cubicBezTo>
                      <a:pt x="1565" y="716"/>
                      <a:pt x="1555" y="714"/>
                      <a:pt x="1557" y="717"/>
                    </a:cubicBezTo>
                    <a:cubicBezTo>
                      <a:pt x="1560" y="719"/>
                      <a:pt x="1567" y="722"/>
                      <a:pt x="1565" y="725"/>
                    </a:cubicBezTo>
                    <a:cubicBezTo>
                      <a:pt x="1563" y="728"/>
                      <a:pt x="1559" y="731"/>
                      <a:pt x="1554" y="733"/>
                    </a:cubicBezTo>
                    <a:cubicBezTo>
                      <a:pt x="1550" y="734"/>
                      <a:pt x="1542" y="740"/>
                      <a:pt x="1554" y="747"/>
                    </a:cubicBezTo>
                    <a:cubicBezTo>
                      <a:pt x="1566" y="754"/>
                      <a:pt x="1571" y="753"/>
                      <a:pt x="1577" y="766"/>
                    </a:cubicBezTo>
                    <a:cubicBezTo>
                      <a:pt x="1583" y="778"/>
                      <a:pt x="1582" y="781"/>
                      <a:pt x="1591" y="780"/>
                    </a:cubicBezTo>
                    <a:cubicBezTo>
                      <a:pt x="1600" y="779"/>
                      <a:pt x="1611" y="777"/>
                      <a:pt x="1609" y="781"/>
                    </a:cubicBezTo>
                    <a:cubicBezTo>
                      <a:pt x="1607" y="784"/>
                      <a:pt x="1597" y="785"/>
                      <a:pt x="1597" y="789"/>
                    </a:cubicBezTo>
                    <a:cubicBezTo>
                      <a:pt x="1597" y="793"/>
                      <a:pt x="1594" y="802"/>
                      <a:pt x="1600" y="812"/>
                    </a:cubicBezTo>
                    <a:cubicBezTo>
                      <a:pt x="1605" y="823"/>
                      <a:pt x="1610" y="821"/>
                      <a:pt x="1613" y="820"/>
                    </a:cubicBezTo>
                    <a:cubicBezTo>
                      <a:pt x="1616" y="818"/>
                      <a:pt x="1619" y="816"/>
                      <a:pt x="1616" y="810"/>
                    </a:cubicBezTo>
                    <a:cubicBezTo>
                      <a:pt x="1613" y="805"/>
                      <a:pt x="1607" y="792"/>
                      <a:pt x="1614" y="794"/>
                    </a:cubicBezTo>
                    <a:cubicBezTo>
                      <a:pt x="1620" y="796"/>
                      <a:pt x="1619" y="802"/>
                      <a:pt x="1621" y="807"/>
                    </a:cubicBezTo>
                    <a:cubicBezTo>
                      <a:pt x="1623" y="812"/>
                      <a:pt x="1633" y="820"/>
                      <a:pt x="1632" y="824"/>
                    </a:cubicBezTo>
                    <a:cubicBezTo>
                      <a:pt x="1631" y="828"/>
                      <a:pt x="1631" y="831"/>
                      <a:pt x="1624" y="830"/>
                    </a:cubicBezTo>
                    <a:cubicBezTo>
                      <a:pt x="1617" y="828"/>
                      <a:pt x="1606" y="827"/>
                      <a:pt x="1606" y="835"/>
                    </a:cubicBezTo>
                    <a:cubicBezTo>
                      <a:pt x="1606" y="843"/>
                      <a:pt x="1606" y="849"/>
                      <a:pt x="1611" y="851"/>
                    </a:cubicBezTo>
                    <a:cubicBezTo>
                      <a:pt x="1616" y="854"/>
                      <a:pt x="1628" y="855"/>
                      <a:pt x="1625" y="859"/>
                    </a:cubicBezTo>
                    <a:cubicBezTo>
                      <a:pt x="1621" y="862"/>
                      <a:pt x="1614" y="861"/>
                      <a:pt x="1617" y="869"/>
                    </a:cubicBezTo>
                    <a:cubicBezTo>
                      <a:pt x="1620" y="876"/>
                      <a:pt x="1626" y="874"/>
                      <a:pt x="1632" y="882"/>
                    </a:cubicBezTo>
                    <a:cubicBezTo>
                      <a:pt x="1639" y="890"/>
                      <a:pt x="1638" y="894"/>
                      <a:pt x="1641" y="907"/>
                    </a:cubicBezTo>
                    <a:cubicBezTo>
                      <a:pt x="1644" y="920"/>
                      <a:pt x="1648" y="926"/>
                      <a:pt x="1650" y="928"/>
                    </a:cubicBezTo>
                    <a:cubicBezTo>
                      <a:pt x="1653" y="930"/>
                      <a:pt x="1661" y="937"/>
                      <a:pt x="1660" y="94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íSļíḍê">
                <a:extLst>
                  <a:ext uri="{FF2B5EF4-FFF2-40B4-BE49-F238E27FC236}">
                    <a16:creationId xmlns:a16="http://schemas.microsoft.com/office/drawing/2014/main" xmlns="" id="{6A6EB2D9-9AB0-436F-868B-8E811094AA1A}"/>
                  </a:ext>
                </a:extLst>
              </p:cNvPr>
              <p:cNvSpPr/>
              <p:nvPr/>
            </p:nvSpPr>
            <p:spPr bwMode="auto">
              <a:xfrm>
                <a:off x="8135572" y="1683757"/>
                <a:ext cx="30687" cy="12056"/>
              </a:xfrm>
              <a:custGeom>
                <a:avLst/>
                <a:gdLst>
                  <a:gd name="T0" fmla="*/ 56 w 61"/>
                  <a:gd name="T1" fmla="*/ 12 h 26"/>
                  <a:gd name="T2" fmla="*/ 55 w 61"/>
                  <a:gd name="T3" fmla="*/ 3 h 26"/>
                  <a:gd name="T4" fmla="*/ 50 w 61"/>
                  <a:gd name="T5" fmla="*/ 5 h 26"/>
                  <a:gd name="T6" fmla="*/ 34 w 61"/>
                  <a:gd name="T7" fmla="*/ 11 h 26"/>
                  <a:gd name="T8" fmla="*/ 15 w 61"/>
                  <a:gd name="T9" fmla="*/ 20 h 26"/>
                  <a:gd name="T10" fmla="*/ 4 w 61"/>
                  <a:gd name="T11" fmla="*/ 26 h 26"/>
                  <a:gd name="T12" fmla="*/ 20 w 61"/>
                  <a:gd name="T13" fmla="*/ 25 h 26"/>
                  <a:gd name="T14" fmla="*/ 51 w 61"/>
                  <a:gd name="T15" fmla="*/ 20 h 26"/>
                  <a:gd name="T16" fmla="*/ 56 w 61"/>
                  <a:gd name="T17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26">
                    <a:moveTo>
                      <a:pt x="56" y="12"/>
                    </a:moveTo>
                    <a:cubicBezTo>
                      <a:pt x="52" y="9"/>
                      <a:pt x="53" y="6"/>
                      <a:pt x="55" y="3"/>
                    </a:cubicBezTo>
                    <a:cubicBezTo>
                      <a:pt x="57" y="0"/>
                      <a:pt x="54" y="2"/>
                      <a:pt x="50" y="5"/>
                    </a:cubicBezTo>
                    <a:cubicBezTo>
                      <a:pt x="47" y="7"/>
                      <a:pt x="41" y="3"/>
                      <a:pt x="34" y="11"/>
                    </a:cubicBezTo>
                    <a:cubicBezTo>
                      <a:pt x="26" y="18"/>
                      <a:pt x="24" y="19"/>
                      <a:pt x="15" y="20"/>
                    </a:cubicBezTo>
                    <a:cubicBezTo>
                      <a:pt x="5" y="20"/>
                      <a:pt x="0" y="26"/>
                      <a:pt x="4" y="26"/>
                    </a:cubicBezTo>
                    <a:cubicBezTo>
                      <a:pt x="4" y="26"/>
                      <a:pt x="10" y="26"/>
                      <a:pt x="20" y="25"/>
                    </a:cubicBezTo>
                    <a:cubicBezTo>
                      <a:pt x="30" y="24"/>
                      <a:pt x="42" y="23"/>
                      <a:pt x="51" y="20"/>
                    </a:cubicBezTo>
                    <a:cubicBezTo>
                      <a:pt x="61" y="18"/>
                      <a:pt x="60" y="15"/>
                      <a:pt x="56" y="1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šḻíḑé">
                <a:extLst>
                  <a:ext uri="{FF2B5EF4-FFF2-40B4-BE49-F238E27FC236}">
                    <a16:creationId xmlns:a16="http://schemas.microsoft.com/office/drawing/2014/main" xmlns="" id="{EBD42AD6-A614-42A3-B365-7DC2E6B5F106}"/>
                  </a:ext>
                </a:extLst>
              </p:cNvPr>
              <p:cNvSpPr/>
              <p:nvPr/>
            </p:nvSpPr>
            <p:spPr bwMode="auto">
              <a:xfrm>
                <a:off x="3450365" y="3340841"/>
                <a:ext cx="900875" cy="855941"/>
              </a:xfrm>
              <a:custGeom>
                <a:avLst/>
                <a:gdLst>
                  <a:gd name="T0" fmla="*/ 1239 w 1779"/>
                  <a:gd name="T1" fmla="*/ 1670 h 1693"/>
                  <a:gd name="T2" fmla="*/ 96 w 1779"/>
                  <a:gd name="T3" fmla="*/ 1249 h 1693"/>
                  <a:gd name="T4" fmla="*/ 24 w 1779"/>
                  <a:gd name="T5" fmla="*/ 1093 h 1693"/>
                  <a:gd name="T6" fmla="*/ 369 w 1779"/>
                  <a:gd name="T7" fmla="*/ 155 h 1693"/>
                  <a:gd name="T8" fmla="*/ 623 w 1779"/>
                  <a:gd name="T9" fmla="*/ 37 h 1693"/>
                  <a:gd name="T10" fmla="*/ 1624 w 1779"/>
                  <a:gd name="T11" fmla="*/ 406 h 1693"/>
                  <a:gd name="T12" fmla="*/ 1741 w 1779"/>
                  <a:gd name="T13" fmla="*/ 660 h 1693"/>
                  <a:gd name="T14" fmla="*/ 1396 w 1779"/>
                  <a:gd name="T15" fmla="*/ 1598 h 1693"/>
                  <a:gd name="T16" fmla="*/ 1239 w 1779"/>
                  <a:gd name="T17" fmla="*/ 1670 h 1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79" h="1693">
                    <a:moveTo>
                      <a:pt x="1239" y="1670"/>
                    </a:moveTo>
                    <a:cubicBezTo>
                      <a:pt x="96" y="1249"/>
                      <a:pt x="96" y="1249"/>
                      <a:pt x="96" y="1249"/>
                    </a:cubicBezTo>
                    <a:cubicBezTo>
                      <a:pt x="33" y="1226"/>
                      <a:pt x="0" y="1156"/>
                      <a:pt x="24" y="1093"/>
                    </a:cubicBezTo>
                    <a:cubicBezTo>
                      <a:pt x="369" y="155"/>
                      <a:pt x="369" y="155"/>
                      <a:pt x="369" y="155"/>
                    </a:cubicBezTo>
                    <a:cubicBezTo>
                      <a:pt x="407" y="52"/>
                      <a:pt x="521" y="0"/>
                      <a:pt x="623" y="37"/>
                    </a:cubicBezTo>
                    <a:cubicBezTo>
                      <a:pt x="1624" y="406"/>
                      <a:pt x="1624" y="406"/>
                      <a:pt x="1624" y="406"/>
                    </a:cubicBezTo>
                    <a:cubicBezTo>
                      <a:pt x="1726" y="443"/>
                      <a:pt x="1779" y="558"/>
                      <a:pt x="1741" y="660"/>
                    </a:cubicBezTo>
                    <a:cubicBezTo>
                      <a:pt x="1396" y="1598"/>
                      <a:pt x="1396" y="1598"/>
                      <a:pt x="1396" y="1598"/>
                    </a:cubicBezTo>
                    <a:cubicBezTo>
                      <a:pt x="1372" y="1661"/>
                      <a:pt x="1302" y="1693"/>
                      <a:pt x="1239" y="16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şḻíḍé">
                <a:extLst>
                  <a:ext uri="{FF2B5EF4-FFF2-40B4-BE49-F238E27FC236}">
                    <a16:creationId xmlns:a16="http://schemas.microsoft.com/office/drawing/2014/main" xmlns="" id="{02C1CE00-29D2-410F-9173-2A65DC53FDF7}"/>
                  </a:ext>
                </a:extLst>
              </p:cNvPr>
              <p:cNvSpPr/>
              <p:nvPr/>
            </p:nvSpPr>
            <p:spPr bwMode="auto">
              <a:xfrm>
                <a:off x="3612566" y="3340841"/>
                <a:ext cx="738674" cy="402215"/>
              </a:xfrm>
              <a:custGeom>
                <a:avLst/>
                <a:gdLst>
                  <a:gd name="T0" fmla="*/ 1372 w 1460"/>
                  <a:gd name="T1" fmla="*/ 796 h 796"/>
                  <a:gd name="T2" fmla="*/ 0 w 1460"/>
                  <a:gd name="T3" fmla="*/ 291 h 796"/>
                  <a:gd name="T4" fmla="*/ 50 w 1460"/>
                  <a:gd name="T5" fmla="*/ 155 h 796"/>
                  <a:gd name="T6" fmla="*/ 304 w 1460"/>
                  <a:gd name="T7" fmla="*/ 37 h 796"/>
                  <a:gd name="T8" fmla="*/ 1305 w 1460"/>
                  <a:gd name="T9" fmla="*/ 406 h 796"/>
                  <a:gd name="T10" fmla="*/ 1422 w 1460"/>
                  <a:gd name="T11" fmla="*/ 660 h 796"/>
                  <a:gd name="T12" fmla="*/ 1372 w 1460"/>
                  <a:gd name="T13" fmla="*/ 796 h 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0" h="796">
                    <a:moveTo>
                      <a:pt x="1372" y="796"/>
                    </a:moveTo>
                    <a:cubicBezTo>
                      <a:pt x="0" y="291"/>
                      <a:pt x="0" y="291"/>
                      <a:pt x="0" y="291"/>
                    </a:cubicBezTo>
                    <a:cubicBezTo>
                      <a:pt x="50" y="155"/>
                      <a:pt x="50" y="155"/>
                      <a:pt x="50" y="155"/>
                    </a:cubicBezTo>
                    <a:cubicBezTo>
                      <a:pt x="88" y="52"/>
                      <a:pt x="202" y="0"/>
                      <a:pt x="304" y="37"/>
                    </a:cubicBezTo>
                    <a:cubicBezTo>
                      <a:pt x="1305" y="406"/>
                      <a:pt x="1305" y="406"/>
                      <a:pt x="1305" y="406"/>
                    </a:cubicBezTo>
                    <a:cubicBezTo>
                      <a:pt x="1407" y="443"/>
                      <a:pt x="1460" y="558"/>
                      <a:pt x="1422" y="660"/>
                    </a:cubicBezTo>
                    <a:lnTo>
                      <a:pt x="1372" y="796"/>
                    </a:lnTo>
                    <a:close/>
                  </a:path>
                </a:pathLst>
              </a:custGeom>
              <a:solidFill>
                <a:srgbClr val="F060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ŝḻidê">
                <a:extLst>
                  <a:ext uri="{FF2B5EF4-FFF2-40B4-BE49-F238E27FC236}">
                    <a16:creationId xmlns:a16="http://schemas.microsoft.com/office/drawing/2014/main" xmlns="" id="{AF900B92-DA41-42EA-8EB2-8176C0279BEF}"/>
                  </a:ext>
                </a:extLst>
              </p:cNvPr>
              <p:cNvSpPr/>
              <p:nvPr/>
            </p:nvSpPr>
            <p:spPr bwMode="auto">
              <a:xfrm>
                <a:off x="3756136" y="3361664"/>
                <a:ext cx="43838" cy="54798"/>
              </a:xfrm>
              <a:custGeom>
                <a:avLst/>
                <a:gdLst>
                  <a:gd name="T0" fmla="*/ 23 w 86"/>
                  <a:gd name="T1" fmla="*/ 104 h 109"/>
                  <a:gd name="T2" fmla="*/ 23 w 86"/>
                  <a:gd name="T3" fmla="*/ 104 h 109"/>
                  <a:gd name="T4" fmla="*/ 6 w 86"/>
                  <a:gd name="T5" fmla="*/ 66 h 109"/>
                  <a:gd name="T6" fmla="*/ 30 w 86"/>
                  <a:gd name="T7" fmla="*/ 0 h 109"/>
                  <a:gd name="T8" fmla="*/ 86 w 86"/>
                  <a:gd name="T9" fmla="*/ 20 h 109"/>
                  <a:gd name="T10" fmla="*/ 61 w 86"/>
                  <a:gd name="T11" fmla="*/ 86 h 109"/>
                  <a:gd name="T12" fmla="*/ 23 w 86"/>
                  <a:gd name="T13" fmla="*/ 104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09">
                    <a:moveTo>
                      <a:pt x="23" y="104"/>
                    </a:moveTo>
                    <a:cubicBezTo>
                      <a:pt x="23" y="104"/>
                      <a:pt x="23" y="104"/>
                      <a:pt x="23" y="104"/>
                    </a:cubicBezTo>
                    <a:cubicBezTo>
                      <a:pt x="8" y="98"/>
                      <a:pt x="0" y="81"/>
                      <a:pt x="6" y="6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56" y="102"/>
                      <a:pt x="39" y="109"/>
                      <a:pt x="23" y="104"/>
                    </a:cubicBezTo>
                    <a:close/>
                  </a:path>
                </a:pathLst>
              </a:custGeom>
              <a:solidFill>
                <a:srgbClr val="CE52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ṥľïḍe">
                <a:extLst>
                  <a:ext uri="{FF2B5EF4-FFF2-40B4-BE49-F238E27FC236}">
                    <a16:creationId xmlns:a16="http://schemas.microsoft.com/office/drawing/2014/main" xmlns="" id="{01D5C0EA-097D-4877-92DE-43C35600E41A}"/>
                  </a:ext>
                </a:extLst>
              </p:cNvPr>
              <p:cNvSpPr/>
              <p:nvPr/>
            </p:nvSpPr>
            <p:spPr bwMode="auto">
              <a:xfrm>
                <a:off x="3922721" y="3423037"/>
                <a:ext cx="43838" cy="54798"/>
              </a:xfrm>
              <a:custGeom>
                <a:avLst/>
                <a:gdLst>
                  <a:gd name="T0" fmla="*/ 24 w 86"/>
                  <a:gd name="T1" fmla="*/ 103 h 109"/>
                  <a:gd name="T2" fmla="*/ 24 w 86"/>
                  <a:gd name="T3" fmla="*/ 103 h 109"/>
                  <a:gd name="T4" fmla="*/ 6 w 86"/>
                  <a:gd name="T5" fmla="*/ 65 h 109"/>
                  <a:gd name="T6" fmla="*/ 30 w 86"/>
                  <a:gd name="T7" fmla="*/ 0 h 109"/>
                  <a:gd name="T8" fmla="*/ 86 w 86"/>
                  <a:gd name="T9" fmla="*/ 20 h 109"/>
                  <a:gd name="T10" fmla="*/ 62 w 86"/>
                  <a:gd name="T11" fmla="*/ 86 h 109"/>
                  <a:gd name="T12" fmla="*/ 24 w 86"/>
                  <a:gd name="T13" fmla="*/ 10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09">
                    <a:moveTo>
                      <a:pt x="24" y="103"/>
                    </a:moveTo>
                    <a:cubicBezTo>
                      <a:pt x="24" y="103"/>
                      <a:pt x="24" y="103"/>
                      <a:pt x="24" y="103"/>
                    </a:cubicBezTo>
                    <a:cubicBezTo>
                      <a:pt x="8" y="98"/>
                      <a:pt x="0" y="81"/>
                      <a:pt x="6" y="65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56" y="101"/>
                      <a:pt x="39" y="109"/>
                      <a:pt x="24" y="103"/>
                    </a:cubicBezTo>
                    <a:close/>
                  </a:path>
                </a:pathLst>
              </a:custGeom>
              <a:solidFill>
                <a:srgbClr val="CE52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ṩļiďé">
                <a:extLst>
                  <a:ext uri="{FF2B5EF4-FFF2-40B4-BE49-F238E27FC236}">
                    <a16:creationId xmlns:a16="http://schemas.microsoft.com/office/drawing/2014/main" xmlns="" id="{EC151E78-3CF5-426E-A06F-47CA38B1814C}"/>
                  </a:ext>
                </a:extLst>
              </p:cNvPr>
              <p:cNvSpPr/>
              <p:nvPr/>
            </p:nvSpPr>
            <p:spPr bwMode="auto">
              <a:xfrm>
                <a:off x="4079443" y="3480027"/>
                <a:ext cx="43838" cy="55894"/>
              </a:xfrm>
              <a:custGeom>
                <a:avLst/>
                <a:gdLst>
                  <a:gd name="T0" fmla="*/ 23 w 86"/>
                  <a:gd name="T1" fmla="*/ 104 h 110"/>
                  <a:gd name="T2" fmla="*/ 23 w 86"/>
                  <a:gd name="T3" fmla="*/ 104 h 110"/>
                  <a:gd name="T4" fmla="*/ 6 w 86"/>
                  <a:gd name="T5" fmla="*/ 66 h 110"/>
                  <a:gd name="T6" fmla="*/ 30 w 86"/>
                  <a:gd name="T7" fmla="*/ 0 h 110"/>
                  <a:gd name="T8" fmla="*/ 86 w 86"/>
                  <a:gd name="T9" fmla="*/ 21 h 110"/>
                  <a:gd name="T10" fmla="*/ 62 w 86"/>
                  <a:gd name="T11" fmla="*/ 87 h 110"/>
                  <a:gd name="T12" fmla="*/ 23 w 86"/>
                  <a:gd name="T13" fmla="*/ 10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10">
                    <a:moveTo>
                      <a:pt x="23" y="104"/>
                    </a:moveTo>
                    <a:cubicBezTo>
                      <a:pt x="23" y="104"/>
                      <a:pt x="23" y="104"/>
                      <a:pt x="23" y="104"/>
                    </a:cubicBezTo>
                    <a:cubicBezTo>
                      <a:pt x="8" y="99"/>
                      <a:pt x="0" y="81"/>
                      <a:pt x="6" y="6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62" y="87"/>
                      <a:pt x="62" y="87"/>
                      <a:pt x="62" y="87"/>
                    </a:cubicBezTo>
                    <a:cubicBezTo>
                      <a:pt x="56" y="102"/>
                      <a:pt x="39" y="110"/>
                      <a:pt x="23" y="104"/>
                    </a:cubicBezTo>
                    <a:close/>
                  </a:path>
                </a:pathLst>
              </a:custGeom>
              <a:solidFill>
                <a:srgbClr val="CE52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šḷiďè">
                <a:extLst>
                  <a:ext uri="{FF2B5EF4-FFF2-40B4-BE49-F238E27FC236}">
                    <a16:creationId xmlns:a16="http://schemas.microsoft.com/office/drawing/2014/main" xmlns="" id="{AC525643-59BA-4C8E-A807-401E642A368E}"/>
                  </a:ext>
                </a:extLst>
              </p:cNvPr>
              <p:cNvSpPr/>
              <p:nvPr/>
            </p:nvSpPr>
            <p:spPr bwMode="auto">
              <a:xfrm>
                <a:off x="4237261" y="3535921"/>
                <a:ext cx="42742" cy="58086"/>
              </a:xfrm>
              <a:custGeom>
                <a:avLst/>
                <a:gdLst>
                  <a:gd name="T0" fmla="*/ 23 w 86"/>
                  <a:gd name="T1" fmla="*/ 109 h 114"/>
                  <a:gd name="T2" fmla="*/ 23 w 86"/>
                  <a:gd name="T3" fmla="*/ 109 h 114"/>
                  <a:gd name="T4" fmla="*/ 6 w 86"/>
                  <a:gd name="T5" fmla="*/ 71 h 114"/>
                  <a:gd name="T6" fmla="*/ 30 w 86"/>
                  <a:gd name="T7" fmla="*/ 5 h 114"/>
                  <a:gd name="T8" fmla="*/ 86 w 86"/>
                  <a:gd name="T9" fmla="*/ 26 h 114"/>
                  <a:gd name="T10" fmla="*/ 62 w 86"/>
                  <a:gd name="T11" fmla="*/ 91 h 114"/>
                  <a:gd name="T12" fmla="*/ 23 w 86"/>
                  <a:gd name="T13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14">
                    <a:moveTo>
                      <a:pt x="23" y="109"/>
                    </a:moveTo>
                    <a:cubicBezTo>
                      <a:pt x="23" y="109"/>
                      <a:pt x="23" y="109"/>
                      <a:pt x="23" y="109"/>
                    </a:cubicBezTo>
                    <a:cubicBezTo>
                      <a:pt x="8" y="103"/>
                      <a:pt x="0" y="86"/>
                      <a:pt x="6" y="71"/>
                    </a:cubicBezTo>
                    <a:cubicBezTo>
                      <a:pt x="6" y="71"/>
                      <a:pt x="28" y="10"/>
                      <a:pt x="30" y="5"/>
                    </a:cubicBezTo>
                    <a:cubicBezTo>
                      <a:pt x="32" y="0"/>
                      <a:pt x="86" y="26"/>
                      <a:pt x="86" y="26"/>
                    </a:cubicBezTo>
                    <a:cubicBezTo>
                      <a:pt x="62" y="91"/>
                      <a:pt x="62" y="91"/>
                      <a:pt x="62" y="91"/>
                    </a:cubicBezTo>
                    <a:cubicBezTo>
                      <a:pt x="56" y="106"/>
                      <a:pt x="39" y="114"/>
                      <a:pt x="23" y="109"/>
                    </a:cubicBezTo>
                    <a:close/>
                  </a:path>
                </a:pathLst>
              </a:custGeom>
              <a:solidFill>
                <a:srgbClr val="CE52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śļiḓê">
                <a:extLst>
                  <a:ext uri="{FF2B5EF4-FFF2-40B4-BE49-F238E27FC236}">
                    <a16:creationId xmlns:a16="http://schemas.microsoft.com/office/drawing/2014/main" xmlns="" id="{1030B75F-EC7D-48B5-8DF4-2C1AD6B9D9A2}"/>
                  </a:ext>
                </a:extLst>
              </p:cNvPr>
              <p:cNvSpPr/>
              <p:nvPr/>
            </p:nvSpPr>
            <p:spPr bwMode="auto">
              <a:xfrm>
                <a:off x="3919434" y="3401118"/>
                <a:ext cx="47126" cy="70141"/>
              </a:xfrm>
              <a:custGeom>
                <a:avLst/>
                <a:gdLst>
                  <a:gd name="T0" fmla="*/ 23 w 93"/>
                  <a:gd name="T1" fmla="*/ 133 h 139"/>
                  <a:gd name="T2" fmla="*/ 23 w 93"/>
                  <a:gd name="T3" fmla="*/ 133 h 139"/>
                  <a:gd name="T4" fmla="*/ 5 w 93"/>
                  <a:gd name="T5" fmla="*/ 95 h 139"/>
                  <a:gd name="T6" fmla="*/ 32 w 93"/>
                  <a:gd name="T7" fmla="*/ 23 h 139"/>
                  <a:gd name="T8" fmla="*/ 70 w 93"/>
                  <a:gd name="T9" fmla="*/ 5 h 139"/>
                  <a:gd name="T10" fmla="*/ 70 w 93"/>
                  <a:gd name="T11" fmla="*/ 5 h 139"/>
                  <a:gd name="T12" fmla="*/ 88 w 93"/>
                  <a:gd name="T13" fmla="*/ 43 h 139"/>
                  <a:gd name="T14" fmla="*/ 61 w 93"/>
                  <a:gd name="T15" fmla="*/ 115 h 139"/>
                  <a:gd name="T16" fmla="*/ 23 w 93"/>
                  <a:gd name="T17" fmla="*/ 13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139">
                    <a:moveTo>
                      <a:pt x="23" y="133"/>
                    </a:moveTo>
                    <a:cubicBezTo>
                      <a:pt x="23" y="133"/>
                      <a:pt x="23" y="133"/>
                      <a:pt x="23" y="133"/>
                    </a:cubicBezTo>
                    <a:cubicBezTo>
                      <a:pt x="8" y="127"/>
                      <a:pt x="0" y="110"/>
                      <a:pt x="5" y="9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7" y="8"/>
                      <a:pt x="55" y="0"/>
                      <a:pt x="70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85" y="11"/>
                      <a:pt x="93" y="28"/>
                      <a:pt x="88" y="43"/>
                    </a:cubicBezTo>
                    <a:cubicBezTo>
                      <a:pt x="61" y="115"/>
                      <a:pt x="61" y="115"/>
                      <a:pt x="61" y="115"/>
                    </a:cubicBezTo>
                    <a:cubicBezTo>
                      <a:pt x="56" y="131"/>
                      <a:pt x="38" y="139"/>
                      <a:pt x="23" y="133"/>
                    </a:cubicBezTo>
                    <a:close/>
                  </a:path>
                </a:pathLst>
              </a:custGeom>
              <a:solidFill>
                <a:srgbClr val="2C3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ṧļiďè">
                <a:extLst>
                  <a:ext uri="{FF2B5EF4-FFF2-40B4-BE49-F238E27FC236}">
                    <a16:creationId xmlns:a16="http://schemas.microsoft.com/office/drawing/2014/main" xmlns="" id="{71CF55B6-FC17-45AC-8E31-A865F2E21FA1}"/>
                  </a:ext>
                </a:extLst>
              </p:cNvPr>
              <p:cNvSpPr/>
              <p:nvPr/>
            </p:nvSpPr>
            <p:spPr bwMode="auto">
              <a:xfrm>
                <a:off x="4076155" y="3459204"/>
                <a:ext cx="48222" cy="70141"/>
              </a:xfrm>
              <a:custGeom>
                <a:avLst/>
                <a:gdLst>
                  <a:gd name="T0" fmla="*/ 23 w 94"/>
                  <a:gd name="T1" fmla="*/ 133 h 139"/>
                  <a:gd name="T2" fmla="*/ 23 w 94"/>
                  <a:gd name="T3" fmla="*/ 133 h 139"/>
                  <a:gd name="T4" fmla="*/ 6 w 94"/>
                  <a:gd name="T5" fmla="*/ 95 h 139"/>
                  <a:gd name="T6" fmla="*/ 32 w 94"/>
                  <a:gd name="T7" fmla="*/ 23 h 139"/>
                  <a:gd name="T8" fmla="*/ 70 w 94"/>
                  <a:gd name="T9" fmla="*/ 6 h 139"/>
                  <a:gd name="T10" fmla="*/ 70 w 94"/>
                  <a:gd name="T11" fmla="*/ 6 h 139"/>
                  <a:gd name="T12" fmla="*/ 88 w 94"/>
                  <a:gd name="T13" fmla="*/ 44 h 139"/>
                  <a:gd name="T14" fmla="*/ 62 w 94"/>
                  <a:gd name="T15" fmla="*/ 116 h 139"/>
                  <a:gd name="T16" fmla="*/ 23 w 94"/>
                  <a:gd name="T17" fmla="*/ 13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39">
                    <a:moveTo>
                      <a:pt x="23" y="133"/>
                    </a:moveTo>
                    <a:cubicBezTo>
                      <a:pt x="23" y="133"/>
                      <a:pt x="23" y="133"/>
                      <a:pt x="23" y="133"/>
                    </a:cubicBezTo>
                    <a:cubicBezTo>
                      <a:pt x="8" y="128"/>
                      <a:pt x="0" y="111"/>
                      <a:pt x="6" y="9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8" y="8"/>
                      <a:pt x="55" y="0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86" y="11"/>
                      <a:pt x="94" y="28"/>
                      <a:pt x="88" y="44"/>
                    </a:cubicBezTo>
                    <a:cubicBezTo>
                      <a:pt x="62" y="116"/>
                      <a:pt x="62" y="116"/>
                      <a:pt x="62" y="116"/>
                    </a:cubicBezTo>
                    <a:cubicBezTo>
                      <a:pt x="56" y="131"/>
                      <a:pt x="39" y="139"/>
                      <a:pt x="23" y="133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$1ïḓê">
                <a:extLst>
                  <a:ext uri="{FF2B5EF4-FFF2-40B4-BE49-F238E27FC236}">
                    <a16:creationId xmlns:a16="http://schemas.microsoft.com/office/drawing/2014/main" xmlns="" id="{010E9352-5CA0-4989-ADA8-CA2F1AA11C94}"/>
                  </a:ext>
                </a:extLst>
              </p:cNvPr>
              <p:cNvSpPr/>
              <p:nvPr/>
            </p:nvSpPr>
            <p:spPr bwMode="auto">
              <a:xfrm>
                <a:off x="4233973" y="3516193"/>
                <a:ext cx="47126" cy="71237"/>
              </a:xfrm>
              <a:custGeom>
                <a:avLst/>
                <a:gdLst>
                  <a:gd name="T0" fmla="*/ 23 w 93"/>
                  <a:gd name="T1" fmla="*/ 134 h 139"/>
                  <a:gd name="T2" fmla="*/ 23 w 93"/>
                  <a:gd name="T3" fmla="*/ 134 h 139"/>
                  <a:gd name="T4" fmla="*/ 5 w 93"/>
                  <a:gd name="T5" fmla="*/ 95 h 139"/>
                  <a:gd name="T6" fmla="*/ 32 w 93"/>
                  <a:gd name="T7" fmla="*/ 24 h 139"/>
                  <a:gd name="T8" fmla="*/ 70 w 93"/>
                  <a:gd name="T9" fmla="*/ 6 h 139"/>
                  <a:gd name="T10" fmla="*/ 70 w 93"/>
                  <a:gd name="T11" fmla="*/ 6 h 139"/>
                  <a:gd name="T12" fmla="*/ 88 w 93"/>
                  <a:gd name="T13" fmla="*/ 44 h 139"/>
                  <a:gd name="T14" fmla="*/ 61 w 93"/>
                  <a:gd name="T15" fmla="*/ 116 h 139"/>
                  <a:gd name="T16" fmla="*/ 23 w 93"/>
                  <a:gd name="T17" fmla="*/ 13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139">
                    <a:moveTo>
                      <a:pt x="23" y="134"/>
                    </a:moveTo>
                    <a:cubicBezTo>
                      <a:pt x="23" y="134"/>
                      <a:pt x="23" y="134"/>
                      <a:pt x="23" y="134"/>
                    </a:cubicBezTo>
                    <a:cubicBezTo>
                      <a:pt x="8" y="128"/>
                      <a:pt x="0" y="111"/>
                      <a:pt x="5" y="95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7" y="8"/>
                      <a:pt x="55" y="0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85" y="12"/>
                      <a:pt x="93" y="29"/>
                      <a:pt x="88" y="44"/>
                    </a:cubicBezTo>
                    <a:cubicBezTo>
                      <a:pt x="61" y="116"/>
                      <a:pt x="61" y="116"/>
                      <a:pt x="61" y="116"/>
                    </a:cubicBezTo>
                    <a:cubicBezTo>
                      <a:pt x="55" y="131"/>
                      <a:pt x="38" y="139"/>
                      <a:pt x="23" y="134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ṩľîḓe">
                <a:extLst>
                  <a:ext uri="{FF2B5EF4-FFF2-40B4-BE49-F238E27FC236}">
                    <a16:creationId xmlns:a16="http://schemas.microsoft.com/office/drawing/2014/main" xmlns="" id="{14854A01-E28D-4FBF-8B75-C3F7F184227C}"/>
                  </a:ext>
                </a:extLst>
              </p:cNvPr>
              <p:cNvSpPr/>
              <p:nvPr/>
            </p:nvSpPr>
            <p:spPr bwMode="auto">
              <a:xfrm>
                <a:off x="3913954" y="3976494"/>
                <a:ext cx="227959" cy="145762"/>
              </a:xfrm>
              <a:custGeom>
                <a:avLst/>
                <a:gdLst>
                  <a:gd name="T0" fmla="*/ 450 w 450"/>
                  <a:gd name="T1" fmla="*/ 67 h 289"/>
                  <a:gd name="T2" fmla="*/ 0 w 450"/>
                  <a:gd name="T3" fmla="*/ 289 h 289"/>
                  <a:gd name="T4" fmla="*/ 48 w 450"/>
                  <a:gd name="T5" fmla="*/ 196 h 289"/>
                  <a:gd name="T6" fmla="*/ 71 w 450"/>
                  <a:gd name="T7" fmla="*/ 114 h 289"/>
                  <a:gd name="T8" fmla="*/ 198 w 450"/>
                  <a:gd name="T9" fmla="*/ 7 h 289"/>
                  <a:gd name="T10" fmla="*/ 348 w 450"/>
                  <a:gd name="T11" fmla="*/ 53 h 289"/>
                  <a:gd name="T12" fmla="*/ 450 w 450"/>
                  <a:gd name="T13" fmla="*/ 67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0" h="289">
                    <a:moveTo>
                      <a:pt x="450" y="67"/>
                    </a:moveTo>
                    <a:cubicBezTo>
                      <a:pt x="0" y="289"/>
                      <a:pt x="0" y="289"/>
                      <a:pt x="0" y="289"/>
                    </a:cubicBezTo>
                    <a:cubicBezTo>
                      <a:pt x="0" y="289"/>
                      <a:pt x="34" y="233"/>
                      <a:pt x="48" y="196"/>
                    </a:cubicBezTo>
                    <a:cubicBezTo>
                      <a:pt x="57" y="172"/>
                      <a:pt x="60" y="149"/>
                      <a:pt x="71" y="114"/>
                    </a:cubicBezTo>
                    <a:cubicBezTo>
                      <a:pt x="102" y="15"/>
                      <a:pt x="167" y="11"/>
                      <a:pt x="198" y="7"/>
                    </a:cubicBezTo>
                    <a:cubicBezTo>
                      <a:pt x="247" y="0"/>
                      <a:pt x="307" y="41"/>
                      <a:pt x="348" y="53"/>
                    </a:cubicBezTo>
                    <a:cubicBezTo>
                      <a:pt x="366" y="58"/>
                      <a:pt x="431" y="79"/>
                      <a:pt x="450" y="67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ŝ1iďé">
                <a:extLst>
                  <a:ext uri="{FF2B5EF4-FFF2-40B4-BE49-F238E27FC236}">
                    <a16:creationId xmlns:a16="http://schemas.microsoft.com/office/drawing/2014/main" xmlns="" id="{CEEF9464-F9BF-447A-B598-4E0B0A84CE09}"/>
                  </a:ext>
                </a:extLst>
              </p:cNvPr>
              <p:cNvSpPr/>
              <p:nvPr/>
            </p:nvSpPr>
            <p:spPr bwMode="auto">
              <a:xfrm>
                <a:off x="3913954" y="3966631"/>
                <a:ext cx="286044" cy="155626"/>
              </a:xfrm>
              <a:custGeom>
                <a:avLst/>
                <a:gdLst>
                  <a:gd name="T0" fmla="*/ 565 w 565"/>
                  <a:gd name="T1" fmla="*/ 105 h 309"/>
                  <a:gd name="T2" fmla="*/ 0 w 565"/>
                  <a:gd name="T3" fmla="*/ 309 h 309"/>
                  <a:gd name="T4" fmla="*/ 67 w 565"/>
                  <a:gd name="T5" fmla="*/ 205 h 309"/>
                  <a:gd name="T6" fmla="*/ 102 w 565"/>
                  <a:gd name="T7" fmla="*/ 112 h 309"/>
                  <a:gd name="T8" fmla="*/ 267 w 565"/>
                  <a:gd name="T9" fmla="*/ 2 h 309"/>
                  <a:gd name="T10" fmla="*/ 444 w 565"/>
                  <a:gd name="T11" fmla="*/ 75 h 309"/>
                  <a:gd name="T12" fmla="*/ 565 w 565"/>
                  <a:gd name="T13" fmla="*/ 105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5" h="309">
                    <a:moveTo>
                      <a:pt x="565" y="105"/>
                    </a:moveTo>
                    <a:cubicBezTo>
                      <a:pt x="0" y="309"/>
                      <a:pt x="0" y="309"/>
                      <a:pt x="0" y="309"/>
                    </a:cubicBezTo>
                    <a:cubicBezTo>
                      <a:pt x="0" y="309"/>
                      <a:pt x="46" y="248"/>
                      <a:pt x="67" y="205"/>
                    </a:cubicBezTo>
                    <a:cubicBezTo>
                      <a:pt x="80" y="178"/>
                      <a:pt x="85" y="152"/>
                      <a:pt x="102" y="112"/>
                    </a:cubicBezTo>
                    <a:cubicBezTo>
                      <a:pt x="149" y="0"/>
                      <a:pt x="228" y="3"/>
                      <a:pt x="267" y="2"/>
                    </a:cubicBezTo>
                    <a:cubicBezTo>
                      <a:pt x="326" y="0"/>
                      <a:pt x="395" y="56"/>
                      <a:pt x="444" y="75"/>
                    </a:cubicBezTo>
                    <a:cubicBezTo>
                      <a:pt x="464" y="84"/>
                      <a:pt x="541" y="117"/>
                      <a:pt x="565" y="105"/>
                    </a:cubicBez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ṩḻîďé">
                <a:extLst>
                  <a:ext uri="{FF2B5EF4-FFF2-40B4-BE49-F238E27FC236}">
                    <a16:creationId xmlns:a16="http://schemas.microsoft.com/office/drawing/2014/main" xmlns="" id="{C02D346B-CB9F-4034-BDBC-0FB393636B7E}"/>
                  </a:ext>
                </a:extLst>
              </p:cNvPr>
              <p:cNvSpPr/>
              <p:nvPr/>
            </p:nvSpPr>
            <p:spPr bwMode="auto">
              <a:xfrm>
                <a:off x="3627910" y="3604966"/>
                <a:ext cx="115075" cy="94252"/>
              </a:xfrm>
              <a:custGeom>
                <a:avLst/>
                <a:gdLst>
                  <a:gd name="T0" fmla="*/ 85 w 105"/>
                  <a:gd name="T1" fmla="*/ 86 h 86"/>
                  <a:gd name="T2" fmla="*/ 0 w 105"/>
                  <a:gd name="T3" fmla="*/ 55 h 86"/>
                  <a:gd name="T4" fmla="*/ 20 w 105"/>
                  <a:gd name="T5" fmla="*/ 0 h 86"/>
                  <a:gd name="T6" fmla="*/ 105 w 105"/>
                  <a:gd name="T7" fmla="*/ 31 h 86"/>
                  <a:gd name="T8" fmla="*/ 85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5" y="86"/>
                    </a:moveTo>
                    <a:lnTo>
                      <a:pt x="0" y="55"/>
                    </a:lnTo>
                    <a:lnTo>
                      <a:pt x="20" y="0"/>
                    </a:lnTo>
                    <a:lnTo>
                      <a:pt x="105" y="31"/>
                    </a:lnTo>
                    <a:lnTo>
                      <a:pt x="85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ṣḷíḋé">
                <a:extLst>
                  <a:ext uri="{FF2B5EF4-FFF2-40B4-BE49-F238E27FC236}">
                    <a16:creationId xmlns:a16="http://schemas.microsoft.com/office/drawing/2014/main" xmlns="" id="{F0C63824-2B05-4682-A0A5-9B3EF638F021}"/>
                  </a:ext>
                </a:extLst>
              </p:cNvPr>
              <p:cNvSpPr/>
              <p:nvPr/>
            </p:nvSpPr>
            <p:spPr bwMode="auto">
              <a:xfrm>
                <a:off x="3588455" y="3711273"/>
                <a:ext cx="115075" cy="94252"/>
              </a:xfrm>
              <a:custGeom>
                <a:avLst/>
                <a:gdLst>
                  <a:gd name="T0" fmla="*/ 85 w 105"/>
                  <a:gd name="T1" fmla="*/ 86 h 86"/>
                  <a:gd name="T2" fmla="*/ 0 w 105"/>
                  <a:gd name="T3" fmla="*/ 55 h 86"/>
                  <a:gd name="T4" fmla="*/ 20 w 105"/>
                  <a:gd name="T5" fmla="*/ 0 h 86"/>
                  <a:gd name="T6" fmla="*/ 105 w 105"/>
                  <a:gd name="T7" fmla="*/ 32 h 86"/>
                  <a:gd name="T8" fmla="*/ 85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5" y="86"/>
                    </a:moveTo>
                    <a:lnTo>
                      <a:pt x="0" y="55"/>
                    </a:lnTo>
                    <a:lnTo>
                      <a:pt x="20" y="0"/>
                    </a:lnTo>
                    <a:lnTo>
                      <a:pt x="105" y="32"/>
                    </a:lnTo>
                    <a:lnTo>
                      <a:pt x="85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îṥľiḓé">
                <a:extLst>
                  <a:ext uri="{FF2B5EF4-FFF2-40B4-BE49-F238E27FC236}">
                    <a16:creationId xmlns:a16="http://schemas.microsoft.com/office/drawing/2014/main" xmlns="" id="{F9338CF1-71D0-4797-B71C-88E78AFD5179}"/>
                  </a:ext>
                </a:extLst>
              </p:cNvPr>
              <p:cNvSpPr/>
              <p:nvPr/>
            </p:nvSpPr>
            <p:spPr bwMode="auto">
              <a:xfrm>
                <a:off x="3736409" y="3766071"/>
                <a:ext cx="115075" cy="94252"/>
              </a:xfrm>
              <a:custGeom>
                <a:avLst/>
                <a:gdLst>
                  <a:gd name="T0" fmla="*/ 84 w 105"/>
                  <a:gd name="T1" fmla="*/ 86 h 86"/>
                  <a:gd name="T2" fmla="*/ 0 w 105"/>
                  <a:gd name="T3" fmla="*/ 55 h 86"/>
                  <a:gd name="T4" fmla="*/ 20 w 105"/>
                  <a:gd name="T5" fmla="*/ 0 h 86"/>
                  <a:gd name="T6" fmla="*/ 105 w 105"/>
                  <a:gd name="T7" fmla="*/ 31 h 86"/>
                  <a:gd name="T8" fmla="*/ 84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4" y="86"/>
                    </a:moveTo>
                    <a:lnTo>
                      <a:pt x="0" y="55"/>
                    </a:lnTo>
                    <a:lnTo>
                      <a:pt x="20" y="0"/>
                    </a:lnTo>
                    <a:lnTo>
                      <a:pt x="105" y="31"/>
                    </a:lnTo>
                    <a:lnTo>
                      <a:pt x="84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ṥ1ïḍè">
                <a:extLst>
                  <a:ext uri="{FF2B5EF4-FFF2-40B4-BE49-F238E27FC236}">
                    <a16:creationId xmlns:a16="http://schemas.microsoft.com/office/drawing/2014/main" xmlns="" id="{C1F7D4EA-040A-458C-8FE3-DC6F70A6F21D}"/>
                  </a:ext>
                </a:extLst>
              </p:cNvPr>
              <p:cNvSpPr/>
              <p:nvPr/>
            </p:nvSpPr>
            <p:spPr bwMode="auto">
              <a:xfrm>
                <a:off x="3883267" y="3820869"/>
                <a:ext cx="115075" cy="93156"/>
              </a:xfrm>
              <a:custGeom>
                <a:avLst/>
                <a:gdLst>
                  <a:gd name="T0" fmla="*/ 85 w 105"/>
                  <a:gd name="T1" fmla="*/ 85 h 85"/>
                  <a:gd name="T2" fmla="*/ 0 w 105"/>
                  <a:gd name="T3" fmla="*/ 54 h 85"/>
                  <a:gd name="T4" fmla="*/ 21 w 105"/>
                  <a:gd name="T5" fmla="*/ 0 h 85"/>
                  <a:gd name="T6" fmla="*/ 105 w 105"/>
                  <a:gd name="T7" fmla="*/ 31 h 85"/>
                  <a:gd name="T8" fmla="*/ 85 w 105"/>
                  <a:gd name="T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5">
                    <a:moveTo>
                      <a:pt x="85" y="85"/>
                    </a:moveTo>
                    <a:lnTo>
                      <a:pt x="0" y="54"/>
                    </a:lnTo>
                    <a:lnTo>
                      <a:pt x="21" y="0"/>
                    </a:lnTo>
                    <a:lnTo>
                      <a:pt x="105" y="31"/>
                    </a:lnTo>
                    <a:lnTo>
                      <a:pt x="85" y="85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ïṥľíde">
                <a:extLst>
                  <a:ext uri="{FF2B5EF4-FFF2-40B4-BE49-F238E27FC236}">
                    <a16:creationId xmlns:a16="http://schemas.microsoft.com/office/drawing/2014/main" xmlns="" id="{9FCB62A1-37C8-4DDA-9CB7-E06FDD8C2BB2}"/>
                  </a:ext>
                </a:extLst>
              </p:cNvPr>
              <p:cNvSpPr/>
              <p:nvPr/>
            </p:nvSpPr>
            <p:spPr bwMode="auto">
              <a:xfrm>
                <a:off x="4027933" y="3873475"/>
                <a:ext cx="115075" cy="94252"/>
              </a:xfrm>
              <a:custGeom>
                <a:avLst/>
                <a:gdLst>
                  <a:gd name="T0" fmla="*/ 85 w 105"/>
                  <a:gd name="T1" fmla="*/ 86 h 86"/>
                  <a:gd name="T2" fmla="*/ 0 w 105"/>
                  <a:gd name="T3" fmla="*/ 55 h 86"/>
                  <a:gd name="T4" fmla="*/ 21 w 105"/>
                  <a:gd name="T5" fmla="*/ 0 h 86"/>
                  <a:gd name="T6" fmla="*/ 105 w 105"/>
                  <a:gd name="T7" fmla="*/ 31 h 86"/>
                  <a:gd name="T8" fmla="*/ 85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5" y="86"/>
                    </a:moveTo>
                    <a:lnTo>
                      <a:pt x="0" y="55"/>
                    </a:lnTo>
                    <a:lnTo>
                      <a:pt x="21" y="0"/>
                    </a:lnTo>
                    <a:lnTo>
                      <a:pt x="105" y="31"/>
                    </a:lnTo>
                    <a:lnTo>
                      <a:pt x="85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ïśḻidé">
                <a:extLst>
                  <a:ext uri="{FF2B5EF4-FFF2-40B4-BE49-F238E27FC236}">
                    <a16:creationId xmlns:a16="http://schemas.microsoft.com/office/drawing/2014/main" xmlns="" id="{D0B0ECCA-7B92-4CC6-B0CA-4CF754EAC8ED}"/>
                  </a:ext>
                </a:extLst>
              </p:cNvPr>
              <p:cNvSpPr/>
              <p:nvPr/>
            </p:nvSpPr>
            <p:spPr bwMode="auto">
              <a:xfrm>
                <a:off x="3549001" y="3818677"/>
                <a:ext cx="115075" cy="94252"/>
              </a:xfrm>
              <a:custGeom>
                <a:avLst/>
                <a:gdLst>
                  <a:gd name="T0" fmla="*/ 85 w 105"/>
                  <a:gd name="T1" fmla="*/ 86 h 86"/>
                  <a:gd name="T2" fmla="*/ 0 w 105"/>
                  <a:gd name="T3" fmla="*/ 55 h 86"/>
                  <a:gd name="T4" fmla="*/ 21 w 105"/>
                  <a:gd name="T5" fmla="*/ 0 h 86"/>
                  <a:gd name="T6" fmla="*/ 105 w 105"/>
                  <a:gd name="T7" fmla="*/ 31 h 86"/>
                  <a:gd name="T8" fmla="*/ 85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5" y="86"/>
                    </a:moveTo>
                    <a:lnTo>
                      <a:pt x="0" y="55"/>
                    </a:lnTo>
                    <a:lnTo>
                      <a:pt x="21" y="0"/>
                    </a:lnTo>
                    <a:lnTo>
                      <a:pt x="105" y="31"/>
                    </a:lnTo>
                    <a:lnTo>
                      <a:pt x="85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ŝlíḑe">
                <a:extLst>
                  <a:ext uri="{FF2B5EF4-FFF2-40B4-BE49-F238E27FC236}">
                    <a16:creationId xmlns:a16="http://schemas.microsoft.com/office/drawing/2014/main" xmlns="" id="{A947A283-022E-4469-AED9-6B2EBF720311}"/>
                  </a:ext>
                </a:extLst>
              </p:cNvPr>
              <p:cNvSpPr/>
              <p:nvPr/>
            </p:nvSpPr>
            <p:spPr bwMode="auto">
              <a:xfrm>
                <a:off x="3696955" y="3873475"/>
                <a:ext cx="115075" cy="93156"/>
              </a:xfrm>
              <a:custGeom>
                <a:avLst/>
                <a:gdLst>
                  <a:gd name="T0" fmla="*/ 84 w 105"/>
                  <a:gd name="T1" fmla="*/ 85 h 85"/>
                  <a:gd name="T2" fmla="*/ 0 w 105"/>
                  <a:gd name="T3" fmla="*/ 54 h 85"/>
                  <a:gd name="T4" fmla="*/ 20 w 105"/>
                  <a:gd name="T5" fmla="*/ 0 h 85"/>
                  <a:gd name="T6" fmla="*/ 105 w 105"/>
                  <a:gd name="T7" fmla="*/ 31 h 85"/>
                  <a:gd name="T8" fmla="*/ 84 w 105"/>
                  <a:gd name="T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5">
                    <a:moveTo>
                      <a:pt x="84" y="85"/>
                    </a:moveTo>
                    <a:lnTo>
                      <a:pt x="0" y="54"/>
                    </a:lnTo>
                    <a:lnTo>
                      <a:pt x="20" y="0"/>
                    </a:lnTo>
                    <a:lnTo>
                      <a:pt x="105" y="31"/>
                    </a:lnTo>
                    <a:lnTo>
                      <a:pt x="84" y="85"/>
                    </a:lnTo>
                    <a:close/>
                  </a:path>
                </a:pathLst>
              </a:custGeom>
              <a:solidFill>
                <a:srgbClr val="F060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is1ïdè">
                <a:extLst>
                  <a:ext uri="{FF2B5EF4-FFF2-40B4-BE49-F238E27FC236}">
                    <a16:creationId xmlns:a16="http://schemas.microsoft.com/office/drawing/2014/main" xmlns="" id="{2638256D-BE4D-4568-B4FC-9DDCFEBACE16}"/>
                  </a:ext>
                </a:extLst>
              </p:cNvPr>
              <p:cNvSpPr/>
              <p:nvPr/>
            </p:nvSpPr>
            <p:spPr bwMode="auto">
              <a:xfrm>
                <a:off x="3843813" y="3927177"/>
                <a:ext cx="115075" cy="94252"/>
              </a:xfrm>
              <a:custGeom>
                <a:avLst/>
                <a:gdLst>
                  <a:gd name="T0" fmla="*/ 85 w 105"/>
                  <a:gd name="T1" fmla="*/ 86 h 86"/>
                  <a:gd name="T2" fmla="*/ 0 w 105"/>
                  <a:gd name="T3" fmla="*/ 55 h 86"/>
                  <a:gd name="T4" fmla="*/ 21 w 105"/>
                  <a:gd name="T5" fmla="*/ 0 h 86"/>
                  <a:gd name="T6" fmla="*/ 105 w 105"/>
                  <a:gd name="T7" fmla="*/ 31 h 86"/>
                  <a:gd name="T8" fmla="*/ 85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5" y="86"/>
                    </a:moveTo>
                    <a:lnTo>
                      <a:pt x="0" y="55"/>
                    </a:lnTo>
                    <a:lnTo>
                      <a:pt x="21" y="0"/>
                    </a:lnTo>
                    <a:lnTo>
                      <a:pt x="105" y="31"/>
                    </a:lnTo>
                    <a:lnTo>
                      <a:pt x="85" y="86"/>
                    </a:lnTo>
                    <a:close/>
                  </a:path>
                </a:pathLst>
              </a:custGeom>
              <a:solidFill>
                <a:srgbClr val="F060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îŝḻíḑè">
                <a:extLst>
                  <a:ext uri="{FF2B5EF4-FFF2-40B4-BE49-F238E27FC236}">
                    <a16:creationId xmlns:a16="http://schemas.microsoft.com/office/drawing/2014/main" xmlns="" id="{768B0FB0-DB75-49CE-83C3-9F9D547ED8FB}"/>
                  </a:ext>
                </a:extLst>
              </p:cNvPr>
              <p:cNvSpPr/>
              <p:nvPr/>
            </p:nvSpPr>
            <p:spPr bwMode="auto">
              <a:xfrm>
                <a:off x="3775864" y="3658668"/>
                <a:ext cx="113979" cy="94252"/>
              </a:xfrm>
              <a:custGeom>
                <a:avLst/>
                <a:gdLst>
                  <a:gd name="T0" fmla="*/ 84 w 104"/>
                  <a:gd name="T1" fmla="*/ 86 h 86"/>
                  <a:gd name="T2" fmla="*/ 0 w 104"/>
                  <a:gd name="T3" fmla="*/ 55 h 86"/>
                  <a:gd name="T4" fmla="*/ 20 w 104"/>
                  <a:gd name="T5" fmla="*/ 0 h 86"/>
                  <a:gd name="T6" fmla="*/ 104 w 104"/>
                  <a:gd name="T7" fmla="*/ 32 h 86"/>
                  <a:gd name="T8" fmla="*/ 84 w 104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86">
                    <a:moveTo>
                      <a:pt x="84" y="86"/>
                    </a:moveTo>
                    <a:lnTo>
                      <a:pt x="0" y="55"/>
                    </a:lnTo>
                    <a:lnTo>
                      <a:pt x="20" y="0"/>
                    </a:lnTo>
                    <a:lnTo>
                      <a:pt x="104" y="32"/>
                    </a:lnTo>
                    <a:lnTo>
                      <a:pt x="84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ís1íďè">
                <a:extLst>
                  <a:ext uri="{FF2B5EF4-FFF2-40B4-BE49-F238E27FC236}">
                    <a16:creationId xmlns:a16="http://schemas.microsoft.com/office/drawing/2014/main" xmlns="" id="{E569212A-822A-48D2-9E9E-16CFED2367D0}"/>
                  </a:ext>
                </a:extLst>
              </p:cNvPr>
              <p:cNvSpPr/>
              <p:nvPr/>
            </p:nvSpPr>
            <p:spPr bwMode="auto">
              <a:xfrm>
                <a:off x="3922721" y="3713465"/>
                <a:ext cx="115075" cy="94252"/>
              </a:xfrm>
              <a:custGeom>
                <a:avLst/>
                <a:gdLst>
                  <a:gd name="T0" fmla="*/ 85 w 105"/>
                  <a:gd name="T1" fmla="*/ 86 h 86"/>
                  <a:gd name="T2" fmla="*/ 0 w 105"/>
                  <a:gd name="T3" fmla="*/ 55 h 86"/>
                  <a:gd name="T4" fmla="*/ 21 w 105"/>
                  <a:gd name="T5" fmla="*/ 0 h 86"/>
                  <a:gd name="T6" fmla="*/ 105 w 105"/>
                  <a:gd name="T7" fmla="*/ 31 h 86"/>
                  <a:gd name="T8" fmla="*/ 85 w 105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6">
                    <a:moveTo>
                      <a:pt x="85" y="86"/>
                    </a:moveTo>
                    <a:lnTo>
                      <a:pt x="0" y="55"/>
                    </a:lnTo>
                    <a:lnTo>
                      <a:pt x="21" y="0"/>
                    </a:lnTo>
                    <a:lnTo>
                      <a:pt x="105" y="31"/>
                    </a:lnTo>
                    <a:lnTo>
                      <a:pt x="85" y="86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išļïḑe">
                <a:extLst>
                  <a:ext uri="{FF2B5EF4-FFF2-40B4-BE49-F238E27FC236}">
                    <a16:creationId xmlns:a16="http://schemas.microsoft.com/office/drawing/2014/main" xmlns="" id="{FD9A26E9-AA91-42E8-8785-58DD4500C2A6}"/>
                  </a:ext>
                </a:extLst>
              </p:cNvPr>
              <p:cNvSpPr/>
              <p:nvPr/>
            </p:nvSpPr>
            <p:spPr bwMode="auto">
              <a:xfrm>
                <a:off x="4070675" y="3768263"/>
                <a:ext cx="115075" cy="93156"/>
              </a:xfrm>
              <a:custGeom>
                <a:avLst/>
                <a:gdLst>
                  <a:gd name="T0" fmla="*/ 84 w 105"/>
                  <a:gd name="T1" fmla="*/ 85 h 85"/>
                  <a:gd name="T2" fmla="*/ 0 w 105"/>
                  <a:gd name="T3" fmla="*/ 54 h 85"/>
                  <a:gd name="T4" fmla="*/ 20 w 105"/>
                  <a:gd name="T5" fmla="*/ 0 h 85"/>
                  <a:gd name="T6" fmla="*/ 105 w 105"/>
                  <a:gd name="T7" fmla="*/ 31 h 85"/>
                  <a:gd name="T8" fmla="*/ 84 w 105"/>
                  <a:gd name="T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5">
                    <a:moveTo>
                      <a:pt x="84" y="85"/>
                    </a:moveTo>
                    <a:lnTo>
                      <a:pt x="0" y="54"/>
                    </a:lnTo>
                    <a:lnTo>
                      <a:pt x="20" y="0"/>
                    </a:lnTo>
                    <a:lnTo>
                      <a:pt x="105" y="31"/>
                    </a:lnTo>
                    <a:lnTo>
                      <a:pt x="84" y="85"/>
                    </a:lnTo>
                    <a:close/>
                  </a:path>
                </a:pathLst>
              </a:custGeom>
              <a:solidFill>
                <a:srgbClr val="8E9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ṥľïḓe">
                <a:extLst>
                  <a:ext uri="{FF2B5EF4-FFF2-40B4-BE49-F238E27FC236}">
                    <a16:creationId xmlns:a16="http://schemas.microsoft.com/office/drawing/2014/main" xmlns="" id="{6822FA59-CBD2-417B-9AC2-3FB619763158}"/>
                  </a:ext>
                </a:extLst>
              </p:cNvPr>
              <p:cNvSpPr/>
              <p:nvPr/>
            </p:nvSpPr>
            <p:spPr bwMode="auto">
              <a:xfrm>
                <a:off x="3751753" y="3339745"/>
                <a:ext cx="48222" cy="70141"/>
              </a:xfrm>
              <a:custGeom>
                <a:avLst/>
                <a:gdLst>
                  <a:gd name="T0" fmla="*/ 24 w 94"/>
                  <a:gd name="T1" fmla="*/ 133 h 139"/>
                  <a:gd name="T2" fmla="*/ 24 w 94"/>
                  <a:gd name="T3" fmla="*/ 133 h 139"/>
                  <a:gd name="T4" fmla="*/ 6 w 94"/>
                  <a:gd name="T5" fmla="*/ 95 h 139"/>
                  <a:gd name="T6" fmla="*/ 33 w 94"/>
                  <a:gd name="T7" fmla="*/ 23 h 139"/>
                  <a:gd name="T8" fmla="*/ 71 w 94"/>
                  <a:gd name="T9" fmla="*/ 6 h 139"/>
                  <a:gd name="T10" fmla="*/ 71 w 94"/>
                  <a:gd name="T11" fmla="*/ 6 h 139"/>
                  <a:gd name="T12" fmla="*/ 88 w 94"/>
                  <a:gd name="T13" fmla="*/ 44 h 139"/>
                  <a:gd name="T14" fmla="*/ 62 w 94"/>
                  <a:gd name="T15" fmla="*/ 116 h 139"/>
                  <a:gd name="T16" fmla="*/ 24 w 94"/>
                  <a:gd name="T17" fmla="*/ 13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39">
                    <a:moveTo>
                      <a:pt x="24" y="133"/>
                    </a:moveTo>
                    <a:cubicBezTo>
                      <a:pt x="24" y="133"/>
                      <a:pt x="24" y="133"/>
                      <a:pt x="24" y="133"/>
                    </a:cubicBezTo>
                    <a:cubicBezTo>
                      <a:pt x="8" y="128"/>
                      <a:pt x="0" y="111"/>
                      <a:pt x="6" y="95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8" y="8"/>
                      <a:pt x="55" y="0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86" y="11"/>
                      <a:pt x="94" y="28"/>
                      <a:pt x="88" y="44"/>
                    </a:cubicBezTo>
                    <a:cubicBezTo>
                      <a:pt x="62" y="116"/>
                      <a:pt x="62" y="116"/>
                      <a:pt x="62" y="116"/>
                    </a:cubicBezTo>
                    <a:cubicBezTo>
                      <a:pt x="56" y="131"/>
                      <a:pt x="39" y="139"/>
                      <a:pt x="24" y="133"/>
                    </a:cubicBezTo>
                    <a:close/>
                  </a:path>
                </a:pathLst>
              </a:custGeom>
              <a:solidFill>
                <a:srgbClr val="2C3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śḻiḓè">
                <a:extLst>
                  <a:ext uri="{FF2B5EF4-FFF2-40B4-BE49-F238E27FC236}">
                    <a16:creationId xmlns:a16="http://schemas.microsoft.com/office/drawing/2014/main" xmlns="" id="{97F0D008-2037-4763-9405-E8C54A9CD74E}"/>
                  </a:ext>
                </a:extLst>
              </p:cNvPr>
              <p:cNvSpPr/>
              <p:nvPr/>
            </p:nvSpPr>
            <p:spPr bwMode="auto">
              <a:xfrm>
                <a:off x="5803380" y="1394425"/>
                <a:ext cx="1132121" cy="1127737"/>
              </a:xfrm>
              <a:custGeom>
                <a:avLst/>
                <a:gdLst>
                  <a:gd name="T0" fmla="*/ 2018 w 2237"/>
                  <a:gd name="T1" fmla="*/ 1280 h 2231"/>
                  <a:gd name="T2" fmla="*/ 2024 w 2237"/>
                  <a:gd name="T3" fmla="*/ 987 h 2231"/>
                  <a:gd name="T4" fmla="*/ 2219 w 2237"/>
                  <a:gd name="T5" fmla="*/ 834 h 2231"/>
                  <a:gd name="T6" fmla="*/ 2022 w 2237"/>
                  <a:gd name="T7" fmla="*/ 523 h 2231"/>
                  <a:gd name="T8" fmla="*/ 1642 w 2237"/>
                  <a:gd name="T9" fmla="*/ 371 h 2231"/>
                  <a:gd name="T10" fmla="*/ 1722 w 2237"/>
                  <a:gd name="T11" fmla="*/ 221 h 2231"/>
                  <a:gd name="T12" fmla="*/ 1422 w 2237"/>
                  <a:gd name="T13" fmla="*/ 22 h 2231"/>
                  <a:gd name="T14" fmla="*/ 1285 w 2237"/>
                  <a:gd name="T15" fmla="*/ 217 h 2231"/>
                  <a:gd name="T16" fmla="*/ 988 w 2237"/>
                  <a:gd name="T17" fmla="*/ 210 h 2231"/>
                  <a:gd name="T18" fmla="*/ 835 w 2237"/>
                  <a:gd name="T19" fmla="*/ 14 h 2231"/>
                  <a:gd name="T20" fmla="*/ 523 w 2237"/>
                  <a:gd name="T21" fmla="*/ 211 h 2231"/>
                  <a:gd name="T22" fmla="*/ 372 w 2237"/>
                  <a:gd name="T23" fmla="*/ 590 h 2231"/>
                  <a:gd name="T24" fmla="*/ 219 w 2237"/>
                  <a:gd name="T25" fmla="*/ 516 h 2231"/>
                  <a:gd name="T26" fmla="*/ 29 w 2237"/>
                  <a:gd name="T27" fmla="*/ 812 h 2231"/>
                  <a:gd name="T28" fmla="*/ 213 w 2237"/>
                  <a:gd name="T29" fmla="*/ 959 h 2231"/>
                  <a:gd name="T30" fmla="*/ 209 w 2237"/>
                  <a:gd name="T31" fmla="*/ 1247 h 2231"/>
                  <a:gd name="T32" fmla="*/ 14 w 2237"/>
                  <a:gd name="T33" fmla="*/ 1399 h 2231"/>
                  <a:gd name="T34" fmla="*/ 211 w 2237"/>
                  <a:gd name="T35" fmla="*/ 1710 h 2231"/>
                  <a:gd name="T36" fmla="*/ 582 w 2237"/>
                  <a:gd name="T37" fmla="*/ 1857 h 2231"/>
                  <a:gd name="T38" fmla="*/ 515 w 2237"/>
                  <a:gd name="T39" fmla="*/ 2013 h 2231"/>
                  <a:gd name="T40" fmla="*/ 806 w 2237"/>
                  <a:gd name="T41" fmla="*/ 2215 h 2231"/>
                  <a:gd name="T42" fmla="*/ 956 w 2237"/>
                  <a:gd name="T43" fmla="*/ 2018 h 2231"/>
                  <a:gd name="T44" fmla="*/ 1230 w 2237"/>
                  <a:gd name="T45" fmla="*/ 2016 h 2231"/>
                  <a:gd name="T46" fmla="*/ 1395 w 2237"/>
                  <a:gd name="T47" fmla="*/ 2217 h 2231"/>
                  <a:gd name="T48" fmla="*/ 1709 w 2237"/>
                  <a:gd name="T49" fmla="*/ 2021 h 2231"/>
                  <a:gd name="T50" fmla="*/ 1858 w 2237"/>
                  <a:gd name="T51" fmla="*/ 1649 h 2231"/>
                  <a:gd name="T52" fmla="*/ 2011 w 2237"/>
                  <a:gd name="T53" fmla="*/ 1723 h 2231"/>
                  <a:gd name="T54" fmla="*/ 2222 w 2237"/>
                  <a:gd name="T55" fmla="*/ 1428 h 2231"/>
                  <a:gd name="T56" fmla="*/ 806 w 2237"/>
                  <a:gd name="T57" fmla="*/ 1406 h 2231"/>
                  <a:gd name="T58" fmla="*/ 772 w 2237"/>
                  <a:gd name="T59" fmla="*/ 1364 h 2231"/>
                  <a:gd name="T60" fmla="*/ 750 w 2237"/>
                  <a:gd name="T61" fmla="*/ 1330 h 2231"/>
                  <a:gd name="T62" fmla="*/ 721 w 2237"/>
                  <a:gd name="T63" fmla="*/ 1268 h 2231"/>
                  <a:gd name="T64" fmla="*/ 699 w 2237"/>
                  <a:gd name="T65" fmla="*/ 1188 h 2231"/>
                  <a:gd name="T66" fmla="*/ 728 w 2237"/>
                  <a:gd name="T67" fmla="*/ 951 h 2231"/>
                  <a:gd name="T68" fmla="*/ 1008 w 2237"/>
                  <a:gd name="T69" fmla="*/ 709 h 2231"/>
                  <a:gd name="T70" fmla="*/ 1038 w 2237"/>
                  <a:gd name="T71" fmla="*/ 702 h 2231"/>
                  <a:gd name="T72" fmla="*/ 1119 w 2237"/>
                  <a:gd name="T73" fmla="*/ 695 h 2231"/>
                  <a:gd name="T74" fmla="*/ 1442 w 2237"/>
                  <a:gd name="T75" fmla="*/ 848 h 2231"/>
                  <a:gd name="T76" fmla="*/ 1473 w 2237"/>
                  <a:gd name="T77" fmla="*/ 889 h 2231"/>
                  <a:gd name="T78" fmla="*/ 1488 w 2237"/>
                  <a:gd name="T79" fmla="*/ 915 h 2231"/>
                  <a:gd name="T80" fmla="*/ 1510 w 2237"/>
                  <a:gd name="T81" fmla="*/ 961 h 2231"/>
                  <a:gd name="T82" fmla="*/ 1530 w 2237"/>
                  <a:gd name="T83" fmla="*/ 1029 h 2231"/>
                  <a:gd name="T84" fmla="*/ 1537 w 2237"/>
                  <a:gd name="T85" fmla="*/ 1070 h 2231"/>
                  <a:gd name="T86" fmla="*/ 1506 w 2237"/>
                  <a:gd name="T87" fmla="*/ 1285 h 2231"/>
                  <a:gd name="T88" fmla="*/ 1438 w 2237"/>
                  <a:gd name="T89" fmla="*/ 1394 h 2231"/>
                  <a:gd name="T90" fmla="*/ 1402 w 2237"/>
                  <a:gd name="T91" fmla="*/ 1431 h 2231"/>
                  <a:gd name="T92" fmla="*/ 1371 w 2237"/>
                  <a:gd name="T93" fmla="*/ 1457 h 2231"/>
                  <a:gd name="T94" fmla="*/ 1341 w 2237"/>
                  <a:gd name="T95" fmla="*/ 1478 h 2231"/>
                  <a:gd name="T96" fmla="*/ 1319 w 2237"/>
                  <a:gd name="T97" fmla="*/ 1490 h 2231"/>
                  <a:gd name="T98" fmla="*/ 1292 w 2237"/>
                  <a:gd name="T99" fmla="*/ 1504 h 2231"/>
                  <a:gd name="T100" fmla="*/ 1264 w 2237"/>
                  <a:gd name="T101" fmla="*/ 1515 h 2231"/>
                  <a:gd name="T102" fmla="*/ 1215 w 2237"/>
                  <a:gd name="T103" fmla="*/ 1530 h 2231"/>
                  <a:gd name="T104" fmla="*/ 1175 w 2237"/>
                  <a:gd name="T105" fmla="*/ 1538 h 2231"/>
                  <a:gd name="T106" fmla="*/ 1145 w 2237"/>
                  <a:gd name="T107" fmla="*/ 1541 h 2231"/>
                  <a:gd name="T108" fmla="*/ 816 w 2237"/>
                  <a:gd name="T109" fmla="*/ 1417 h 2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237" h="2231">
                    <a:moveTo>
                      <a:pt x="2173" y="1346"/>
                    </a:moveTo>
                    <a:cubicBezTo>
                      <a:pt x="2018" y="1280"/>
                      <a:pt x="2018" y="1280"/>
                      <a:pt x="2018" y="1280"/>
                    </a:cubicBezTo>
                    <a:cubicBezTo>
                      <a:pt x="2039" y="1173"/>
                      <a:pt x="2036" y="1083"/>
                      <a:pt x="2022" y="990"/>
                    </a:cubicBezTo>
                    <a:cubicBezTo>
                      <a:pt x="2024" y="987"/>
                      <a:pt x="2024" y="987"/>
                      <a:pt x="2024" y="987"/>
                    </a:cubicBezTo>
                    <a:cubicBezTo>
                      <a:pt x="2181" y="923"/>
                      <a:pt x="2181" y="923"/>
                      <a:pt x="2181" y="923"/>
                    </a:cubicBezTo>
                    <a:cubicBezTo>
                      <a:pt x="2216" y="909"/>
                      <a:pt x="2233" y="869"/>
                      <a:pt x="2219" y="834"/>
                    </a:cubicBezTo>
                    <a:cubicBezTo>
                      <a:pt x="2111" y="561"/>
                      <a:pt x="2111" y="561"/>
                      <a:pt x="2111" y="561"/>
                    </a:cubicBezTo>
                    <a:cubicBezTo>
                      <a:pt x="2097" y="526"/>
                      <a:pt x="2057" y="509"/>
                      <a:pt x="2022" y="523"/>
                    </a:cubicBezTo>
                    <a:cubicBezTo>
                      <a:pt x="1853" y="580"/>
                      <a:pt x="1853" y="580"/>
                      <a:pt x="1853" y="580"/>
                    </a:cubicBezTo>
                    <a:cubicBezTo>
                      <a:pt x="1797" y="501"/>
                      <a:pt x="1764" y="448"/>
                      <a:pt x="1642" y="371"/>
                    </a:cubicBezTo>
                    <a:cubicBezTo>
                      <a:pt x="1642" y="370"/>
                      <a:pt x="1642" y="370"/>
                      <a:pt x="1642" y="370"/>
                    </a:cubicBezTo>
                    <a:cubicBezTo>
                      <a:pt x="1722" y="221"/>
                      <a:pt x="1722" y="221"/>
                      <a:pt x="1722" y="221"/>
                    </a:cubicBezTo>
                    <a:cubicBezTo>
                      <a:pt x="1737" y="186"/>
                      <a:pt x="1723" y="151"/>
                      <a:pt x="1688" y="136"/>
                    </a:cubicBezTo>
                    <a:cubicBezTo>
                      <a:pt x="1422" y="22"/>
                      <a:pt x="1422" y="22"/>
                      <a:pt x="1422" y="22"/>
                    </a:cubicBezTo>
                    <a:cubicBezTo>
                      <a:pt x="1387" y="7"/>
                      <a:pt x="1365" y="27"/>
                      <a:pt x="1351" y="62"/>
                    </a:cubicBezTo>
                    <a:cubicBezTo>
                      <a:pt x="1285" y="217"/>
                      <a:pt x="1285" y="217"/>
                      <a:pt x="1285" y="217"/>
                    </a:cubicBezTo>
                    <a:cubicBezTo>
                      <a:pt x="1178" y="196"/>
                      <a:pt x="1086" y="198"/>
                      <a:pt x="992" y="212"/>
                    </a:cubicBezTo>
                    <a:cubicBezTo>
                      <a:pt x="988" y="210"/>
                      <a:pt x="988" y="210"/>
                      <a:pt x="988" y="210"/>
                    </a:cubicBezTo>
                    <a:cubicBezTo>
                      <a:pt x="924" y="52"/>
                      <a:pt x="924" y="52"/>
                      <a:pt x="924" y="52"/>
                    </a:cubicBezTo>
                    <a:cubicBezTo>
                      <a:pt x="910" y="17"/>
                      <a:pt x="870" y="0"/>
                      <a:pt x="835" y="14"/>
                    </a:cubicBezTo>
                    <a:cubicBezTo>
                      <a:pt x="561" y="122"/>
                      <a:pt x="561" y="122"/>
                      <a:pt x="561" y="122"/>
                    </a:cubicBezTo>
                    <a:cubicBezTo>
                      <a:pt x="526" y="136"/>
                      <a:pt x="509" y="176"/>
                      <a:pt x="523" y="211"/>
                    </a:cubicBezTo>
                    <a:cubicBezTo>
                      <a:pt x="581" y="379"/>
                      <a:pt x="581" y="379"/>
                      <a:pt x="581" y="379"/>
                    </a:cubicBezTo>
                    <a:cubicBezTo>
                      <a:pt x="501" y="435"/>
                      <a:pt x="449" y="467"/>
                      <a:pt x="372" y="590"/>
                    </a:cubicBezTo>
                    <a:cubicBezTo>
                      <a:pt x="371" y="590"/>
                      <a:pt x="371" y="590"/>
                      <a:pt x="371" y="590"/>
                    </a:cubicBezTo>
                    <a:cubicBezTo>
                      <a:pt x="219" y="516"/>
                      <a:pt x="219" y="516"/>
                      <a:pt x="219" y="516"/>
                    </a:cubicBezTo>
                    <a:cubicBezTo>
                      <a:pt x="185" y="501"/>
                      <a:pt x="159" y="509"/>
                      <a:pt x="144" y="544"/>
                    </a:cubicBezTo>
                    <a:cubicBezTo>
                      <a:pt x="29" y="812"/>
                      <a:pt x="29" y="812"/>
                      <a:pt x="29" y="812"/>
                    </a:cubicBezTo>
                    <a:cubicBezTo>
                      <a:pt x="14" y="846"/>
                      <a:pt x="23" y="878"/>
                      <a:pt x="57" y="893"/>
                    </a:cubicBezTo>
                    <a:cubicBezTo>
                      <a:pt x="213" y="959"/>
                      <a:pt x="213" y="959"/>
                      <a:pt x="213" y="959"/>
                    </a:cubicBezTo>
                    <a:cubicBezTo>
                      <a:pt x="192" y="1066"/>
                      <a:pt x="196" y="1153"/>
                      <a:pt x="210" y="1246"/>
                    </a:cubicBezTo>
                    <a:cubicBezTo>
                      <a:pt x="209" y="1247"/>
                      <a:pt x="209" y="1247"/>
                      <a:pt x="209" y="1247"/>
                    </a:cubicBezTo>
                    <a:cubicBezTo>
                      <a:pt x="52" y="1310"/>
                      <a:pt x="52" y="1310"/>
                      <a:pt x="52" y="1310"/>
                    </a:cubicBezTo>
                    <a:cubicBezTo>
                      <a:pt x="17" y="1324"/>
                      <a:pt x="0" y="1364"/>
                      <a:pt x="14" y="1399"/>
                    </a:cubicBezTo>
                    <a:cubicBezTo>
                      <a:pt x="123" y="1672"/>
                      <a:pt x="123" y="1672"/>
                      <a:pt x="123" y="1672"/>
                    </a:cubicBezTo>
                    <a:cubicBezTo>
                      <a:pt x="136" y="1707"/>
                      <a:pt x="176" y="1724"/>
                      <a:pt x="211" y="1710"/>
                    </a:cubicBezTo>
                    <a:cubicBezTo>
                      <a:pt x="375" y="1650"/>
                      <a:pt x="375" y="1650"/>
                      <a:pt x="375" y="1650"/>
                    </a:cubicBezTo>
                    <a:cubicBezTo>
                      <a:pt x="431" y="1729"/>
                      <a:pt x="492" y="1795"/>
                      <a:pt x="582" y="1857"/>
                    </a:cubicBezTo>
                    <a:cubicBezTo>
                      <a:pt x="582" y="1858"/>
                      <a:pt x="582" y="1858"/>
                      <a:pt x="582" y="1858"/>
                    </a:cubicBezTo>
                    <a:cubicBezTo>
                      <a:pt x="515" y="2013"/>
                      <a:pt x="515" y="2013"/>
                      <a:pt x="515" y="2013"/>
                    </a:cubicBezTo>
                    <a:cubicBezTo>
                      <a:pt x="500" y="2047"/>
                      <a:pt x="501" y="2084"/>
                      <a:pt x="535" y="2099"/>
                    </a:cubicBezTo>
                    <a:cubicBezTo>
                      <a:pt x="806" y="2215"/>
                      <a:pt x="806" y="2215"/>
                      <a:pt x="806" y="2215"/>
                    </a:cubicBezTo>
                    <a:cubicBezTo>
                      <a:pt x="840" y="2230"/>
                      <a:pt x="884" y="2212"/>
                      <a:pt x="898" y="2178"/>
                    </a:cubicBezTo>
                    <a:cubicBezTo>
                      <a:pt x="956" y="2018"/>
                      <a:pt x="956" y="2018"/>
                      <a:pt x="956" y="2018"/>
                    </a:cubicBezTo>
                    <a:cubicBezTo>
                      <a:pt x="1063" y="2039"/>
                      <a:pt x="1144" y="2033"/>
                      <a:pt x="1231" y="2016"/>
                    </a:cubicBezTo>
                    <a:cubicBezTo>
                      <a:pt x="1230" y="2016"/>
                      <a:pt x="1230" y="2016"/>
                      <a:pt x="1230" y="2016"/>
                    </a:cubicBezTo>
                    <a:cubicBezTo>
                      <a:pt x="1302" y="2177"/>
                      <a:pt x="1302" y="2177"/>
                      <a:pt x="1302" y="2177"/>
                    </a:cubicBezTo>
                    <a:cubicBezTo>
                      <a:pt x="1316" y="2212"/>
                      <a:pt x="1360" y="2231"/>
                      <a:pt x="1395" y="2217"/>
                    </a:cubicBezTo>
                    <a:cubicBezTo>
                      <a:pt x="1670" y="2109"/>
                      <a:pt x="1670" y="2109"/>
                      <a:pt x="1670" y="2109"/>
                    </a:cubicBezTo>
                    <a:cubicBezTo>
                      <a:pt x="1705" y="2095"/>
                      <a:pt x="1723" y="2056"/>
                      <a:pt x="1709" y="2021"/>
                    </a:cubicBezTo>
                    <a:cubicBezTo>
                      <a:pt x="1651" y="1857"/>
                      <a:pt x="1651" y="1857"/>
                      <a:pt x="1651" y="1857"/>
                    </a:cubicBezTo>
                    <a:cubicBezTo>
                      <a:pt x="1730" y="1801"/>
                      <a:pt x="1781" y="1772"/>
                      <a:pt x="1858" y="1649"/>
                    </a:cubicBezTo>
                    <a:cubicBezTo>
                      <a:pt x="1859" y="1650"/>
                      <a:pt x="1859" y="1650"/>
                      <a:pt x="1859" y="1650"/>
                    </a:cubicBezTo>
                    <a:cubicBezTo>
                      <a:pt x="2011" y="1723"/>
                      <a:pt x="2011" y="1723"/>
                      <a:pt x="2011" y="1723"/>
                    </a:cubicBezTo>
                    <a:cubicBezTo>
                      <a:pt x="2046" y="1738"/>
                      <a:pt x="2092" y="1731"/>
                      <a:pt x="2107" y="1697"/>
                    </a:cubicBezTo>
                    <a:cubicBezTo>
                      <a:pt x="2222" y="1428"/>
                      <a:pt x="2222" y="1428"/>
                      <a:pt x="2222" y="1428"/>
                    </a:cubicBezTo>
                    <a:cubicBezTo>
                      <a:pt x="2237" y="1394"/>
                      <a:pt x="2207" y="1361"/>
                      <a:pt x="2173" y="1346"/>
                    </a:cubicBezTo>
                    <a:close/>
                    <a:moveTo>
                      <a:pt x="806" y="1406"/>
                    </a:moveTo>
                    <a:cubicBezTo>
                      <a:pt x="803" y="1403"/>
                      <a:pt x="800" y="1400"/>
                      <a:pt x="797" y="1396"/>
                    </a:cubicBezTo>
                    <a:cubicBezTo>
                      <a:pt x="788" y="1386"/>
                      <a:pt x="780" y="1375"/>
                      <a:pt x="772" y="1364"/>
                    </a:cubicBezTo>
                    <a:cubicBezTo>
                      <a:pt x="768" y="1359"/>
                      <a:pt x="764" y="1353"/>
                      <a:pt x="761" y="1347"/>
                    </a:cubicBezTo>
                    <a:cubicBezTo>
                      <a:pt x="757" y="1342"/>
                      <a:pt x="753" y="1336"/>
                      <a:pt x="750" y="1330"/>
                    </a:cubicBezTo>
                    <a:cubicBezTo>
                      <a:pt x="748" y="1327"/>
                      <a:pt x="747" y="1324"/>
                      <a:pt x="745" y="1321"/>
                    </a:cubicBezTo>
                    <a:cubicBezTo>
                      <a:pt x="736" y="1304"/>
                      <a:pt x="727" y="1286"/>
                      <a:pt x="721" y="1268"/>
                    </a:cubicBezTo>
                    <a:cubicBezTo>
                      <a:pt x="714" y="1250"/>
                      <a:pt x="708" y="1231"/>
                      <a:pt x="704" y="1212"/>
                    </a:cubicBezTo>
                    <a:cubicBezTo>
                      <a:pt x="702" y="1204"/>
                      <a:pt x="700" y="1196"/>
                      <a:pt x="699" y="1188"/>
                    </a:cubicBezTo>
                    <a:cubicBezTo>
                      <a:pt x="695" y="1165"/>
                      <a:pt x="693" y="1142"/>
                      <a:pt x="693" y="1118"/>
                    </a:cubicBezTo>
                    <a:cubicBezTo>
                      <a:pt x="693" y="1062"/>
                      <a:pt x="704" y="1006"/>
                      <a:pt x="728" y="951"/>
                    </a:cubicBezTo>
                    <a:cubicBezTo>
                      <a:pt x="777" y="837"/>
                      <a:pt x="870" y="756"/>
                      <a:pt x="979" y="718"/>
                    </a:cubicBezTo>
                    <a:cubicBezTo>
                      <a:pt x="988" y="715"/>
                      <a:pt x="998" y="712"/>
                      <a:pt x="1008" y="709"/>
                    </a:cubicBezTo>
                    <a:cubicBezTo>
                      <a:pt x="1011" y="708"/>
                      <a:pt x="1014" y="707"/>
                      <a:pt x="1018" y="707"/>
                    </a:cubicBezTo>
                    <a:cubicBezTo>
                      <a:pt x="1024" y="705"/>
                      <a:pt x="1031" y="704"/>
                      <a:pt x="1038" y="702"/>
                    </a:cubicBezTo>
                    <a:cubicBezTo>
                      <a:pt x="1058" y="699"/>
                      <a:pt x="1078" y="696"/>
                      <a:pt x="1099" y="695"/>
                    </a:cubicBezTo>
                    <a:cubicBezTo>
                      <a:pt x="1105" y="695"/>
                      <a:pt x="1112" y="695"/>
                      <a:pt x="1119" y="695"/>
                    </a:cubicBezTo>
                    <a:cubicBezTo>
                      <a:pt x="1174" y="695"/>
                      <a:pt x="1230" y="706"/>
                      <a:pt x="1284" y="729"/>
                    </a:cubicBezTo>
                    <a:cubicBezTo>
                      <a:pt x="1347" y="757"/>
                      <a:pt x="1401" y="798"/>
                      <a:pt x="1442" y="848"/>
                    </a:cubicBezTo>
                    <a:cubicBezTo>
                      <a:pt x="1447" y="853"/>
                      <a:pt x="1451" y="859"/>
                      <a:pt x="1455" y="864"/>
                    </a:cubicBezTo>
                    <a:cubicBezTo>
                      <a:pt x="1461" y="872"/>
                      <a:pt x="1467" y="881"/>
                      <a:pt x="1473" y="889"/>
                    </a:cubicBezTo>
                    <a:cubicBezTo>
                      <a:pt x="1476" y="895"/>
                      <a:pt x="1480" y="901"/>
                      <a:pt x="1483" y="907"/>
                    </a:cubicBezTo>
                    <a:cubicBezTo>
                      <a:pt x="1485" y="910"/>
                      <a:pt x="1487" y="912"/>
                      <a:pt x="1488" y="915"/>
                    </a:cubicBezTo>
                    <a:cubicBezTo>
                      <a:pt x="1491" y="921"/>
                      <a:pt x="1494" y="927"/>
                      <a:pt x="1497" y="934"/>
                    </a:cubicBezTo>
                    <a:cubicBezTo>
                      <a:pt x="1502" y="943"/>
                      <a:pt x="1506" y="952"/>
                      <a:pt x="1510" y="961"/>
                    </a:cubicBezTo>
                    <a:cubicBezTo>
                      <a:pt x="1512" y="968"/>
                      <a:pt x="1515" y="974"/>
                      <a:pt x="1517" y="980"/>
                    </a:cubicBezTo>
                    <a:cubicBezTo>
                      <a:pt x="1522" y="996"/>
                      <a:pt x="1527" y="1013"/>
                      <a:pt x="1530" y="1029"/>
                    </a:cubicBezTo>
                    <a:cubicBezTo>
                      <a:pt x="1532" y="1036"/>
                      <a:pt x="1533" y="1043"/>
                      <a:pt x="1534" y="1049"/>
                    </a:cubicBezTo>
                    <a:cubicBezTo>
                      <a:pt x="1535" y="1056"/>
                      <a:pt x="1536" y="1063"/>
                      <a:pt x="1537" y="1070"/>
                    </a:cubicBezTo>
                    <a:cubicBezTo>
                      <a:pt x="1538" y="1080"/>
                      <a:pt x="1539" y="1090"/>
                      <a:pt x="1540" y="1100"/>
                    </a:cubicBezTo>
                    <a:cubicBezTo>
                      <a:pt x="1542" y="1162"/>
                      <a:pt x="1531" y="1225"/>
                      <a:pt x="1506" y="1285"/>
                    </a:cubicBezTo>
                    <a:cubicBezTo>
                      <a:pt x="1491" y="1319"/>
                      <a:pt x="1473" y="1350"/>
                      <a:pt x="1452" y="1377"/>
                    </a:cubicBezTo>
                    <a:cubicBezTo>
                      <a:pt x="1447" y="1383"/>
                      <a:pt x="1443" y="1388"/>
                      <a:pt x="1438" y="1394"/>
                    </a:cubicBezTo>
                    <a:cubicBezTo>
                      <a:pt x="1432" y="1401"/>
                      <a:pt x="1425" y="1409"/>
                      <a:pt x="1417" y="1416"/>
                    </a:cubicBezTo>
                    <a:cubicBezTo>
                      <a:pt x="1412" y="1421"/>
                      <a:pt x="1407" y="1426"/>
                      <a:pt x="1402" y="1431"/>
                    </a:cubicBezTo>
                    <a:cubicBezTo>
                      <a:pt x="1399" y="1434"/>
                      <a:pt x="1396" y="1437"/>
                      <a:pt x="1392" y="1440"/>
                    </a:cubicBezTo>
                    <a:cubicBezTo>
                      <a:pt x="1385" y="1446"/>
                      <a:pt x="1378" y="1451"/>
                      <a:pt x="1371" y="1457"/>
                    </a:cubicBezTo>
                    <a:cubicBezTo>
                      <a:pt x="1365" y="1461"/>
                      <a:pt x="1360" y="1465"/>
                      <a:pt x="1354" y="1469"/>
                    </a:cubicBezTo>
                    <a:cubicBezTo>
                      <a:pt x="1350" y="1472"/>
                      <a:pt x="1345" y="1475"/>
                      <a:pt x="1341" y="1478"/>
                    </a:cubicBezTo>
                    <a:cubicBezTo>
                      <a:pt x="1337" y="1480"/>
                      <a:pt x="1332" y="1483"/>
                      <a:pt x="1328" y="1485"/>
                    </a:cubicBezTo>
                    <a:cubicBezTo>
                      <a:pt x="1325" y="1487"/>
                      <a:pt x="1322" y="1488"/>
                      <a:pt x="1319" y="1490"/>
                    </a:cubicBezTo>
                    <a:cubicBezTo>
                      <a:pt x="1313" y="1493"/>
                      <a:pt x="1307" y="1496"/>
                      <a:pt x="1301" y="1499"/>
                    </a:cubicBezTo>
                    <a:cubicBezTo>
                      <a:pt x="1298" y="1501"/>
                      <a:pt x="1295" y="1502"/>
                      <a:pt x="1292" y="1504"/>
                    </a:cubicBezTo>
                    <a:cubicBezTo>
                      <a:pt x="1286" y="1506"/>
                      <a:pt x="1280" y="1509"/>
                      <a:pt x="1273" y="1511"/>
                    </a:cubicBezTo>
                    <a:cubicBezTo>
                      <a:pt x="1270" y="1513"/>
                      <a:pt x="1267" y="1514"/>
                      <a:pt x="1264" y="1515"/>
                    </a:cubicBezTo>
                    <a:cubicBezTo>
                      <a:pt x="1251" y="1520"/>
                      <a:pt x="1238" y="1524"/>
                      <a:pt x="1225" y="1527"/>
                    </a:cubicBezTo>
                    <a:cubicBezTo>
                      <a:pt x="1222" y="1528"/>
                      <a:pt x="1219" y="1529"/>
                      <a:pt x="1215" y="1530"/>
                    </a:cubicBezTo>
                    <a:cubicBezTo>
                      <a:pt x="1209" y="1532"/>
                      <a:pt x="1202" y="1533"/>
                      <a:pt x="1196" y="1534"/>
                    </a:cubicBezTo>
                    <a:cubicBezTo>
                      <a:pt x="1189" y="1536"/>
                      <a:pt x="1182" y="1537"/>
                      <a:pt x="1175" y="1538"/>
                    </a:cubicBezTo>
                    <a:cubicBezTo>
                      <a:pt x="1172" y="1538"/>
                      <a:pt x="1169" y="1539"/>
                      <a:pt x="1165" y="1539"/>
                    </a:cubicBezTo>
                    <a:cubicBezTo>
                      <a:pt x="1158" y="1540"/>
                      <a:pt x="1152" y="1540"/>
                      <a:pt x="1145" y="1541"/>
                    </a:cubicBezTo>
                    <a:cubicBezTo>
                      <a:pt x="1080" y="1545"/>
                      <a:pt x="1013" y="1535"/>
                      <a:pt x="950" y="1507"/>
                    </a:cubicBezTo>
                    <a:cubicBezTo>
                      <a:pt x="898" y="1485"/>
                      <a:pt x="853" y="1454"/>
                      <a:pt x="816" y="1417"/>
                    </a:cubicBezTo>
                    <a:cubicBezTo>
                      <a:pt x="813" y="1413"/>
                      <a:pt x="810" y="1410"/>
                      <a:pt x="806" y="140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ṧľiḓè">
                <a:extLst>
                  <a:ext uri="{FF2B5EF4-FFF2-40B4-BE49-F238E27FC236}">
                    <a16:creationId xmlns:a16="http://schemas.microsoft.com/office/drawing/2014/main" xmlns="" id="{CF235CBE-297F-43BF-8547-F21D82BAED86}"/>
                  </a:ext>
                </a:extLst>
              </p:cNvPr>
              <p:cNvSpPr/>
              <p:nvPr/>
            </p:nvSpPr>
            <p:spPr bwMode="auto">
              <a:xfrm>
                <a:off x="3458037" y="4679001"/>
                <a:ext cx="5258391" cy="1295419"/>
              </a:xfrm>
              <a:custGeom>
                <a:avLst/>
                <a:gdLst>
                  <a:gd name="T0" fmla="*/ 10144 w 10388"/>
                  <a:gd name="T1" fmla="*/ 2561 h 2561"/>
                  <a:gd name="T2" fmla="*/ 238 w 10388"/>
                  <a:gd name="T3" fmla="*/ 2561 h 2561"/>
                  <a:gd name="T4" fmla="*/ 0 w 10388"/>
                  <a:gd name="T5" fmla="*/ 2344 h 2561"/>
                  <a:gd name="T6" fmla="*/ 0 w 10388"/>
                  <a:gd name="T7" fmla="*/ 2195 h 2561"/>
                  <a:gd name="T8" fmla="*/ 1085 w 10388"/>
                  <a:gd name="T9" fmla="*/ 192 h 2561"/>
                  <a:gd name="T10" fmla="*/ 1394 w 10388"/>
                  <a:gd name="T11" fmla="*/ 0 h 2561"/>
                  <a:gd name="T12" fmla="*/ 8974 w 10388"/>
                  <a:gd name="T13" fmla="*/ 0 h 2561"/>
                  <a:gd name="T14" fmla="*/ 9491 w 10388"/>
                  <a:gd name="T15" fmla="*/ 405 h 2561"/>
                  <a:gd name="T16" fmla="*/ 10386 w 10388"/>
                  <a:gd name="T17" fmla="*/ 2229 h 2561"/>
                  <a:gd name="T18" fmla="*/ 10386 w 10388"/>
                  <a:gd name="T19" fmla="*/ 2294 h 2561"/>
                  <a:gd name="T20" fmla="*/ 10144 w 10388"/>
                  <a:gd name="T21" fmla="*/ 2561 h 2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88" h="2561">
                    <a:moveTo>
                      <a:pt x="10144" y="2561"/>
                    </a:moveTo>
                    <a:cubicBezTo>
                      <a:pt x="238" y="2561"/>
                      <a:pt x="238" y="2561"/>
                      <a:pt x="238" y="2561"/>
                    </a:cubicBezTo>
                    <a:cubicBezTo>
                      <a:pt x="128" y="2561"/>
                      <a:pt x="12" y="2505"/>
                      <a:pt x="0" y="2344"/>
                    </a:cubicBezTo>
                    <a:cubicBezTo>
                      <a:pt x="0" y="2195"/>
                      <a:pt x="0" y="2195"/>
                      <a:pt x="0" y="2195"/>
                    </a:cubicBezTo>
                    <a:cubicBezTo>
                      <a:pt x="1085" y="192"/>
                      <a:pt x="1085" y="192"/>
                      <a:pt x="1085" y="192"/>
                    </a:cubicBezTo>
                    <a:cubicBezTo>
                      <a:pt x="1143" y="74"/>
                      <a:pt x="1263" y="0"/>
                      <a:pt x="1394" y="0"/>
                    </a:cubicBezTo>
                    <a:cubicBezTo>
                      <a:pt x="8974" y="0"/>
                      <a:pt x="8974" y="0"/>
                      <a:pt x="8974" y="0"/>
                    </a:cubicBezTo>
                    <a:cubicBezTo>
                      <a:pt x="9116" y="0"/>
                      <a:pt x="9428" y="279"/>
                      <a:pt x="9491" y="405"/>
                    </a:cubicBezTo>
                    <a:cubicBezTo>
                      <a:pt x="10386" y="2229"/>
                      <a:pt x="10386" y="2229"/>
                      <a:pt x="10386" y="2229"/>
                    </a:cubicBezTo>
                    <a:cubicBezTo>
                      <a:pt x="10386" y="2294"/>
                      <a:pt x="10386" y="2294"/>
                      <a:pt x="10386" y="2294"/>
                    </a:cubicBezTo>
                    <a:cubicBezTo>
                      <a:pt x="10388" y="2484"/>
                      <a:pt x="10265" y="2561"/>
                      <a:pt x="10144" y="2561"/>
                    </a:cubicBezTo>
                    <a:close/>
                  </a:path>
                </a:pathLst>
              </a:custGeom>
              <a:solidFill>
                <a:srgbClr val="3D4D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ṩḷîḑe">
                <a:extLst>
                  <a:ext uri="{FF2B5EF4-FFF2-40B4-BE49-F238E27FC236}">
                    <a16:creationId xmlns:a16="http://schemas.microsoft.com/office/drawing/2014/main" xmlns="" id="{5EB77435-227F-42B8-B7FD-94D7512F3DFC}"/>
                  </a:ext>
                </a:extLst>
              </p:cNvPr>
              <p:cNvSpPr/>
              <p:nvPr/>
            </p:nvSpPr>
            <p:spPr bwMode="auto">
              <a:xfrm>
                <a:off x="3431734" y="4572694"/>
                <a:ext cx="5312093" cy="1295419"/>
              </a:xfrm>
              <a:custGeom>
                <a:avLst/>
                <a:gdLst>
                  <a:gd name="T0" fmla="*/ 10197 w 10494"/>
                  <a:gd name="T1" fmla="*/ 2561 h 2561"/>
                  <a:gd name="T2" fmla="*/ 291 w 10494"/>
                  <a:gd name="T3" fmla="*/ 2561 h 2561"/>
                  <a:gd name="T4" fmla="*/ 68 w 10494"/>
                  <a:gd name="T5" fmla="*/ 2346 h 2561"/>
                  <a:gd name="T6" fmla="*/ 1138 w 10494"/>
                  <a:gd name="T7" fmla="*/ 192 h 2561"/>
                  <a:gd name="T8" fmla="*/ 1447 w 10494"/>
                  <a:gd name="T9" fmla="*/ 0 h 2561"/>
                  <a:gd name="T10" fmla="*/ 9027 w 10494"/>
                  <a:gd name="T11" fmla="*/ 0 h 2561"/>
                  <a:gd name="T12" fmla="*/ 9361 w 10494"/>
                  <a:gd name="T13" fmla="*/ 207 h 2561"/>
                  <a:gd name="T14" fmla="*/ 10420 w 10494"/>
                  <a:gd name="T15" fmla="*/ 2325 h 2561"/>
                  <a:gd name="T16" fmla="*/ 10197 w 10494"/>
                  <a:gd name="T17" fmla="*/ 2561 h 2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94" h="2561">
                    <a:moveTo>
                      <a:pt x="10197" y="2561"/>
                    </a:moveTo>
                    <a:cubicBezTo>
                      <a:pt x="291" y="2561"/>
                      <a:pt x="291" y="2561"/>
                      <a:pt x="291" y="2561"/>
                    </a:cubicBezTo>
                    <a:cubicBezTo>
                      <a:pt x="181" y="2561"/>
                      <a:pt x="0" y="2464"/>
                      <a:pt x="68" y="2346"/>
                    </a:cubicBezTo>
                    <a:cubicBezTo>
                      <a:pt x="1138" y="192"/>
                      <a:pt x="1138" y="192"/>
                      <a:pt x="1138" y="192"/>
                    </a:cubicBezTo>
                    <a:cubicBezTo>
                      <a:pt x="1196" y="74"/>
                      <a:pt x="1316" y="0"/>
                      <a:pt x="1447" y="0"/>
                    </a:cubicBezTo>
                    <a:cubicBezTo>
                      <a:pt x="9027" y="0"/>
                      <a:pt x="9027" y="0"/>
                      <a:pt x="9027" y="0"/>
                    </a:cubicBezTo>
                    <a:cubicBezTo>
                      <a:pt x="9169" y="0"/>
                      <a:pt x="9298" y="80"/>
                      <a:pt x="9361" y="207"/>
                    </a:cubicBezTo>
                    <a:cubicBezTo>
                      <a:pt x="10420" y="2325"/>
                      <a:pt x="10420" y="2325"/>
                      <a:pt x="10420" y="2325"/>
                    </a:cubicBezTo>
                    <a:cubicBezTo>
                      <a:pt x="10494" y="2460"/>
                      <a:pt x="10318" y="2561"/>
                      <a:pt x="10197" y="2561"/>
                    </a:cubicBezTo>
                    <a:close/>
                  </a:path>
                </a:pathLst>
              </a:custGeom>
              <a:solidFill>
                <a:srgbClr val="B7CD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Sḷïdé">
                <a:extLst>
                  <a:ext uri="{FF2B5EF4-FFF2-40B4-BE49-F238E27FC236}">
                    <a16:creationId xmlns:a16="http://schemas.microsoft.com/office/drawing/2014/main" xmlns="" id="{64B7120F-A861-4C28-BD6B-3A4FA4EFA873}"/>
                  </a:ext>
                </a:extLst>
              </p:cNvPr>
              <p:cNvSpPr/>
              <p:nvPr/>
            </p:nvSpPr>
            <p:spPr bwMode="auto">
              <a:xfrm>
                <a:off x="4007110" y="1874453"/>
                <a:ext cx="4106543" cy="2591933"/>
              </a:xfrm>
              <a:prstGeom prst="rect">
                <a:avLst/>
              </a:prstGeom>
              <a:solidFill>
                <a:srgbClr val="3D4D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śļiḍè">
                <a:extLst>
                  <a:ext uri="{FF2B5EF4-FFF2-40B4-BE49-F238E27FC236}">
                    <a16:creationId xmlns:a16="http://schemas.microsoft.com/office/drawing/2014/main" xmlns="" id="{317CE23D-A495-4128-B419-4CF24AA5DFDB}"/>
                  </a:ext>
                </a:extLst>
              </p:cNvPr>
              <p:cNvSpPr/>
              <p:nvPr/>
            </p:nvSpPr>
            <p:spPr bwMode="auto">
              <a:xfrm>
                <a:off x="4164928" y="2015831"/>
                <a:ext cx="3789812" cy="2245611"/>
              </a:xfrm>
              <a:prstGeom prst="rect">
                <a:avLst/>
              </a:prstGeom>
              <a:solidFill>
                <a:srgbClr val="3E96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ŝḻïďè">
                <a:extLst>
                  <a:ext uri="{FF2B5EF4-FFF2-40B4-BE49-F238E27FC236}">
                    <a16:creationId xmlns:a16="http://schemas.microsoft.com/office/drawing/2014/main" xmlns="" id="{A40A9255-8BE4-4F39-BE7A-A575FB59D107}"/>
                  </a:ext>
                </a:extLst>
              </p:cNvPr>
              <p:cNvSpPr/>
              <p:nvPr/>
            </p:nvSpPr>
            <p:spPr bwMode="auto">
              <a:xfrm>
                <a:off x="5306912" y="5365069"/>
                <a:ext cx="1537625" cy="455917"/>
              </a:xfrm>
              <a:custGeom>
                <a:avLst/>
                <a:gdLst>
                  <a:gd name="T0" fmla="*/ 2976 w 3037"/>
                  <a:gd name="T1" fmla="*/ 902 h 902"/>
                  <a:gd name="T2" fmla="*/ 57 w 3037"/>
                  <a:gd name="T3" fmla="*/ 902 h 902"/>
                  <a:gd name="T4" fmla="*/ 5 w 3037"/>
                  <a:gd name="T5" fmla="*/ 841 h 902"/>
                  <a:gd name="T6" fmla="*/ 128 w 3037"/>
                  <a:gd name="T7" fmla="*/ 72 h 902"/>
                  <a:gd name="T8" fmla="*/ 213 w 3037"/>
                  <a:gd name="T9" fmla="*/ 0 h 902"/>
                  <a:gd name="T10" fmla="*/ 2845 w 3037"/>
                  <a:gd name="T11" fmla="*/ 0 h 902"/>
                  <a:gd name="T12" fmla="*/ 2920 w 3037"/>
                  <a:gd name="T13" fmla="*/ 64 h 902"/>
                  <a:gd name="T14" fmla="*/ 3033 w 3037"/>
                  <a:gd name="T15" fmla="*/ 837 h 902"/>
                  <a:gd name="T16" fmla="*/ 2976 w 3037"/>
                  <a:gd name="T17" fmla="*/ 902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7" h="902">
                    <a:moveTo>
                      <a:pt x="2976" y="902"/>
                    </a:moveTo>
                    <a:cubicBezTo>
                      <a:pt x="57" y="902"/>
                      <a:pt x="57" y="902"/>
                      <a:pt x="57" y="902"/>
                    </a:cubicBezTo>
                    <a:cubicBezTo>
                      <a:pt x="25" y="902"/>
                      <a:pt x="0" y="873"/>
                      <a:pt x="5" y="841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35" y="30"/>
                      <a:pt x="171" y="0"/>
                      <a:pt x="213" y="0"/>
                    </a:cubicBezTo>
                    <a:cubicBezTo>
                      <a:pt x="2845" y="0"/>
                      <a:pt x="2845" y="0"/>
                      <a:pt x="2845" y="0"/>
                    </a:cubicBezTo>
                    <a:cubicBezTo>
                      <a:pt x="2883" y="0"/>
                      <a:pt x="2914" y="27"/>
                      <a:pt x="2920" y="64"/>
                    </a:cubicBezTo>
                    <a:cubicBezTo>
                      <a:pt x="3033" y="837"/>
                      <a:pt x="3033" y="837"/>
                      <a:pt x="3033" y="837"/>
                    </a:cubicBezTo>
                    <a:cubicBezTo>
                      <a:pt x="3037" y="872"/>
                      <a:pt x="3010" y="902"/>
                      <a:pt x="2976" y="902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ṡľïde">
                <a:extLst>
                  <a:ext uri="{FF2B5EF4-FFF2-40B4-BE49-F238E27FC236}">
                    <a16:creationId xmlns:a16="http://schemas.microsoft.com/office/drawing/2014/main" xmlns="" id="{A38B41DF-F725-44A5-B9C6-8795007339BC}"/>
                  </a:ext>
                </a:extLst>
              </p:cNvPr>
              <p:cNvSpPr/>
              <p:nvPr/>
            </p:nvSpPr>
            <p:spPr bwMode="auto">
              <a:xfrm>
                <a:off x="4189039" y="4753526"/>
                <a:ext cx="255357" cy="52606"/>
              </a:xfrm>
              <a:custGeom>
                <a:avLst/>
                <a:gdLst>
                  <a:gd name="T0" fmla="*/ 392 w 505"/>
                  <a:gd name="T1" fmla="*/ 105 h 105"/>
                  <a:gd name="T2" fmla="*/ 75 w 505"/>
                  <a:gd name="T3" fmla="*/ 105 h 105"/>
                  <a:gd name="T4" fmla="*/ 7 w 505"/>
                  <a:gd name="T5" fmla="*/ 76 h 105"/>
                  <a:gd name="T6" fmla="*/ 26 w 505"/>
                  <a:gd name="T7" fmla="*/ 28 h 105"/>
                  <a:gd name="T8" fmla="*/ 117 w 505"/>
                  <a:gd name="T9" fmla="*/ 0 h 105"/>
                  <a:gd name="T10" fmla="*/ 430 w 505"/>
                  <a:gd name="T11" fmla="*/ 0 h 105"/>
                  <a:gd name="T12" fmla="*/ 499 w 505"/>
                  <a:gd name="T13" fmla="*/ 28 h 105"/>
                  <a:gd name="T14" fmla="*/ 482 w 505"/>
                  <a:gd name="T15" fmla="*/ 76 h 105"/>
                  <a:gd name="T16" fmla="*/ 392 w 505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5" h="105">
                    <a:moveTo>
                      <a:pt x="392" y="105"/>
                    </a:moveTo>
                    <a:cubicBezTo>
                      <a:pt x="75" y="105"/>
                      <a:pt x="75" y="105"/>
                      <a:pt x="75" y="105"/>
                    </a:cubicBezTo>
                    <a:cubicBezTo>
                      <a:pt x="31" y="105"/>
                      <a:pt x="0" y="92"/>
                      <a:pt x="7" y="76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33" y="12"/>
                      <a:pt x="73" y="0"/>
                      <a:pt x="117" y="0"/>
                    </a:cubicBezTo>
                    <a:cubicBezTo>
                      <a:pt x="430" y="0"/>
                      <a:pt x="430" y="0"/>
                      <a:pt x="430" y="0"/>
                    </a:cubicBezTo>
                    <a:cubicBezTo>
                      <a:pt x="474" y="0"/>
                      <a:pt x="505" y="12"/>
                      <a:pt x="499" y="28"/>
                    </a:cubicBezTo>
                    <a:cubicBezTo>
                      <a:pt x="482" y="76"/>
                      <a:pt x="482" y="76"/>
                      <a:pt x="482" y="76"/>
                    </a:cubicBezTo>
                    <a:cubicBezTo>
                      <a:pt x="476" y="92"/>
                      <a:pt x="436" y="105"/>
                      <a:pt x="392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ïşliḓe">
                <a:extLst>
                  <a:ext uri="{FF2B5EF4-FFF2-40B4-BE49-F238E27FC236}">
                    <a16:creationId xmlns:a16="http://schemas.microsoft.com/office/drawing/2014/main" xmlns="" id="{3A1B976D-2601-43B0-B587-4C76A522E492}"/>
                  </a:ext>
                </a:extLst>
              </p:cNvPr>
              <p:cNvSpPr/>
              <p:nvPr/>
            </p:nvSpPr>
            <p:spPr bwMode="auto">
              <a:xfrm>
                <a:off x="4458643" y="4753526"/>
                <a:ext cx="253166" cy="52606"/>
              </a:xfrm>
              <a:custGeom>
                <a:avLst/>
                <a:gdLst>
                  <a:gd name="T0" fmla="*/ 392 w 499"/>
                  <a:gd name="T1" fmla="*/ 105 h 105"/>
                  <a:gd name="T2" fmla="*/ 75 w 499"/>
                  <a:gd name="T3" fmla="*/ 105 h 105"/>
                  <a:gd name="T4" fmla="*/ 5 w 499"/>
                  <a:gd name="T5" fmla="*/ 76 h 105"/>
                  <a:gd name="T6" fmla="*/ 22 w 499"/>
                  <a:gd name="T7" fmla="*/ 28 h 105"/>
                  <a:gd name="T8" fmla="*/ 111 w 499"/>
                  <a:gd name="T9" fmla="*/ 0 h 105"/>
                  <a:gd name="T10" fmla="*/ 424 w 499"/>
                  <a:gd name="T11" fmla="*/ 0 h 105"/>
                  <a:gd name="T12" fmla="*/ 495 w 499"/>
                  <a:gd name="T13" fmla="*/ 28 h 105"/>
                  <a:gd name="T14" fmla="*/ 481 w 499"/>
                  <a:gd name="T15" fmla="*/ 76 h 105"/>
                  <a:gd name="T16" fmla="*/ 392 w 499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9" h="105">
                    <a:moveTo>
                      <a:pt x="392" y="105"/>
                    </a:moveTo>
                    <a:cubicBezTo>
                      <a:pt x="75" y="105"/>
                      <a:pt x="75" y="105"/>
                      <a:pt x="75" y="105"/>
                    </a:cubicBezTo>
                    <a:cubicBezTo>
                      <a:pt x="31" y="105"/>
                      <a:pt x="0" y="92"/>
                      <a:pt x="5" y="76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7" y="12"/>
                      <a:pt x="67" y="0"/>
                      <a:pt x="111" y="0"/>
                    </a:cubicBezTo>
                    <a:cubicBezTo>
                      <a:pt x="424" y="0"/>
                      <a:pt x="424" y="0"/>
                      <a:pt x="424" y="0"/>
                    </a:cubicBezTo>
                    <a:cubicBezTo>
                      <a:pt x="468" y="0"/>
                      <a:pt x="499" y="12"/>
                      <a:pt x="495" y="28"/>
                    </a:cubicBezTo>
                    <a:cubicBezTo>
                      <a:pt x="481" y="76"/>
                      <a:pt x="481" y="76"/>
                      <a:pt x="481" y="76"/>
                    </a:cubicBezTo>
                    <a:cubicBezTo>
                      <a:pt x="476" y="92"/>
                      <a:pt x="436" y="105"/>
                      <a:pt x="392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Sḻíḍê">
                <a:extLst>
                  <a:ext uri="{FF2B5EF4-FFF2-40B4-BE49-F238E27FC236}">
                    <a16:creationId xmlns:a16="http://schemas.microsoft.com/office/drawing/2014/main" xmlns="" id="{A806F0F2-AA18-4C37-B23A-C2EA0B3FFA38}"/>
                  </a:ext>
                </a:extLst>
              </p:cNvPr>
              <p:cNvSpPr/>
              <p:nvPr/>
            </p:nvSpPr>
            <p:spPr bwMode="auto">
              <a:xfrm>
                <a:off x="4729344" y="4753526"/>
                <a:ext cx="249878" cy="52606"/>
              </a:xfrm>
              <a:custGeom>
                <a:avLst/>
                <a:gdLst>
                  <a:gd name="T0" fmla="*/ 393 w 495"/>
                  <a:gd name="T1" fmla="*/ 105 h 105"/>
                  <a:gd name="T2" fmla="*/ 76 w 495"/>
                  <a:gd name="T3" fmla="*/ 105 h 105"/>
                  <a:gd name="T4" fmla="*/ 5 w 495"/>
                  <a:gd name="T5" fmla="*/ 76 h 105"/>
                  <a:gd name="T6" fmla="*/ 19 w 495"/>
                  <a:gd name="T7" fmla="*/ 28 h 105"/>
                  <a:gd name="T8" fmla="*/ 106 w 495"/>
                  <a:gd name="T9" fmla="*/ 0 h 105"/>
                  <a:gd name="T10" fmla="*/ 419 w 495"/>
                  <a:gd name="T11" fmla="*/ 0 h 105"/>
                  <a:gd name="T12" fmla="*/ 491 w 495"/>
                  <a:gd name="T13" fmla="*/ 28 h 105"/>
                  <a:gd name="T14" fmla="*/ 480 w 495"/>
                  <a:gd name="T15" fmla="*/ 76 h 105"/>
                  <a:gd name="T16" fmla="*/ 393 w 495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5" h="105">
                    <a:moveTo>
                      <a:pt x="393" y="105"/>
                    </a:moveTo>
                    <a:cubicBezTo>
                      <a:pt x="76" y="105"/>
                      <a:pt x="76" y="105"/>
                      <a:pt x="76" y="105"/>
                    </a:cubicBezTo>
                    <a:cubicBezTo>
                      <a:pt x="32" y="105"/>
                      <a:pt x="0" y="92"/>
                      <a:pt x="5" y="76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3" y="12"/>
                      <a:pt x="62" y="0"/>
                      <a:pt x="106" y="0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463" y="0"/>
                      <a:pt x="495" y="12"/>
                      <a:pt x="491" y="28"/>
                    </a:cubicBezTo>
                    <a:cubicBezTo>
                      <a:pt x="480" y="76"/>
                      <a:pt x="480" y="76"/>
                      <a:pt x="480" y="76"/>
                    </a:cubicBezTo>
                    <a:cubicBezTo>
                      <a:pt x="476" y="92"/>
                      <a:pt x="437" y="105"/>
                      <a:pt x="393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ṥ1íḍè">
                <a:extLst>
                  <a:ext uri="{FF2B5EF4-FFF2-40B4-BE49-F238E27FC236}">
                    <a16:creationId xmlns:a16="http://schemas.microsoft.com/office/drawing/2014/main" xmlns="" id="{B194ABCE-7B7A-4083-8350-C4EC1F6D00F5}"/>
                  </a:ext>
                </a:extLst>
              </p:cNvPr>
              <p:cNvSpPr/>
              <p:nvPr/>
            </p:nvSpPr>
            <p:spPr bwMode="auto">
              <a:xfrm>
                <a:off x="4998949" y="4753526"/>
                <a:ext cx="248782" cy="52606"/>
              </a:xfrm>
              <a:custGeom>
                <a:avLst/>
                <a:gdLst>
                  <a:gd name="T0" fmla="*/ 393 w 490"/>
                  <a:gd name="T1" fmla="*/ 105 h 105"/>
                  <a:gd name="T2" fmla="*/ 76 w 490"/>
                  <a:gd name="T3" fmla="*/ 105 h 105"/>
                  <a:gd name="T4" fmla="*/ 3 w 490"/>
                  <a:gd name="T5" fmla="*/ 76 h 105"/>
                  <a:gd name="T6" fmla="*/ 14 w 490"/>
                  <a:gd name="T7" fmla="*/ 28 h 105"/>
                  <a:gd name="T8" fmla="*/ 100 w 490"/>
                  <a:gd name="T9" fmla="*/ 0 h 105"/>
                  <a:gd name="T10" fmla="*/ 413 w 490"/>
                  <a:gd name="T11" fmla="*/ 0 h 105"/>
                  <a:gd name="T12" fmla="*/ 487 w 490"/>
                  <a:gd name="T13" fmla="*/ 28 h 105"/>
                  <a:gd name="T14" fmla="*/ 478 w 490"/>
                  <a:gd name="T15" fmla="*/ 76 h 105"/>
                  <a:gd name="T16" fmla="*/ 393 w 490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0" h="105">
                    <a:moveTo>
                      <a:pt x="393" y="105"/>
                    </a:moveTo>
                    <a:cubicBezTo>
                      <a:pt x="76" y="105"/>
                      <a:pt x="76" y="105"/>
                      <a:pt x="76" y="105"/>
                    </a:cubicBezTo>
                    <a:cubicBezTo>
                      <a:pt x="32" y="105"/>
                      <a:pt x="0" y="92"/>
                      <a:pt x="3" y="76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8" y="12"/>
                      <a:pt x="56" y="0"/>
                      <a:pt x="100" y="0"/>
                    </a:cubicBezTo>
                    <a:cubicBezTo>
                      <a:pt x="413" y="0"/>
                      <a:pt x="413" y="0"/>
                      <a:pt x="413" y="0"/>
                    </a:cubicBezTo>
                    <a:cubicBezTo>
                      <a:pt x="456" y="0"/>
                      <a:pt x="490" y="12"/>
                      <a:pt x="487" y="28"/>
                    </a:cubicBezTo>
                    <a:cubicBezTo>
                      <a:pt x="478" y="76"/>
                      <a:pt x="478" y="76"/>
                      <a:pt x="478" y="76"/>
                    </a:cubicBezTo>
                    <a:cubicBezTo>
                      <a:pt x="475" y="92"/>
                      <a:pt x="437" y="105"/>
                      <a:pt x="393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î$ľïḍe">
                <a:extLst>
                  <a:ext uri="{FF2B5EF4-FFF2-40B4-BE49-F238E27FC236}">
                    <a16:creationId xmlns:a16="http://schemas.microsoft.com/office/drawing/2014/main" xmlns="" id="{1EA9E1B7-F2DA-47AA-8167-AEBC959118D3}"/>
                  </a:ext>
                </a:extLst>
              </p:cNvPr>
              <p:cNvSpPr/>
              <p:nvPr/>
            </p:nvSpPr>
            <p:spPr bwMode="auto">
              <a:xfrm>
                <a:off x="5268554" y="4753526"/>
                <a:ext cx="245494" cy="52606"/>
              </a:xfrm>
              <a:custGeom>
                <a:avLst/>
                <a:gdLst>
                  <a:gd name="T0" fmla="*/ 394 w 485"/>
                  <a:gd name="T1" fmla="*/ 105 h 105"/>
                  <a:gd name="T2" fmla="*/ 78 w 485"/>
                  <a:gd name="T3" fmla="*/ 105 h 105"/>
                  <a:gd name="T4" fmla="*/ 3 w 485"/>
                  <a:gd name="T5" fmla="*/ 76 h 105"/>
                  <a:gd name="T6" fmla="*/ 11 w 485"/>
                  <a:gd name="T7" fmla="*/ 28 h 105"/>
                  <a:gd name="T8" fmla="*/ 95 w 485"/>
                  <a:gd name="T9" fmla="*/ 0 h 105"/>
                  <a:gd name="T10" fmla="*/ 408 w 485"/>
                  <a:gd name="T11" fmla="*/ 0 h 105"/>
                  <a:gd name="T12" fmla="*/ 483 w 485"/>
                  <a:gd name="T13" fmla="*/ 28 h 105"/>
                  <a:gd name="T14" fmla="*/ 478 w 485"/>
                  <a:gd name="T15" fmla="*/ 76 h 105"/>
                  <a:gd name="T16" fmla="*/ 394 w 485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5" h="105">
                    <a:moveTo>
                      <a:pt x="394" y="105"/>
                    </a:moveTo>
                    <a:cubicBezTo>
                      <a:pt x="78" y="105"/>
                      <a:pt x="78" y="105"/>
                      <a:pt x="78" y="105"/>
                    </a:cubicBezTo>
                    <a:cubicBezTo>
                      <a:pt x="33" y="105"/>
                      <a:pt x="0" y="92"/>
                      <a:pt x="3" y="76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3" y="12"/>
                      <a:pt x="51" y="0"/>
                      <a:pt x="95" y="0"/>
                    </a:cubicBezTo>
                    <a:cubicBezTo>
                      <a:pt x="408" y="0"/>
                      <a:pt x="408" y="0"/>
                      <a:pt x="408" y="0"/>
                    </a:cubicBezTo>
                    <a:cubicBezTo>
                      <a:pt x="451" y="0"/>
                      <a:pt x="485" y="12"/>
                      <a:pt x="483" y="28"/>
                    </a:cubicBezTo>
                    <a:cubicBezTo>
                      <a:pt x="478" y="76"/>
                      <a:pt x="478" y="76"/>
                      <a:pt x="478" y="76"/>
                    </a:cubicBezTo>
                    <a:cubicBezTo>
                      <a:pt x="476" y="92"/>
                      <a:pt x="438" y="105"/>
                      <a:pt x="394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$ļíḋè">
                <a:extLst>
                  <a:ext uri="{FF2B5EF4-FFF2-40B4-BE49-F238E27FC236}">
                    <a16:creationId xmlns:a16="http://schemas.microsoft.com/office/drawing/2014/main" xmlns="" id="{BE6B47D1-4B9E-43D9-9ED3-A8252357908B}"/>
                  </a:ext>
                </a:extLst>
              </p:cNvPr>
              <p:cNvSpPr/>
              <p:nvPr/>
            </p:nvSpPr>
            <p:spPr bwMode="auto">
              <a:xfrm>
                <a:off x="5539255" y="4753526"/>
                <a:ext cx="243302" cy="52606"/>
              </a:xfrm>
              <a:custGeom>
                <a:avLst/>
                <a:gdLst>
                  <a:gd name="T0" fmla="*/ 395 w 481"/>
                  <a:gd name="T1" fmla="*/ 105 h 105"/>
                  <a:gd name="T2" fmla="*/ 79 w 481"/>
                  <a:gd name="T3" fmla="*/ 105 h 105"/>
                  <a:gd name="T4" fmla="*/ 2 w 481"/>
                  <a:gd name="T5" fmla="*/ 76 h 105"/>
                  <a:gd name="T6" fmla="*/ 7 w 481"/>
                  <a:gd name="T7" fmla="*/ 28 h 105"/>
                  <a:gd name="T8" fmla="*/ 90 w 481"/>
                  <a:gd name="T9" fmla="*/ 0 h 105"/>
                  <a:gd name="T10" fmla="*/ 403 w 481"/>
                  <a:gd name="T11" fmla="*/ 0 h 105"/>
                  <a:gd name="T12" fmla="*/ 480 w 481"/>
                  <a:gd name="T13" fmla="*/ 28 h 105"/>
                  <a:gd name="T14" fmla="*/ 477 w 481"/>
                  <a:gd name="T15" fmla="*/ 76 h 105"/>
                  <a:gd name="T16" fmla="*/ 395 w 481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1" h="105">
                    <a:moveTo>
                      <a:pt x="395" y="105"/>
                    </a:moveTo>
                    <a:cubicBezTo>
                      <a:pt x="79" y="105"/>
                      <a:pt x="79" y="105"/>
                      <a:pt x="79" y="105"/>
                    </a:cubicBezTo>
                    <a:cubicBezTo>
                      <a:pt x="35" y="105"/>
                      <a:pt x="0" y="92"/>
                      <a:pt x="2" y="76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9" y="12"/>
                      <a:pt x="46" y="0"/>
                      <a:pt x="90" y="0"/>
                    </a:cubicBezTo>
                    <a:cubicBezTo>
                      <a:pt x="403" y="0"/>
                      <a:pt x="403" y="0"/>
                      <a:pt x="403" y="0"/>
                    </a:cubicBezTo>
                    <a:cubicBezTo>
                      <a:pt x="446" y="0"/>
                      <a:pt x="481" y="12"/>
                      <a:pt x="480" y="28"/>
                    </a:cubicBezTo>
                    <a:cubicBezTo>
                      <a:pt x="477" y="76"/>
                      <a:pt x="477" y="76"/>
                      <a:pt x="477" y="76"/>
                    </a:cubicBezTo>
                    <a:cubicBezTo>
                      <a:pt x="476" y="92"/>
                      <a:pt x="440" y="105"/>
                      <a:pt x="395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ŝḻîďe">
                <a:extLst>
                  <a:ext uri="{FF2B5EF4-FFF2-40B4-BE49-F238E27FC236}">
                    <a16:creationId xmlns:a16="http://schemas.microsoft.com/office/drawing/2014/main" xmlns="" id="{E186D985-20F5-48D2-AF77-4EB2D3EE469C}"/>
                  </a:ext>
                </a:extLst>
              </p:cNvPr>
              <p:cNvSpPr/>
              <p:nvPr/>
            </p:nvSpPr>
            <p:spPr bwMode="auto">
              <a:xfrm>
                <a:off x="5808860" y="4753526"/>
                <a:ext cx="241110" cy="52606"/>
              </a:xfrm>
              <a:custGeom>
                <a:avLst/>
                <a:gdLst>
                  <a:gd name="T0" fmla="*/ 396 w 476"/>
                  <a:gd name="T1" fmla="*/ 105 h 105"/>
                  <a:gd name="T2" fmla="*/ 79 w 476"/>
                  <a:gd name="T3" fmla="*/ 105 h 105"/>
                  <a:gd name="T4" fmla="*/ 0 w 476"/>
                  <a:gd name="T5" fmla="*/ 76 h 105"/>
                  <a:gd name="T6" fmla="*/ 3 w 476"/>
                  <a:gd name="T7" fmla="*/ 28 h 105"/>
                  <a:gd name="T8" fmla="*/ 84 w 476"/>
                  <a:gd name="T9" fmla="*/ 0 h 105"/>
                  <a:gd name="T10" fmla="*/ 397 w 476"/>
                  <a:gd name="T11" fmla="*/ 0 h 105"/>
                  <a:gd name="T12" fmla="*/ 476 w 476"/>
                  <a:gd name="T13" fmla="*/ 28 h 105"/>
                  <a:gd name="T14" fmla="*/ 476 w 476"/>
                  <a:gd name="T15" fmla="*/ 76 h 105"/>
                  <a:gd name="T16" fmla="*/ 396 w 476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105">
                    <a:moveTo>
                      <a:pt x="396" y="105"/>
                    </a:moveTo>
                    <a:cubicBezTo>
                      <a:pt x="79" y="105"/>
                      <a:pt x="79" y="105"/>
                      <a:pt x="79" y="105"/>
                    </a:cubicBezTo>
                    <a:cubicBezTo>
                      <a:pt x="35" y="105"/>
                      <a:pt x="0" y="92"/>
                      <a:pt x="0" y="7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12"/>
                      <a:pt x="40" y="0"/>
                      <a:pt x="84" y="0"/>
                    </a:cubicBezTo>
                    <a:cubicBezTo>
                      <a:pt x="397" y="0"/>
                      <a:pt x="397" y="0"/>
                      <a:pt x="397" y="0"/>
                    </a:cubicBezTo>
                    <a:cubicBezTo>
                      <a:pt x="440" y="0"/>
                      <a:pt x="476" y="12"/>
                      <a:pt x="476" y="28"/>
                    </a:cubicBezTo>
                    <a:cubicBezTo>
                      <a:pt x="476" y="76"/>
                      <a:pt x="476" y="76"/>
                      <a:pt x="476" y="76"/>
                    </a:cubicBezTo>
                    <a:cubicBezTo>
                      <a:pt x="476" y="92"/>
                      <a:pt x="440" y="105"/>
                      <a:pt x="396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îṥļíḓè">
                <a:extLst>
                  <a:ext uri="{FF2B5EF4-FFF2-40B4-BE49-F238E27FC236}">
                    <a16:creationId xmlns:a16="http://schemas.microsoft.com/office/drawing/2014/main" xmlns="" id="{600406CC-B3B4-4AA5-AC64-69A94481B3C6}"/>
                  </a:ext>
                </a:extLst>
              </p:cNvPr>
              <p:cNvSpPr/>
              <p:nvPr/>
            </p:nvSpPr>
            <p:spPr bwMode="auto">
              <a:xfrm>
                <a:off x="6078465" y="4753526"/>
                <a:ext cx="241110" cy="52606"/>
              </a:xfrm>
              <a:custGeom>
                <a:avLst/>
                <a:gdLst>
                  <a:gd name="T0" fmla="*/ 397 w 476"/>
                  <a:gd name="T1" fmla="*/ 105 h 105"/>
                  <a:gd name="T2" fmla="*/ 80 w 476"/>
                  <a:gd name="T3" fmla="*/ 105 h 105"/>
                  <a:gd name="T4" fmla="*/ 0 w 476"/>
                  <a:gd name="T5" fmla="*/ 76 h 105"/>
                  <a:gd name="T6" fmla="*/ 0 w 476"/>
                  <a:gd name="T7" fmla="*/ 28 h 105"/>
                  <a:gd name="T8" fmla="*/ 79 w 476"/>
                  <a:gd name="T9" fmla="*/ 0 h 105"/>
                  <a:gd name="T10" fmla="*/ 392 w 476"/>
                  <a:gd name="T11" fmla="*/ 0 h 105"/>
                  <a:gd name="T12" fmla="*/ 472 w 476"/>
                  <a:gd name="T13" fmla="*/ 28 h 105"/>
                  <a:gd name="T14" fmla="*/ 475 w 476"/>
                  <a:gd name="T15" fmla="*/ 76 h 105"/>
                  <a:gd name="T16" fmla="*/ 397 w 476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105">
                    <a:moveTo>
                      <a:pt x="397" y="105"/>
                    </a:moveTo>
                    <a:cubicBezTo>
                      <a:pt x="80" y="105"/>
                      <a:pt x="80" y="105"/>
                      <a:pt x="80" y="105"/>
                    </a:cubicBezTo>
                    <a:cubicBezTo>
                      <a:pt x="36" y="105"/>
                      <a:pt x="0" y="92"/>
                      <a:pt x="0" y="7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2"/>
                      <a:pt x="35" y="0"/>
                      <a:pt x="79" y="0"/>
                    </a:cubicBezTo>
                    <a:cubicBezTo>
                      <a:pt x="392" y="0"/>
                      <a:pt x="392" y="0"/>
                      <a:pt x="392" y="0"/>
                    </a:cubicBezTo>
                    <a:cubicBezTo>
                      <a:pt x="435" y="0"/>
                      <a:pt x="471" y="12"/>
                      <a:pt x="472" y="28"/>
                    </a:cubicBezTo>
                    <a:cubicBezTo>
                      <a:pt x="475" y="76"/>
                      <a:pt x="475" y="76"/>
                      <a:pt x="475" y="76"/>
                    </a:cubicBezTo>
                    <a:cubicBezTo>
                      <a:pt x="476" y="92"/>
                      <a:pt x="441" y="105"/>
                      <a:pt x="397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îṩliḑè">
                <a:extLst>
                  <a:ext uri="{FF2B5EF4-FFF2-40B4-BE49-F238E27FC236}">
                    <a16:creationId xmlns:a16="http://schemas.microsoft.com/office/drawing/2014/main" xmlns="" id="{5B30FB0B-6A45-4DEF-BAF7-117757418C76}"/>
                  </a:ext>
                </a:extLst>
              </p:cNvPr>
              <p:cNvSpPr/>
              <p:nvPr/>
            </p:nvSpPr>
            <p:spPr bwMode="auto">
              <a:xfrm>
                <a:off x="6345878" y="4753526"/>
                <a:ext cx="243302" cy="52606"/>
              </a:xfrm>
              <a:custGeom>
                <a:avLst/>
                <a:gdLst>
                  <a:gd name="T0" fmla="*/ 403 w 481"/>
                  <a:gd name="T1" fmla="*/ 105 h 105"/>
                  <a:gd name="T2" fmla="*/ 86 w 481"/>
                  <a:gd name="T3" fmla="*/ 105 h 105"/>
                  <a:gd name="T4" fmla="*/ 4 w 481"/>
                  <a:gd name="T5" fmla="*/ 76 h 105"/>
                  <a:gd name="T6" fmla="*/ 1 w 481"/>
                  <a:gd name="T7" fmla="*/ 28 h 105"/>
                  <a:gd name="T8" fmla="*/ 78 w 481"/>
                  <a:gd name="T9" fmla="*/ 0 h 105"/>
                  <a:gd name="T10" fmla="*/ 391 w 481"/>
                  <a:gd name="T11" fmla="*/ 0 h 105"/>
                  <a:gd name="T12" fmla="*/ 474 w 481"/>
                  <a:gd name="T13" fmla="*/ 28 h 105"/>
                  <a:gd name="T14" fmla="*/ 479 w 481"/>
                  <a:gd name="T15" fmla="*/ 76 h 105"/>
                  <a:gd name="T16" fmla="*/ 403 w 481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1" h="105">
                    <a:moveTo>
                      <a:pt x="403" y="105"/>
                    </a:moveTo>
                    <a:cubicBezTo>
                      <a:pt x="86" y="105"/>
                      <a:pt x="86" y="105"/>
                      <a:pt x="86" y="105"/>
                    </a:cubicBezTo>
                    <a:cubicBezTo>
                      <a:pt x="42" y="105"/>
                      <a:pt x="5" y="92"/>
                      <a:pt x="4" y="76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12"/>
                      <a:pt x="35" y="0"/>
                      <a:pt x="78" y="0"/>
                    </a:cubicBezTo>
                    <a:cubicBezTo>
                      <a:pt x="391" y="0"/>
                      <a:pt x="391" y="0"/>
                      <a:pt x="391" y="0"/>
                    </a:cubicBezTo>
                    <a:cubicBezTo>
                      <a:pt x="435" y="0"/>
                      <a:pt x="472" y="12"/>
                      <a:pt x="474" y="28"/>
                    </a:cubicBezTo>
                    <a:cubicBezTo>
                      <a:pt x="479" y="76"/>
                      <a:pt x="479" y="76"/>
                      <a:pt x="479" y="76"/>
                    </a:cubicBezTo>
                    <a:cubicBezTo>
                      <a:pt x="481" y="92"/>
                      <a:pt x="447" y="105"/>
                      <a:pt x="403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isḻidê">
                <a:extLst>
                  <a:ext uri="{FF2B5EF4-FFF2-40B4-BE49-F238E27FC236}">
                    <a16:creationId xmlns:a16="http://schemas.microsoft.com/office/drawing/2014/main" xmlns="" id="{69FC4472-2BB7-4612-BA5B-8B04E879E639}"/>
                  </a:ext>
                </a:extLst>
              </p:cNvPr>
              <p:cNvSpPr/>
              <p:nvPr/>
            </p:nvSpPr>
            <p:spPr bwMode="auto">
              <a:xfrm>
                <a:off x="6614387" y="4753526"/>
                <a:ext cx="245494" cy="52606"/>
              </a:xfrm>
              <a:custGeom>
                <a:avLst/>
                <a:gdLst>
                  <a:gd name="T0" fmla="*/ 408 w 486"/>
                  <a:gd name="T1" fmla="*/ 105 h 105"/>
                  <a:gd name="T2" fmla="*/ 91 w 486"/>
                  <a:gd name="T3" fmla="*/ 105 h 105"/>
                  <a:gd name="T4" fmla="*/ 8 w 486"/>
                  <a:gd name="T5" fmla="*/ 76 h 105"/>
                  <a:gd name="T6" fmla="*/ 2 w 486"/>
                  <a:gd name="T7" fmla="*/ 28 h 105"/>
                  <a:gd name="T8" fmla="*/ 77 w 486"/>
                  <a:gd name="T9" fmla="*/ 0 h 105"/>
                  <a:gd name="T10" fmla="*/ 390 w 486"/>
                  <a:gd name="T11" fmla="*/ 0 h 105"/>
                  <a:gd name="T12" fmla="*/ 474 w 486"/>
                  <a:gd name="T13" fmla="*/ 28 h 105"/>
                  <a:gd name="T14" fmla="*/ 483 w 486"/>
                  <a:gd name="T15" fmla="*/ 76 h 105"/>
                  <a:gd name="T16" fmla="*/ 408 w 486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6" h="105">
                    <a:moveTo>
                      <a:pt x="408" y="105"/>
                    </a:moveTo>
                    <a:cubicBezTo>
                      <a:pt x="91" y="105"/>
                      <a:pt x="91" y="105"/>
                      <a:pt x="91" y="105"/>
                    </a:cubicBezTo>
                    <a:cubicBezTo>
                      <a:pt x="47" y="105"/>
                      <a:pt x="10" y="92"/>
                      <a:pt x="8" y="7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12"/>
                      <a:pt x="34" y="0"/>
                      <a:pt x="77" y="0"/>
                    </a:cubicBezTo>
                    <a:cubicBezTo>
                      <a:pt x="390" y="0"/>
                      <a:pt x="390" y="0"/>
                      <a:pt x="390" y="0"/>
                    </a:cubicBezTo>
                    <a:cubicBezTo>
                      <a:pt x="434" y="0"/>
                      <a:pt x="472" y="12"/>
                      <a:pt x="474" y="28"/>
                    </a:cubicBezTo>
                    <a:cubicBezTo>
                      <a:pt x="483" y="76"/>
                      <a:pt x="483" y="76"/>
                      <a:pt x="483" y="76"/>
                    </a:cubicBezTo>
                    <a:cubicBezTo>
                      <a:pt x="486" y="92"/>
                      <a:pt x="452" y="105"/>
                      <a:pt x="408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îSļiḍé">
                <a:extLst>
                  <a:ext uri="{FF2B5EF4-FFF2-40B4-BE49-F238E27FC236}">
                    <a16:creationId xmlns:a16="http://schemas.microsoft.com/office/drawing/2014/main" xmlns="" id="{E0A88C97-3456-4107-9B3A-96CA3B92100E}"/>
                  </a:ext>
                </a:extLst>
              </p:cNvPr>
              <p:cNvSpPr/>
              <p:nvPr/>
            </p:nvSpPr>
            <p:spPr bwMode="auto">
              <a:xfrm>
                <a:off x="6881800" y="4753526"/>
                <a:ext cx="247686" cy="52606"/>
              </a:xfrm>
              <a:custGeom>
                <a:avLst/>
                <a:gdLst>
                  <a:gd name="T0" fmla="*/ 413 w 490"/>
                  <a:gd name="T1" fmla="*/ 105 h 105"/>
                  <a:gd name="T2" fmla="*/ 96 w 490"/>
                  <a:gd name="T3" fmla="*/ 105 h 105"/>
                  <a:gd name="T4" fmla="*/ 11 w 490"/>
                  <a:gd name="T5" fmla="*/ 76 h 105"/>
                  <a:gd name="T6" fmla="*/ 2 w 490"/>
                  <a:gd name="T7" fmla="*/ 28 h 105"/>
                  <a:gd name="T8" fmla="*/ 76 w 490"/>
                  <a:gd name="T9" fmla="*/ 0 h 105"/>
                  <a:gd name="T10" fmla="*/ 389 w 490"/>
                  <a:gd name="T11" fmla="*/ 0 h 105"/>
                  <a:gd name="T12" fmla="*/ 475 w 490"/>
                  <a:gd name="T13" fmla="*/ 28 h 105"/>
                  <a:gd name="T14" fmla="*/ 486 w 490"/>
                  <a:gd name="T15" fmla="*/ 76 h 105"/>
                  <a:gd name="T16" fmla="*/ 413 w 490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0" h="105">
                    <a:moveTo>
                      <a:pt x="413" y="105"/>
                    </a:moveTo>
                    <a:cubicBezTo>
                      <a:pt x="96" y="105"/>
                      <a:pt x="96" y="105"/>
                      <a:pt x="96" y="105"/>
                    </a:cubicBezTo>
                    <a:cubicBezTo>
                      <a:pt x="52" y="105"/>
                      <a:pt x="14" y="92"/>
                      <a:pt x="11" y="7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12"/>
                      <a:pt x="33" y="0"/>
                      <a:pt x="76" y="0"/>
                    </a:cubicBezTo>
                    <a:cubicBezTo>
                      <a:pt x="389" y="0"/>
                      <a:pt x="389" y="0"/>
                      <a:pt x="389" y="0"/>
                    </a:cubicBezTo>
                    <a:cubicBezTo>
                      <a:pt x="433" y="0"/>
                      <a:pt x="471" y="12"/>
                      <a:pt x="475" y="28"/>
                    </a:cubicBezTo>
                    <a:cubicBezTo>
                      <a:pt x="486" y="76"/>
                      <a:pt x="486" y="76"/>
                      <a:pt x="486" y="76"/>
                    </a:cubicBezTo>
                    <a:cubicBezTo>
                      <a:pt x="490" y="92"/>
                      <a:pt x="457" y="105"/>
                      <a:pt x="413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îşḻîḓê">
                <a:extLst>
                  <a:ext uri="{FF2B5EF4-FFF2-40B4-BE49-F238E27FC236}">
                    <a16:creationId xmlns:a16="http://schemas.microsoft.com/office/drawing/2014/main" xmlns="" id="{EB40031B-06A3-445C-8CB5-2A3FBC72D63F}"/>
                  </a:ext>
                </a:extLst>
              </p:cNvPr>
              <p:cNvSpPr/>
              <p:nvPr/>
            </p:nvSpPr>
            <p:spPr bwMode="auto">
              <a:xfrm>
                <a:off x="7149213" y="4753526"/>
                <a:ext cx="249878" cy="52606"/>
              </a:xfrm>
              <a:custGeom>
                <a:avLst/>
                <a:gdLst>
                  <a:gd name="T0" fmla="*/ 419 w 495"/>
                  <a:gd name="T1" fmla="*/ 105 h 105"/>
                  <a:gd name="T2" fmla="*/ 102 w 495"/>
                  <a:gd name="T3" fmla="*/ 105 h 105"/>
                  <a:gd name="T4" fmla="*/ 15 w 495"/>
                  <a:gd name="T5" fmla="*/ 76 h 105"/>
                  <a:gd name="T6" fmla="*/ 4 w 495"/>
                  <a:gd name="T7" fmla="*/ 28 h 105"/>
                  <a:gd name="T8" fmla="*/ 76 w 495"/>
                  <a:gd name="T9" fmla="*/ 0 h 105"/>
                  <a:gd name="T10" fmla="*/ 389 w 495"/>
                  <a:gd name="T11" fmla="*/ 0 h 105"/>
                  <a:gd name="T12" fmla="*/ 477 w 495"/>
                  <a:gd name="T13" fmla="*/ 28 h 105"/>
                  <a:gd name="T14" fmla="*/ 491 w 495"/>
                  <a:gd name="T15" fmla="*/ 76 h 105"/>
                  <a:gd name="T16" fmla="*/ 419 w 495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5" h="105">
                    <a:moveTo>
                      <a:pt x="419" y="105"/>
                    </a:moveTo>
                    <a:cubicBezTo>
                      <a:pt x="102" y="105"/>
                      <a:pt x="102" y="105"/>
                      <a:pt x="102" y="105"/>
                    </a:cubicBezTo>
                    <a:cubicBezTo>
                      <a:pt x="58" y="105"/>
                      <a:pt x="19" y="92"/>
                      <a:pt x="15" y="76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0" y="12"/>
                      <a:pt x="33" y="0"/>
                      <a:pt x="76" y="0"/>
                    </a:cubicBezTo>
                    <a:cubicBezTo>
                      <a:pt x="389" y="0"/>
                      <a:pt x="389" y="0"/>
                      <a:pt x="389" y="0"/>
                    </a:cubicBezTo>
                    <a:cubicBezTo>
                      <a:pt x="433" y="0"/>
                      <a:pt x="472" y="12"/>
                      <a:pt x="477" y="28"/>
                    </a:cubicBezTo>
                    <a:cubicBezTo>
                      <a:pt x="491" y="76"/>
                      <a:pt x="491" y="76"/>
                      <a:pt x="491" y="76"/>
                    </a:cubicBezTo>
                    <a:cubicBezTo>
                      <a:pt x="495" y="92"/>
                      <a:pt x="463" y="105"/>
                      <a:pt x="419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ïŝḷïḓê">
                <a:extLst>
                  <a:ext uri="{FF2B5EF4-FFF2-40B4-BE49-F238E27FC236}">
                    <a16:creationId xmlns:a16="http://schemas.microsoft.com/office/drawing/2014/main" xmlns="" id="{8F08928E-FD9B-4852-8B06-F4F823485901}"/>
                  </a:ext>
                </a:extLst>
              </p:cNvPr>
              <p:cNvSpPr/>
              <p:nvPr/>
            </p:nvSpPr>
            <p:spPr bwMode="auto">
              <a:xfrm>
                <a:off x="7416626" y="4753526"/>
                <a:ext cx="253166" cy="52606"/>
              </a:xfrm>
              <a:custGeom>
                <a:avLst/>
                <a:gdLst>
                  <a:gd name="T0" fmla="*/ 424 w 500"/>
                  <a:gd name="T1" fmla="*/ 105 h 105"/>
                  <a:gd name="T2" fmla="*/ 108 w 500"/>
                  <a:gd name="T3" fmla="*/ 105 h 105"/>
                  <a:gd name="T4" fmla="*/ 19 w 500"/>
                  <a:gd name="T5" fmla="*/ 76 h 105"/>
                  <a:gd name="T6" fmla="*/ 5 w 500"/>
                  <a:gd name="T7" fmla="*/ 28 h 105"/>
                  <a:gd name="T8" fmla="*/ 75 w 500"/>
                  <a:gd name="T9" fmla="*/ 0 h 105"/>
                  <a:gd name="T10" fmla="*/ 388 w 500"/>
                  <a:gd name="T11" fmla="*/ 0 h 105"/>
                  <a:gd name="T12" fmla="*/ 477 w 500"/>
                  <a:gd name="T13" fmla="*/ 28 h 105"/>
                  <a:gd name="T14" fmla="*/ 494 w 500"/>
                  <a:gd name="T15" fmla="*/ 76 h 105"/>
                  <a:gd name="T16" fmla="*/ 424 w 500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0" h="105">
                    <a:moveTo>
                      <a:pt x="424" y="105"/>
                    </a:moveTo>
                    <a:cubicBezTo>
                      <a:pt x="108" y="105"/>
                      <a:pt x="108" y="105"/>
                      <a:pt x="108" y="105"/>
                    </a:cubicBezTo>
                    <a:cubicBezTo>
                      <a:pt x="63" y="105"/>
                      <a:pt x="24" y="92"/>
                      <a:pt x="19" y="76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0" y="12"/>
                      <a:pt x="32" y="0"/>
                      <a:pt x="75" y="0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432" y="0"/>
                      <a:pt x="472" y="12"/>
                      <a:pt x="477" y="28"/>
                    </a:cubicBezTo>
                    <a:cubicBezTo>
                      <a:pt x="494" y="76"/>
                      <a:pt x="494" y="76"/>
                      <a:pt x="494" y="76"/>
                    </a:cubicBezTo>
                    <a:cubicBezTo>
                      <a:pt x="500" y="92"/>
                      <a:pt x="468" y="105"/>
                      <a:pt x="424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îṡļiḍê">
                <a:extLst>
                  <a:ext uri="{FF2B5EF4-FFF2-40B4-BE49-F238E27FC236}">
                    <a16:creationId xmlns:a16="http://schemas.microsoft.com/office/drawing/2014/main" xmlns="" id="{CA8B7E7A-93C6-4349-AF25-6890B61F95D5}"/>
                  </a:ext>
                </a:extLst>
              </p:cNvPr>
              <p:cNvSpPr/>
              <p:nvPr/>
            </p:nvSpPr>
            <p:spPr bwMode="auto">
              <a:xfrm>
                <a:off x="7684039" y="4753526"/>
                <a:ext cx="255357" cy="52606"/>
              </a:xfrm>
              <a:custGeom>
                <a:avLst/>
                <a:gdLst>
                  <a:gd name="T0" fmla="*/ 429 w 504"/>
                  <a:gd name="T1" fmla="*/ 105 h 105"/>
                  <a:gd name="T2" fmla="*/ 113 w 504"/>
                  <a:gd name="T3" fmla="*/ 105 h 105"/>
                  <a:gd name="T4" fmla="*/ 22 w 504"/>
                  <a:gd name="T5" fmla="*/ 76 h 105"/>
                  <a:gd name="T6" fmla="*/ 5 w 504"/>
                  <a:gd name="T7" fmla="*/ 28 h 105"/>
                  <a:gd name="T8" fmla="*/ 74 w 504"/>
                  <a:gd name="T9" fmla="*/ 0 h 105"/>
                  <a:gd name="T10" fmla="*/ 387 w 504"/>
                  <a:gd name="T11" fmla="*/ 0 h 105"/>
                  <a:gd name="T12" fmla="*/ 478 w 504"/>
                  <a:gd name="T13" fmla="*/ 28 h 105"/>
                  <a:gd name="T14" fmla="*/ 497 w 504"/>
                  <a:gd name="T15" fmla="*/ 76 h 105"/>
                  <a:gd name="T16" fmla="*/ 429 w 504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4" h="105">
                    <a:moveTo>
                      <a:pt x="429" y="105"/>
                    </a:moveTo>
                    <a:cubicBezTo>
                      <a:pt x="113" y="105"/>
                      <a:pt x="113" y="105"/>
                      <a:pt x="113" y="105"/>
                    </a:cubicBezTo>
                    <a:cubicBezTo>
                      <a:pt x="68" y="105"/>
                      <a:pt x="28" y="92"/>
                      <a:pt x="22" y="76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0" y="12"/>
                      <a:pt x="30" y="0"/>
                      <a:pt x="74" y="0"/>
                    </a:cubicBezTo>
                    <a:cubicBezTo>
                      <a:pt x="387" y="0"/>
                      <a:pt x="387" y="0"/>
                      <a:pt x="387" y="0"/>
                    </a:cubicBezTo>
                    <a:cubicBezTo>
                      <a:pt x="431" y="0"/>
                      <a:pt x="471" y="12"/>
                      <a:pt x="478" y="28"/>
                    </a:cubicBezTo>
                    <a:cubicBezTo>
                      <a:pt x="497" y="76"/>
                      <a:pt x="497" y="76"/>
                      <a:pt x="497" y="76"/>
                    </a:cubicBezTo>
                    <a:cubicBezTo>
                      <a:pt x="504" y="92"/>
                      <a:pt x="473" y="105"/>
                      <a:pt x="429" y="10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ïṡļiḋe">
                <a:extLst>
                  <a:ext uri="{FF2B5EF4-FFF2-40B4-BE49-F238E27FC236}">
                    <a16:creationId xmlns:a16="http://schemas.microsoft.com/office/drawing/2014/main" xmlns="" id="{0531CC0E-7460-4E86-BF44-42382761E09E}"/>
                  </a:ext>
                </a:extLst>
              </p:cNvPr>
              <p:cNvSpPr/>
              <p:nvPr/>
            </p:nvSpPr>
            <p:spPr bwMode="auto">
              <a:xfrm>
                <a:off x="4159448" y="4813804"/>
                <a:ext cx="250974" cy="82197"/>
              </a:xfrm>
              <a:custGeom>
                <a:avLst/>
                <a:gdLst>
                  <a:gd name="T0" fmla="*/ 421 w 496"/>
                  <a:gd name="T1" fmla="*/ 161 h 161"/>
                  <a:gd name="T2" fmla="*/ 17 w 496"/>
                  <a:gd name="T3" fmla="*/ 161 h 161"/>
                  <a:gd name="T4" fmla="*/ 1 w 496"/>
                  <a:gd name="T5" fmla="*/ 154 h 161"/>
                  <a:gd name="T6" fmla="*/ 61 w 496"/>
                  <a:gd name="T7" fmla="*/ 6 h 161"/>
                  <a:gd name="T8" fmla="*/ 82 w 496"/>
                  <a:gd name="T9" fmla="*/ 0 h 161"/>
                  <a:gd name="T10" fmla="*/ 479 w 496"/>
                  <a:gd name="T11" fmla="*/ 0 h 161"/>
                  <a:gd name="T12" fmla="*/ 494 w 496"/>
                  <a:gd name="T13" fmla="*/ 6 h 161"/>
                  <a:gd name="T14" fmla="*/ 441 w 496"/>
                  <a:gd name="T15" fmla="*/ 154 h 161"/>
                  <a:gd name="T16" fmla="*/ 421 w 496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6" h="161">
                    <a:moveTo>
                      <a:pt x="421" y="161"/>
                    </a:moveTo>
                    <a:cubicBezTo>
                      <a:pt x="17" y="161"/>
                      <a:pt x="17" y="161"/>
                      <a:pt x="17" y="161"/>
                    </a:cubicBezTo>
                    <a:cubicBezTo>
                      <a:pt x="6" y="161"/>
                      <a:pt x="0" y="158"/>
                      <a:pt x="1" y="154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2" y="3"/>
                      <a:pt x="72" y="0"/>
                      <a:pt x="82" y="0"/>
                    </a:cubicBezTo>
                    <a:cubicBezTo>
                      <a:pt x="479" y="0"/>
                      <a:pt x="479" y="0"/>
                      <a:pt x="479" y="0"/>
                    </a:cubicBezTo>
                    <a:cubicBezTo>
                      <a:pt x="489" y="0"/>
                      <a:pt x="496" y="3"/>
                      <a:pt x="494" y="6"/>
                    </a:cubicBezTo>
                    <a:cubicBezTo>
                      <a:pt x="441" y="154"/>
                      <a:pt x="441" y="154"/>
                      <a:pt x="441" y="154"/>
                    </a:cubicBezTo>
                    <a:cubicBezTo>
                      <a:pt x="440" y="158"/>
                      <a:pt x="431" y="161"/>
                      <a:pt x="421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íṩļïďê">
                <a:extLst>
                  <a:ext uri="{FF2B5EF4-FFF2-40B4-BE49-F238E27FC236}">
                    <a16:creationId xmlns:a16="http://schemas.microsoft.com/office/drawing/2014/main" xmlns="" id="{F1DEE287-9887-4BCE-A68D-BCC2D7BA39A6}"/>
                  </a:ext>
                </a:extLst>
              </p:cNvPr>
              <p:cNvSpPr/>
              <p:nvPr/>
            </p:nvSpPr>
            <p:spPr bwMode="auto">
              <a:xfrm>
                <a:off x="4532072" y="4909152"/>
                <a:ext cx="249878" cy="84389"/>
              </a:xfrm>
              <a:custGeom>
                <a:avLst/>
                <a:gdLst>
                  <a:gd name="T0" fmla="*/ 430 w 493"/>
                  <a:gd name="T1" fmla="*/ 168 h 168"/>
                  <a:gd name="T2" fmla="*/ 17 w 493"/>
                  <a:gd name="T3" fmla="*/ 168 h 168"/>
                  <a:gd name="T4" fmla="*/ 1 w 493"/>
                  <a:gd name="T5" fmla="*/ 161 h 168"/>
                  <a:gd name="T6" fmla="*/ 50 w 493"/>
                  <a:gd name="T7" fmla="*/ 7 h 168"/>
                  <a:gd name="T8" fmla="*/ 70 w 493"/>
                  <a:gd name="T9" fmla="*/ 0 h 168"/>
                  <a:gd name="T10" fmla="*/ 476 w 493"/>
                  <a:gd name="T11" fmla="*/ 0 h 168"/>
                  <a:gd name="T12" fmla="*/ 492 w 493"/>
                  <a:gd name="T13" fmla="*/ 7 h 168"/>
                  <a:gd name="T14" fmla="*/ 450 w 493"/>
                  <a:gd name="T15" fmla="*/ 161 h 168"/>
                  <a:gd name="T16" fmla="*/ 430 w 493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3" h="168">
                    <a:moveTo>
                      <a:pt x="430" y="168"/>
                    </a:moveTo>
                    <a:cubicBezTo>
                      <a:pt x="17" y="168"/>
                      <a:pt x="17" y="168"/>
                      <a:pt x="17" y="168"/>
                    </a:cubicBezTo>
                    <a:cubicBezTo>
                      <a:pt x="7" y="168"/>
                      <a:pt x="0" y="165"/>
                      <a:pt x="1" y="161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1" y="3"/>
                      <a:pt x="60" y="0"/>
                      <a:pt x="70" y="0"/>
                    </a:cubicBezTo>
                    <a:cubicBezTo>
                      <a:pt x="476" y="0"/>
                      <a:pt x="476" y="0"/>
                      <a:pt x="476" y="0"/>
                    </a:cubicBezTo>
                    <a:cubicBezTo>
                      <a:pt x="486" y="0"/>
                      <a:pt x="493" y="3"/>
                      <a:pt x="492" y="7"/>
                    </a:cubicBezTo>
                    <a:cubicBezTo>
                      <a:pt x="450" y="161"/>
                      <a:pt x="450" y="161"/>
                      <a:pt x="450" y="161"/>
                    </a:cubicBezTo>
                    <a:cubicBezTo>
                      <a:pt x="449" y="165"/>
                      <a:pt x="440" y="168"/>
                      <a:pt x="430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îś1iḓê">
                <a:extLst>
                  <a:ext uri="{FF2B5EF4-FFF2-40B4-BE49-F238E27FC236}">
                    <a16:creationId xmlns:a16="http://schemas.microsoft.com/office/drawing/2014/main" xmlns="" id="{07120DE9-8127-44D2-BBD4-D983C79D0C5A}"/>
                  </a:ext>
                </a:extLst>
              </p:cNvPr>
              <p:cNvSpPr/>
              <p:nvPr/>
            </p:nvSpPr>
            <p:spPr bwMode="auto">
              <a:xfrm>
                <a:off x="4561663" y="5007788"/>
                <a:ext cx="255357" cy="87676"/>
              </a:xfrm>
              <a:custGeom>
                <a:avLst/>
                <a:gdLst>
                  <a:gd name="T0" fmla="*/ 439 w 503"/>
                  <a:gd name="T1" fmla="*/ 175 h 175"/>
                  <a:gd name="T2" fmla="*/ 18 w 503"/>
                  <a:gd name="T3" fmla="*/ 175 h 175"/>
                  <a:gd name="T4" fmla="*/ 1 w 503"/>
                  <a:gd name="T5" fmla="*/ 168 h 175"/>
                  <a:gd name="T6" fmla="*/ 50 w 503"/>
                  <a:gd name="T7" fmla="*/ 7 h 175"/>
                  <a:gd name="T8" fmla="*/ 71 w 503"/>
                  <a:gd name="T9" fmla="*/ 0 h 175"/>
                  <a:gd name="T10" fmla="*/ 485 w 503"/>
                  <a:gd name="T11" fmla="*/ 0 h 175"/>
                  <a:gd name="T12" fmla="*/ 502 w 503"/>
                  <a:gd name="T13" fmla="*/ 7 h 175"/>
                  <a:gd name="T14" fmla="*/ 460 w 503"/>
                  <a:gd name="T15" fmla="*/ 168 h 175"/>
                  <a:gd name="T16" fmla="*/ 439 w 503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3" h="175">
                    <a:moveTo>
                      <a:pt x="439" y="175"/>
                    </a:moveTo>
                    <a:cubicBezTo>
                      <a:pt x="18" y="175"/>
                      <a:pt x="18" y="175"/>
                      <a:pt x="18" y="175"/>
                    </a:cubicBezTo>
                    <a:cubicBezTo>
                      <a:pt x="7" y="175"/>
                      <a:pt x="0" y="172"/>
                      <a:pt x="1" y="168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1" y="3"/>
                      <a:pt x="61" y="0"/>
                      <a:pt x="71" y="0"/>
                    </a:cubicBezTo>
                    <a:cubicBezTo>
                      <a:pt x="485" y="0"/>
                      <a:pt x="485" y="0"/>
                      <a:pt x="485" y="0"/>
                    </a:cubicBezTo>
                    <a:cubicBezTo>
                      <a:pt x="495" y="0"/>
                      <a:pt x="503" y="3"/>
                      <a:pt x="502" y="7"/>
                    </a:cubicBezTo>
                    <a:cubicBezTo>
                      <a:pt x="460" y="168"/>
                      <a:pt x="460" y="168"/>
                      <a:pt x="460" y="168"/>
                    </a:cubicBezTo>
                    <a:cubicBezTo>
                      <a:pt x="459" y="172"/>
                      <a:pt x="450" y="175"/>
                      <a:pt x="439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íšļíḋê">
                <a:extLst>
                  <a:ext uri="{FF2B5EF4-FFF2-40B4-BE49-F238E27FC236}">
                    <a16:creationId xmlns:a16="http://schemas.microsoft.com/office/drawing/2014/main" xmlns="" id="{6B0F6063-F429-4C3F-B2D7-ECD34C376D4F}"/>
                  </a:ext>
                </a:extLst>
              </p:cNvPr>
              <p:cNvSpPr/>
              <p:nvPr/>
            </p:nvSpPr>
            <p:spPr bwMode="auto">
              <a:xfrm>
                <a:off x="4676738" y="5109712"/>
                <a:ext cx="258645" cy="93156"/>
              </a:xfrm>
              <a:custGeom>
                <a:avLst/>
                <a:gdLst>
                  <a:gd name="T0" fmla="*/ 450 w 510"/>
                  <a:gd name="T1" fmla="*/ 183 h 183"/>
                  <a:gd name="T2" fmla="*/ 19 w 510"/>
                  <a:gd name="T3" fmla="*/ 183 h 183"/>
                  <a:gd name="T4" fmla="*/ 2 w 510"/>
                  <a:gd name="T5" fmla="*/ 176 h 183"/>
                  <a:gd name="T6" fmla="*/ 48 w 510"/>
                  <a:gd name="T7" fmla="*/ 8 h 183"/>
                  <a:gd name="T8" fmla="*/ 69 w 510"/>
                  <a:gd name="T9" fmla="*/ 0 h 183"/>
                  <a:gd name="T10" fmla="*/ 492 w 510"/>
                  <a:gd name="T11" fmla="*/ 0 h 183"/>
                  <a:gd name="T12" fmla="*/ 509 w 510"/>
                  <a:gd name="T13" fmla="*/ 8 h 183"/>
                  <a:gd name="T14" fmla="*/ 471 w 510"/>
                  <a:gd name="T15" fmla="*/ 176 h 183"/>
                  <a:gd name="T16" fmla="*/ 450 w 51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0" h="183">
                    <a:moveTo>
                      <a:pt x="450" y="183"/>
                    </a:moveTo>
                    <a:cubicBezTo>
                      <a:pt x="19" y="183"/>
                      <a:pt x="19" y="183"/>
                      <a:pt x="19" y="183"/>
                    </a:cubicBezTo>
                    <a:cubicBezTo>
                      <a:pt x="8" y="183"/>
                      <a:pt x="0" y="180"/>
                      <a:pt x="2" y="176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9" y="4"/>
                      <a:pt x="59" y="0"/>
                      <a:pt x="69" y="0"/>
                    </a:cubicBezTo>
                    <a:cubicBezTo>
                      <a:pt x="492" y="0"/>
                      <a:pt x="492" y="0"/>
                      <a:pt x="492" y="0"/>
                    </a:cubicBezTo>
                    <a:cubicBezTo>
                      <a:pt x="502" y="0"/>
                      <a:pt x="510" y="4"/>
                      <a:pt x="509" y="8"/>
                    </a:cubicBezTo>
                    <a:cubicBezTo>
                      <a:pt x="471" y="176"/>
                      <a:pt x="471" y="176"/>
                      <a:pt x="471" y="176"/>
                    </a:cubicBezTo>
                    <a:cubicBezTo>
                      <a:pt x="470" y="180"/>
                      <a:pt x="460" y="183"/>
                      <a:pt x="450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îsľiḍé">
                <a:extLst>
                  <a:ext uri="{FF2B5EF4-FFF2-40B4-BE49-F238E27FC236}">
                    <a16:creationId xmlns:a16="http://schemas.microsoft.com/office/drawing/2014/main" xmlns="" id="{0E2FB819-3A76-4814-B867-9E54AC462084}"/>
                  </a:ext>
                </a:extLst>
              </p:cNvPr>
              <p:cNvSpPr/>
              <p:nvPr/>
            </p:nvSpPr>
            <p:spPr bwMode="auto">
              <a:xfrm>
                <a:off x="3984095" y="5217115"/>
                <a:ext cx="281660" cy="109595"/>
              </a:xfrm>
              <a:custGeom>
                <a:avLst/>
                <a:gdLst>
                  <a:gd name="T0" fmla="*/ 459 w 556"/>
                  <a:gd name="T1" fmla="*/ 216 h 216"/>
                  <a:gd name="T2" fmla="*/ 20 w 556"/>
                  <a:gd name="T3" fmla="*/ 216 h 216"/>
                  <a:gd name="T4" fmla="*/ 2 w 556"/>
                  <a:gd name="T5" fmla="*/ 207 h 216"/>
                  <a:gd name="T6" fmla="*/ 83 w 556"/>
                  <a:gd name="T7" fmla="*/ 8 h 216"/>
                  <a:gd name="T8" fmla="*/ 107 w 556"/>
                  <a:gd name="T9" fmla="*/ 0 h 216"/>
                  <a:gd name="T10" fmla="*/ 536 w 556"/>
                  <a:gd name="T11" fmla="*/ 0 h 216"/>
                  <a:gd name="T12" fmla="*/ 554 w 556"/>
                  <a:gd name="T13" fmla="*/ 8 h 216"/>
                  <a:gd name="T14" fmla="*/ 483 w 556"/>
                  <a:gd name="T15" fmla="*/ 207 h 216"/>
                  <a:gd name="T16" fmla="*/ 459 w 556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6" h="216">
                    <a:moveTo>
                      <a:pt x="459" y="216"/>
                    </a:moveTo>
                    <a:cubicBezTo>
                      <a:pt x="20" y="216"/>
                      <a:pt x="20" y="216"/>
                      <a:pt x="20" y="216"/>
                    </a:cubicBezTo>
                    <a:cubicBezTo>
                      <a:pt x="8" y="216"/>
                      <a:pt x="0" y="212"/>
                      <a:pt x="2" y="207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5" y="3"/>
                      <a:pt x="95" y="0"/>
                      <a:pt x="107" y="0"/>
                    </a:cubicBezTo>
                    <a:cubicBezTo>
                      <a:pt x="536" y="0"/>
                      <a:pt x="536" y="0"/>
                      <a:pt x="536" y="0"/>
                    </a:cubicBezTo>
                    <a:cubicBezTo>
                      <a:pt x="548" y="0"/>
                      <a:pt x="556" y="3"/>
                      <a:pt x="554" y="8"/>
                    </a:cubicBezTo>
                    <a:cubicBezTo>
                      <a:pt x="483" y="207"/>
                      <a:pt x="483" y="207"/>
                      <a:pt x="483" y="207"/>
                    </a:cubicBezTo>
                    <a:cubicBezTo>
                      <a:pt x="481" y="212"/>
                      <a:pt x="470" y="216"/>
                      <a:pt x="459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íṥļîḍe">
                <a:extLst>
                  <a:ext uri="{FF2B5EF4-FFF2-40B4-BE49-F238E27FC236}">
                    <a16:creationId xmlns:a16="http://schemas.microsoft.com/office/drawing/2014/main" xmlns="" id="{448B29EC-7758-4978-8AA1-7A6E23C72346}"/>
                  </a:ext>
                </a:extLst>
              </p:cNvPr>
              <p:cNvSpPr/>
              <p:nvPr/>
            </p:nvSpPr>
            <p:spPr bwMode="auto">
              <a:xfrm>
                <a:off x="4281099" y="5217115"/>
                <a:ext cx="275085" cy="109595"/>
              </a:xfrm>
              <a:custGeom>
                <a:avLst/>
                <a:gdLst>
                  <a:gd name="T0" fmla="*/ 459 w 544"/>
                  <a:gd name="T1" fmla="*/ 216 h 216"/>
                  <a:gd name="T2" fmla="*/ 20 w 544"/>
                  <a:gd name="T3" fmla="*/ 216 h 216"/>
                  <a:gd name="T4" fmla="*/ 2 w 544"/>
                  <a:gd name="T5" fmla="*/ 207 h 216"/>
                  <a:gd name="T6" fmla="*/ 71 w 544"/>
                  <a:gd name="T7" fmla="*/ 8 h 216"/>
                  <a:gd name="T8" fmla="*/ 95 w 544"/>
                  <a:gd name="T9" fmla="*/ 0 h 216"/>
                  <a:gd name="T10" fmla="*/ 524 w 544"/>
                  <a:gd name="T11" fmla="*/ 0 h 216"/>
                  <a:gd name="T12" fmla="*/ 542 w 544"/>
                  <a:gd name="T13" fmla="*/ 8 h 216"/>
                  <a:gd name="T14" fmla="*/ 483 w 544"/>
                  <a:gd name="T15" fmla="*/ 207 h 216"/>
                  <a:gd name="T16" fmla="*/ 459 w 544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4" h="216">
                    <a:moveTo>
                      <a:pt x="459" y="216"/>
                    </a:moveTo>
                    <a:cubicBezTo>
                      <a:pt x="20" y="216"/>
                      <a:pt x="20" y="216"/>
                      <a:pt x="20" y="216"/>
                    </a:cubicBezTo>
                    <a:cubicBezTo>
                      <a:pt x="8" y="216"/>
                      <a:pt x="0" y="212"/>
                      <a:pt x="2" y="207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3" y="3"/>
                      <a:pt x="83" y="0"/>
                      <a:pt x="95" y="0"/>
                    </a:cubicBezTo>
                    <a:cubicBezTo>
                      <a:pt x="524" y="0"/>
                      <a:pt x="524" y="0"/>
                      <a:pt x="524" y="0"/>
                    </a:cubicBezTo>
                    <a:cubicBezTo>
                      <a:pt x="535" y="0"/>
                      <a:pt x="544" y="3"/>
                      <a:pt x="542" y="8"/>
                    </a:cubicBezTo>
                    <a:cubicBezTo>
                      <a:pt x="483" y="207"/>
                      <a:pt x="483" y="207"/>
                      <a:pt x="483" y="207"/>
                    </a:cubicBezTo>
                    <a:cubicBezTo>
                      <a:pt x="481" y="212"/>
                      <a:pt x="471" y="216"/>
                      <a:pt x="459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ṥļïḍè">
                <a:extLst>
                  <a:ext uri="{FF2B5EF4-FFF2-40B4-BE49-F238E27FC236}">
                    <a16:creationId xmlns:a16="http://schemas.microsoft.com/office/drawing/2014/main" xmlns="" id="{F2687017-7132-46D9-B276-9D925A917634}"/>
                  </a:ext>
                </a:extLst>
              </p:cNvPr>
              <p:cNvSpPr/>
              <p:nvPr/>
            </p:nvSpPr>
            <p:spPr bwMode="auto">
              <a:xfrm>
                <a:off x="4568239" y="5217115"/>
                <a:ext cx="269605" cy="109595"/>
              </a:xfrm>
              <a:custGeom>
                <a:avLst/>
                <a:gdLst>
                  <a:gd name="T0" fmla="*/ 459 w 532"/>
                  <a:gd name="T1" fmla="*/ 216 h 216"/>
                  <a:gd name="T2" fmla="*/ 20 w 532"/>
                  <a:gd name="T3" fmla="*/ 216 h 216"/>
                  <a:gd name="T4" fmla="*/ 2 w 532"/>
                  <a:gd name="T5" fmla="*/ 207 h 216"/>
                  <a:gd name="T6" fmla="*/ 60 w 532"/>
                  <a:gd name="T7" fmla="*/ 8 h 216"/>
                  <a:gd name="T8" fmla="*/ 83 w 532"/>
                  <a:gd name="T9" fmla="*/ 0 h 216"/>
                  <a:gd name="T10" fmla="*/ 512 w 532"/>
                  <a:gd name="T11" fmla="*/ 0 h 216"/>
                  <a:gd name="T12" fmla="*/ 531 w 532"/>
                  <a:gd name="T13" fmla="*/ 8 h 216"/>
                  <a:gd name="T14" fmla="*/ 483 w 532"/>
                  <a:gd name="T15" fmla="*/ 207 h 216"/>
                  <a:gd name="T16" fmla="*/ 459 w 532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2" h="216">
                    <a:moveTo>
                      <a:pt x="459" y="216"/>
                    </a:moveTo>
                    <a:cubicBezTo>
                      <a:pt x="20" y="216"/>
                      <a:pt x="20" y="216"/>
                      <a:pt x="20" y="216"/>
                    </a:cubicBezTo>
                    <a:cubicBezTo>
                      <a:pt x="9" y="216"/>
                      <a:pt x="0" y="212"/>
                      <a:pt x="2" y="207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1" y="3"/>
                      <a:pt x="71" y="0"/>
                      <a:pt x="83" y="0"/>
                    </a:cubicBezTo>
                    <a:cubicBezTo>
                      <a:pt x="512" y="0"/>
                      <a:pt x="512" y="0"/>
                      <a:pt x="512" y="0"/>
                    </a:cubicBezTo>
                    <a:cubicBezTo>
                      <a:pt x="524" y="0"/>
                      <a:pt x="532" y="3"/>
                      <a:pt x="531" y="8"/>
                    </a:cubicBezTo>
                    <a:cubicBezTo>
                      <a:pt x="483" y="207"/>
                      <a:pt x="483" y="207"/>
                      <a:pt x="483" y="207"/>
                    </a:cubicBezTo>
                    <a:cubicBezTo>
                      <a:pt x="481" y="212"/>
                      <a:pt x="471" y="216"/>
                      <a:pt x="459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Sḷïḍè">
                <a:extLst>
                  <a:ext uri="{FF2B5EF4-FFF2-40B4-BE49-F238E27FC236}">
                    <a16:creationId xmlns:a16="http://schemas.microsoft.com/office/drawing/2014/main" xmlns="" id="{171D6B76-AED1-484A-842A-E7446A2E914A}"/>
                  </a:ext>
                </a:extLst>
              </p:cNvPr>
              <p:cNvSpPr/>
              <p:nvPr/>
            </p:nvSpPr>
            <p:spPr bwMode="auto">
              <a:xfrm>
                <a:off x="4858667" y="5217115"/>
                <a:ext cx="335362" cy="109595"/>
              </a:xfrm>
              <a:custGeom>
                <a:avLst/>
                <a:gdLst>
                  <a:gd name="T0" fmla="*/ 602 w 662"/>
                  <a:gd name="T1" fmla="*/ 216 h 216"/>
                  <a:gd name="T2" fmla="*/ 23 w 662"/>
                  <a:gd name="T3" fmla="*/ 216 h 216"/>
                  <a:gd name="T4" fmla="*/ 1 w 662"/>
                  <a:gd name="T5" fmla="*/ 206 h 216"/>
                  <a:gd name="T6" fmla="*/ 47 w 662"/>
                  <a:gd name="T7" fmla="*/ 9 h 216"/>
                  <a:gd name="T8" fmla="*/ 73 w 662"/>
                  <a:gd name="T9" fmla="*/ 0 h 216"/>
                  <a:gd name="T10" fmla="*/ 640 w 662"/>
                  <a:gd name="T11" fmla="*/ 0 h 216"/>
                  <a:gd name="T12" fmla="*/ 661 w 662"/>
                  <a:gd name="T13" fmla="*/ 9 h 216"/>
                  <a:gd name="T14" fmla="*/ 628 w 662"/>
                  <a:gd name="T15" fmla="*/ 206 h 216"/>
                  <a:gd name="T16" fmla="*/ 602 w 662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2" h="216">
                    <a:moveTo>
                      <a:pt x="602" y="216"/>
                    </a:moveTo>
                    <a:cubicBezTo>
                      <a:pt x="23" y="216"/>
                      <a:pt x="23" y="216"/>
                      <a:pt x="23" y="216"/>
                    </a:cubicBezTo>
                    <a:cubicBezTo>
                      <a:pt x="9" y="216"/>
                      <a:pt x="0" y="211"/>
                      <a:pt x="1" y="206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4"/>
                      <a:pt x="60" y="0"/>
                      <a:pt x="73" y="0"/>
                    </a:cubicBezTo>
                    <a:cubicBezTo>
                      <a:pt x="640" y="0"/>
                      <a:pt x="640" y="0"/>
                      <a:pt x="640" y="0"/>
                    </a:cubicBezTo>
                    <a:cubicBezTo>
                      <a:pt x="653" y="0"/>
                      <a:pt x="662" y="4"/>
                      <a:pt x="661" y="9"/>
                    </a:cubicBezTo>
                    <a:cubicBezTo>
                      <a:pt x="628" y="206"/>
                      <a:pt x="628" y="206"/>
                      <a:pt x="628" y="206"/>
                    </a:cubicBezTo>
                    <a:cubicBezTo>
                      <a:pt x="627" y="211"/>
                      <a:pt x="615" y="216"/>
                      <a:pt x="602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ïŝļïḑé">
                <a:extLst>
                  <a:ext uri="{FF2B5EF4-FFF2-40B4-BE49-F238E27FC236}">
                    <a16:creationId xmlns:a16="http://schemas.microsoft.com/office/drawing/2014/main" xmlns="" id="{B343964A-0954-493B-83D4-C15594F3645D}"/>
                  </a:ext>
                </a:extLst>
              </p:cNvPr>
              <p:cNvSpPr/>
              <p:nvPr/>
            </p:nvSpPr>
            <p:spPr bwMode="auto">
              <a:xfrm>
                <a:off x="6648361" y="5217115"/>
                <a:ext cx="330978" cy="109595"/>
              </a:xfrm>
              <a:custGeom>
                <a:avLst/>
                <a:gdLst>
                  <a:gd name="T0" fmla="*/ 629 w 652"/>
                  <a:gd name="T1" fmla="*/ 216 h 216"/>
                  <a:gd name="T2" fmla="*/ 50 w 652"/>
                  <a:gd name="T3" fmla="*/ 216 h 216"/>
                  <a:gd name="T4" fmla="*/ 24 w 652"/>
                  <a:gd name="T5" fmla="*/ 206 h 216"/>
                  <a:gd name="T6" fmla="*/ 1 w 652"/>
                  <a:gd name="T7" fmla="*/ 9 h 216"/>
                  <a:gd name="T8" fmla="*/ 24 w 652"/>
                  <a:gd name="T9" fmla="*/ 0 h 216"/>
                  <a:gd name="T10" fmla="*/ 590 w 652"/>
                  <a:gd name="T11" fmla="*/ 0 h 216"/>
                  <a:gd name="T12" fmla="*/ 616 w 652"/>
                  <a:gd name="T13" fmla="*/ 9 h 216"/>
                  <a:gd name="T14" fmla="*/ 651 w 652"/>
                  <a:gd name="T15" fmla="*/ 206 h 216"/>
                  <a:gd name="T16" fmla="*/ 629 w 652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2" h="216">
                    <a:moveTo>
                      <a:pt x="629" y="216"/>
                    </a:moveTo>
                    <a:cubicBezTo>
                      <a:pt x="50" y="216"/>
                      <a:pt x="50" y="216"/>
                      <a:pt x="50" y="216"/>
                    </a:cubicBezTo>
                    <a:cubicBezTo>
                      <a:pt x="36" y="216"/>
                      <a:pt x="25" y="211"/>
                      <a:pt x="24" y="206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4"/>
                      <a:pt x="10" y="0"/>
                      <a:pt x="24" y="0"/>
                    </a:cubicBezTo>
                    <a:cubicBezTo>
                      <a:pt x="590" y="0"/>
                      <a:pt x="590" y="0"/>
                      <a:pt x="590" y="0"/>
                    </a:cubicBezTo>
                    <a:cubicBezTo>
                      <a:pt x="603" y="0"/>
                      <a:pt x="615" y="4"/>
                      <a:pt x="616" y="9"/>
                    </a:cubicBezTo>
                    <a:cubicBezTo>
                      <a:pt x="651" y="206"/>
                      <a:pt x="651" y="206"/>
                      <a:pt x="651" y="206"/>
                    </a:cubicBezTo>
                    <a:cubicBezTo>
                      <a:pt x="652" y="211"/>
                      <a:pt x="642" y="216"/>
                      <a:pt x="629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íṩ1îḍe">
                <a:extLst>
                  <a:ext uri="{FF2B5EF4-FFF2-40B4-BE49-F238E27FC236}">
                    <a16:creationId xmlns:a16="http://schemas.microsoft.com/office/drawing/2014/main" xmlns="" id="{A5C14EF8-FD32-4A4E-AA63-B139F085384D}"/>
                  </a:ext>
                </a:extLst>
              </p:cNvPr>
              <p:cNvSpPr/>
              <p:nvPr/>
            </p:nvSpPr>
            <p:spPr bwMode="auto">
              <a:xfrm>
                <a:off x="7014410" y="5217115"/>
                <a:ext cx="259741" cy="109595"/>
              </a:xfrm>
              <a:custGeom>
                <a:avLst/>
                <a:gdLst>
                  <a:gd name="T0" fmla="*/ 494 w 514"/>
                  <a:gd name="T1" fmla="*/ 216 h 216"/>
                  <a:gd name="T2" fmla="*/ 61 w 514"/>
                  <a:gd name="T3" fmla="*/ 216 h 216"/>
                  <a:gd name="T4" fmla="*/ 39 w 514"/>
                  <a:gd name="T5" fmla="*/ 207 h 216"/>
                  <a:gd name="T6" fmla="*/ 1 w 514"/>
                  <a:gd name="T7" fmla="*/ 8 h 216"/>
                  <a:gd name="T8" fmla="*/ 20 w 514"/>
                  <a:gd name="T9" fmla="*/ 0 h 216"/>
                  <a:gd name="T10" fmla="*/ 443 w 514"/>
                  <a:gd name="T11" fmla="*/ 0 h 216"/>
                  <a:gd name="T12" fmla="*/ 466 w 514"/>
                  <a:gd name="T13" fmla="*/ 8 h 216"/>
                  <a:gd name="T14" fmla="*/ 513 w 514"/>
                  <a:gd name="T15" fmla="*/ 207 h 216"/>
                  <a:gd name="T16" fmla="*/ 494 w 514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4" h="216">
                    <a:moveTo>
                      <a:pt x="494" y="216"/>
                    </a:moveTo>
                    <a:cubicBezTo>
                      <a:pt x="61" y="216"/>
                      <a:pt x="61" y="216"/>
                      <a:pt x="61" y="216"/>
                    </a:cubicBezTo>
                    <a:cubicBezTo>
                      <a:pt x="50" y="216"/>
                      <a:pt x="40" y="212"/>
                      <a:pt x="39" y="20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3"/>
                      <a:pt x="8" y="0"/>
                      <a:pt x="20" y="0"/>
                    </a:cubicBezTo>
                    <a:cubicBezTo>
                      <a:pt x="443" y="0"/>
                      <a:pt x="443" y="0"/>
                      <a:pt x="443" y="0"/>
                    </a:cubicBezTo>
                    <a:cubicBezTo>
                      <a:pt x="454" y="0"/>
                      <a:pt x="465" y="3"/>
                      <a:pt x="466" y="8"/>
                    </a:cubicBezTo>
                    <a:cubicBezTo>
                      <a:pt x="513" y="207"/>
                      <a:pt x="513" y="207"/>
                      <a:pt x="513" y="207"/>
                    </a:cubicBezTo>
                    <a:cubicBezTo>
                      <a:pt x="514" y="212"/>
                      <a:pt x="506" y="216"/>
                      <a:pt x="494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$1ïḑè">
                <a:extLst>
                  <a:ext uri="{FF2B5EF4-FFF2-40B4-BE49-F238E27FC236}">
                    <a16:creationId xmlns:a16="http://schemas.microsoft.com/office/drawing/2014/main" xmlns="" id="{705AC873-D20A-4601-8D42-74A511DB8CF9}"/>
                  </a:ext>
                </a:extLst>
              </p:cNvPr>
              <p:cNvSpPr/>
              <p:nvPr/>
            </p:nvSpPr>
            <p:spPr bwMode="auto">
              <a:xfrm>
                <a:off x="5222524" y="5217115"/>
                <a:ext cx="1403918" cy="109595"/>
              </a:xfrm>
              <a:custGeom>
                <a:avLst/>
                <a:gdLst>
                  <a:gd name="T0" fmla="*/ 2722 w 2772"/>
                  <a:gd name="T1" fmla="*/ 216 h 216"/>
                  <a:gd name="T2" fmla="*/ 50 w 2772"/>
                  <a:gd name="T3" fmla="*/ 216 h 216"/>
                  <a:gd name="T4" fmla="*/ 2 w 2772"/>
                  <a:gd name="T5" fmla="*/ 195 h 216"/>
                  <a:gd name="T6" fmla="*/ 31 w 2772"/>
                  <a:gd name="T7" fmla="*/ 20 h 216"/>
                  <a:gd name="T8" fmla="*/ 84 w 2772"/>
                  <a:gd name="T9" fmla="*/ 0 h 216"/>
                  <a:gd name="T10" fmla="*/ 2699 w 2772"/>
                  <a:gd name="T11" fmla="*/ 0 h 216"/>
                  <a:gd name="T12" fmla="*/ 2751 w 2772"/>
                  <a:gd name="T13" fmla="*/ 20 h 216"/>
                  <a:gd name="T14" fmla="*/ 2771 w 2772"/>
                  <a:gd name="T15" fmla="*/ 195 h 216"/>
                  <a:gd name="T16" fmla="*/ 2722 w 2772"/>
                  <a:gd name="T17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2" h="216">
                    <a:moveTo>
                      <a:pt x="2722" y="216"/>
                    </a:moveTo>
                    <a:cubicBezTo>
                      <a:pt x="50" y="216"/>
                      <a:pt x="50" y="216"/>
                      <a:pt x="50" y="216"/>
                    </a:cubicBezTo>
                    <a:cubicBezTo>
                      <a:pt x="22" y="216"/>
                      <a:pt x="0" y="206"/>
                      <a:pt x="2" y="19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3" y="9"/>
                      <a:pt x="56" y="0"/>
                      <a:pt x="84" y="0"/>
                    </a:cubicBezTo>
                    <a:cubicBezTo>
                      <a:pt x="2699" y="0"/>
                      <a:pt x="2699" y="0"/>
                      <a:pt x="2699" y="0"/>
                    </a:cubicBezTo>
                    <a:cubicBezTo>
                      <a:pt x="2727" y="0"/>
                      <a:pt x="2750" y="9"/>
                      <a:pt x="2751" y="20"/>
                    </a:cubicBezTo>
                    <a:cubicBezTo>
                      <a:pt x="2771" y="195"/>
                      <a:pt x="2771" y="195"/>
                      <a:pt x="2771" y="195"/>
                    </a:cubicBezTo>
                    <a:cubicBezTo>
                      <a:pt x="2772" y="206"/>
                      <a:pt x="2750" y="216"/>
                      <a:pt x="2722" y="216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iSḻïde">
                <a:extLst>
                  <a:ext uri="{FF2B5EF4-FFF2-40B4-BE49-F238E27FC236}">
                    <a16:creationId xmlns:a16="http://schemas.microsoft.com/office/drawing/2014/main" xmlns="" id="{2B1F832F-E928-482F-B58C-800EEF33610E}"/>
                  </a:ext>
                </a:extLst>
              </p:cNvPr>
              <p:cNvSpPr/>
              <p:nvPr/>
            </p:nvSpPr>
            <p:spPr bwMode="auto">
              <a:xfrm>
                <a:off x="4959495" y="5109712"/>
                <a:ext cx="253166" cy="93156"/>
              </a:xfrm>
              <a:custGeom>
                <a:avLst/>
                <a:gdLst>
                  <a:gd name="T0" fmla="*/ 450 w 500"/>
                  <a:gd name="T1" fmla="*/ 183 h 183"/>
                  <a:gd name="T2" fmla="*/ 19 w 500"/>
                  <a:gd name="T3" fmla="*/ 183 h 183"/>
                  <a:gd name="T4" fmla="*/ 1 w 500"/>
                  <a:gd name="T5" fmla="*/ 176 h 183"/>
                  <a:gd name="T6" fmla="*/ 38 w 500"/>
                  <a:gd name="T7" fmla="*/ 8 h 183"/>
                  <a:gd name="T8" fmla="*/ 59 w 500"/>
                  <a:gd name="T9" fmla="*/ 0 h 183"/>
                  <a:gd name="T10" fmla="*/ 482 w 500"/>
                  <a:gd name="T11" fmla="*/ 0 h 183"/>
                  <a:gd name="T12" fmla="*/ 499 w 500"/>
                  <a:gd name="T13" fmla="*/ 8 h 183"/>
                  <a:gd name="T14" fmla="*/ 471 w 500"/>
                  <a:gd name="T15" fmla="*/ 176 h 183"/>
                  <a:gd name="T16" fmla="*/ 450 w 50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0" h="183">
                    <a:moveTo>
                      <a:pt x="450" y="183"/>
                    </a:moveTo>
                    <a:cubicBezTo>
                      <a:pt x="19" y="183"/>
                      <a:pt x="19" y="183"/>
                      <a:pt x="19" y="183"/>
                    </a:cubicBezTo>
                    <a:cubicBezTo>
                      <a:pt x="8" y="183"/>
                      <a:pt x="0" y="180"/>
                      <a:pt x="1" y="176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9" y="4"/>
                      <a:pt x="48" y="0"/>
                      <a:pt x="59" y="0"/>
                    </a:cubicBezTo>
                    <a:cubicBezTo>
                      <a:pt x="482" y="0"/>
                      <a:pt x="482" y="0"/>
                      <a:pt x="482" y="0"/>
                    </a:cubicBezTo>
                    <a:cubicBezTo>
                      <a:pt x="492" y="0"/>
                      <a:pt x="500" y="4"/>
                      <a:pt x="499" y="8"/>
                    </a:cubicBezTo>
                    <a:cubicBezTo>
                      <a:pt x="471" y="176"/>
                      <a:pt x="471" y="176"/>
                      <a:pt x="471" y="176"/>
                    </a:cubicBezTo>
                    <a:cubicBezTo>
                      <a:pt x="470" y="180"/>
                      <a:pt x="460" y="183"/>
                      <a:pt x="450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iŝļide">
                <a:extLst>
                  <a:ext uri="{FF2B5EF4-FFF2-40B4-BE49-F238E27FC236}">
                    <a16:creationId xmlns:a16="http://schemas.microsoft.com/office/drawing/2014/main" xmlns="" id="{F40E25A4-B294-41BA-95BB-44732E20C313}"/>
                  </a:ext>
                </a:extLst>
              </p:cNvPr>
              <p:cNvSpPr/>
              <p:nvPr/>
            </p:nvSpPr>
            <p:spPr bwMode="auto">
              <a:xfrm>
                <a:off x="5243347" y="5109712"/>
                <a:ext cx="247686" cy="93156"/>
              </a:xfrm>
              <a:custGeom>
                <a:avLst/>
                <a:gdLst>
                  <a:gd name="T0" fmla="*/ 449 w 489"/>
                  <a:gd name="T1" fmla="*/ 183 h 183"/>
                  <a:gd name="T2" fmla="*/ 18 w 489"/>
                  <a:gd name="T3" fmla="*/ 183 h 183"/>
                  <a:gd name="T4" fmla="*/ 0 w 489"/>
                  <a:gd name="T5" fmla="*/ 176 h 183"/>
                  <a:gd name="T6" fmla="*/ 28 w 489"/>
                  <a:gd name="T7" fmla="*/ 8 h 183"/>
                  <a:gd name="T8" fmla="*/ 48 w 489"/>
                  <a:gd name="T9" fmla="*/ 0 h 183"/>
                  <a:gd name="T10" fmla="*/ 471 w 489"/>
                  <a:gd name="T11" fmla="*/ 0 h 183"/>
                  <a:gd name="T12" fmla="*/ 489 w 489"/>
                  <a:gd name="T13" fmla="*/ 8 h 183"/>
                  <a:gd name="T14" fmla="*/ 469 w 489"/>
                  <a:gd name="T15" fmla="*/ 176 h 183"/>
                  <a:gd name="T16" fmla="*/ 449 w 489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9" h="183">
                    <a:moveTo>
                      <a:pt x="449" y="183"/>
                    </a:moveTo>
                    <a:cubicBezTo>
                      <a:pt x="18" y="183"/>
                      <a:pt x="18" y="183"/>
                      <a:pt x="18" y="183"/>
                    </a:cubicBezTo>
                    <a:cubicBezTo>
                      <a:pt x="8" y="183"/>
                      <a:pt x="0" y="180"/>
                      <a:pt x="0" y="176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4"/>
                      <a:pt x="37" y="0"/>
                      <a:pt x="48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81" y="0"/>
                      <a:pt x="489" y="4"/>
                      <a:pt x="489" y="8"/>
                    </a:cubicBezTo>
                    <a:cubicBezTo>
                      <a:pt x="469" y="176"/>
                      <a:pt x="469" y="176"/>
                      <a:pt x="469" y="176"/>
                    </a:cubicBezTo>
                    <a:cubicBezTo>
                      <a:pt x="469" y="180"/>
                      <a:pt x="460" y="183"/>
                      <a:pt x="449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išḷïḋé">
                <a:extLst>
                  <a:ext uri="{FF2B5EF4-FFF2-40B4-BE49-F238E27FC236}">
                    <a16:creationId xmlns:a16="http://schemas.microsoft.com/office/drawing/2014/main" xmlns="" id="{80F44B8B-6636-47A3-A4E5-A21FC39515D2}"/>
                  </a:ext>
                </a:extLst>
              </p:cNvPr>
              <p:cNvSpPr/>
              <p:nvPr/>
            </p:nvSpPr>
            <p:spPr bwMode="auto">
              <a:xfrm>
                <a:off x="5526103" y="5109712"/>
                <a:ext cx="242206" cy="93156"/>
              </a:xfrm>
              <a:custGeom>
                <a:avLst/>
                <a:gdLst>
                  <a:gd name="T0" fmla="*/ 449 w 479"/>
                  <a:gd name="T1" fmla="*/ 183 h 183"/>
                  <a:gd name="T2" fmla="*/ 19 w 479"/>
                  <a:gd name="T3" fmla="*/ 183 h 183"/>
                  <a:gd name="T4" fmla="*/ 0 w 479"/>
                  <a:gd name="T5" fmla="*/ 176 h 183"/>
                  <a:gd name="T6" fmla="*/ 18 w 479"/>
                  <a:gd name="T7" fmla="*/ 8 h 183"/>
                  <a:gd name="T8" fmla="*/ 38 w 479"/>
                  <a:gd name="T9" fmla="*/ 0 h 183"/>
                  <a:gd name="T10" fmla="*/ 460 w 479"/>
                  <a:gd name="T11" fmla="*/ 0 h 183"/>
                  <a:gd name="T12" fmla="*/ 479 w 479"/>
                  <a:gd name="T13" fmla="*/ 8 h 183"/>
                  <a:gd name="T14" fmla="*/ 469 w 479"/>
                  <a:gd name="T15" fmla="*/ 176 h 183"/>
                  <a:gd name="T16" fmla="*/ 449 w 479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9" h="183">
                    <a:moveTo>
                      <a:pt x="449" y="183"/>
                    </a:moveTo>
                    <a:cubicBezTo>
                      <a:pt x="19" y="183"/>
                      <a:pt x="19" y="183"/>
                      <a:pt x="19" y="183"/>
                    </a:cubicBezTo>
                    <a:cubicBezTo>
                      <a:pt x="8" y="183"/>
                      <a:pt x="0" y="180"/>
                      <a:pt x="0" y="176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4"/>
                      <a:pt x="27" y="0"/>
                      <a:pt x="38" y="0"/>
                    </a:cubicBezTo>
                    <a:cubicBezTo>
                      <a:pt x="460" y="0"/>
                      <a:pt x="460" y="0"/>
                      <a:pt x="460" y="0"/>
                    </a:cubicBezTo>
                    <a:cubicBezTo>
                      <a:pt x="471" y="0"/>
                      <a:pt x="479" y="4"/>
                      <a:pt x="479" y="8"/>
                    </a:cubicBezTo>
                    <a:cubicBezTo>
                      <a:pt x="469" y="176"/>
                      <a:pt x="469" y="176"/>
                      <a:pt x="469" y="176"/>
                    </a:cubicBezTo>
                    <a:cubicBezTo>
                      <a:pt x="469" y="180"/>
                      <a:pt x="460" y="183"/>
                      <a:pt x="449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iṥḻiḋê">
                <a:extLst>
                  <a:ext uri="{FF2B5EF4-FFF2-40B4-BE49-F238E27FC236}">
                    <a16:creationId xmlns:a16="http://schemas.microsoft.com/office/drawing/2014/main" xmlns="" id="{9B4A80EB-814D-4819-9DE4-8D0F7DC1E12F}"/>
                  </a:ext>
                </a:extLst>
              </p:cNvPr>
              <p:cNvSpPr/>
              <p:nvPr/>
            </p:nvSpPr>
            <p:spPr bwMode="auto">
              <a:xfrm>
                <a:off x="5808860" y="5109712"/>
                <a:ext cx="237822" cy="93156"/>
              </a:xfrm>
              <a:custGeom>
                <a:avLst/>
                <a:gdLst>
                  <a:gd name="T0" fmla="*/ 450 w 469"/>
                  <a:gd name="T1" fmla="*/ 183 h 183"/>
                  <a:gd name="T2" fmla="*/ 19 w 469"/>
                  <a:gd name="T3" fmla="*/ 183 h 183"/>
                  <a:gd name="T4" fmla="*/ 0 w 469"/>
                  <a:gd name="T5" fmla="*/ 176 h 183"/>
                  <a:gd name="T6" fmla="*/ 8 w 469"/>
                  <a:gd name="T7" fmla="*/ 8 h 183"/>
                  <a:gd name="T8" fmla="*/ 28 w 469"/>
                  <a:gd name="T9" fmla="*/ 0 h 183"/>
                  <a:gd name="T10" fmla="*/ 450 w 469"/>
                  <a:gd name="T11" fmla="*/ 0 h 183"/>
                  <a:gd name="T12" fmla="*/ 469 w 469"/>
                  <a:gd name="T13" fmla="*/ 8 h 183"/>
                  <a:gd name="T14" fmla="*/ 469 w 469"/>
                  <a:gd name="T15" fmla="*/ 176 h 183"/>
                  <a:gd name="T16" fmla="*/ 450 w 469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9" h="183">
                    <a:moveTo>
                      <a:pt x="450" y="183"/>
                    </a:moveTo>
                    <a:cubicBezTo>
                      <a:pt x="19" y="183"/>
                      <a:pt x="19" y="183"/>
                      <a:pt x="19" y="183"/>
                    </a:cubicBezTo>
                    <a:cubicBezTo>
                      <a:pt x="8" y="183"/>
                      <a:pt x="0" y="180"/>
                      <a:pt x="0" y="17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4"/>
                      <a:pt x="17" y="0"/>
                      <a:pt x="28" y="0"/>
                    </a:cubicBezTo>
                    <a:cubicBezTo>
                      <a:pt x="450" y="0"/>
                      <a:pt x="450" y="0"/>
                      <a:pt x="450" y="0"/>
                    </a:cubicBezTo>
                    <a:cubicBezTo>
                      <a:pt x="461" y="0"/>
                      <a:pt x="469" y="4"/>
                      <a:pt x="469" y="8"/>
                    </a:cubicBezTo>
                    <a:cubicBezTo>
                      <a:pt x="469" y="176"/>
                      <a:pt x="469" y="176"/>
                      <a:pt x="469" y="176"/>
                    </a:cubicBezTo>
                    <a:cubicBezTo>
                      <a:pt x="469" y="180"/>
                      <a:pt x="460" y="183"/>
                      <a:pt x="450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ïś1íde">
                <a:extLst>
                  <a:ext uri="{FF2B5EF4-FFF2-40B4-BE49-F238E27FC236}">
                    <a16:creationId xmlns:a16="http://schemas.microsoft.com/office/drawing/2014/main" xmlns="" id="{FAF9F860-F4D4-4186-8FFF-30C234ECBE9F}"/>
                  </a:ext>
                </a:extLst>
              </p:cNvPr>
              <p:cNvSpPr/>
              <p:nvPr/>
            </p:nvSpPr>
            <p:spPr bwMode="auto">
              <a:xfrm>
                <a:off x="6091616" y="5109712"/>
                <a:ext cx="237822" cy="93156"/>
              </a:xfrm>
              <a:custGeom>
                <a:avLst/>
                <a:gdLst>
                  <a:gd name="T0" fmla="*/ 451 w 470"/>
                  <a:gd name="T1" fmla="*/ 183 h 183"/>
                  <a:gd name="T2" fmla="*/ 20 w 470"/>
                  <a:gd name="T3" fmla="*/ 183 h 183"/>
                  <a:gd name="T4" fmla="*/ 1 w 470"/>
                  <a:gd name="T5" fmla="*/ 176 h 183"/>
                  <a:gd name="T6" fmla="*/ 0 w 470"/>
                  <a:gd name="T7" fmla="*/ 8 h 183"/>
                  <a:gd name="T8" fmla="*/ 19 w 470"/>
                  <a:gd name="T9" fmla="*/ 0 h 183"/>
                  <a:gd name="T10" fmla="*/ 441 w 470"/>
                  <a:gd name="T11" fmla="*/ 0 h 183"/>
                  <a:gd name="T12" fmla="*/ 461 w 470"/>
                  <a:gd name="T13" fmla="*/ 8 h 183"/>
                  <a:gd name="T14" fmla="*/ 470 w 470"/>
                  <a:gd name="T15" fmla="*/ 176 h 183"/>
                  <a:gd name="T16" fmla="*/ 451 w 47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0" h="183">
                    <a:moveTo>
                      <a:pt x="451" y="183"/>
                    </a:moveTo>
                    <a:cubicBezTo>
                      <a:pt x="20" y="183"/>
                      <a:pt x="20" y="183"/>
                      <a:pt x="20" y="183"/>
                    </a:cubicBezTo>
                    <a:cubicBezTo>
                      <a:pt x="9" y="183"/>
                      <a:pt x="1" y="180"/>
                      <a:pt x="1" y="17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8" y="0"/>
                      <a:pt x="19" y="0"/>
                    </a:cubicBezTo>
                    <a:cubicBezTo>
                      <a:pt x="441" y="0"/>
                      <a:pt x="441" y="0"/>
                      <a:pt x="441" y="0"/>
                    </a:cubicBezTo>
                    <a:cubicBezTo>
                      <a:pt x="452" y="0"/>
                      <a:pt x="460" y="4"/>
                      <a:pt x="461" y="8"/>
                    </a:cubicBezTo>
                    <a:cubicBezTo>
                      <a:pt x="470" y="176"/>
                      <a:pt x="470" y="176"/>
                      <a:pt x="470" y="176"/>
                    </a:cubicBezTo>
                    <a:cubicBezTo>
                      <a:pt x="470" y="180"/>
                      <a:pt x="462" y="183"/>
                      <a:pt x="451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íśľíḑè">
                <a:extLst>
                  <a:ext uri="{FF2B5EF4-FFF2-40B4-BE49-F238E27FC236}">
                    <a16:creationId xmlns:a16="http://schemas.microsoft.com/office/drawing/2014/main" xmlns="" id="{56769CF3-04EC-4877-9360-99A2A485473A}"/>
                  </a:ext>
                </a:extLst>
              </p:cNvPr>
              <p:cNvSpPr/>
              <p:nvPr/>
            </p:nvSpPr>
            <p:spPr bwMode="auto">
              <a:xfrm>
                <a:off x="6369989" y="5109712"/>
                <a:ext cx="242206" cy="93156"/>
              </a:xfrm>
              <a:custGeom>
                <a:avLst/>
                <a:gdLst>
                  <a:gd name="T0" fmla="*/ 461 w 480"/>
                  <a:gd name="T1" fmla="*/ 183 h 183"/>
                  <a:gd name="T2" fmla="*/ 30 w 480"/>
                  <a:gd name="T3" fmla="*/ 183 h 183"/>
                  <a:gd name="T4" fmla="*/ 11 w 480"/>
                  <a:gd name="T5" fmla="*/ 176 h 183"/>
                  <a:gd name="T6" fmla="*/ 0 w 480"/>
                  <a:gd name="T7" fmla="*/ 8 h 183"/>
                  <a:gd name="T8" fmla="*/ 18 w 480"/>
                  <a:gd name="T9" fmla="*/ 0 h 183"/>
                  <a:gd name="T10" fmla="*/ 441 w 480"/>
                  <a:gd name="T11" fmla="*/ 0 h 183"/>
                  <a:gd name="T12" fmla="*/ 461 w 480"/>
                  <a:gd name="T13" fmla="*/ 8 h 183"/>
                  <a:gd name="T14" fmla="*/ 480 w 480"/>
                  <a:gd name="T15" fmla="*/ 176 h 183"/>
                  <a:gd name="T16" fmla="*/ 461 w 48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0" h="183">
                    <a:moveTo>
                      <a:pt x="461" y="183"/>
                    </a:moveTo>
                    <a:cubicBezTo>
                      <a:pt x="30" y="183"/>
                      <a:pt x="30" y="183"/>
                      <a:pt x="30" y="183"/>
                    </a:cubicBezTo>
                    <a:cubicBezTo>
                      <a:pt x="20" y="183"/>
                      <a:pt x="11" y="180"/>
                      <a:pt x="11" y="17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8" y="0"/>
                      <a:pt x="18" y="0"/>
                    </a:cubicBezTo>
                    <a:cubicBezTo>
                      <a:pt x="441" y="0"/>
                      <a:pt x="441" y="0"/>
                      <a:pt x="441" y="0"/>
                    </a:cubicBezTo>
                    <a:cubicBezTo>
                      <a:pt x="452" y="0"/>
                      <a:pt x="461" y="4"/>
                      <a:pt x="461" y="8"/>
                    </a:cubicBezTo>
                    <a:cubicBezTo>
                      <a:pt x="480" y="176"/>
                      <a:pt x="480" y="176"/>
                      <a:pt x="480" y="176"/>
                    </a:cubicBezTo>
                    <a:cubicBezTo>
                      <a:pt x="480" y="180"/>
                      <a:pt x="472" y="183"/>
                      <a:pt x="461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íṧļíḑê">
                <a:extLst>
                  <a:ext uri="{FF2B5EF4-FFF2-40B4-BE49-F238E27FC236}">
                    <a16:creationId xmlns:a16="http://schemas.microsoft.com/office/drawing/2014/main" xmlns="" id="{8CBC3456-7342-48DE-873C-1077353C0250}"/>
                  </a:ext>
                </a:extLst>
              </p:cNvPr>
              <p:cNvSpPr/>
              <p:nvPr/>
            </p:nvSpPr>
            <p:spPr bwMode="auto">
              <a:xfrm>
                <a:off x="6647265" y="5109712"/>
                <a:ext cx="247686" cy="93156"/>
              </a:xfrm>
              <a:custGeom>
                <a:avLst/>
                <a:gdLst>
                  <a:gd name="T0" fmla="*/ 471 w 490"/>
                  <a:gd name="T1" fmla="*/ 183 h 183"/>
                  <a:gd name="T2" fmla="*/ 41 w 490"/>
                  <a:gd name="T3" fmla="*/ 183 h 183"/>
                  <a:gd name="T4" fmla="*/ 20 w 490"/>
                  <a:gd name="T5" fmla="*/ 176 h 183"/>
                  <a:gd name="T6" fmla="*/ 0 w 490"/>
                  <a:gd name="T7" fmla="*/ 8 h 183"/>
                  <a:gd name="T8" fmla="*/ 18 w 490"/>
                  <a:gd name="T9" fmla="*/ 0 h 183"/>
                  <a:gd name="T10" fmla="*/ 441 w 490"/>
                  <a:gd name="T11" fmla="*/ 0 h 183"/>
                  <a:gd name="T12" fmla="*/ 461 w 490"/>
                  <a:gd name="T13" fmla="*/ 8 h 183"/>
                  <a:gd name="T14" fmla="*/ 489 w 490"/>
                  <a:gd name="T15" fmla="*/ 176 h 183"/>
                  <a:gd name="T16" fmla="*/ 471 w 49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0" h="183">
                    <a:moveTo>
                      <a:pt x="471" y="183"/>
                    </a:moveTo>
                    <a:cubicBezTo>
                      <a:pt x="41" y="183"/>
                      <a:pt x="41" y="183"/>
                      <a:pt x="41" y="183"/>
                    </a:cubicBezTo>
                    <a:cubicBezTo>
                      <a:pt x="30" y="183"/>
                      <a:pt x="21" y="180"/>
                      <a:pt x="20" y="17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8" y="0"/>
                      <a:pt x="18" y="0"/>
                    </a:cubicBezTo>
                    <a:cubicBezTo>
                      <a:pt x="441" y="0"/>
                      <a:pt x="441" y="0"/>
                      <a:pt x="441" y="0"/>
                    </a:cubicBezTo>
                    <a:cubicBezTo>
                      <a:pt x="452" y="0"/>
                      <a:pt x="461" y="4"/>
                      <a:pt x="461" y="8"/>
                    </a:cubicBezTo>
                    <a:cubicBezTo>
                      <a:pt x="489" y="176"/>
                      <a:pt x="489" y="176"/>
                      <a:pt x="489" y="176"/>
                    </a:cubicBezTo>
                    <a:cubicBezTo>
                      <a:pt x="490" y="180"/>
                      <a:pt x="482" y="183"/>
                      <a:pt x="471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ïslïḑé">
                <a:extLst>
                  <a:ext uri="{FF2B5EF4-FFF2-40B4-BE49-F238E27FC236}">
                    <a16:creationId xmlns:a16="http://schemas.microsoft.com/office/drawing/2014/main" xmlns="" id="{F7D4F6E5-5878-4409-B497-EC39B4A64960}"/>
                  </a:ext>
                </a:extLst>
              </p:cNvPr>
              <p:cNvSpPr/>
              <p:nvPr/>
            </p:nvSpPr>
            <p:spPr bwMode="auto">
              <a:xfrm>
                <a:off x="6925638" y="5109712"/>
                <a:ext cx="253166" cy="93156"/>
              </a:xfrm>
              <a:custGeom>
                <a:avLst/>
                <a:gdLst>
                  <a:gd name="T0" fmla="*/ 482 w 500"/>
                  <a:gd name="T1" fmla="*/ 183 h 183"/>
                  <a:gd name="T2" fmla="*/ 51 w 500"/>
                  <a:gd name="T3" fmla="*/ 183 h 183"/>
                  <a:gd name="T4" fmla="*/ 30 w 500"/>
                  <a:gd name="T5" fmla="*/ 176 h 183"/>
                  <a:gd name="T6" fmla="*/ 1 w 500"/>
                  <a:gd name="T7" fmla="*/ 8 h 183"/>
                  <a:gd name="T8" fmla="*/ 18 w 500"/>
                  <a:gd name="T9" fmla="*/ 0 h 183"/>
                  <a:gd name="T10" fmla="*/ 441 w 500"/>
                  <a:gd name="T11" fmla="*/ 0 h 183"/>
                  <a:gd name="T12" fmla="*/ 462 w 500"/>
                  <a:gd name="T13" fmla="*/ 8 h 183"/>
                  <a:gd name="T14" fmla="*/ 499 w 500"/>
                  <a:gd name="T15" fmla="*/ 176 h 183"/>
                  <a:gd name="T16" fmla="*/ 482 w 50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0" h="183">
                    <a:moveTo>
                      <a:pt x="482" y="183"/>
                    </a:moveTo>
                    <a:cubicBezTo>
                      <a:pt x="51" y="183"/>
                      <a:pt x="51" y="183"/>
                      <a:pt x="51" y="183"/>
                    </a:cubicBezTo>
                    <a:cubicBezTo>
                      <a:pt x="40" y="183"/>
                      <a:pt x="31" y="180"/>
                      <a:pt x="30" y="17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4"/>
                      <a:pt x="8" y="0"/>
                      <a:pt x="18" y="0"/>
                    </a:cubicBezTo>
                    <a:cubicBezTo>
                      <a:pt x="441" y="0"/>
                      <a:pt x="441" y="0"/>
                      <a:pt x="441" y="0"/>
                    </a:cubicBezTo>
                    <a:cubicBezTo>
                      <a:pt x="451" y="0"/>
                      <a:pt x="461" y="4"/>
                      <a:pt x="462" y="8"/>
                    </a:cubicBezTo>
                    <a:cubicBezTo>
                      <a:pt x="499" y="176"/>
                      <a:pt x="499" y="176"/>
                      <a:pt x="499" y="176"/>
                    </a:cubicBezTo>
                    <a:cubicBezTo>
                      <a:pt x="500" y="180"/>
                      <a:pt x="492" y="183"/>
                      <a:pt x="482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íŝḻíďê">
                <a:extLst>
                  <a:ext uri="{FF2B5EF4-FFF2-40B4-BE49-F238E27FC236}">
                    <a16:creationId xmlns:a16="http://schemas.microsoft.com/office/drawing/2014/main" xmlns="" id="{8565B210-59EF-45EE-8318-B08E4FC25471}"/>
                  </a:ext>
                </a:extLst>
              </p:cNvPr>
              <p:cNvSpPr/>
              <p:nvPr/>
            </p:nvSpPr>
            <p:spPr bwMode="auto">
              <a:xfrm>
                <a:off x="7304838" y="5271913"/>
                <a:ext cx="258645" cy="56990"/>
              </a:xfrm>
              <a:custGeom>
                <a:avLst/>
                <a:gdLst>
                  <a:gd name="T0" fmla="*/ 438 w 511"/>
                  <a:gd name="T1" fmla="*/ 112 h 112"/>
                  <a:gd name="T2" fmla="*/ 102 w 511"/>
                  <a:gd name="T3" fmla="*/ 112 h 112"/>
                  <a:gd name="T4" fmla="*/ 17 w 511"/>
                  <a:gd name="T5" fmla="*/ 81 h 112"/>
                  <a:gd name="T6" fmla="*/ 4 w 511"/>
                  <a:gd name="T7" fmla="*/ 30 h 112"/>
                  <a:gd name="T8" fmla="*/ 73 w 511"/>
                  <a:gd name="T9" fmla="*/ 0 h 112"/>
                  <a:gd name="T10" fmla="*/ 405 w 511"/>
                  <a:gd name="T11" fmla="*/ 0 h 112"/>
                  <a:gd name="T12" fmla="*/ 491 w 511"/>
                  <a:gd name="T13" fmla="*/ 30 h 112"/>
                  <a:gd name="T14" fmla="*/ 506 w 511"/>
                  <a:gd name="T15" fmla="*/ 81 h 112"/>
                  <a:gd name="T16" fmla="*/ 438 w 511"/>
                  <a:gd name="T1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1" h="112">
                    <a:moveTo>
                      <a:pt x="438" y="112"/>
                    </a:moveTo>
                    <a:cubicBezTo>
                      <a:pt x="102" y="112"/>
                      <a:pt x="102" y="112"/>
                      <a:pt x="102" y="112"/>
                    </a:cubicBezTo>
                    <a:cubicBezTo>
                      <a:pt x="59" y="112"/>
                      <a:pt x="21" y="98"/>
                      <a:pt x="17" y="81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0" y="13"/>
                      <a:pt x="31" y="0"/>
                      <a:pt x="73" y="0"/>
                    </a:cubicBezTo>
                    <a:cubicBezTo>
                      <a:pt x="405" y="0"/>
                      <a:pt x="405" y="0"/>
                      <a:pt x="405" y="0"/>
                    </a:cubicBezTo>
                    <a:cubicBezTo>
                      <a:pt x="447" y="0"/>
                      <a:pt x="486" y="13"/>
                      <a:pt x="491" y="30"/>
                    </a:cubicBezTo>
                    <a:cubicBezTo>
                      <a:pt x="506" y="81"/>
                      <a:pt x="506" y="81"/>
                      <a:pt x="506" y="81"/>
                    </a:cubicBezTo>
                    <a:cubicBezTo>
                      <a:pt x="511" y="98"/>
                      <a:pt x="480" y="112"/>
                      <a:pt x="438" y="112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í$ḷidê">
                <a:extLst>
                  <a:ext uri="{FF2B5EF4-FFF2-40B4-BE49-F238E27FC236}">
                    <a16:creationId xmlns:a16="http://schemas.microsoft.com/office/drawing/2014/main" xmlns="" id="{6091CBAB-A781-49F8-83D5-377A5B88779D}"/>
                  </a:ext>
                </a:extLst>
              </p:cNvPr>
              <p:cNvSpPr/>
              <p:nvPr/>
            </p:nvSpPr>
            <p:spPr bwMode="auto">
              <a:xfrm>
                <a:off x="7593074" y="5271913"/>
                <a:ext cx="260837" cy="56990"/>
              </a:xfrm>
              <a:custGeom>
                <a:avLst/>
                <a:gdLst>
                  <a:gd name="T0" fmla="*/ 443 w 515"/>
                  <a:gd name="T1" fmla="*/ 112 h 112"/>
                  <a:gd name="T2" fmla="*/ 107 w 515"/>
                  <a:gd name="T3" fmla="*/ 112 h 112"/>
                  <a:gd name="T4" fmla="*/ 20 w 515"/>
                  <a:gd name="T5" fmla="*/ 81 h 112"/>
                  <a:gd name="T6" fmla="*/ 5 w 515"/>
                  <a:gd name="T7" fmla="*/ 30 h 112"/>
                  <a:gd name="T8" fmla="*/ 72 w 515"/>
                  <a:gd name="T9" fmla="*/ 0 h 112"/>
                  <a:gd name="T10" fmla="*/ 404 w 515"/>
                  <a:gd name="T11" fmla="*/ 0 h 112"/>
                  <a:gd name="T12" fmla="*/ 491 w 515"/>
                  <a:gd name="T13" fmla="*/ 30 h 112"/>
                  <a:gd name="T14" fmla="*/ 509 w 515"/>
                  <a:gd name="T15" fmla="*/ 81 h 112"/>
                  <a:gd name="T16" fmla="*/ 443 w 515"/>
                  <a:gd name="T1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5" h="112">
                    <a:moveTo>
                      <a:pt x="443" y="112"/>
                    </a:moveTo>
                    <a:cubicBezTo>
                      <a:pt x="107" y="112"/>
                      <a:pt x="107" y="112"/>
                      <a:pt x="107" y="112"/>
                    </a:cubicBezTo>
                    <a:cubicBezTo>
                      <a:pt x="64" y="112"/>
                      <a:pt x="25" y="98"/>
                      <a:pt x="20" y="81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0" y="13"/>
                      <a:pt x="30" y="0"/>
                      <a:pt x="72" y="0"/>
                    </a:cubicBezTo>
                    <a:cubicBezTo>
                      <a:pt x="404" y="0"/>
                      <a:pt x="404" y="0"/>
                      <a:pt x="404" y="0"/>
                    </a:cubicBezTo>
                    <a:cubicBezTo>
                      <a:pt x="446" y="0"/>
                      <a:pt x="485" y="13"/>
                      <a:pt x="491" y="30"/>
                    </a:cubicBezTo>
                    <a:cubicBezTo>
                      <a:pt x="509" y="81"/>
                      <a:pt x="509" y="81"/>
                      <a:pt x="509" y="81"/>
                    </a:cubicBezTo>
                    <a:cubicBezTo>
                      <a:pt x="515" y="98"/>
                      <a:pt x="485" y="112"/>
                      <a:pt x="443" y="112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iŝļíďê">
                <a:extLst>
                  <a:ext uri="{FF2B5EF4-FFF2-40B4-BE49-F238E27FC236}">
                    <a16:creationId xmlns:a16="http://schemas.microsoft.com/office/drawing/2014/main" xmlns="" id="{A56A8C5A-2C1C-451B-A059-125C0FE056F1}"/>
                  </a:ext>
                </a:extLst>
              </p:cNvPr>
              <p:cNvSpPr/>
              <p:nvPr/>
            </p:nvSpPr>
            <p:spPr bwMode="auto">
              <a:xfrm>
                <a:off x="7574443" y="5209444"/>
                <a:ext cx="257549" cy="54798"/>
              </a:xfrm>
              <a:custGeom>
                <a:avLst/>
                <a:gdLst>
                  <a:gd name="T0" fmla="*/ 437 w 509"/>
                  <a:gd name="T1" fmla="*/ 110 h 110"/>
                  <a:gd name="T2" fmla="*/ 106 w 509"/>
                  <a:gd name="T3" fmla="*/ 110 h 110"/>
                  <a:gd name="T4" fmla="*/ 20 w 509"/>
                  <a:gd name="T5" fmla="*/ 80 h 110"/>
                  <a:gd name="T6" fmla="*/ 5 w 509"/>
                  <a:gd name="T7" fmla="*/ 30 h 110"/>
                  <a:gd name="T8" fmla="*/ 72 w 509"/>
                  <a:gd name="T9" fmla="*/ 0 h 110"/>
                  <a:gd name="T10" fmla="*/ 400 w 509"/>
                  <a:gd name="T11" fmla="*/ 0 h 110"/>
                  <a:gd name="T12" fmla="*/ 486 w 509"/>
                  <a:gd name="T13" fmla="*/ 30 h 110"/>
                  <a:gd name="T14" fmla="*/ 503 w 509"/>
                  <a:gd name="T15" fmla="*/ 80 h 110"/>
                  <a:gd name="T16" fmla="*/ 437 w 509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9" h="110">
                    <a:moveTo>
                      <a:pt x="437" y="110"/>
                    </a:moveTo>
                    <a:cubicBezTo>
                      <a:pt x="106" y="110"/>
                      <a:pt x="106" y="110"/>
                      <a:pt x="106" y="110"/>
                    </a:cubicBezTo>
                    <a:cubicBezTo>
                      <a:pt x="64" y="110"/>
                      <a:pt x="25" y="96"/>
                      <a:pt x="20" y="8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0" y="14"/>
                      <a:pt x="30" y="0"/>
                      <a:pt x="72" y="0"/>
                    </a:cubicBezTo>
                    <a:cubicBezTo>
                      <a:pt x="400" y="0"/>
                      <a:pt x="400" y="0"/>
                      <a:pt x="400" y="0"/>
                    </a:cubicBezTo>
                    <a:cubicBezTo>
                      <a:pt x="441" y="0"/>
                      <a:pt x="480" y="14"/>
                      <a:pt x="486" y="30"/>
                    </a:cubicBezTo>
                    <a:cubicBezTo>
                      <a:pt x="503" y="80"/>
                      <a:pt x="503" y="80"/>
                      <a:pt x="503" y="80"/>
                    </a:cubicBezTo>
                    <a:cubicBezTo>
                      <a:pt x="509" y="96"/>
                      <a:pt x="480" y="110"/>
                      <a:pt x="437" y="110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ïṣlíḍè">
                <a:extLst>
                  <a:ext uri="{FF2B5EF4-FFF2-40B4-BE49-F238E27FC236}">
                    <a16:creationId xmlns:a16="http://schemas.microsoft.com/office/drawing/2014/main" xmlns="" id="{B529DA3C-07A0-4F00-9DD1-78B2E3FD37D8}"/>
                  </a:ext>
                </a:extLst>
              </p:cNvPr>
              <p:cNvSpPr/>
              <p:nvPr/>
            </p:nvSpPr>
            <p:spPr bwMode="auto">
              <a:xfrm>
                <a:off x="7881310" y="5271913"/>
                <a:ext cx="263029" cy="56990"/>
              </a:xfrm>
              <a:custGeom>
                <a:avLst/>
                <a:gdLst>
                  <a:gd name="T0" fmla="*/ 449 w 520"/>
                  <a:gd name="T1" fmla="*/ 112 h 112"/>
                  <a:gd name="T2" fmla="*/ 113 w 520"/>
                  <a:gd name="T3" fmla="*/ 112 h 112"/>
                  <a:gd name="T4" fmla="*/ 25 w 520"/>
                  <a:gd name="T5" fmla="*/ 81 h 112"/>
                  <a:gd name="T6" fmla="*/ 6 w 520"/>
                  <a:gd name="T7" fmla="*/ 30 h 112"/>
                  <a:gd name="T8" fmla="*/ 72 w 520"/>
                  <a:gd name="T9" fmla="*/ 0 h 112"/>
                  <a:gd name="T10" fmla="*/ 404 w 520"/>
                  <a:gd name="T11" fmla="*/ 0 h 112"/>
                  <a:gd name="T12" fmla="*/ 493 w 520"/>
                  <a:gd name="T13" fmla="*/ 30 h 112"/>
                  <a:gd name="T14" fmla="*/ 513 w 520"/>
                  <a:gd name="T15" fmla="*/ 81 h 112"/>
                  <a:gd name="T16" fmla="*/ 449 w 520"/>
                  <a:gd name="T1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0" h="112">
                    <a:moveTo>
                      <a:pt x="449" y="112"/>
                    </a:moveTo>
                    <a:cubicBezTo>
                      <a:pt x="113" y="112"/>
                      <a:pt x="113" y="112"/>
                      <a:pt x="113" y="112"/>
                    </a:cubicBezTo>
                    <a:cubicBezTo>
                      <a:pt x="70" y="112"/>
                      <a:pt x="31" y="98"/>
                      <a:pt x="25" y="81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0" y="13"/>
                      <a:pt x="30" y="0"/>
                      <a:pt x="72" y="0"/>
                    </a:cubicBezTo>
                    <a:cubicBezTo>
                      <a:pt x="404" y="0"/>
                      <a:pt x="404" y="0"/>
                      <a:pt x="404" y="0"/>
                    </a:cubicBezTo>
                    <a:cubicBezTo>
                      <a:pt x="446" y="0"/>
                      <a:pt x="486" y="13"/>
                      <a:pt x="493" y="30"/>
                    </a:cubicBezTo>
                    <a:cubicBezTo>
                      <a:pt x="513" y="81"/>
                      <a:pt x="513" y="81"/>
                      <a:pt x="513" y="81"/>
                    </a:cubicBezTo>
                    <a:cubicBezTo>
                      <a:pt x="520" y="98"/>
                      <a:pt x="491" y="112"/>
                      <a:pt x="449" y="112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iṥḻïde">
                <a:extLst>
                  <a:ext uri="{FF2B5EF4-FFF2-40B4-BE49-F238E27FC236}">
                    <a16:creationId xmlns:a16="http://schemas.microsoft.com/office/drawing/2014/main" xmlns="" id="{75A1F40B-C7F4-4AE2-B6C7-12B30B77C263}"/>
                  </a:ext>
                </a:extLst>
              </p:cNvPr>
              <p:cNvSpPr/>
              <p:nvPr/>
            </p:nvSpPr>
            <p:spPr bwMode="auto">
              <a:xfrm>
                <a:off x="4841132" y="5007788"/>
                <a:ext cx="249878" cy="87676"/>
              </a:xfrm>
              <a:custGeom>
                <a:avLst/>
                <a:gdLst>
                  <a:gd name="T0" fmla="*/ 440 w 493"/>
                  <a:gd name="T1" fmla="*/ 175 h 175"/>
                  <a:gd name="T2" fmla="*/ 18 w 493"/>
                  <a:gd name="T3" fmla="*/ 175 h 175"/>
                  <a:gd name="T4" fmla="*/ 1 w 493"/>
                  <a:gd name="T5" fmla="*/ 168 h 175"/>
                  <a:gd name="T6" fmla="*/ 41 w 493"/>
                  <a:gd name="T7" fmla="*/ 7 h 175"/>
                  <a:gd name="T8" fmla="*/ 61 w 493"/>
                  <a:gd name="T9" fmla="*/ 0 h 175"/>
                  <a:gd name="T10" fmla="*/ 475 w 493"/>
                  <a:gd name="T11" fmla="*/ 0 h 175"/>
                  <a:gd name="T12" fmla="*/ 492 w 493"/>
                  <a:gd name="T13" fmla="*/ 7 h 175"/>
                  <a:gd name="T14" fmla="*/ 460 w 493"/>
                  <a:gd name="T15" fmla="*/ 168 h 175"/>
                  <a:gd name="T16" fmla="*/ 440 w 493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3" h="175">
                    <a:moveTo>
                      <a:pt x="440" y="175"/>
                    </a:moveTo>
                    <a:cubicBezTo>
                      <a:pt x="18" y="175"/>
                      <a:pt x="18" y="175"/>
                      <a:pt x="18" y="175"/>
                    </a:cubicBezTo>
                    <a:cubicBezTo>
                      <a:pt x="8" y="175"/>
                      <a:pt x="0" y="172"/>
                      <a:pt x="1" y="16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2" y="3"/>
                      <a:pt x="51" y="0"/>
                      <a:pt x="61" y="0"/>
                    </a:cubicBezTo>
                    <a:cubicBezTo>
                      <a:pt x="475" y="0"/>
                      <a:pt x="475" y="0"/>
                      <a:pt x="475" y="0"/>
                    </a:cubicBezTo>
                    <a:cubicBezTo>
                      <a:pt x="486" y="0"/>
                      <a:pt x="493" y="3"/>
                      <a:pt x="492" y="7"/>
                    </a:cubicBezTo>
                    <a:cubicBezTo>
                      <a:pt x="460" y="168"/>
                      <a:pt x="460" y="168"/>
                      <a:pt x="460" y="168"/>
                    </a:cubicBezTo>
                    <a:cubicBezTo>
                      <a:pt x="459" y="172"/>
                      <a:pt x="450" y="175"/>
                      <a:pt x="440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îşḷîďè">
                <a:extLst>
                  <a:ext uri="{FF2B5EF4-FFF2-40B4-BE49-F238E27FC236}">
                    <a16:creationId xmlns:a16="http://schemas.microsoft.com/office/drawing/2014/main" xmlns="" id="{41BEB5F3-C894-4A5C-B971-C721789494E7}"/>
                  </a:ext>
                </a:extLst>
              </p:cNvPr>
              <p:cNvSpPr/>
              <p:nvPr/>
            </p:nvSpPr>
            <p:spPr bwMode="auto">
              <a:xfrm>
                <a:off x="5120600" y="5007788"/>
                <a:ext cx="245494" cy="87676"/>
              </a:xfrm>
              <a:custGeom>
                <a:avLst/>
                <a:gdLst>
                  <a:gd name="T0" fmla="*/ 440 w 484"/>
                  <a:gd name="T1" fmla="*/ 175 h 175"/>
                  <a:gd name="T2" fmla="*/ 19 w 484"/>
                  <a:gd name="T3" fmla="*/ 175 h 175"/>
                  <a:gd name="T4" fmla="*/ 1 w 484"/>
                  <a:gd name="T5" fmla="*/ 168 h 175"/>
                  <a:gd name="T6" fmla="*/ 32 w 484"/>
                  <a:gd name="T7" fmla="*/ 7 h 175"/>
                  <a:gd name="T8" fmla="*/ 52 w 484"/>
                  <a:gd name="T9" fmla="*/ 0 h 175"/>
                  <a:gd name="T10" fmla="*/ 466 w 484"/>
                  <a:gd name="T11" fmla="*/ 0 h 175"/>
                  <a:gd name="T12" fmla="*/ 483 w 484"/>
                  <a:gd name="T13" fmla="*/ 7 h 175"/>
                  <a:gd name="T14" fmla="*/ 460 w 484"/>
                  <a:gd name="T15" fmla="*/ 168 h 175"/>
                  <a:gd name="T16" fmla="*/ 440 w 484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4" h="175">
                    <a:moveTo>
                      <a:pt x="440" y="175"/>
                    </a:moveTo>
                    <a:cubicBezTo>
                      <a:pt x="19" y="175"/>
                      <a:pt x="19" y="175"/>
                      <a:pt x="19" y="175"/>
                    </a:cubicBezTo>
                    <a:cubicBezTo>
                      <a:pt x="8" y="175"/>
                      <a:pt x="0" y="172"/>
                      <a:pt x="1" y="16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3"/>
                      <a:pt x="41" y="0"/>
                      <a:pt x="52" y="0"/>
                    </a:cubicBezTo>
                    <a:cubicBezTo>
                      <a:pt x="466" y="0"/>
                      <a:pt x="466" y="0"/>
                      <a:pt x="466" y="0"/>
                    </a:cubicBezTo>
                    <a:cubicBezTo>
                      <a:pt x="476" y="0"/>
                      <a:pt x="484" y="3"/>
                      <a:pt x="483" y="7"/>
                    </a:cubicBezTo>
                    <a:cubicBezTo>
                      <a:pt x="460" y="168"/>
                      <a:pt x="460" y="168"/>
                      <a:pt x="460" y="168"/>
                    </a:cubicBezTo>
                    <a:cubicBezTo>
                      <a:pt x="459" y="172"/>
                      <a:pt x="450" y="175"/>
                      <a:pt x="440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íšľídè">
                <a:extLst>
                  <a:ext uri="{FF2B5EF4-FFF2-40B4-BE49-F238E27FC236}">
                    <a16:creationId xmlns:a16="http://schemas.microsoft.com/office/drawing/2014/main" xmlns="" id="{8AA8D477-33CC-4FB8-A8A4-E146AB40C0D5}"/>
                  </a:ext>
                </a:extLst>
              </p:cNvPr>
              <p:cNvSpPr/>
              <p:nvPr/>
            </p:nvSpPr>
            <p:spPr bwMode="auto">
              <a:xfrm>
                <a:off x="5400069" y="5007788"/>
                <a:ext cx="240014" cy="87676"/>
              </a:xfrm>
              <a:custGeom>
                <a:avLst/>
                <a:gdLst>
                  <a:gd name="T0" fmla="*/ 440 w 474"/>
                  <a:gd name="T1" fmla="*/ 175 h 175"/>
                  <a:gd name="T2" fmla="*/ 19 w 474"/>
                  <a:gd name="T3" fmla="*/ 175 h 175"/>
                  <a:gd name="T4" fmla="*/ 1 w 474"/>
                  <a:gd name="T5" fmla="*/ 168 h 175"/>
                  <a:gd name="T6" fmla="*/ 22 w 474"/>
                  <a:gd name="T7" fmla="*/ 7 h 175"/>
                  <a:gd name="T8" fmla="*/ 42 w 474"/>
                  <a:gd name="T9" fmla="*/ 0 h 175"/>
                  <a:gd name="T10" fmla="*/ 456 w 474"/>
                  <a:gd name="T11" fmla="*/ 0 h 175"/>
                  <a:gd name="T12" fmla="*/ 474 w 474"/>
                  <a:gd name="T13" fmla="*/ 7 h 175"/>
                  <a:gd name="T14" fmla="*/ 460 w 474"/>
                  <a:gd name="T15" fmla="*/ 168 h 175"/>
                  <a:gd name="T16" fmla="*/ 440 w 474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4" h="175">
                    <a:moveTo>
                      <a:pt x="440" y="175"/>
                    </a:moveTo>
                    <a:cubicBezTo>
                      <a:pt x="19" y="175"/>
                      <a:pt x="19" y="175"/>
                      <a:pt x="19" y="175"/>
                    </a:cubicBezTo>
                    <a:cubicBezTo>
                      <a:pt x="8" y="175"/>
                      <a:pt x="0" y="172"/>
                      <a:pt x="1" y="16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3" y="3"/>
                      <a:pt x="32" y="0"/>
                      <a:pt x="42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66" y="0"/>
                      <a:pt x="474" y="3"/>
                      <a:pt x="474" y="7"/>
                    </a:cubicBezTo>
                    <a:cubicBezTo>
                      <a:pt x="460" y="168"/>
                      <a:pt x="460" y="168"/>
                      <a:pt x="460" y="168"/>
                    </a:cubicBezTo>
                    <a:cubicBezTo>
                      <a:pt x="460" y="172"/>
                      <a:pt x="451" y="175"/>
                      <a:pt x="440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îṩḷïḍê">
                <a:extLst>
                  <a:ext uri="{FF2B5EF4-FFF2-40B4-BE49-F238E27FC236}">
                    <a16:creationId xmlns:a16="http://schemas.microsoft.com/office/drawing/2014/main" xmlns="" id="{8BDD37C7-1072-4F9A-B4D5-5F145B1F454B}"/>
                  </a:ext>
                </a:extLst>
              </p:cNvPr>
              <p:cNvSpPr/>
              <p:nvPr/>
            </p:nvSpPr>
            <p:spPr bwMode="auto">
              <a:xfrm>
                <a:off x="5678441" y="5007788"/>
                <a:ext cx="234534" cy="87676"/>
              </a:xfrm>
              <a:custGeom>
                <a:avLst/>
                <a:gdLst>
                  <a:gd name="T0" fmla="*/ 440 w 464"/>
                  <a:gd name="T1" fmla="*/ 175 h 175"/>
                  <a:gd name="T2" fmla="*/ 19 w 464"/>
                  <a:gd name="T3" fmla="*/ 175 h 175"/>
                  <a:gd name="T4" fmla="*/ 0 w 464"/>
                  <a:gd name="T5" fmla="*/ 168 h 175"/>
                  <a:gd name="T6" fmla="*/ 13 w 464"/>
                  <a:gd name="T7" fmla="*/ 7 h 175"/>
                  <a:gd name="T8" fmla="*/ 32 w 464"/>
                  <a:gd name="T9" fmla="*/ 0 h 175"/>
                  <a:gd name="T10" fmla="*/ 446 w 464"/>
                  <a:gd name="T11" fmla="*/ 0 h 175"/>
                  <a:gd name="T12" fmla="*/ 464 w 464"/>
                  <a:gd name="T13" fmla="*/ 7 h 175"/>
                  <a:gd name="T14" fmla="*/ 460 w 464"/>
                  <a:gd name="T15" fmla="*/ 168 h 175"/>
                  <a:gd name="T16" fmla="*/ 440 w 464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4" h="175">
                    <a:moveTo>
                      <a:pt x="440" y="175"/>
                    </a:moveTo>
                    <a:cubicBezTo>
                      <a:pt x="19" y="175"/>
                      <a:pt x="19" y="175"/>
                      <a:pt x="19" y="175"/>
                    </a:cubicBezTo>
                    <a:cubicBezTo>
                      <a:pt x="8" y="175"/>
                      <a:pt x="0" y="172"/>
                      <a:pt x="0" y="16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3"/>
                      <a:pt x="22" y="0"/>
                      <a:pt x="32" y="0"/>
                    </a:cubicBezTo>
                    <a:cubicBezTo>
                      <a:pt x="446" y="0"/>
                      <a:pt x="446" y="0"/>
                      <a:pt x="446" y="0"/>
                    </a:cubicBezTo>
                    <a:cubicBezTo>
                      <a:pt x="456" y="0"/>
                      <a:pt x="464" y="3"/>
                      <a:pt x="464" y="7"/>
                    </a:cubicBezTo>
                    <a:cubicBezTo>
                      <a:pt x="460" y="168"/>
                      <a:pt x="460" y="168"/>
                      <a:pt x="460" y="168"/>
                    </a:cubicBezTo>
                    <a:cubicBezTo>
                      <a:pt x="459" y="172"/>
                      <a:pt x="451" y="175"/>
                      <a:pt x="440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íṣ1ídê">
                <a:extLst>
                  <a:ext uri="{FF2B5EF4-FFF2-40B4-BE49-F238E27FC236}">
                    <a16:creationId xmlns:a16="http://schemas.microsoft.com/office/drawing/2014/main" xmlns="" id="{615D6069-26B9-4CAE-8D3E-AC1EF1774E73}"/>
                  </a:ext>
                </a:extLst>
              </p:cNvPr>
              <p:cNvSpPr/>
              <p:nvPr/>
            </p:nvSpPr>
            <p:spPr bwMode="auto">
              <a:xfrm>
                <a:off x="5957910" y="5007788"/>
                <a:ext cx="232342" cy="87676"/>
              </a:xfrm>
              <a:custGeom>
                <a:avLst/>
                <a:gdLst>
                  <a:gd name="T0" fmla="*/ 441 w 460"/>
                  <a:gd name="T1" fmla="*/ 175 h 175"/>
                  <a:gd name="T2" fmla="*/ 19 w 460"/>
                  <a:gd name="T3" fmla="*/ 175 h 175"/>
                  <a:gd name="T4" fmla="*/ 0 w 460"/>
                  <a:gd name="T5" fmla="*/ 168 h 175"/>
                  <a:gd name="T6" fmla="*/ 4 w 460"/>
                  <a:gd name="T7" fmla="*/ 7 h 175"/>
                  <a:gd name="T8" fmla="*/ 22 w 460"/>
                  <a:gd name="T9" fmla="*/ 0 h 175"/>
                  <a:gd name="T10" fmla="*/ 436 w 460"/>
                  <a:gd name="T11" fmla="*/ 0 h 175"/>
                  <a:gd name="T12" fmla="*/ 455 w 460"/>
                  <a:gd name="T13" fmla="*/ 7 h 175"/>
                  <a:gd name="T14" fmla="*/ 459 w 460"/>
                  <a:gd name="T15" fmla="*/ 168 h 175"/>
                  <a:gd name="T16" fmla="*/ 441 w 460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0" h="175">
                    <a:moveTo>
                      <a:pt x="441" y="175"/>
                    </a:moveTo>
                    <a:cubicBezTo>
                      <a:pt x="19" y="175"/>
                      <a:pt x="19" y="175"/>
                      <a:pt x="19" y="175"/>
                    </a:cubicBezTo>
                    <a:cubicBezTo>
                      <a:pt x="9" y="175"/>
                      <a:pt x="0" y="172"/>
                      <a:pt x="0" y="16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3"/>
                      <a:pt x="12" y="0"/>
                      <a:pt x="22" y="0"/>
                    </a:cubicBezTo>
                    <a:cubicBezTo>
                      <a:pt x="436" y="0"/>
                      <a:pt x="436" y="0"/>
                      <a:pt x="436" y="0"/>
                    </a:cubicBezTo>
                    <a:cubicBezTo>
                      <a:pt x="447" y="0"/>
                      <a:pt x="455" y="3"/>
                      <a:pt x="455" y="7"/>
                    </a:cubicBezTo>
                    <a:cubicBezTo>
                      <a:pt x="459" y="168"/>
                      <a:pt x="459" y="168"/>
                      <a:pt x="459" y="168"/>
                    </a:cubicBezTo>
                    <a:cubicBezTo>
                      <a:pt x="460" y="172"/>
                      <a:pt x="451" y="175"/>
                      <a:pt x="441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íşlíḋè">
                <a:extLst>
                  <a:ext uri="{FF2B5EF4-FFF2-40B4-BE49-F238E27FC236}">
                    <a16:creationId xmlns:a16="http://schemas.microsoft.com/office/drawing/2014/main" xmlns="" id="{16F5834D-753E-4034-B00C-FCF1AC870BDE}"/>
                  </a:ext>
                </a:extLst>
              </p:cNvPr>
              <p:cNvSpPr/>
              <p:nvPr/>
            </p:nvSpPr>
            <p:spPr bwMode="auto">
              <a:xfrm>
                <a:off x="6222035" y="5007788"/>
                <a:ext cx="235630" cy="87676"/>
              </a:xfrm>
              <a:custGeom>
                <a:avLst/>
                <a:gdLst>
                  <a:gd name="T0" fmla="*/ 446 w 465"/>
                  <a:gd name="T1" fmla="*/ 175 h 175"/>
                  <a:gd name="T2" fmla="*/ 25 w 465"/>
                  <a:gd name="T3" fmla="*/ 175 h 175"/>
                  <a:gd name="T4" fmla="*/ 6 w 465"/>
                  <a:gd name="T5" fmla="*/ 168 h 175"/>
                  <a:gd name="T6" fmla="*/ 0 w 465"/>
                  <a:gd name="T7" fmla="*/ 7 h 175"/>
                  <a:gd name="T8" fmla="*/ 19 w 465"/>
                  <a:gd name="T9" fmla="*/ 0 h 175"/>
                  <a:gd name="T10" fmla="*/ 432 w 465"/>
                  <a:gd name="T11" fmla="*/ 0 h 175"/>
                  <a:gd name="T12" fmla="*/ 452 w 465"/>
                  <a:gd name="T13" fmla="*/ 7 h 175"/>
                  <a:gd name="T14" fmla="*/ 465 w 465"/>
                  <a:gd name="T15" fmla="*/ 168 h 175"/>
                  <a:gd name="T16" fmla="*/ 446 w 465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5" h="175">
                    <a:moveTo>
                      <a:pt x="446" y="175"/>
                    </a:moveTo>
                    <a:cubicBezTo>
                      <a:pt x="25" y="175"/>
                      <a:pt x="25" y="175"/>
                      <a:pt x="25" y="175"/>
                    </a:cubicBezTo>
                    <a:cubicBezTo>
                      <a:pt x="14" y="175"/>
                      <a:pt x="6" y="172"/>
                      <a:pt x="6" y="16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8" y="0"/>
                      <a:pt x="19" y="0"/>
                    </a:cubicBezTo>
                    <a:cubicBezTo>
                      <a:pt x="432" y="0"/>
                      <a:pt x="432" y="0"/>
                      <a:pt x="432" y="0"/>
                    </a:cubicBezTo>
                    <a:cubicBezTo>
                      <a:pt x="443" y="0"/>
                      <a:pt x="451" y="3"/>
                      <a:pt x="452" y="7"/>
                    </a:cubicBezTo>
                    <a:cubicBezTo>
                      <a:pt x="465" y="168"/>
                      <a:pt x="465" y="168"/>
                      <a:pt x="465" y="168"/>
                    </a:cubicBezTo>
                    <a:cubicBezTo>
                      <a:pt x="465" y="172"/>
                      <a:pt x="457" y="175"/>
                      <a:pt x="446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iṡ1îḍe">
                <a:extLst>
                  <a:ext uri="{FF2B5EF4-FFF2-40B4-BE49-F238E27FC236}">
                    <a16:creationId xmlns:a16="http://schemas.microsoft.com/office/drawing/2014/main" xmlns="" id="{E4DD0F99-CC91-4DBA-8101-81D0150A31BA}"/>
                  </a:ext>
                </a:extLst>
              </p:cNvPr>
              <p:cNvSpPr/>
              <p:nvPr/>
            </p:nvSpPr>
            <p:spPr bwMode="auto">
              <a:xfrm>
                <a:off x="6494928" y="5007788"/>
                <a:ext cx="240014" cy="87676"/>
              </a:xfrm>
              <a:custGeom>
                <a:avLst/>
                <a:gdLst>
                  <a:gd name="T0" fmla="*/ 456 w 474"/>
                  <a:gd name="T1" fmla="*/ 175 h 175"/>
                  <a:gd name="T2" fmla="*/ 34 w 474"/>
                  <a:gd name="T3" fmla="*/ 175 h 175"/>
                  <a:gd name="T4" fmla="*/ 15 w 474"/>
                  <a:gd name="T5" fmla="*/ 168 h 175"/>
                  <a:gd name="T6" fmla="*/ 0 w 474"/>
                  <a:gd name="T7" fmla="*/ 7 h 175"/>
                  <a:gd name="T8" fmla="*/ 18 w 474"/>
                  <a:gd name="T9" fmla="*/ 0 h 175"/>
                  <a:gd name="T10" fmla="*/ 432 w 474"/>
                  <a:gd name="T11" fmla="*/ 0 h 175"/>
                  <a:gd name="T12" fmla="*/ 451 w 474"/>
                  <a:gd name="T13" fmla="*/ 7 h 175"/>
                  <a:gd name="T14" fmla="*/ 474 w 474"/>
                  <a:gd name="T15" fmla="*/ 168 h 175"/>
                  <a:gd name="T16" fmla="*/ 456 w 474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4" h="175">
                    <a:moveTo>
                      <a:pt x="456" y="175"/>
                    </a:moveTo>
                    <a:cubicBezTo>
                      <a:pt x="34" y="175"/>
                      <a:pt x="34" y="175"/>
                      <a:pt x="34" y="175"/>
                    </a:cubicBezTo>
                    <a:cubicBezTo>
                      <a:pt x="24" y="175"/>
                      <a:pt x="15" y="172"/>
                      <a:pt x="15" y="16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32" y="0"/>
                      <a:pt x="432" y="0"/>
                      <a:pt x="432" y="0"/>
                    </a:cubicBezTo>
                    <a:cubicBezTo>
                      <a:pt x="442" y="0"/>
                      <a:pt x="451" y="3"/>
                      <a:pt x="451" y="7"/>
                    </a:cubicBezTo>
                    <a:cubicBezTo>
                      <a:pt x="474" y="168"/>
                      <a:pt x="474" y="168"/>
                      <a:pt x="474" y="168"/>
                    </a:cubicBezTo>
                    <a:cubicBezTo>
                      <a:pt x="474" y="172"/>
                      <a:pt x="466" y="175"/>
                      <a:pt x="456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ïṩḷíde">
                <a:extLst>
                  <a:ext uri="{FF2B5EF4-FFF2-40B4-BE49-F238E27FC236}">
                    <a16:creationId xmlns:a16="http://schemas.microsoft.com/office/drawing/2014/main" xmlns="" id="{42D7A4B4-D876-4A55-96FE-B5F57FDCD99C}"/>
                  </a:ext>
                </a:extLst>
              </p:cNvPr>
              <p:cNvSpPr/>
              <p:nvPr/>
            </p:nvSpPr>
            <p:spPr bwMode="auto">
              <a:xfrm>
                <a:off x="6766724" y="5007788"/>
                <a:ext cx="244398" cy="87676"/>
              </a:xfrm>
              <a:custGeom>
                <a:avLst/>
                <a:gdLst>
                  <a:gd name="T0" fmla="*/ 466 w 484"/>
                  <a:gd name="T1" fmla="*/ 175 h 175"/>
                  <a:gd name="T2" fmla="*/ 45 w 484"/>
                  <a:gd name="T3" fmla="*/ 175 h 175"/>
                  <a:gd name="T4" fmla="*/ 24 w 484"/>
                  <a:gd name="T5" fmla="*/ 168 h 175"/>
                  <a:gd name="T6" fmla="*/ 1 w 484"/>
                  <a:gd name="T7" fmla="*/ 7 h 175"/>
                  <a:gd name="T8" fmla="*/ 18 w 484"/>
                  <a:gd name="T9" fmla="*/ 0 h 175"/>
                  <a:gd name="T10" fmla="*/ 432 w 484"/>
                  <a:gd name="T11" fmla="*/ 0 h 175"/>
                  <a:gd name="T12" fmla="*/ 452 w 484"/>
                  <a:gd name="T13" fmla="*/ 7 h 175"/>
                  <a:gd name="T14" fmla="*/ 484 w 484"/>
                  <a:gd name="T15" fmla="*/ 168 h 175"/>
                  <a:gd name="T16" fmla="*/ 466 w 484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4" h="175">
                    <a:moveTo>
                      <a:pt x="466" y="175"/>
                    </a:moveTo>
                    <a:cubicBezTo>
                      <a:pt x="45" y="175"/>
                      <a:pt x="45" y="175"/>
                      <a:pt x="45" y="175"/>
                    </a:cubicBezTo>
                    <a:cubicBezTo>
                      <a:pt x="34" y="175"/>
                      <a:pt x="25" y="172"/>
                      <a:pt x="24" y="16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32" y="0"/>
                      <a:pt x="432" y="0"/>
                      <a:pt x="432" y="0"/>
                    </a:cubicBezTo>
                    <a:cubicBezTo>
                      <a:pt x="442" y="0"/>
                      <a:pt x="451" y="3"/>
                      <a:pt x="452" y="7"/>
                    </a:cubicBezTo>
                    <a:cubicBezTo>
                      <a:pt x="484" y="168"/>
                      <a:pt x="484" y="168"/>
                      <a:pt x="484" y="168"/>
                    </a:cubicBezTo>
                    <a:cubicBezTo>
                      <a:pt x="484" y="172"/>
                      <a:pt x="476" y="175"/>
                      <a:pt x="466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íśļïďe">
                <a:extLst>
                  <a:ext uri="{FF2B5EF4-FFF2-40B4-BE49-F238E27FC236}">
                    <a16:creationId xmlns:a16="http://schemas.microsoft.com/office/drawing/2014/main" xmlns="" id="{F23D7AC7-0CB0-4423-A114-BED584A4D251}"/>
                  </a:ext>
                </a:extLst>
              </p:cNvPr>
              <p:cNvSpPr/>
              <p:nvPr/>
            </p:nvSpPr>
            <p:spPr bwMode="auto">
              <a:xfrm>
                <a:off x="7036329" y="5007788"/>
                <a:ext cx="249878" cy="87676"/>
              </a:xfrm>
              <a:custGeom>
                <a:avLst/>
                <a:gdLst>
                  <a:gd name="T0" fmla="*/ 476 w 494"/>
                  <a:gd name="T1" fmla="*/ 175 h 175"/>
                  <a:gd name="T2" fmla="*/ 54 w 494"/>
                  <a:gd name="T3" fmla="*/ 175 h 175"/>
                  <a:gd name="T4" fmla="*/ 34 w 494"/>
                  <a:gd name="T5" fmla="*/ 168 h 175"/>
                  <a:gd name="T6" fmla="*/ 1 w 494"/>
                  <a:gd name="T7" fmla="*/ 7 h 175"/>
                  <a:gd name="T8" fmla="*/ 18 w 494"/>
                  <a:gd name="T9" fmla="*/ 0 h 175"/>
                  <a:gd name="T10" fmla="*/ 432 w 494"/>
                  <a:gd name="T11" fmla="*/ 0 h 175"/>
                  <a:gd name="T12" fmla="*/ 453 w 494"/>
                  <a:gd name="T13" fmla="*/ 7 h 175"/>
                  <a:gd name="T14" fmla="*/ 493 w 494"/>
                  <a:gd name="T15" fmla="*/ 168 h 175"/>
                  <a:gd name="T16" fmla="*/ 476 w 494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4" h="175">
                    <a:moveTo>
                      <a:pt x="476" y="175"/>
                    </a:moveTo>
                    <a:cubicBezTo>
                      <a:pt x="54" y="175"/>
                      <a:pt x="54" y="175"/>
                      <a:pt x="54" y="175"/>
                    </a:cubicBezTo>
                    <a:cubicBezTo>
                      <a:pt x="44" y="175"/>
                      <a:pt x="35" y="172"/>
                      <a:pt x="34" y="16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32" y="0"/>
                      <a:pt x="432" y="0"/>
                      <a:pt x="432" y="0"/>
                    </a:cubicBezTo>
                    <a:cubicBezTo>
                      <a:pt x="442" y="0"/>
                      <a:pt x="452" y="3"/>
                      <a:pt x="453" y="7"/>
                    </a:cubicBezTo>
                    <a:cubicBezTo>
                      <a:pt x="493" y="168"/>
                      <a:pt x="493" y="168"/>
                      <a:pt x="493" y="168"/>
                    </a:cubicBezTo>
                    <a:cubicBezTo>
                      <a:pt x="494" y="172"/>
                      <a:pt x="486" y="175"/>
                      <a:pt x="476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îś1iḓè">
                <a:extLst>
                  <a:ext uri="{FF2B5EF4-FFF2-40B4-BE49-F238E27FC236}">
                    <a16:creationId xmlns:a16="http://schemas.microsoft.com/office/drawing/2014/main" xmlns="" id="{DEB3919C-A7A9-41CF-AA05-B63C403DFE7F}"/>
                  </a:ext>
                </a:extLst>
              </p:cNvPr>
              <p:cNvSpPr/>
              <p:nvPr/>
            </p:nvSpPr>
            <p:spPr bwMode="auto">
              <a:xfrm>
                <a:off x="7307030" y="5007788"/>
                <a:ext cx="255357" cy="87676"/>
              </a:xfrm>
              <a:custGeom>
                <a:avLst/>
                <a:gdLst>
                  <a:gd name="T0" fmla="*/ 485 w 503"/>
                  <a:gd name="T1" fmla="*/ 175 h 175"/>
                  <a:gd name="T2" fmla="*/ 63 w 503"/>
                  <a:gd name="T3" fmla="*/ 175 h 175"/>
                  <a:gd name="T4" fmla="*/ 42 w 503"/>
                  <a:gd name="T5" fmla="*/ 168 h 175"/>
                  <a:gd name="T6" fmla="*/ 1 w 503"/>
                  <a:gd name="T7" fmla="*/ 7 h 175"/>
                  <a:gd name="T8" fmla="*/ 17 w 503"/>
                  <a:gd name="T9" fmla="*/ 0 h 175"/>
                  <a:gd name="T10" fmla="*/ 431 w 503"/>
                  <a:gd name="T11" fmla="*/ 0 h 175"/>
                  <a:gd name="T12" fmla="*/ 452 w 503"/>
                  <a:gd name="T13" fmla="*/ 7 h 175"/>
                  <a:gd name="T14" fmla="*/ 502 w 503"/>
                  <a:gd name="T15" fmla="*/ 168 h 175"/>
                  <a:gd name="T16" fmla="*/ 485 w 503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3" h="175">
                    <a:moveTo>
                      <a:pt x="485" y="175"/>
                    </a:moveTo>
                    <a:cubicBezTo>
                      <a:pt x="63" y="175"/>
                      <a:pt x="63" y="175"/>
                      <a:pt x="63" y="175"/>
                    </a:cubicBezTo>
                    <a:cubicBezTo>
                      <a:pt x="53" y="175"/>
                      <a:pt x="44" y="172"/>
                      <a:pt x="42" y="16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442" y="0"/>
                      <a:pt x="451" y="3"/>
                      <a:pt x="452" y="7"/>
                    </a:cubicBezTo>
                    <a:cubicBezTo>
                      <a:pt x="502" y="168"/>
                      <a:pt x="502" y="168"/>
                      <a:pt x="502" y="168"/>
                    </a:cubicBezTo>
                    <a:cubicBezTo>
                      <a:pt x="503" y="172"/>
                      <a:pt x="495" y="175"/>
                      <a:pt x="485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i$ḻïḋe">
                <a:extLst>
                  <a:ext uri="{FF2B5EF4-FFF2-40B4-BE49-F238E27FC236}">
                    <a16:creationId xmlns:a16="http://schemas.microsoft.com/office/drawing/2014/main" xmlns="" id="{104777E8-433A-45B5-84B9-944B2CC6D831}"/>
                  </a:ext>
                </a:extLst>
              </p:cNvPr>
              <p:cNvSpPr/>
              <p:nvPr/>
            </p:nvSpPr>
            <p:spPr bwMode="auto">
              <a:xfrm>
                <a:off x="7200723" y="5109712"/>
                <a:ext cx="257549" cy="93156"/>
              </a:xfrm>
              <a:custGeom>
                <a:avLst/>
                <a:gdLst>
                  <a:gd name="T0" fmla="*/ 491 w 510"/>
                  <a:gd name="T1" fmla="*/ 183 h 183"/>
                  <a:gd name="T2" fmla="*/ 61 w 510"/>
                  <a:gd name="T3" fmla="*/ 183 h 183"/>
                  <a:gd name="T4" fmla="*/ 40 w 510"/>
                  <a:gd name="T5" fmla="*/ 176 h 183"/>
                  <a:gd name="T6" fmla="*/ 0 w 510"/>
                  <a:gd name="T7" fmla="*/ 8 h 183"/>
                  <a:gd name="T8" fmla="*/ 18 w 510"/>
                  <a:gd name="T9" fmla="*/ 0 h 183"/>
                  <a:gd name="T10" fmla="*/ 440 w 510"/>
                  <a:gd name="T11" fmla="*/ 0 h 183"/>
                  <a:gd name="T12" fmla="*/ 462 w 510"/>
                  <a:gd name="T13" fmla="*/ 8 h 183"/>
                  <a:gd name="T14" fmla="*/ 509 w 510"/>
                  <a:gd name="T15" fmla="*/ 176 h 183"/>
                  <a:gd name="T16" fmla="*/ 491 w 510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0" h="183">
                    <a:moveTo>
                      <a:pt x="491" y="183"/>
                    </a:moveTo>
                    <a:cubicBezTo>
                      <a:pt x="61" y="183"/>
                      <a:pt x="61" y="183"/>
                      <a:pt x="61" y="183"/>
                    </a:cubicBezTo>
                    <a:cubicBezTo>
                      <a:pt x="50" y="183"/>
                      <a:pt x="41" y="180"/>
                      <a:pt x="40" y="17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7" y="0"/>
                      <a:pt x="18" y="0"/>
                    </a:cubicBezTo>
                    <a:cubicBezTo>
                      <a:pt x="440" y="0"/>
                      <a:pt x="440" y="0"/>
                      <a:pt x="440" y="0"/>
                    </a:cubicBezTo>
                    <a:cubicBezTo>
                      <a:pt x="451" y="0"/>
                      <a:pt x="460" y="4"/>
                      <a:pt x="462" y="8"/>
                    </a:cubicBezTo>
                    <a:cubicBezTo>
                      <a:pt x="509" y="176"/>
                      <a:pt x="509" y="176"/>
                      <a:pt x="509" y="176"/>
                    </a:cubicBezTo>
                    <a:cubicBezTo>
                      <a:pt x="510" y="180"/>
                      <a:pt x="502" y="183"/>
                      <a:pt x="491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išļiḍé">
                <a:extLst>
                  <a:ext uri="{FF2B5EF4-FFF2-40B4-BE49-F238E27FC236}">
                    <a16:creationId xmlns:a16="http://schemas.microsoft.com/office/drawing/2014/main" xmlns="" id="{9222B8CF-E94A-4588-BE6B-7F397F2963BA}"/>
                  </a:ext>
                </a:extLst>
              </p:cNvPr>
              <p:cNvSpPr/>
              <p:nvPr/>
            </p:nvSpPr>
            <p:spPr bwMode="auto">
              <a:xfrm>
                <a:off x="7587595" y="5007788"/>
                <a:ext cx="465781" cy="87676"/>
              </a:xfrm>
              <a:custGeom>
                <a:avLst/>
                <a:gdLst>
                  <a:gd name="T0" fmla="*/ 894 w 919"/>
                  <a:gd name="T1" fmla="*/ 175 h 175"/>
                  <a:gd name="T2" fmla="*/ 81 w 919"/>
                  <a:gd name="T3" fmla="*/ 175 h 175"/>
                  <a:gd name="T4" fmla="*/ 51 w 919"/>
                  <a:gd name="T5" fmla="*/ 165 h 175"/>
                  <a:gd name="T6" fmla="*/ 2 w 919"/>
                  <a:gd name="T7" fmla="*/ 10 h 175"/>
                  <a:gd name="T8" fmla="*/ 24 w 919"/>
                  <a:gd name="T9" fmla="*/ 0 h 175"/>
                  <a:gd name="T10" fmla="*/ 823 w 919"/>
                  <a:gd name="T11" fmla="*/ 0 h 175"/>
                  <a:gd name="T12" fmla="*/ 853 w 919"/>
                  <a:gd name="T13" fmla="*/ 10 h 175"/>
                  <a:gd name="T14" fmla="*/ 916 w 919"/>
                  <a:gd name="T15" fmla="*/ 165 h 175"/>
                  <a:gd name="T16" fmla="*/ 894 w 919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9" h="175">
                    <a:moveTo>
                      <a:pt x="894" y="175"/>
                    </a:moveTo>
                    <a:cubicBezTo>
                      <a:pt x="81" y="175"/>
                      <a:pt x="81" y="175"/>
                      <a:pt x="81" y="175"/>
                    </a:cubicBezTo>
                    <a:cubicBezTo>
                      <a:pt x="66" y="175"/>
                      <a:pt x="53" y="171"/>
                      <a:pt x="51" y="165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4"/>
                      <a:pt x="10" y="0"/>
                      <a:pt x="24" y="0"/>
                    </a:cubicBezTo>
                    <a:cubicBezTo>
                      <a:pt x="823" y="0"/>
                      <a:pt x="823" y="0"/>
                      <a:pt x="823" y="0"/>
                    </a:cubicBezTo>
                    <a:cubicBezTo>
                      <a:pt x="838" y="0"/>
                      <a:pt x="851" y="4"/>
                      <a:pt x="853" y="10"/>
                    </a:cubicBezTo>
                    <a:cubicBezTo>
                      <a:pt x="916" y="165"/>
                      <a:pt x="916" y="165"/>
                      <a:pt x="916" y="165"/>
                    </a:cubicBezTo>
                    <a:cubicBezTo>
                      <a:pt x="919" y="171"/>
                      <a:pt x="909" y="175"/>
                      <a:pt x="894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íS1ïḓê">
                <a:extLst>
                  <a:ext uri="{FF2B5EF4-FFF2-40B4-BE49-F238E27FC236}">
                    <a16:creationId xmlns:a16="http://schemas.microsoft.com/office/drawing/2014/main" xmlns="" id="{840FDC83-AE60-4BDF-845B-98504F06FEC7}"/>
                  </a:ext>
                </a:extLst>
              </p:cNvPr>
              <p:cNvSpPr/>
              <p:nvPr/>
            </p:nvSpPr>
            <p:spPr bwMode="auto">
              <a:xfrm>
                <a:off x="7475807" y="5109712"/>
                <a:ext cx="620310" cy="93156"/>
              </a:xfrm>
              <a:custGeom>
                <a:avLst/>
                <a:gdLst>
                  <a:gd name="T0" fmla="*/ 1197 w 1226"/>
                  <a:gd name="T1" fmla="*/ 183 h 183"/>
                  <a:gd name="T2" fmla="*/ 82 w 1226"/>
                  <a:gd name="T3" fmla="*/ 183 h 183"/>
                  <a:gd name="T4" fmla="*/ 48 w 1226"/>
                  <a:gd name="T5" fmla="*/ 171 h 183"/>
                  <a:gd name="T6" fmla="*/ 2 w 1226"/>
                  <a:gd name="T7" fmla="*/ 12 h 183"/>
                  <a:gd name="T8" fmla="*/ 28 w 1226"/>
                  <a:gd name="T9" fmla="*/ 0 h 183"/>
                  <a:gd name="T10" fmla="*/ 1123 w 1226"/>
                  <a:gd name="T11" fmla="*/ 0 h 183"/>
                  <a:gd name="T12" fmla="*/ 1158 w 1226"/>
                  <a:gd name="T13" fmla="*/ 12 h 183"/>
                  <a:gd name="T14" fmla="*/ 1223 w 1226"/>
                  <a:gd name="T15" fmla="*/ 171 h 183"/>
                  <a:gd name="T16" fmla="*/ 1197 w 1226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6" h="183">
                    <a:moveTo>
                      <a:pt x="1197" y="183"/>
                    </a:moveTo>
                    <a:cubicBezTo>
                      <a:pt x="82" y="183"/>
                      <a:pt x="82" y="183"/>
                      <a:pt x="82" y="183"/>
                    </a:cubicBezTo>
                    <a:cubicBezTo>
                      <a:pt x="65" y="183"/>
                      <a:pt x="50" y="178"/>
                      <a:pt x="48" y="17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6"/>
                      <a:pt x="12" y="0"/>
                      <a:pt x="28" y="0"/>
                    </a:cubicBezTo>
                    <a:cubicBezTo>
                      <a:pt x="1123" y="0"/>
                      <a:pt x="1123" y="0"/>
                      <a:pt x="1123" y="0"/>
                    </a:cubicBezTo>
                    <a:cubicBezTo>
                      <a:pt x="1140" y="0"/>
                      <a:pt x="1155" y="6"/>
                      <a:pt x="1158" y="12"/>
                    </a:cubicBezTo>
                    <a:cubicBezTo>
                      <a:pt x="1223" y="171"/>
                      <a:pt x="1223" y="171"/>
                      <a:pt x="1223" y="171"/>
                    </a:cubicBezTo>
                    <a:cubicBezTo>
                      <a:pt x="1226" y="178"/>
                      <a:pt x="1214" y="183"/>
                      <a:pt x="1197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işļiďê">
                <a:extLst>
                  <a:ext uri="{FF2B5EF4-FFF2-40B4-BE49-F238E27FC236}">
                    <a16:creationId xmlns:a16="http://schemas.microsoft.com/office/drawing/2014/main" xmlns="" id="{1605D691-BBD9-4D59-87D1-D1E6B6B2854F}"/>
                  </a:ext>
                </a:extLst>
              </p:cNvPr>
              <p:cNvSpPr/>
              <p:nvPr/>
            </p:nvSpPr>
            <p:spPr bwMode="auto">
              <a:xfrm>
                <a:off x="4078347" y="5007788"/>
                <a:ext cx="469069" cy="87676"/>
              </a:xfrm>
              <a:custGeom>
                <a:avLst/>
                <a:gdLst>
                  <a:gd name="T0" fmla="*/ 846 w 926"/>
                  <a:gd name="T1" fmla="*/ 175 h 175"/>
                  <a:gd name="T2" fmla="*/ 24 w 926"/>
                  <a:gd name="T3" fmla="*/ 175 h 175"/>
                  <a:gd name="T4" fmla="*/ 2 w 926"/>
                  <a:gd name="T5" fmla="*/ 165 h 175"/>
                  <a:gd name="T6" fmla="*/ 65 w 926"/>
                  <a:gd name="T7" fmla="*/ 10 h 175"/>
                  <a:gd name="T8" fmla="*/ 94 w 926"/>
                  <a:gd name="T9" fmla="*/ 0 h 175"/>
                  <a:gd name="T10" fmla="*/ 902 w 926"/>
                  <a:gd name="T11" fmla="*/ 0 h 175"/>
                  <a:gd name="T12" fmla="*/ 925 w 926"/>
                  <a:gd name="T13" fmla="*/ 10 h 175"/>
                  <a:gd name="T14" fmla="*/ 876 w 926"/>
                  <a:gd name="T15" fmla="*/ 165 h 175"/>
                  <a:gd name="T16" fmla="*/ 846 w 926"/>
                  <a:gd name="T1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6" h="175">
                    <a:moveTo>
                      <a:pt x="846" y="175"/>
                    </a:moveTo>
                    <a:cubicBezTo>
                      <a:pt x="24" y="175"/>
                      <a:pt x="24" y="175"/>
                      <a:pt x="24" y="175"/>
                    </a:cubicBezTo>
                    <a:cubicBezTo>
                      <a:pt x="9" y="175"/>
                      <a:pt x="0" y="171"/>
                      <a:pt x="2" y="165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7" y="4"/>
                      <a:pt x="80" y="0"/>
                      <a:pt x="94" y="0"/>
                    </a:cubicBezTo>
                    <a:cubicBezTo>
                      <a:pt x="902" y="0"/>
                      <a:pt x="902" y="0"/>
                      <a:pt x="902" y="0"/>
                    </a:cubicBezTo>
                    <a:cubicBezTo>
                      <a:pt x="916" y="0"/>
                      <a:pt x="926" y="4"/>
                      <a:pt x="925" y="10"/>
                    </a:cubicBezTo>
                    <a:cubicBezTo>
                      <a:pt x="876" y="165"/>
                      <a:pt x="876" y="165"/>
                      <a:pt x="876" y="165"/>
                    </a:cubicBezTo>
                    <a:cubicBezTo>
                      <a:pt x="874" y="171"/>
                      <a:pt x="861" y="175"/>
                      <a:pt x="846" y="175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íṥ1íḓê">
                <a:extLst>
                  <a:ext uri="{FF2B5EF4-FFF2-40B4-BE49-F238E27FC236}">
                    <a16:creationId xmlns:a16="http://schemas.microsoft.com/office/drawing/2014/main" xmlns="" id="{79842BE3-3D5E-4873-8AF5-A067A89F7971}"/>
                  </a:ext>
                </a:extLst>
              </p:cNvPr>
              <p:cNvSpPr/>
              <p:nvPr/>
            </p:nvSpPr>
            <p:spPr bwMode="auto">
              <a:xfrm>
                <a:off x="4030125" y="5109712"/>
                <a:ext cx="629078" cy="93156"/>
              </a:xfrm>
              <a:custGeom>
                <a:avLst/>
                <a:gdLst>
                  <a:gd name="T0" fmla="*/ 1160 w 1242"/>
                  <a:gd name="T1" fmla="*/ 183 h 183"/>
                  <a:gd name="T2" fmla="*/ 29 w 1242"/>
                  <a:gd name="T3" fmla="*/ 183 h 183"/>
                  <a:gd name="T4" fmla="*/ 3 w 1242"/>
                  <a:gd name="T5" fmla="*/ 171 h 183"/>
                  <a:gd name="T6" fmla="*/ 67 w 1242"/>
                  <a:gd name="T7" fmla="*/ 12 h 183"/>
                  <a:gd name="T8" fmla="*/ 103 w 1242"/>
                  <a:gd name="T9" fmla="*/ 0 h 183"/>
                  <a:gd name="T10" fmla="*/ 1213 w 1242"/>
                  <a:gd name="T11" fmla="*/ 0 h 183"/>
                  <a:gd name="T12" fmla="*/ 1240 w 1242"/>
                  <a:gd name="T13" fmla="*/ 12 h 183"/>
                  <a:gd name="T14" fmla="*/ 1195 w 1242"/>
                  <a:gd name="T15" fmla="*/ 171 h 183"/>
                  <a:gd name="T16" fmla="*/ 1160 w 1242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42" h="183">
                    <a:moveTo>
                      <a:pt x="1160" y="183"/>
                    </a:moveTo>
                    <a:cubicBezTo>
                      <a:pt x="29" y="183"/>
                      <a:pt x="29" y="183"/>
                      <a:pt x="29" y="183"/>
                    </a:cubicBezTo>
                    <a:cubicBezTo>
                      <a:pt x="12" y="183"/>
                      <a:pt x="0" y="178"/>
                      <a:pt x="3" y="171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70" y="6"/>
                      <a:pt x="86" y="0"/>
                      <a:pt x="103" y="0"/>
                    </a:cubicBezTo>
                    <a:cubicBezTo>
                      <a:pt x="1213" y="0"/>
                      <a:pt x="1213" y="0"/>
                      <a:pt x="1213" y="0"/>
                    </a:cubicBezTo>
                    <a:cubicBezTo>
                      <a:pt x="1230" y="0"/>
                      <a:pt x="1242" y="6"/>
                      <a:pt x="1240" y="12"/>
                    </a:cubicBezTo>
                    <a:cubicBezTo>
                      <a:pt x="1195" y="171"/>
                      <a:pt x="1195" y="171"/>
                      <a:pt x="1195" y="171"/>
                    </a:cubicBezTo>
                    <a:cubicBezTo>
                      <a:pt x="1193" y="178"/>
                      <a:pt x="1177" y="183"/>
                      <a:pt x="1160" y="183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iSḷîḍe">
                <a:extLst>
                  <a:ext uri="{FF2B5EF4-FFF2-40B4-BE49-F238E27FC236}">
                    <a16:creationId xmlns:a16="http://schemas.microsoft.com/office/drawing/2014/main" xmlns="" id="{2581BED5-BC96-4327-AC63-1EEA9BC34D21}"/>
                  </a:ext>
                </a:extLst>
              </p:cNvPr>
              <p:cNvSpPr/>
              <p:nvPr/>
            </p:nvSpPr>
            <p:spPr bwMode="auto">
              <a:xfrm>
                <a:off x="4803869" y="4909152"/>
                <a:ext cx="245494" cy="84389"/>
              </a:xfrm>
              <a:custGeom>
                <a:avLst/>
                <a:gdLst>
                  <a:gd name="T0" fmla="*/ 431 w 485"/>
                  <a:gd name="T1" fmla="*/ 168 h 168"/>
                  <a:gd name="T2" fmla="*/ 18 w 485"/>
                  <a:gd name="T3" fmla="*/ 168 h 168"/>
                  <a:gd name="T4" fmla="*/ 1 w 485"/>
                  <a:gd name="T5" fmla="*/ 161 h 168"/>
                  <a:gd name="T6" fmla="*/ 42 w 485"/>
                  <a:gd name="T7" fmla="*/ 7 h 168"/>
                  <a:gd name="T8" fmla="*/ 62 w 485"/>
                  <a:gd name="T9" fmla="*/ 0 h 168"/>
                  <a:gd name="T10" fmla="*/ 467 w 485"/>
                  <a:gd name="T11" fmla="*/ 0 h 168"/>
                  <a:gd name="T12" fmla="*/ 484 w 485"/>
                  <a:gd name="T13" fmla="*/ 7 h 168"/>
                  <a:gd name="T14" fmla="*/ 451 w 485"/>
                  <a:gd name="T15" fmla="*/ 161 h 168"/>
                  <a:gd name="T16" fmla="*/ 431 w 485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5" h="168">
                    <a:moveTo>
                      <a:pt x="431" y="168"/>
                    </a:moveTo>
                    <a:cubicBezTo>
                      <a:pt x="18" y="168"/>
                      <a:pt x="18" y="168"/>
                      <a:pt x="18" y="168"/>
                    </a:cubicBezTo>
                    <a:cubicBezTo>
                      <a:pt x="8" y="168"/>
                      <a:pt x="0" y="165"/>
                      <a:pt x="1" y="161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3" y="3"/>
                      <a:pt x="52" y="0"/>
                      <a:pt x="62" y="0"/>
                    </a:cubicBezTo>
                    <a:cubicBezTo>
                      <a:pt x="467" y="0"/>
                      <a:pt x="467" y="0"/>
                      <a:pt x="467" y="0"/>
                    </a:cubicBezTo>
                    <a:cubicBezTo>
                      <a:pt x="477" y="0"/>
                      <a:pt x="485" y="3"/>
                      <a:pt x="484" y="7"/>
                    </a:cubicBezTo>
                    <a:cubicBezTo>
                      <a:pt x="451" y="161"/>
                      <a:pt x="451" y="161"/>
                      <a:pt x="451" y="161"/>
                    </a:cubicBezTo>
                    <a:cubicBezTo>
                      <a:pt x="450" y="165"/>
                      <a:pt x="441" y="168"/>
                      <a:pt x="431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iSlîḋe">
                <a:extLst>
                  <a:ext uri="{FF2B5EF4-FFF2-40B4-BE49-F238E27FC236}">
                    <a16:creationId xmlns:a16="http://schemas.microsoft.com/office/drawing/2014/main" xmlns="" id="{F820BC85-E869-465E-A347-6C803DB4D10E}"/>
                  </a:ext>
                </a:extLst>
              </p:cNvPr>
              <p:cNvSpPr/>
              <p:nvPr/>
            </p:nvSpPr>
            <p:spPr bwMode="auto">
              <a:xfrm>
                <a:off x="5075666" y="4909152"/>
                <a:ext cx="240014" cy="84389"/>
              </a:xfrm>
              <a:custGeom>
                <a:avLst/>
                <a:gdLst>
                  <a:gd name="T0" fmla="*/ 431 w 475"/>
                  <a:gd name="T1" fmla="*/ 168 h 168"/>
                  <a:gd name="T2" fmla="*/ 18 w 475"/>
                  <a:gd name="T3" fmla="*/ 168 h 168"/>
                  <a:gd name="T4" fmla="*/ 1 w 475"/>
                  <a:gd name="T5" fmla="*/ 161 h 168"/>
                  <a:gd name="T6" fmla="*/ 32 w 475"/>
                  <a:gd name="T7" fmla="*/ 7 h 168"/>
                  <a:gd name="T8" fmla="*/ 52 w 475"/>
                  <a:gd name="T9" fmla="*/ 0 h 168"/>
                  <a:gd name="T10" fmla="*/ 457 w 475"/>
                  <a:gd name="T11" fmla="*/ 0 h 168"/>
                  <a:gd name="T12" fmla="*/ 475 w 475"/>
                  <a:gd name="T13" fmla="*/ 7 h 168"/>
                  <a:gd name="T14" fmla="*/ 450 w 475"/>
                  <a:gd name="T15" fmla="*/ 161 h 168"/>
                  <a:gd name="T16" fmla="*/ 431 w 475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5" h="168">
                    <a:moveTo>
                      <a:pt x="431" y="168"/>
                    </a:moveTo>
                    <a:cubicBezTo>
                      <a:pt x="18" y="168"/>
                      <a:pt x="18" y="168"/>
                      <a:pt x="18" y="168"/>
                    </a:cubicBezTo>
                    <a:cubicBezTo>
                      <a:pt x="8" y="168"/>
                      <a:pt x="0" y="165"/>
                      <a:pt x="1" y="161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3" y="3"/>
                      <a:pt x="42" y="0"/>
                      <a:pt x="52" y="0"/>
                    </a:cubicBezTo>
                    <a:cubicBezTo>
                      <a:pt x="457" y="0"/>
                      <a:pt x="457" y="0"/>
                      <a:pt x="457" y="0"/>
                    </a:cubicBezTo>
                    <a:cubicBezTo>
                      <a:pt x="467" y="0"/>
                      <a:pt x="475" y="3"/>
                      <a:pt x="475" y="7"/>
                    </a:cubicBezTo>
                    <a:cubicBezTo>
                      <a:pt x="450" y="161"/>
                      <a:pt x="450" y="161"/>
                      <a:pt x="450" y="161"/>
                    </a:cubicBezTo>
                    <a:cubicBezTo>
                      <a:pt x="450" y="165"/>
                      <a:pt x="441" y="168"/>
                      <a:pt x="431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íṡḻïḍê">
                <a:extLst>
                  <a:ext uri="{FF2B5EF4-FFF2-40B4-BE49-F238E27FC236}">
                    <a16:creationId xmlns:a16="http://schemas.microsoft.com/office/drawing/2014/main" xmlns="" id="{C7AA5B93-C85F-4867-8191-1D6C62A67812}"/>
                  </a:ext>
                </a:extLst>
              </p:cNvPr>
              <p:cNvSpPr/>
              <p:nvPr/>
            </p:nvSpPr>
            <p:spPr bwMode="auto">
              <a:xfrm>
                <a:off x="5347463" y="4909152"/>
                <a:ext cx="235630" cy="84389"/>
              </a:xfrm>
              <a:custGeom>
                <a:avLst/>
                <a:gdLst>
                  <a:gd name="T0" fmla="*/ 431 w 466"/>
                  <a:gd name="T1" fmla="*/ 168 h 168"/>
                  <a:gd name="T2" fmla="*/ 18 w 466"/>
                  <a:gd name="T3" fmla="*/ 168 h 168"/>
                  <a:gd name="T4" fmla="*/ 0 w 466"/>
                  <a:gd name="T5" fmla="*/ 161 h 168"/>
                  <a:gd name="T6" fmla="*/ 23 w 466"/>
                  <a:gd name="T7" fmla="*/ 7 h 168"/>
                  <a:gd name="T8" fmla="*/ 43 w 466"/>
                  <a:gd name="T9" fmla="*/ 0 h 168"/>
                  <a:gd name="T10" fmla="*/ 448 w 466"/>
                  <a:gd name="T11" fmla="*/ 0 h 168"/>
                  <a:gd name="T12" fmla="*/ 465 w 466"/>
                  <a:gd name="T13" fmla="*/ 7 h 168"/>
                  <a:gd name="T14" fmla="*/ 450 w 466"/>
                  <a:gd name="T15" fmla="*/ 161 h 168"/>
                  <a:gd name="T16" fmla="*/ 431 w 466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6" h="168">
                    <a:moveTo>
                      <a:pt x="431" y="168"/>
                    </a:moveTo>
                    <a:cubicBezTo>
                      <a:pt x="18" y="168"/>
                      <a:pt x="18" y="168"/>
                      <a:pt x="18" y="168"/>
                    </a:cubicBezTo>
                    <a:cubicBezTo>
                      <a:pt x="8" y="168"/>
                      <a:pt x="0" y="165"/>
                      <a:pt x="0" y="161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4" y="3"/>
                      <a:pt x="32" y="0"/>
                      <a:pt x="43" y="0"/>
                    </a:cubicBezTo>
                    <a:cubicBezTo>
                      <a:pt x="448" y="0"/>
                      <a:pt x="448" y="0"/>
                      <a:pt x="448" y="0"/>
                    </a:cubicBezTo>
                    <a:cubicBezTo>
                      <a:pt x="458" y="0"/>
                      <a:pt x="466" y="3"/>
                      <a:pt x="465" y="7"/>
                    </a:cubicBezTo>
                    <a:cubicBezTo>
                      <a:pt x="450" y="161"/>
                      <a:pt x="450" y="161"/>
                      <a:pt x="450" y="161"/>
                    </a:cubicBezTo>
                    <a:cubicBezTo>
                      <a:pt x="449" y="165"/>
                      <a:pt x="441" y="168"/>
                      <a:pt x="431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ïşľiďé">
                <a:extLst>
                  <a:ext uri="{FF2B5EF4-FFF2-40B4-BE49-F238E27FC236}">
                    <a16:creationId xmlns:a16="http://schemas.microsoft.com/office/drawing/2014/main" xmlns="" id="{CE5BC227-B3D8-466F-8819-41D7CB8B4E2A}"/>
                  </a:ext>
                </a:extLst>
              </p:cNvPr>
              <p:cNvSpPr/>
              <p:nvPr/>
            </p:nvSpPr>
            <p:spPr bwMode="auto">
              <a:xfrm>
                <a:off x="5619260" y="4909152"/>
                <a:ext cx="231246" cy="84389"/>
              </a:xfrm>
              <a:custGeom>
                <a:avLst/>
                <a:gdLst>
                  <a:gd name="T0" fmla="*/ 431 w 456"/>
                  <a:gd name="T1" fmla="*/ 168 h 168"/>
                  <a:gd name="T2" fmla="*/ 18 w 456"/>
                  <a:gd name="T3" fmla="*/ 168 h 168"/>
                  <a:gd name="T4" fmla="*/ 0 w 456"/>
                  <a:gd name="T5" fmla="*/ 161 h 168"/>
                  <a:gd name="T6" fmla="*/ 14 w 456"/>
                  <a:gd name="T7" fmla="*/ 7 h 168"/>
                  <a:gd name="T8" fmla="*/ 33 w 456"/>
                  <a:gd name="T9" fmla="*/ 0 h 168"/>
                  <a:gd name="T10" fmla="*/ 438 w 456"/>
                  <a:gd name="T11" fmla="*/ 0 h 168"/>
                  <a:gd name="T12" fmla="*/ 456 w 456"/>
                  <a:gd name="T13" fmla="*/ 7 h 168"/>
                  <a:gd name="T14" fmla="*/ 450 w 456"/>
                  <a:gd name="T15" fmla="*/ 161 h 168"/>
                  <a:gd name="T16" fmla="*/ 431 w 456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6" h="168">
                    <a:moveTo>
                      <a:pt x="431" y="168"/>
                    </a:moveTo>
                    <a:cubicBezTo>
                      <a:pt x="18" y="168"/>
                      <a:pt x="18" y="168"/>
                      <a:pt x="18" y="168"/>
                    </a:cubicBezTo>
                    <a:cubicBezTo>
                      <a:pt x="8" y="168"/>
                      <a:pt x="0" y="165"/>
                      <a:pt x="0" y="16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23" y="0"/>
                      <a:pt x="33" y="0"/>
                    </a:cubicBezTo>
                    <a:cubicBezTo>
                      <a:pt x="438" y="0"/>
                      <a:pt x="438" y="0"/>
                      <a:pt x="438" y="0"/>
                    </a:cubicBezTo>
                    <a:cubicBezTo>
                      <a:pt x="448" y="0"/>
                      <a:pt x="456" y="3"/>
                      <a:pt x="456" y="7"/>
                    </a:cubicBezTo>
                    <a:cubicBezTo>
                      <a:pt x="450" y="161"/>
                      <a:pt x="450" y="161"/>
                      <a:pt x="450" y="161"/>
                    </a:cubicBezTo>
                    <a:cubicBezTo>
                      <a:pt x="449" y="165"/>
                      <a:pt x="441" y="168"/>
                      <a:pt x="431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ïşliḑé">
                <a:extLst>
                  <a:ext uri="{FF2B5EF4-FFF2-40B4-BE49-F238E27FC236}">
                    <a16:creationId xmlns:a16="http://schemas.microsoft.com/office/drawing/2014/main" xmlns="" id="{322AF0C0-1458-480A-B507-686B618E8B13}"/>
                  </a:ext>
                </a:extLst>
              </p:cNvPr>
              <p:cNvSpPr/>
              <p:nvPr/>
            </p:nvSpPr>
            <p:spPr bwMode="auto">
              <a:xfrm>
                <a:off x="5889960" y="4909152"/>
                <a:ext cx="227959" cy="84389"/>
              </a:xfrm>
              <a:custGeom>
                <a:avLst/>
                <a:gdLst>
                  <a:gd name="T0" fmla="*/ 431 w 450"/>
                  <a:gd name="T1" fmla="*/ 168 h 168"/>
                  <a:gd name="T2" fmla="*/ 19 w 450"/>
                  <a:gd name="T3" fmla="*/ 168 h 168"/>
                  <a:gd name="T4" fmla="*/ 0 w 450"/>
                  <a:gd name="T5" fmla="*/ 161 h 168"/>
                  <a:gd name="T6" fmla="*/ 6 w 450"/>
                  <a:gd name="T7" fmla="*/ 7 h 168"/>
                  <a:gd name="T8" fmla="*/ 24 w 450"/>
                  <a:gd name="T9" fmla="*/ 0 h 168"/>
                  <a:gd name="T10" fmla="*/ 430 w 450"/>
                  <a:gd name="T11" fmla="*/ 0 h 168"/>
                  <a:gd name="T12" fmla="*/ 448 w 450"/>
                  <a:gd name="T13" fmla="*/ 7 h 168"/>
                  <a:gd name="T14" fmla="*/ 450 w 450"/>
                  <a:gd name="T15" fmla="*/ 161 h 168"/>
                  <a:gd name="T16" fmla="*/ 431 w 450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0" h="168">
                    <a:moveTo>
                      <a:pt x="431" y="168"/>
                    </a:moveTo>
                    <a:cubicBezTo>
                      <a:pt x="19" y="168"/>
                      <a:pt x="19" y="168"/>
                      <a:pt x="19" y="168"/>
                    </a:cubicBezTo>
                    <a:cubicBezTo>
                      <a:pt x="8" y="168"/>
                      <a:pt x="0" y="165"/>
                      <a:pt x="0" y="161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3"/>
                      <a:pt x="14" y="0"/>
                      <a:pt x="24" y="0"/>
                    </a:cubicBezTo>
                    <a:cubicBezTo>
                      <a:pt x="430" y="0"/>
                      <a:pt x="430" y="0"/>
                      <a:pt x="430" y="0"/>
                    </a:cubicBezTo>
                    <a:cubicBezTo>
                      <a:pt x="440" y="0"/>
                      <a:pt x="448" y="3"/>
                      <a:pt x="448" y="7"/>
                    </a:cubicBezTo>
                    <a:cubicBezTo>
                      <a:pt x="450" y="161"/>
                      <a:pt x="450" y="161"/>
                      <a:pt x="450" y="161"/>
                    </a:cubicBezTo>
                    <a:cubicBezTo>
                      <a:pt x="450" y="165"/>
                      <a:pt x="442" y="168"/>
                      <a:pt x="431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ïṧlîďè">
                <a:extLst>
                  <a:ext uri="{FF2B5EF4-FFF2-40B4-BE49-F238E27FC236}">
                    <a16:creationId xmlns:a16="http://schemas.microsoft.com/office/drawing/2014/main" xmlns="" id="{6D89FA98-B2AF-4479-AEE8-78441FC0DD33}"/>
                  </a:ext>
                </a:extLst>
              </p:cNvPr>
              <p:cNvSpPr/>
              <p:nvPr/>
            </p:nvSpPr>
            <p:spPr bwMode="auto">
              <a:xfrm>
                <a:off x="6152990" y="4909152"/>
                <a:ext cx="229055" cy="84389"/>
              </a:xfrm>
              <a:custGeom>
                <a:avLst/>
                <a:gdLst>
                  <a:gd name="T0" fmla="*/ 435 w 453"/>
                  <a:gd name="T1" fmla="*/ 168 h 168"/>
                  <a:gd name="T2" fmla="*/ 22 w 453"/>
                  <a:gd name="T3" fmla="*/ 168 h 168"/>
                  <a:gd name="T4" fmla="*/ 4 w 453"/>
                  <a:gd name="T5" fmla="*/ 161 h 168"/>
                  <a:gd name="T6" fmla="*/ 0 w 453"/>
                  <a:gd name="T7" fmla="*/ 7 h 168"/>
                  <a:gd name="T8" fmla="*/ 19 w 453"/>
                  <a:gd name="T9" fmla="*/ 0 h 168"/>
                  <a:gd name="T10" fmla="*/ 424 w 453"/>
                  <a:gd name="T11" fmla="*/ 0 h 168"/>
                  <a:gd name="T12" fmla="*/ 443 w 453"/>
                  <a:gd name="T13" fmla="*/ 7 h 168"/>
                  <a:gd name="T14" fmla="*/ 453 w 453"/>
                  <a:gd name="T15" fmla="*/ 161 h 168"/>
                  <a:gd name="T16" fmla="*/ 435 w 453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3" h="168">
                    <a:moveTo>
                      <a:pt x="435" y="168"/>
                    </a:moveTo>
                    <a:cubicBezTo>
                      <a:pt x="22" y="168"/>
                      <a:pt x="22" y="168"/>
                      <a:pt x="22" y="168"/>
                    </a:cubicBezTo>
                    <a:cubicBezTo>
                      <a:pt x="12" y="168"/>
                      <a:pt x="4" y="165"/>
                      <a:pt x="4" y="16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8" y="0"/>
                      <a:pt x="19" y="0"/>
                    </a:cubicBezTo>
                    <a:cubicBezTo>
                      <a:pt x="424" y="0"/>
                      <a:pt x="424" y="0"/>
                      <a:pt x="424" y="0"/>
                    </a:cubicBezTo>
                    <a:cubicBezTo>
                      <a:pt x="434" y="0"/>
                      <a:pt x="442" y="3"/>
                      <a:pt x="443" y="7"/>
                    </a:cubicBezTo>
                    <a:cubicBezTo>
                      <a:pt x="453" y="161"/>
                      <a:pt x="453" y="161"/>
                      <a:pt x="453" y="161"/>
                    </a:cubicBezTo>
                    <a:cubicBezTo>
                      <a:pt x="453" y="165"/>
                      <a:pt x="445" y="168"/>
                      <a:pt x="435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ïṣļïḑê">
                <a:extLst>
                  <a:ext uri="{FF2B5EF4-FFF2-40B4-BE49-F238E27FC236}">
                    <a16:creationId xmlns:a16="http://schemas.microsoft.com/office/drawing/2014/main" xmlns="" id="{EE7A7E87-33A6-49E5-B73A-D2513FCDCDEB}"/>
                  </a:ext>
                </a:extLst>
              </p:cNvPr>
              <p:cNvSpPr/>
              <p:nvPr/>
            </p:nvSpPr>
            <p:spPr bwMode="auto">
              <a:xfrm>
                <a:off x="6422595" y="4909152"/>
                <a:ext cx="234534" cy="84389"/>
              </a:xfrm>
              <a:custGeom>
                <a:avLst/>
                <a:gdLst>
                  <a:gd name="T0" fmla="*/ 444 w 463"/>
                  <a:gd name="T1" fmla="*/ 168 h 168"/>
                  <a:gd name="T2" fmla="*/ 32 w 463"/>
                  <a:gd name="T3" fmla="*/ 168 h 168"/>
                  <a:gd name="T4" fmla="*/ 13 w 463"/>
                  <a:gd name="T5" fmla="*/ 161 h 168"/>
                  <a:gd name="T6" fmla="*/ 1 w 463"/>
                  <a:gd name="T7" fmla="*/ 7 h 168"/>
                  <a:gd name="T8" fmla="*/ 18 w 463"/>
                  <a:gd name="T9" fmla="*/ 0 h 168"/>
                  <a:gd name="T10" fmla="*/ 424 w 463"/>
                  <a:gd name="T11" fmla="*/ 0 h 168"/>
                  <a:gd name="T12" fmla="*/ 443 w 463"/>
                  <a:gd name="T13" fmla="*/ 7 h 168"/>
                  <a:gd name="T14" fmla="*/ 462 w 463"/>
                  <a:gd name="T15" fmla="*/ 161 h 168"/>
                  <a:gd name="T16" fmla="*/ 444 w 463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3" h="168">
                    <a:moveTo>
                      <a:pt x="444" y="168"/>
                    </a:moveTo>
                    <a:cubicBezTo>
                      <a:pt x="32" y="168"/>
                      <a:pt x="32" y="168"/>
                      <a:pt x="32" y="168"/>
                    </a:cubicBezTo>
                    <a:cubicBezTo>
                      <a:pt x="21" y="168"/>
                      <a:pt x="13" y="165"/>
                      <a:pt x="13" y="16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24" y="0"/>
                      <a:pt x="424" y="0"/>
                      <a:pt x="424" y="0"/>
                    </a:cubicBezTo>
                    <a:cubicBezTo>
                      <a:pt x="434" y="0"/>
                      <a:pt x="442" y="3"/>
                      <a:pt x="443" y="7"/>
                    </a:cubicBezTo>
                    <a:cubicBezTo>
                      <a:pt x="462" y="161"/>
                      <a:pt x="462" y="161"/>
                      <a:pt x="462" y="161"/>
                    </a:cubicBezTo>
                    <a:cubicBezTo>
                      <a:pt x="463" y="165"/>
                      <a:pt x="455" y="168"/>
                      <a:pt x="444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ïṡḷíḑé">
                <a:extLst>
                  <a:ext uri="{FF2B5EF4-FFF2-40B4-BE49-F238E27FC236}">
                    <a16:creationId xmlns:a16="http://schemas.microsoft.com/office/drawing/2014/main" xmlns="" id="{0AAE138C-D583-4A66-BD0D-04028698CEED}"/>
                  </a:ext>
                </a:extLst>
              </p:cNvPr>
              <p:cNvSpPr/>
              <p:nvPr/>
            </p:nvSpPr>
            <p:spPr bwMode="auto">
              <a:xfrm>
                <a:off x="6688912" y="4909152"/>
                <a:ext cx="238918" cy="84389"/>
              </a:xfrm>
              <a:custGeom>
                <a:avLst/>
                <a:gdLst>
                  <a:gd name="T0" fmla="*/ 453 w 471"/>
                  <a:gd name="T1" fmla="*/ 168 h 168"/>
                  <a:gd name="T2" fmla="*/ 41 w 471"/>
                  <a:gd name="T3" fmla="*/ 168 h 168"/>
                  <a:gd name="T4" fmla="*/ 21 w 471"/>
                  <a:gd name="T5" fmla="*/ 161 h 168"/>
                  <a:gd name="T6" fmla="*/ 0 w 471"/>
                  <a:gd name="T7" fmla="*/ 7 h 168"/>
                  <a:gd name="T8" fmla="*/ 18 w 471"/>
                  <a:gd name="T9" fmla="*/ 0 h 168"/>
                  <a:gd name="T10" fmla="*/ 423 w 471"/>
                  <a:gd name="T11" fmla="*/ 0 h 168"/>
                  <a:gd name="T12" fmla="*/ 442 w 471"/>
                  <a:gd name="T13" fmla="*/ 7 h 168"/>
                  <a:gd name="T14" fmla="*/ 471 w 471"/>
                  <a:gd name="T15" fmla="*/ 161 h 168"/>
                  <a:gd name="T16" fmla="*/ 453 w 471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1" h="168">
                    <a:moveTo>
                      <a:pt x="453" y="168"/>
                    </a:moveTo>
                    <a:cubicBezTo>
                      <a:pt x="41" y="168"/>
                      <a:pt x="41" y="168"/>
                      <a:pt x="41" y="168"/>
                    </a:cubicBezTo>
                    <a:cubicBezTo>
                      <a:pt x="30" y="168"/>
                      <a:pt x="22" y="165"/>
                      <a:pt x="21" y="16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433" y="0"/>
                      <a:pt x="442" y="3"/>
                      <a:pt x="442" y="7"/>
                    </a:cubicBezTo>
                    <a:cubicBezTo>
                      <a:pt x="471" y="161"/>
                      <a:pt x="471" y="161"/>
                      <a:pt x="471" y="161"/>
                    </a:cubicBezTo>
                    <a:cubicBezTo>
                      <a:pt x="471" y="165"/>
                      <a:pt x="463" y="168"/>
                      <a:pt x="453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ïṡ1íḋê">
                <a:extLst>
                  <a:ext uri="{FF2B5EF4-FFF2-40B4-BE49-F238E27FC236}">
                    <a16:creationId xmlns:a16="http://schemas.microsoft.com/office/drawing/2014/main" xmlns="" id="{846DD4FF-2E1C-4214-BF3B-042039C9E73A}"/>
                  </a:ext>
                </a:extLst>
              </p:cNvPr>
              <p:cNvSpPr/>
              <p:nvPr/>
            </p:nvSpPr>
            <p:spPr bwMode="auto">
              <a:xfrm>
                <a:off x="6951941" y="4909152"/>
                <a:ext cx="242206" cy="84389"/>
              </a:xfrm>
              <a:custGeom>
                <a:avLst/>
                <a:gdLst>
                  <a:gd name="T0" fmla="*/ 462 w 480"/>
                  <a:gd name="T1" fmla="*/ 168 h 168"/>
                  <a:gd name="T2" fmla="*/ 50 w 480"/>
                  <a:gd name="T3" fmla="*/ 168 h 168"/>
                  <a:gd name="T4" fmla="*/ 30 w 480"/>
                  <a:gd name="T5" fmla="*/ 161 h 168"/>
                  <a:gd name="T6" fmla="*/ 0 w 480"/>
                  <a:gd name="T7" fmla="*/ 7 h 168"/>
                  <a:gd name="T8" fmla="*/ 17 w 480"/>
                  <a:gd name="T9" fmla="*/ 0 h 168"/>
                  <a:gd name="T10" fmla="*/ 423 w 480"/>
                  <a:gd name="T11" fmla="*/ 0 h 168"/>
                  <a:gd name="T12" fmla="*/ 442 w 480"/>
                  <a:gd name="T13" fmla="*/ 7 h 168"/>
                  <a:gd name="T14" fmla="*/ 479 w 480"/>
                  <a:gd name="T15" fmla="*/ 161 h 168"/>
                  <a:gd name="T16" fmla="*/ 462 w 480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0" h="168">
                    <a:moveTo>
                      <a:pt x="462" y="168"/>
                    </a:moveTo>
                    <a:cubicBezTo>
                      <a:pt x="50" y="168"/>
                      <a:pt x="50" y="168"/>
                      <a:pt x="50" y="168"/>
                    </a:cubicBezTo>
                    <a:cubicBezTo>
                      <a:pt x="39" y="168"/>
                      <a:pt x="30" y="165"/>
                      <a:pt x="30" y="16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433" y="0"/>
                      <a:pt x="442" y="3"/>
                      <a:pt x="442" y="7"/>
                    </a:cubicBezTo>
                    <a:cubicBezTo>
                      <a:pt x="479" y="161"/>
                      <a:pt x="479" y="161"/>
                      <a:pt x="479" y="161"/>
                    </a:cubicBezTo>
                    <a:cubicBezTo>
                      <a:pt x="480" y="165"/>
                      <a:pt x="472" y="168"/>
                      <a:pt x="462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íşlïḓé">
                <a:extLst>
                  <a:ext uri="{FF2B5EF4-FFF2-40B4-BE49-F238E27FC236}">
                    <a16:creationId xmlns:a16="http://schemas.microsoft.com/office/drawing/2014/main" xmlns="" id="{95819E5A-534C-4748-88B0-11A48E7B58CF}"/>
                  </a:ext>
                </a:extLst>
              </p:cNvPr>
              <p:cNvSpPr/>
              <p:nvPr/>
            </p:nvSpPr>
            <p:spPr bwMode="auto">
              <a:xfrm>
                <a:off x="7224834" y="4909152"/>
                <a:ext cx="247686" cy="84389"/>
              </a:xfrm>
              <a:custGeom>
                <a:avLst/>
                <a:gdLst>
                  <a:gd name="T0" fmla="*/ 472 w 490"/>
                  <a:gd name="T1" fmla="*/ 168 h 168"/>
                  <a:gd name="T2" fmla="*/ 60 w 490"/>
                  <a:gd name="T3" fmla="*/ 168 h 168"/>
                  <a:gd name="T4" fmla="*/ 39 w 490"/>
                  <a:gd name="T5" fmla="*/ 161 h 168"/>
                  <a:gd name="T6" fmla="*/ 1 w 490"/>
                  <a:gd name="T7" fmla="*/ 7 h 168"/>
                  <a:gd name="T8" fmla="*/ 18 w 490"/>
                  <a:gd name="T9" fmla="*/ 0 h 168"/>
                  <a:gd name="T10" fmla="*/ 423 w 490"/>
                  <a:gd name="T11" fmla="*/ 0 h 168"/>
                  <a:gd name="T12" fmla="*/ 443 w 490"/>
                  <a:gd name="T13" fmla="*/ 7 h 168"/>
                  <a:gd name="T14" fmla="*/ 489 w 490"/>
                  <a:gd name="T15" fmla="*/ 161 h 168"/>
                  <a:gd name="T16" fmla="*/ 472 w 490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0" h="168">
                    <a:moveTo>
                      <a:pt x="472" y="168"/>
                    </a:moveTo>
                    <a:cubicBezTo>
                      <a:pt x="60" y="168"/>
                      <a:pt x="60" y="168"/>
                      <a:pt x="60" y="168"/>
                    </a:cubicBezTo>
                    <a:cubicBezTo>
                      <a:pt x="49" y="168"/>
                      <a:pt x="40" y="165"/>
                      <a:pt x="39" y="16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433" y="0"/>
                      <a:pt x="442" y="3"/>
                      <a:pt x="443" y="7"/>
                    </a:cubicBezTo>
                    <a:cubicBezTo>
                      <a:pt x="489" y="161"/>
                      <a:pt x="489" y="161"/>
                      <a:pt x="489" y="161"/>
                    </a:cubicBezTo>
                    <a:cubicBezTo>
                      <a:pt x="490" y="165"/>
                      <a:pt x="483" y="168"/>
                      <a:pt x="472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ï$ľíďè">
                <a:extLst>
                  <a:ext uri="{FF2B5EF4-FFF2-40B4-BE49-F238E27FC236}">
                    <a16:creationId xmlns:a16="http://schemas.microsoft.com/office/drawing/2014/main" xmlns="" id="{18F09B5F-0216-4B08-A21D-04D7F85626F4}"/>
                  </a:ext>
                </a:extLst>
              </p:cNvPr>
              <p:cNvSpPr/>
              <p:nvPr/>
            </p:nvSpPr>
            <p:spPr bwMode="auto">
              <a:xfrm>
                <a:off x="7485671" y="4909152"/>
                <a:ext cx="252070" cy="84389"/>
              </a:xfrm>
              <a:custGeom>
                <a:avLst/>
                <a:gdLst>
                  <a:gd name="T0" fmla="*/ 481 w 499"/>
                  <a:gd name="T1" fmla="*/ 168 h 168"/>
                  <a:gd name="T2" fmla="*/ 68 w 499"/>
                  <a:gd name="T3" fmla="*/ 168 h 168"/>
                  <a:gd name="T4" fmla="*/ 48 w 499"/>
                  <a:gd name="T5" fmla="*/ 161 h 168"/>
                  <a:gd name="T6" fmla="*/ 1 w 499"/>
                  <a:gd name="T7" fmla="*/ 7 h 168"/>
                  <a:gd name="T8" fmla="*/ 17 w 499"/>
                  <a:gd name="T9" fmla="*/ 0 h 168"/>
                  <a:gd name="T10" fmla="*/ 422 w 499"/>
                  <a:gd name="T11" fmla="*/ 0 h 168"/>
                  <a:gd name="T12" fmla="*/ 443 w 499"/>
                  <a:gd name="T13" fmla="*/ 7 h 168"/>
                  <a:gd name="T14" fmla="*/ 497 w 499"/>
                  <a:gd name="T15" fmla="*/ 161 h 168"/>
                  <a:gd name="T16" fmla="*/ 481 w 499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9" h="168">
                    <a:moveTo>
                      <a:pt x="481" y="168"/>
                    </a:moveTo>
                    <a:cubicBezTo>
                      <a:pt x="68" y="168"/>
                      <a:pt x="68" y="168"/>
                      <a:pt x="68" y="168"/>
                    </a:cubicBezTo>
                    <a:cubicBezTo>
                      <a:pt x="58" y="168"/>
                      <a:pt x="49" y="165"/>
                      <a:pt x="48" y="16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432" y="0"/>
                      <a:pt x="442" y="3"/>
                      <a:pt x="443" y="7"/>
                    </a:cubicBezTo>
                    <a:cubicBezTo>
                      <a:pt x="497" y="161"/>
                      <a:pt x="497" y="161"/>
                      <a:pt x="497" y="161"/>
                    </a:cubicBezTo>
                    <a:cubicBezTo>
                      <a:pt x="499" y="165"/>
                      <a:pt x="491" y="168"/>
                      <a:pt x="481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ïṧľîďê">
                <a:extLst>
                  <a:ext uri="{FF2B5EF4-FFF2-40B4-BE49-F238E27FC236}">
                    <a16:creationId xmlns:a16="http://schemas.microsoft.com/office/drawing/2014/main" xmlns="" id="{EF4F9B3E-B42C-457C-A96A-FD09A0649828}"/>
                  </a:ext>
                </a:extLst>
              </p:cNvPr>
              <p:cNvSpPr/>
              <p:nvPr/>
            </p:nvSpPr>
            <p:spPr bwMode="auto">
              <a:xfrm>
                <a:off x="7754180" y="4909152"/>
                <a:ext cx="257549" cy="84389"/>
              </a:xfrm>
              <a:custGeom>
                <a:avLst/>
                <a:gdLst>
                  <a:gd name="T0" fmla="*/ 490 w 508"/>
                  <a:gd name="T1" fmla="*/ 168 h 168"/>
                  <a:gd name="T2" fmla="*/ 78 w 508"/>
                  <a:gd name="T3" fmla="*/ 168 h 168"/>
                  <a:gd name="T4" fmla="*/ 57 w 508"/>
                  <a:gd name="T5" fmla="*/ 161 h 168"/>
                  <a:gd name="T6" fmla="*/ 1 w 508"/>
                  <a:gd name="T7" fmla="*/ 7 h 168"/>
                  <a:gd name="T8" fmla="*/ 17 w 508"/>
                  <a:gd name="T9" fmla="*/ 0 h 168"/>
                  <a:gd name="T10" fmla="*/ 422 w 508"/>
                  <a:gd name="T11" fmla="*/ 0 h 168"/>
                  <a:gd name="T12" fmla="*/ 443 w 508"/>
                  <a:gd name="T13" fmla="*/ 7 h 168"/>
                  <a:gd name="T14" fmla="*/ 506 w 508"/>
                  <a:gd name="T15" fmla="*/ 161 h 168"/>
                  <a:gd name="T16" fmla="*/ 490 w 508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8" h="168">
                    <a:moveTo>
                      <a:pt x="490" y="168"/>
                    </a:moveTo>
                    <a:cubicBezTo>
                      <a:pt x="78" y="168"/>
                      <a:pt x="78" y="168"/>
                      <a:pt x="78" y="168"/>
                    </a:cubicBezTo>
                    <a:cubicBezTo>
                      <a:pt x="67" y="168"/>
                      <a:pt x="58" y="165"/>
                      <a:pt x="57" y="16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432" y="0"/>
                      <a:pt x="442" y="3"/>
                      <a:pt x="443" y="7"/>
                    </a:cubicBezTo>
                    <a:cubicBezTo>
                      <a:pt x="506" y="161"/>
                      <a:pt x="506" y="161"/>
                      <a:pt x="506" y="161"/>
                    </a:cubicBezTo>
                    <a:cubicBezTo>
                      <a:pt x="508" y="165"/>
                      <a:pt x="501" y="168"/>
                      <a:pt x="490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isľîḍè">
                <a:extLst>
                  <a:ext uri="{FF2B5EF4-FFF2-40B4-BE49-F238E27FC236}">
                    <a16:creationId xmlns:a16="http://schemas.microsoft.com/office/drawing/2014/main" xmlns="" id="{675E51A2-AD71-407E-9FCE-9EAABC936625}"/>
                  </a:ext>
                </a:extLst>
              </p:cNvPr>
              <p:cNvSpPr/>
              <p:nvPr/>
            </p:nvSpPr>
            <p:spPr bwMode="auto">
              <a:xfrm>
                <a:off x="4430149" y="4813804"/>
                <a:ext cx="246590" cy="82197"/>
              </a:xfrm>
              <a:custGeom>
                <a:avLst/>
                <a:gdLst>
                  <a:gd name="T0" fmla="*/ 421 w 487"/>
                  <a:gd name="T1" fmla="*/ 161 h 161"/>
                  <a:gd name="T2" fmla="*/ 17 w 487"/>
                  <a:gd name="T3" fmla="*/ 161 h 161"/>
                  <a:gd name="T4" fmla="*/ 1 w 487"/>
                  <a:gd name="T5" fmla="*/ 154 h 161"/>
                  <a:gd name="T6" fmla="*/ 53 w 487"/>
                  <a:gd name="T7" fmla="*/ 6 h 161"/>
                  <a:gd name="T8" fmla="*/ 73 w 487"/>
                  <a:gd name="T9" fmla="*/ 0 h 161"/>
                  <a:gd name="T10" fmla="*/ 470 w 487"/>
                  <a:gd name="T11" fmla="*/ 0 h 161"/>
                  <a:gd name="T12" fmla="*/ 486 w 487"/>
                  <a:gd name="T13" fmla="*/ 6 h 161"/>
                  <a:gd name="T14" fmla="*/ 441 w 487"/>
                  <a:gd name="T15" fmla="*/ 154 h 161"/>
                  <a:gd name="T16" fmla="*/ 421 w 487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7" h="161">
                    <a:moveTo>
                      <a:pt x="421" y="161"/>
                    </a:moveTo>
                    <a:cubicBezTo>
                      <a:pt x="17" y="161"/>
                      <a:pt x="17" y="161"/>
                      <a:pt x="17" y="161"/>
                    </a:cubicBezTo>
                    <a:cubicBezTo>
                      <a:pt x="7" y="161"/>
                      <a:pt x="0" y="158"/>
                      <a:pt x="1" y="154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4" y="3"/>
                      <a:pt x="63" y="0"/>
                      <a:pt x="73" y="0"/>
                    </a:cubicBezTo>
                    <a:cubicBezTo>
                      <a:pt x="470" y="0"/>
                      <a:pt x="470" y="0"/>
                      <a:pt x="470" y="0"/>
                    </a:cubicBezTo>
                    <a:cubicBezTo>
                      <a:pt x="480" y="0"/>
                      <a:pt x="487" y="3"/>
                      <a:pt x="486" y="6"/>
                    </a:cubicBezTo>
                    <a:cubicBezTo>
                      <a:pt x="441" y="154"/>
                      <a:pt x="441" y="154"/>
                      <a:pt x="441" y="154"/>
                    </a:cubicBezTo>
                    <a:cubicBezTo>
                      <a:pt x="440" y="158"/>
                      <a:pt x="431" y="161"/>
                      <a:pt x="421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iṥlïdè">
                <a:extLst>
                  <a:ext uri="{FF2B5EF4-FFF2-40B4-BE49-F238E27FC236}">
                    <a16:creationId xmlns:a16="http://schemas.microsoft.com/office/drawing/2014/main" xmlns="" id="{EE055D1E-2B91-4142-A88A-7F345D672681}"/>
                  </a:ext>
                </a:extLst>
              </p:cNvPr>
              <p:cNvSpPr/>
              <p:nvPr/>
            </p:nvSpPr>
            <p:spPr bwMode="auto">
              <a:xfrm>
                <a:off x="4692082" y="4813804"/>
                <a:ext cx="242206" cy="82197"/>
              </a:xfrm>
              <a:custGeom>
                <a:avLst/>
                <a:gdLst>
                  <a:gd name="T0" fmla="*/ 422 w 478"/>
                  <a:gd name="T1" fmla="*/ 161 h 161"/>
                  <a:gd name="T2" fmla="*/ 17 w 478"/>
                  <a:gd name="T3" fmla="*/ 161 h 161"/>
                  <a:gd name="T4" fmla="*/ 1 w 478"/>
                  <a:gd name="T5" fmla="*/ 154 h 161"/>
                  <a:gd name="T6" fmla="*/ 44 w 478"/>
                  <a:gd name="T7" fmla="*/ 6 h 161"/>
                  <a:gd name="T8" fmla="*/ 64 w 478"/>
                  <a:gd name="T9" fmla="*/ 0 h 161"/>
                  <a:gd name="T10" fmla="*/ 461 w 478"/>
                  <a:gd name="T11" fmla="*/ 0 h 161"/>
                  <a:gd name="T12" fmla="*/ 478 w 478"/>
                  <a:gd name="T13" fmla="*/ 6 h 161"/>
                  <a:gd name="T14" fmla="*/ 441 w 478"/>
                  <a:gd name="T15" fmla="*/ 154 h 161"/>
                  <a:gd name="T16" fmla="*/ 422 w 478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8" h="161">
                    <a:moveTo>
                      <a:pt x="422" y="161"/>
                    </a:moveTo>
                    <a:cubicBezTo>
                      <a:pt x="17" y="161"/>
                      <a:pt x="17" y="161"/>
                      <a:pt x="17" y="161"/>
                    </a:cubicBezTo>
                    <a:cubicBezTo>
                      <a:pt x="7" y="161"/>
                      <a:pt x="0" y="158"/>
                      <a:pt x="1" y="154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5" y="3"/>
                      <a:pt x="54" y="0"/>
                      <a:pt x="64" y="0"/>
                    </a:cubicBezTo>
                    <a:cubicBezTo>
                      <a:pt x="461" y="0"/>
                      <a:pt x="461" y="0"/>
                      <a:pt x="461" y="0"/>
                    </a:cubicBezTo>
                    <a:cubicBezTo>
                      <a:pt x="471" y="0"/>
                      <a:pt x="478" y="3"/>
                      <a:pt x="478" y="6"/>
                    </a:cubicBezTo>
                    <a:cubicBezTo>
                      <a:pt x="441" y="154"/>
                      <a:pt x="441" y="154"/>
                      <a:pt x="441" y="154"/>
                    </a:cubicBezTo>
                    <a:cubicBezTo>
                      <a:pt x="441" y="158"/>
                      <a:pt x="432" y="161"/>
                      <a:pt x="422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îṩľíde">
                <a:extLst>
                  <a:ext uri="{FF2B5EF4-FFF2-40B4-BE49-F238E27FC236}">
                    <a16:creationId xmlns:a16="http://schemas.microsoft.com/office/drawing/2014/main" xmlns="" id="{F56C866F-BB1E-4A6F-A7A5-32F9C04B76C5}"/>
                  </a:ext>
                </a:extLst>
              </p:cNvPr>
              <p:cNvSpPr/>
              <p:nvPr/>
            </p:nvSpPr>
            <p:spPr bwMode="auto">
              <a:xfrm>
                <a:off x="4960591" y="4813804"/>
                <a:ext cx="237822" cy="82197"/>
              </a:xfrm>
              <a:custGeom>
                <a:avLst/>
                <a:gdLst>
                  <a:gd name="T0" fmla="*/ 422 w 470"/>
                  <a:gd name="T1" fmla="*/ 161 h 161"/>
                  <a:gd name="T2" fmla="*/ 18 w 470"/>
                  <a:gd name="T3" fmla="*/ 161 h 161"/>
                  <a:gd name="T4" fmla="*/ 1 w 470"/>
                  <a:gd name="T5" fmla="*/ 154 h 161"/>
                  <a:gd name="T6" fmla="*/ 36 w 470"/>
                  <a:gd name="T7" fmla="*/ 6 h 161"/>
                  <a:gd name="T8" fmla="*/ 55 w 470"/>
                  <a:gd name="T9" fmla="*/ 0 h 161"/>
                  <a:gd name="T10" fmla="*/ 452 w 470"/>
                  <a:gd name="T11" fmla="*/ 0 h 161"/>
                  <a:gd name="T12" fmla="*/ 469 w 470"/>
                  <a:gd name="T13" fmla="*/ 6 h 161"/>
                  <a:gd name="T14" fmla="*/ 441 w 470"/>
                  <a:gd name="T15" fmla="*/ 154 h 161"/>
                  <a:gd name="T16" fmla="*/ 422 w 470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0" h="161">
                    <a:moveTo>
                      <a:pt x="422" y="161"/>
                    </a:moveTo>
                    <a:cubicBezTo>
                      <a:pt x="18" y="161"/>
                      <a:pt x="18" y="161"/>
                      <a:pt x="18" y="161"/>
                    </a:cubicBezTo>
                    <a:cubicBezTo>
                      <a:pt x="8" y="161"/>
                      <a:pt x="0" y="158"/>
                      <a:pt x="1" y="15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7" y="3"/>
                      <a:pt x="45" y="0"/>
                      <a:pt x="55" y="0"/>
                    </a:cubicBezTo>
                    <a:cubicBezTo>
                      <a:pt x="452" y="0"/>
                      <a:pt x="452" y="0"/>
                      <a:pt x="452" y="0"/>
                    </a:cubicBezTo>
                    <a:cubicBezTo>
                      <a:pt x="462" y="0"/>
                      <a:pt x="470" y="3"/>
                      <a:pt x="469" y="6"/>
                    </a:cubicBezTo>
                    <a:cubicBezTo>
                      <a:pt x="441" y="154"/>
                      <a:pt x="441" y="154"/>
                      <a:pt x="441" y="154"/>
                    </a:cubicBezTo>
                    <a:cubicBezTo>
                      <a:pt x="441" y="158"/>
                      <a:pt x="432" y="161"/>
                      <a:pt x="422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işḻidè">
                <a:extLst>
                  <a:ext uri="{FF2B5EF4-FFF2-40B4-BE49-F238E27FC236}">
                    <a16:creationId xmlns:a16="http://schemas.microsoft.com/office/drawing/2014/main" xmlns="" id="{F4A54F22-980D-4D9B-8628-03469B705A0D}"/>
                  </a:ext>
                </a:extLst>
              </p:cNvPr>
              <p:cNvSpPr/>
              <p:nvPr/>
            </p:nvSpPr>
            <p:spPr bwMode="auto">
              <a:xfrm>
                <a:off x="5222524" y="4813804"/>
                <a:ext cx="233438" cy="82197"/>
              </a:xfrm>
              <a:custGeom>
                <a:avLst/>
                <a:gdLst>
                  <a:gd name="T0" fmla="*/ 422 w 461"/>
                  <a:gd name="T1" fmla="*/ 161 h 161"/>
                  <a:gd name="T2" fmla="*/ 18 w 461"/>
                  <a:gd name="T3" fmla="*/ 161 h 161"/>
                  <a:gd name="T4" fmla="*/ 1 w 461"/>
                  <a:gd name="T5" fmla="*/ 154 h 161"/>
                  <a:gd name="T6" fmla="*/ 27 w 461"/>
                  <a:gd name="T7" fmla="*/ 6 h 161"/>
                  <a:gd name="T8" fmla="*/ 46 w 461"/>
                  <a:gd name="T9" fmla="*/ 0 h 161"/>
                  <a:gd name="T10" fmla="*/ 443 w 461"/>
                  <a:gd name="T11" fmla="*/ 0 h 161"/>
                  <a:gd name="T12" fmla="*/ 460 w 461"/>
                  <a:gd name="T13" fmla="*/ 6 h 161"/>
                  <a:gd name="T14" fmla="*/ 441 w 461"/>
                  <a:gd name="T15" fmla="*/ 154 h 161"/>
                  <a:gd name="T16" fmla="*/ 422 w 461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1" h="161">
                    <a:moveTo>
                      <a:pt x="422" y="161"/>
                    </a:moveTo>
                    <a:cubicBezTo>
                      <a:pt x="18" y="161"/>
                      <a:pt x="18" y="161"/>
                      <a:pt x="18" y="161"/>
                    </a:cubicBezTo>
                    <a:cubicBezTo>
                      <a:pt x="8" y="161"/>
                      <a:pt x="0" y="158"/>
                      <a:pt x="1" y="154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3"/>
                      <a:pt x="36" y="0"/>
                      <a:pt x="46" y="0"/>
                    </a:cubicBezTo>
                    <a:cubicBezTo>
                      <a:pt x="443" y="0"/>
                      <a:pt x="443" y="0"/>
                      <a:pt x="443" y="0"/>
                    </a:cubicBezTo>
                    <a:cubicBezTo>
                      <a:pt x="453" y="0"/>
                      <a:pt x="461" y="3"/>
                      <a:pt x="460" y="6"/>
                    </a:cubicBezTo>
                    <a:cubicBezTo>
                      <a:pt x="441" y="154"/>
                      <a:pt x="441" y="154"/>
                      <a:pt x="441" y="154"/>
                    </a:cubicBezTo>
                    <a:cubicBezTo>
                      <a:pt x="441" y="158"/>
                      <a:pt x="432" y="161"/>
                      <a:pt x="422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íśļiḍê">
                <a:extLst>
                  <a:ext uri="{FF2B5EF4-FFF2-40B4-BE49-F238E27FC236}">
                    <a16:creationId xmlns:a16="http://schemas.microsoft.com/office/drawing/2014/main" xmlns="" id="{17CB30EF-B83F-4273-8CEF-D49AD5643AFB}"/>
                  </a:ext>
                </a:extLst>
              </p:cNvPr>
              <p:cNvSpPr/>
              <p:nvPr/>
            </p:nvSpPr>
            <p:spPr bwMode="auto">
              <a:xfrm>
                <a:off x="5493225" y="4813804"/>
                <a:ext cx="229055" cy="82197"/>
              </a:xfrm>
              <a:custGeom>
                <a:avLst/>
                <a:gdLst>
                  <a:gd name="T0" fmla="*/ 422 w 452"/>
                  <a:gd name="T1" fmla="*/ 161 h 161"/>
                  <a:gd name="T2" fmla="*/ 18 w 452"/>
                  <a:gd name="T3" fmla="*/ 161 h 161"/>
                  <a:gd name="T4" fmla="*/ 1 w 452"/>
                  <a:gd name="T5" fmla="*/ 154 h 161"/>
                  <a:gd name="T6" fmla="*/ 18 w 452"/>
                  <a:gd name="T7" fmla="*/ 6 h 161"/>
                  <a:gd name="T8" fmla="*/ 37 w 452"/>
                  <a:gd name="T9" fmla="*/ 0 h 161"/>
                  <a:gd name="T10" fmla="*/ 434 w 452"/>
                  <a:gd name="T11" fmla="*/ 0 h 161"/>
                  <a:gd name="T12" fmla="*/ 452 w 452"/>
                  <a:gd name="T13" fmla="*/ 6 h 161"/>
                  <a:gd name="T14" fmla="*/ 441 w 452"/>
                  <a:gd name="T15" fmla="*/ 154 h 161"/>
                  <a:gd name="T16" fmla="*/ 422 w 45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2" h="161">
                    <a:moveTo>
                      <a:pt x="422" y="161"/>
                    </a:moveTo>
                    <a:cubicBezTo>
                      <a:pt x="18" y="161"/>
                      <a:pt x="18" y="161"/>
                      <a:pt x="18" y="161"/>
                    </a:cubicBezTo>
                    <a:cubicBezTo>
                      <a:pt x="8" y="161"/>
                      <a:pt x="0" y="158"/>
                      <a:pt x="1" y="154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9" y="3"/>
                      <a:pt x="27" y="0"/>
                      <a:pt x="37" y="0"/>
                    </a:cubicBezTo>
                    <a:cubicBezTo>
                      <a:pt x="434" y="0"/>
                      <a:pt x="434" y="0"/>
                      <a:pt x="434" y="0"/>
                    </a:cubicBezTo>
                    <a:cubicBezTo>
                      <a:pt x="444" y="0"/>
                      <a:pt x="452" y="3"/>
                      <a:pt x="452" y="6"/>
                    </a:cubicBezTo>
                    <a:cubicBezTo>
                      <a:pt x="441" y="154"/>
                      <a:pt x="441" y="154"/>
                      <a:pt x="441" y="154"/>
                    </a:cubicBezTo>
                    <a:cubicBezTo>
                      <a:pt x="441" y="158"/>
                      <a:pt x="432" y="161"/>
                      <a:pt x="422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iśľiḋe">
                <a:extLst>
                  <a:ext uri="{FF2B5EF4-FFF2-40B4-BE49-F238E27FC236}">
                    <a16:creationId xmlns:a16="http://schemas.microsoft.com/office/drawing/2014/main" xmlns="" id="{7003B21E-0135-471D-93F1-72CD69AF3303}"/>
                  </a:ext>
                </a:extLst>
              </p:cNvPr>
              <p:cNvSpPr/>
              <p:nvPr/>
            </p:nvSpPr>
            <p:spPr bwMode="auto">
              <a:xfrm>
                <a:off x="5752966" y="4813804"/>
                <a:ext cx="224671" cy="82197"/>
              </a:xfrm>
              <a:custGeom>
                <a:avLst/>
                <a:gdLst>
                  <a:gd name="T0" fmla="*/ 422 w 443"/>
                  <a:gd name="T1" fmla="*/ 161 h 161"/>
                  <a:gd name="T2" fmla="*/ 18 w 443"/>
                  <a:gd name="T3" fmla="*/ 161 h 161"/>
                  <a:gd name="T4" fmla="*/ 0 w 443"/>
                  <a:gd name="T5" fmla="*/ 154 h 161"/>
                  <a:gd name="T6" fmla="*/ 9 w 443"/>
                  <a:gd name="T7" fmla="*/ 6 h 161"/>
                  <a:gd name="T8" fmla="*/ 28 w 443"/>
                  <a:gd name="T9" fmla="*/ 0 h 161"/>
                  <a:gd name="T10" fmla="*/ 425 w 443"/>
                  <a:gd name="T11" fmla="*/ 0 h 161"/>
                  <a:gd name="T12" fmla="*/ 443 w 443"/>
                  <a:gd name="T13" fmla="*/ 6 h 161"/>
                  <a:gd name="T14" fmla="*/ 440 w 443"/>
                  <a:gd name="T15" fmla="*/ 154 h 161"/>
                  <a:gd name="T16" fmla="*/ 422 w 443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3" h="161">
                    <a:moveTo>
                      <a:pt x="422" y="161"/>
                    </a:moveTo>
                    <a:cubicBezTo>
                      <a:pt x="18" y="161"/>
                      <a:pt x="18" y="161"/>
                      <a:pt x="18" y="161"/>
                    </a:cubicBezTo>
                    <a:cubicBezTo>
                      <a:pt x="8" y="161"/>
                      <a:pt x="0" y="158"/>
                      <a:pt x="0" y="154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3"/>
                      <a:pt x="18" y="0"/>
                      <a:pt x="28" y="0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35" y="0"/>
                      <a:pt x="443" y="3"/>
                      <a:pt x="443" y="6"/>
                    </a:cubicBezTo>
                    <a:cubicBezTo>
                      <a:pt x="440" y="154"/>
                      <a:pt x="440" y="154"/>
                      <a:pt x="440" y="154"/>
                    </a:cubicBezTo>
                    <a:cubicBezTo>
                      <a:pt x="440" y="158"/>
                      <a:pt x="432" y="161"/>
                      <a:pt x="422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íṧļîďe">
                <a:extLst>
                  <a:ext uri="{FF2B5EF4-FFF2-40B4-BE49-F238E27FC236}">
                    <a16:creationId xmlns:a16="http://schemas.microsoft.com/office/drawing/2014/main" xmlns="" id="{A1B3991D-F1D5-4F53-B1D0-49024B4664AC}"/>
                  </a:ext>
                </a:extLst>
              </p:cNvPr>
              <p:cNvSpPr/>
              <p:nvPr/>
            </p:nvSpPr>
            <p:spPr bwMode="auto">
              <a:xfrm>
                <a:off x="6023667" y="4813804"/>
                <a:ext cx="222479" cy="82197"/>
              </a:xfrm>
              <a:custGeom>
                <a:avLst/>
                <a:gdLst>
                  <a:gd name="T0" fmla="*/ 422 w 440"/>
                  <a:gd name="T1" fmla="*/ 161 h 161"/>
                  <a:gd name="T2" fmla="*/ 18 w 440"/>
                  <a:gd name="T3" fmla="*/ 161 h 161"/>
                  <a:gd name="T4" fmla="*/ 0 w 440"/>
                  <a:gd name="T5" fmla="*/ 154 h 161"/>
                  <a:gd name="T6" fmla="*/ 1 w 440"/>
                  <a:gd name="T7" fmla="*/ 6 h 161"/>
                  <a:gd name="T8" fmla="*/ 19 w 440"/>
                  <a:gd name="T9" fmla="*/ 0 h 161"/>
                  <a:gd name="T10" fmla="*/ 416 w 440"/>
                  <a:gd name="T11" fmla="*/ 0 h 161"/>
                  <a:gd name="T12" fmla="*/ 434 w 440"/>
                  <a:gd name="T13" fmla="*/ 6 h 161"/>
                  <a:gd name="T14" fmla="*/ 440 w 440"/>
                  <a:gd name="T15" fmla="*/ 154 h 161"/>
                  <a:gd name="T16" fmla="*/ 422 w 440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0" h="161">
                    <a:moveTo>
                      <a:pt x="422" y="161"/>
                    </a:moveTo>
                    <a:cubicBezTo>
                      <a:pt x="18" y="161"/>
                      <a:pt x="18" y="161"/>
                      <a:pt x="18" y="161"/>
                    </a:cubicBezTo>
                    <a:cubicBezTo>
                      <a:pt x="8" y="161"/>
                      <a:pt x="0" y="158"/>
                      <a:pt x="0" y="15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3"/>
                      <a:pt x="9" y="0"/>
                      <a:pt x="19" y="0"/>
                    </a:cubicBezTo>
                    <a:cubicBezTo>
                      <a:pt x="416" y="0"/>
                      <a:pt x="416" y="0"/>
                      <a:pt x="416" y="0"/>
                    </a:cubicBezTo>
                    <a:cubicBezTo>
                      <a:pt x="426" y="0"/>
                      <a:pt x="434" y="3"/>
                      <a:pt x="434" y="6"/>
                    </a:cubicBezTo>
                    <a:cubicBezTo>
                      <a:pt x="440" y="154"/>
                      <a:pt x="440" y="154"/>
                      <a:pt x="440" y="154"/>
                    </a:cubicBezTo>
                    <a:cubicBezTo>
                      <a:pt x="440" y="158"/>
                      <a:pt x="432" y="161"/>
                      <a:pt x="422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iS1iḓè">
                <a:extLst>
                  <a:ext uri="{FF2B5EF4-FFF2-40B4-BE49-F238E27FC236}">
                    <a16:creationId xmlns:a16="http://schemas.microsoft.com/office/drawing/2014/main" xmlns="" id="{54EEBBCC-2204-464B-97CE-103DB359EA44}"/>
                  </a:ext>
                </a:extLst>
              </p:cNvPr>
              <p:cNvSpPr/>
              <p:nvPr/>
            </p:nvSpPr>
            <p:spPr bwMode="auto">
              <a:xfrm>
                <a:off x="6281216" y="4813804"/>
                <a:ext cx="226863" cy="82197"/>
              </a:xfrm>
              <a:custGeom>
                <a:avLst/>
                <a:gdLst>
                  <a:gd name="T0" fmla="*/ 431 w 448"/>
                  <a:gd name="T1" fmla="*/ 161 h 161"/>
                  <a:gd name="T2" fmla="*/ 26 w 448"/>
                  <a:gd name="T3" fmla="*/ 161 h 161"/>
                  <a:gd name="T4" fmla="*/ 8 w 448"/>
                  <a:gd name="T5" fmla="*/ 154 h 161"/>
                  <a:gd name="T6" fmla="*/ 1 w 448"/>
                  <a:gd name="T7" fmla="*/ 6 h 161"/>
                  <a:gd name="T8" fmla="*/ 18 w 448"/>
                  <a:gd name="T9" fmla="*/ 0 h 161"/>
                  <a:gd name="T10" fmla="*/ 415 w 448"/>
                  <a:gd name="T11" fmla="*/ 0 h 161"/>
                  <a:gd name="T12" fmla="*/ 434 w 448"/>
                  <a:gd name="T13" fmla="*/ 6 h 161"/>
                  <a:gd name="T14" fmla="*/ 448 w 448"/>
                  <a:gd name="T15" fmla="*/ 154 h 161"/>
                  <a:gd name="T16" fmla="*/ 431 w 448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8" h="161">
                    <a:moveTo>
                      <a:pt x="431" y="161"/>
                    </a:moveTo>
                    <a:cubicBezTo>
                      <a:pt x="26" y="161"/>
                      <a:pt x="26" y="161"/>
                      <a:pt x="26" y="161"/>
                    </a:cubicBezTo>
                    <a:cubicBezTo>
                      <a:pt x="16" y="161"/>
                      <a:pt x="8" y="158"/>
                      <a:pt x="8" y="15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3"/>
                      <a:pt x="8" y="0"/>
                      <a:pt x="18" y="0"/>
                    </a:cubicBezTo>
                    <a:cubicBezTo>
                      <a:pt x="415" y="0"/>
                      <a:pt x="415" y="0"/>
                      <a:pt x="415" y="0"/>
                    </a:cubicBezTo>
                    <a:cubicBezTo>
                      <a:pt x="425" y="0"/>
                      <a:pt x="434" y="3"/>
                      <a:pt x="434" y="6"/>
                    </a:cubicBezTo>
                    <a:cubicBezTo>
                      <a:pt x="448" y="154"/>
                      <a:pt x="448" y="154"/>
                      <a:pt x="448" y="154"/>
                    </a:cubicBezTo>
                    <a:cubicBezTo>
                      <a:pt x="448" y="158"/>
                      <a:pt x="441" y="161"/>
                      <a:pt x="431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iṣļíḍe">
                <a:extLst>
                  <a:ext uri="{FF2B5EF4-FFF2-40B4-BE49-F238E27FC236}">
                    <a16:creationId xmlns:a16="http://schemas.microsoft.com/office/drawing/2014/main" xmlns="" id="{BD5BD85E-80E4-4FBA-BE50-B18B4A08536D}"/>
                  </a:ext>
                </a:extLst>
              </p:cNvPr>
              <p:cNvSpPr/>
              <p:nvPr/>
            </p:nvSpPr>
            <p:spPr bwMode="auto">
              <a:xfrm>
                <a:off x="6546437" y="4813804"/>
                <a:ext cx="231246" cy="82197"/>
              </a:xfrm>
              <a:custGeom>
                <a:avLst/>
                <a:gdLst>
                  <a:gd name="T0" fmla="*/ 439 w 457"/>
                  <a:gd name="T1" fmla="*/ 161 h 161"/>
                  <a:gd name="T2" fmla="*/ 35 w 457"/>
                  <a:gd name="T3" fmla="*/ 161 h 161"/>
                  <a:gd name="T4" fmla="*/ 16 w 457"/>
                  <a:gd name="T5" fmla="*/ 154 h 161"/>
                  <a:gd name="T6" fmla="*/ 0 w 457"/>
                  <a:gd name="T7" fmla="*/ 6 h 161"/>
                  <a:gd name="T8" fmla="*/ 17 w 457"/>
                  <a:gd name="T9" fmla="*/ 0 h 161"/>
                  <a:gd name="T10" fmla="*/ 414 w 457"/>
                  <a:gd name="T11" fmla="*/ 0 h 161"/>
                  <a:gd name="T12" fmla="*/ 433 w 457"/>
                  <a:gd name="T13" fmla="*/ 6 h 161"/>
                  <a:gd name="T14" fmla="*/ 456 w 457"/>
                  <a:gd name="T15" fmla="*/ 154 h 161"/>
                  <a:gd name="T16" fmla="*/ 439 w 457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7" h="161">
                    <a:moveTo>
                      <a:pt x="439" y="161"/>
                    </a:moveTo>
                    <a:cubicBezTo>
                      <a:pt x="35" y="161"/>
                      <a:pt x="35" y="161"/>
                      <a:pt x="35" y="161"/>
                    </a:cubicBezTo>
                    <a:cubicBezTo>
                      <a:pt x="25" y="161"/>
                      <a:pt x="16" y="158"/>
                      <a:pt x="16" y="15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424" y="0"/>
                      <a:pt x="433" y="3"/>
                      <a:pt x="433" y="6"/>
                    </a:cubicBezTo>
                    <a:cubicBezTo>
                      <a:pt x="456" y="154"/>
                      <a:pt x="456" y="154"/>
                      <a:pt x="456" y="154"/>
                    </a:cubicBezTo>
                    <a:cubicBezTo>
                      <a:pt x="457" y="158"/>
                      <a:pt x="449" y="161"/>
                      <a:pt x="439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ïs1ïḍe">
                <a:extLst>
                  <a:ext uri="{FF2B5EF4-FFF2-40B4-BE49-F238E27FC236}">
                    <a16:creationId xmlns:a16="http://schemas.microsoft.com/office/drawing/2014/main" xmlns="" id="{D42D9235-3DF4-4BFC-8D8F-C7FC05CA412C}"/>
                  </a:ext>
                </a:extLst>
              </p:cNvPr>
              <p:cNvSpPr/>
              <p:nvPr/>
            </p:nvSpPr>
            <p:spPr bwMode="auto">
              <a:xfrm>
                <a:off x="6810563" y="4813804"/>
                <a:ext cx="236726" cy="82197"/>
              </a:xfrm>
              <a:custGeom>
                <a:avLst/>
                <a:gdLst>
                  <a:gd name="T0" fmla="*/ 448 w 466"/>
                  <a:gd name="T1" fmla="*/ 161 h 161"/>
                  <a:gd name="T2" fmla="*/ 44 w 466"/>
                  <a:gd name="T3" fmla="*/ 161 h 161"/>
                  <a:gd name="T4" fmla="*/ 25 w 466"/>
                  <a:gd name="T5" fmla="*/ 154 h 161"/>
                  <a:gd name="T6" fmla="*/ 1 w 466"/>
                  <a:gd name="T7" fmla="*/ 6 h 161"/>
                  <a:gd name="T8" fmla="*/ 17 w 466"/>
                  <a:gd name="T9" fmla="*/ 0 h 161"/>
                  <a:gd name="T10" fmla="*/ 415 w 466"/>
                  <a:gd name="T11" fmla="*/ 0 h 161"/>
                  <a:gd name="T12" fmla="*/ 434 w 466"/>
                  <a:gd name="T13" fmla="*/ 6 h 161"/>
                  <a:gd name="T14" fmla="*/ 465 w 466"/>
                  <a:gd name="T15" fmla="*/ 154 h 161"/>
                  <a:gd name="T16" fmla="*/ 448 w 466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6" h="161">
                    <a:moveTo>
                      <a:pt x="448" y="161"/>
                    </a:moveTo>
                    <a:cubicBezTo>
                      <a:pt x="44" y="161"/>
                      <a:pt x="44" y="161"/>
                      <a:pt x="44" y="161"/>
                    </a:cubicBezTo>
                    <a:cubicBezTo>
                      <a:pt x="34" y="161"/>
                      <a:pt x="25" y="158"/>
                      <a:pt x="25" y="15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3"/>
                      <a:pt x="8" y="0"/>
                      <a:pt x="17" y="0"/>
                    </a:cubicBezTo>
                    <a:cubicBezTo>
                      <a:pt x="415" y="0"/>
                      <a:pt x="415" y="0"/>
                      <a:pt x="415" y="0"/>
                    </a:cubicBezTo>
                    <a:cubicBezTo>
                      <a:pt x="424" y="0"/>
                      <a:pt x="433" y="3"/>
                      <a:pt x="434" y="6"/>
                    </a:cubicBezTo>
                    <a:cubicBezTo>
                      <a:pt x="465" y="154"/>
                      <a:pt x="465" y="154"/>
                      <a:pt x="465" y="154"/>
                    </a:cubicBezTo>
                    <a:cubicBezTo>
                      <a:pt x="466" y="158"/>
                      <a:pt x="458" y="161"/>
                      <a:pt x="448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ïṧlíḓê">
                <a:extLst>
                  <a:ext uri="{FF2B5EF4-FFF2-40B4-BE49-F238E27FC236}">
                    <a16:creationId xmlns:a16="http://schemas.microsoft.com/office/drawing/2014/main" xmlns="" id="{110C82F6-3586-48FD-A4B5-A4221A23CAB5}"/>
                  </a:ext>
                </a:extLst>
              </p:cNvPr>
              <p:cNvSpPr/>
              <p:nvPr/>
            </p:nvSpPr>
            <p:spPr bwMode="auto">
              <a:xfrm>
                <a:off x="7072496" y="4813804"/>
                <a:ext cx="240014" cy="82197"/>
              </a:xfrm>
              <a:custGeom>
                <a:avLst/>
                <a:gdLst>
                  <a:gd name="T0" fmla="*/ 457 w 475"/>
                  <a:gd name="T1" fmla="*/ 161 h 161"/>
                  <a:gd name="T2" fmla="*/ 53 w 475"/>
                  <a:gd name="T3" fmla="*/ 161 h 161"/>
                  <a:gd name="T4" fmla="*/ 33 w 475"/>
                  <a:gd name="T5" fmla="*/ 154 h 161"/>
                  <a:gd name="T6" fmla="*/ 1 w 475"/>
                  <a:gd name="T7" fmla="*/ 6 h 161"/>
                  <a:gd name="T8" fmla="*/ 17 w 475"/>
                  <a:gd name="T9" fmla="*/ 0 h 161"/>
                  <a:gd name="T10" fmla="*/ 414 w 475"/>
                  <a:gd name="T11" fmla="*/ 0 h 161"/>
                  <a:gd name="T12" fmla="*/ 434 w 475"/>
                  <a:gd name="T13" fmla="*/ 6 h 161"/>
                  <a:gd name="T14" fmla="*/ 474 w 475"/>
                  <a:gd name="T15" fmla="*/ 154 h 161"/>
                  <a:gd name="T16" fmla="*/ 457 w 475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5" h="161">
                    <a:moveTo>
                      <a:pt x="457" y="161"/>
                    </a:moveTo>
                    <a:cubicBezTo>
                      <a:pt x="53" y="161"/>
                      <a:pt x="53" y="161"/>
                      <a:pt x="53" y="161"/>
                    </a:cubicBezTo>
                    <a:cubicBezTo>
                      <a:pt x="43" y="161"/>
                      <a:pt x="34" y="158"/>
                      <a:pt x="33" y="15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424" y="0"/>
                      <a:pt x="433" y="3"/>
                      <a:pt x="434" y="6"/>
                    </a:cubicBezTo>
                    <a:cubicBezTo>
                      <a:pt x="474" y="154"/>
                      <a:pt x="474" y="154"/>
                      <a:pt x="474" y="154"/>
                    </a:cubicBezTo>
                    <a:cubicBezTo>
                      <a:pt x="475" y="158"/>
                      <a:pt x="467" y="161"/>
                      <a:pt x="457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ïṩlíďè">
                <a:extLst>
                  <a:ext uri="{FF2B5EF4-FFF2-40B4-BE49-F238E27FC236}">
                    <a16:creationId xmlns:a16="http://schemas.microsoft.com/office/drawing/2014/main" xmlns="" id="{CD6C77EF-46D1-4644-9F5B-6844C36CDBA2}"/>
                  </a:ext>
                </a:extLst>
              </p:cNvPr>
              <p:cNvSpPr/>
              <p:nvPr/>
            </p:nvSpPr>
            <p:spPr bwMode="auto">
              <a:xfrm>
                <a:off x="7324565" y="4813804"/>
                <a:ext cx="244398" cy="82197"/>
              </a:xfrm>
              <a:custGeom>
                <a:avLst/>
                <a:gdLst>
                  <a:gd name="T0" fmla="*/ 466 w 483"/>
                  <a:gd name="T1" fmla="*/ 161 h 161"/>
                  <a:gd name="T2" fmla="*/ 61 w 483"/>
                  <a:gd name="T3" fmla="*/ 161 h 161"/>
                  <a:gd name="T4" fmla="*/ 41 w 483"/>
                  <a:gd name="T5" fmla="*/ 154 h 161"/>
                  <a:gd name="T6" fmla="*/ 1 w 483"/>
                  <a:gd name="T7" fmla="*/ 6 h 161"/>
                  <a:gd name="T8" fmla="*/ 17 w 483"/>
                  <a:gd name="T9" fmla="*/ 0 h 161"/>
                  <a:gd name="T10" fmla="*/ 414 w 483"/>
                  <a:gd name="T11" fmla="*/ 0 h 161"/>
                  <a:gd name="T12" fmla="*/ 434 w 483"/>
                  <a:gd name="T13" fmla="*/ 6 h 161"/>
                  <a:gd name="T14" fmla="*/ 482 w 483"/>
                  <a:gd name="T15" fmla="*/ 154 h 161"/>
                  <a:gd name="T16" fmla="*/ 466 w 483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3" h="161">
                    <a:moveTo>
                      <a:pt x="466" y="161"/>
                    </a:moveTo>
                    <a:cubicBezTo>
                      <a:pt x="61" y="161"/>
                      <a:pt x="61" y="161"/>
                      <a:pt x="61" y="161"/>
                    </a:cubicBezTo>
                    <a:cubicBezTo>
                      <a:pt x="51" y="161"/>
                      <a:pt x="42" y="158"/>
                      <a:pt x="41" y="15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3"/>
                      <a:pt x="7" y="0"/>
                      <a:pt x="17" y="0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424" y="0"/>
                      <a:pt x="433" y="3"/>
                      <a:pt x="434" y="6"/>
                    </a:cubicBezTo>
                    <a:cubicBezTo>
                      <a:pt x="482" y="154"/>
                      <a:pt x="482" y="154"/>
                      <a:pt x="482" y="154"/>
                    </a:cubicBezTo>
                    <a:cubicBezTo>
                      <a:pt x="483" y="158"/>
                      <a:pt x="476" y="161"/>
                      <a:pt x="466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îṡḻîďe">
                <a:extLst>
                  <a:ext uri="{FF2B5EF4-FFF2-40B4-BE49-F238E27FC236}">
                    <a16:creationId xmlns:a16="http://schemas.microsoft.com/office/drawing/2014/main" xmlns="" id="{5B440F75-8FD1-4A8E-AF8B-CA00CA59C6EA}"/>
                  </a:ext>
                </a:extLst>
              </p:cNvPr>
              <p:cNvSpPr/>
              <p:nvPr/>
            </p:nvSpPr>
            <p:spPr bwMode="auto">
              <a:xfrm>
                <a:off x="7585403" y="4813804"/>
                <a:ext cx="381392" cy="82197"/>
              </a:xfrm>
              <a:custGeom>
                <a:avLst/>
                <a:gdLst>
                  <a:gd name="T0" fmla="*/ 706 w 753"/>
                  <a:gd name="T1" fmla="*/ 161 h 161"/>
                  <a:gd name="T2" fmla="*/ 102 w 753"/>
                  <a:gd name="T3" fmla="*/ 161 h 161"/>
                  <a:gd name="T4" fmla="*/ 45 w 753"/>
                  <a:gd name="T5" fmla="*/ 142 h 161"/>
                  <a:gd name="T6" fmla="*/ 4 w 753"/>
                  <a:gd name="T7" fmla="*/ 18 h 161"/>
                  <a:gd name="T8" fmla="*/ 47 w 753"/>
                  <a:gd name="T9" fmla="*/ 0 h 161"/>
                  <a:gd name="T10" fmla="*/ 641 w 753"/>
                  <a:gd name="T11" fmla="*/ 0 h 161"/>
                  <a:gd name="T12" fmla="*/ 698 w 753"/>
                  <a:gd name="T13" fmla="*/ 18 h 161"/>
                  <a:gd name="T14" fmla="*/ 749 w 753"/>
                  <a:gd name="T15" fmla="*/ 142 h 161"/>
                  <a:gd name="T16" fmla="*/ 706 w 753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3" h="161">
                    <a:moveTo>
                      <a:pt x="706" y="161"/>
                    </a:moveTo>
                    <a:cubicBezTo>
                      <a:pt x="102" y="161"/>
                      <a:pt x="102" y="161"/>
                      <a:pt x="102" y="161"/>
                    </a:cubicBezTo>
                    <a:cubicBezTo>
                      <a:pt x="74" y="161"/>
                      <a:pt x="48" y="153"/>
                      <a:pt x="45" y="142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0" y="8"/>
                      <a:pt x="20" y="0"/>
                      <a:pt x="47" y="0"/>
                    </a:cubicBezTo>
                    <a:cubicBezTo>
                      <a:pt x="641" y="0"/>
                      <a:pt x="641" y="0"/>
                      <a:pt x="641" y="0"/>
                    </a:cubicBezTo>
                    <a:cubicBezTo>
                      <a:pt x="669" y="0"/>
                      <a:pt x="694" y="8"/>
                      <a:pt x="698" y="18"/>
                    </a:cubicBezTo>
                    <a:cubicBezTo>
                      <a:pt x="749" y="142"/>
                      <a:pt x="749" y="142"/>
                      <a:pt x="749" y="142"/>
                    </a:cubicBezTo>
                    <a:cubicBezTo>
                      <a:pt x="753" y="153"/>
                      <a:pt x="734" y="161"/>
                      <a:pt x="706" y="161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ísļiḋê">
                <a:extLst>
                  <a:ext uri="{FF2B5EF4-FFF2-40B4-BE49-F238E27FC236}">
                    <a16:creationId xmlns:a16="http://schemas.microsoft.com/office/drawing/2014/main" xmlns="" id="{CA8A9F3E-37EB-4614-9528-2BD22A771BFB}"/>
                  </a:ext>
                </a:extLst>
              </p:cNvPr>
              <p:cNvSpPr/>
              <p:nvPr/>
            </p:nvSpPr>
            <p:spPr bwMode="auto">
              <a:xfrm>
                <a:off x="4119993" y="4909152"/>
                <a:ext cx="390160" cy="84389"/>
              </a:xfrm>
              <a:custGeom>
                <a:avLst/>
                <a:gdLst>
                  <a:gd name="T0" fmla="*/ 665 w 770"/>
                  <a:gd name="T1" fmla="*/ 168 h 168"/>
                  <a:gd name="T2" fmla="*/ 48 w 770"/>
                  <a:gd name="T3" fmla="*/ 168 h 168"/>
                  <a:gd name="T4" fmla="*/ 5 w 770"/>
                  <a:gd name="T5" fmla="*/ 148 h 168"/>
                  <a:gd name="T6" fmla="*/ 57 w 770"/>
                  <a:gd name="T7" fmla="*/ 19 h 168"/>
                  <a:gd name="T8" fmla="*/ 116 w 770"/>
                  <a:gd name="T9" fmla="*/ 0 h 168"/>
                  <a:gd name="T10" fmla="*/ 722 w 770"/>
                  <a:gd name="T11" fmla="*/ 0 h 168"/>
                  <a:gd name="T12" fmla="*/ 766 w 770"/>
                  <a:gd name="T13" fmla="*/ 19 h 168"/>
                  <a:gd name="T14" fmla="*/ 724 w 770"/>
                  <a:gd name="T15" fmla="*/ 148 h 168"/>
                  <a:gd name="T16" fmla="*/ 665 w 770"/>
                  <a:gd name="T17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0" h="168">
                    <a:moveTo>
                      <a:pt x="665" y="168"/>
                    </a:moveTo>
                    <a:cubicBezTo>
                      <a:pt x="48" y="168"/>
                      <a:pt x="48" y="168"/>
                      <a:pt x="48" y="168"/>
                    </a:cubicBezTo>
                    <a:cubicBezTo>
                      <a:pt x="20" y="168"/>
                      <a:pt x="0" y="159"/>
                      <a:pt x="5" y="148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61" y="8"/>
                      <a:pt x="87" y="0"/>
                      <a:pt x="116" y="0"/>
                    </a:cubicBezTo>
                    <a:cubicBezTo>
                      <a:pt x="722" y="0"/>
                      <a:pt x="722" y="0"/>
                      <a:pt x="722" y="0"/>
                    </a:cubicBezTo>
                    <a:cubicBezTo>
                      <a:pt x="750" y="0"/>
                      <a:pt x="770" y="8"/>
                      <a:pt x="766" y="19"/>
                    </a:cubicBezTo>
                    <a:cubicBezTo>
                      <a:pt x="724" y="148"/>
                      <a:pt x="724" y="148"/>
                      <a:pt x="724" y="148"/>
                    </a:cubicBezTo>
                    <a:cubicBezTo>
                      <a:pt x="720" y="159"/>
                      <a:pt x="694" y="168"/>
                      <a:pt x="665" y="168"/>
                    </a:cubicBez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iṣḷíḋe">
                <a:extLst>
                  <a:ext uri="{FF2B5EF4-FFF2-40B4-BE49-F238E27FC236}">
                    <a16:creationId xmlns:a16="http://schemas.microsoft.com/office/drawing/2014/main" xmlns="" id="{451C631B-0306-4C1C-9E52-62DB8E7C744B}"/>
                  </a:ext>
                </a:extLst>
              </p:cNvPr>
              <p:cNvSpPr/>
              <p:nvPr/>
            </p:nvSpPr>
            <p:spPr bwMode="auto">
              <a:xfrm>
                <a:off x="4285483" y="4466386"/>
                <a:ext cx="609351" cy="106308"/>
              </a:xfrm>
              <a:prstGeom prst="rect">
                <a:avLst/>
              </a:pr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iṩľíḓe">
                <a:extLst>
                  <a:ext uri="{FF2B5EF4-FFF2-40B4-BE49-F238E27FC236}">
                    <a16:creationId xmlns:a16="http://schemas.microsoft.com/office/drawing/2014/main" xmlns="" id="{6B446CFA-66CB-45BA-BDC0-601D659D0675}"/>
                  </a:ext>
                </a:extLst>
              </p:cNvPr>
              <p:cNvSpPr/>
              <p:nvPr/>
            </p:nvSpPr>
            <p:spPr bwMode="auto">
              <a:xfrm>
                <a:off x="7219354" y="4464194"/>
                <a:ext cx="609351" cy="109595"/>
              </a:xfrm>
              <a:prstGeom prst="rect">
                <a:avLst/>
              </a:pr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iŝlíḋè">
                <a:extLst>
                  <a:ext uri="{FF2B5EF4-FFF2-40B4-BE49-F238E27FC236}">
                    <a16:creationId xmlns:a16="http://schemas.microsoft.com/office/drawing/2014/main" xmlns="" id="{1A7A6900-851E-4B06-B574-FFE975AF8383}"/>
                  </a:ext>
                </a:extLst>
              </p:cNvPr>
              <p:cNvSpPr/>
              <p:nvPr/>
            </p:nvSpPr>
            <p:spPr bwMode="auto">
              <a:xfrm>
                <a:off x="4657011" y="2287628"/>
                <a:ext cx="2759614" cy="1722841"/>
              </a:xfrm>
              <a:custGeom>
                <a:avLst/>
                <a:gdLst>
                  <a:gd name="T0" fmla="*/ 5452 w 5452"/>
                  <a:gd name="T1" fmla="*/ 2286 h 3409"/>
                  <a:gd name="T2" fmla="*/ 4762 w 5452"/>
                  <a:gd name="T3" fmla="*/ 3322 h 3409"/>
                  <a:gd name="T4" fmla="*/ 4451 w 5452"/>
                  <a:gd name="T5" fmla="*/ 3409 h 3409"/>
                  <a:gd name="T6" fmla="*/ 1090 w 5452"/>
                  <a:gd name="T7" fmla="*/ 3409 h 3409"/>
                  <a:gd name="T8" fmla="*/ 1008 w 5452"/>
                  <a:gd name="T9" fmla="*/ 3403 h 3409"/>
                  <a:gd name="T10" fmla="*/ 370 w 5452"/>
                  <a:gd name="T11" fmla="*/ 3119 h 3409"/>
                  <a:gd name="T12" fmla="*/ 370 w 5452"/>
                  <a:gd name="T13" fmla="*/ 3119 h 3409"/>
                  <a:gd name="T14" fmla="*/ 0 w 5452"/>
                  <a:gd name="T15" fmla="*/ 2286 h 3409"/>
                  <a:gd name="T16" fmla="*/ 964 w 5452"/>
                  <a:gd name="T17" fmla="*/ 1176 h 3409"/>
                  <a:gd name="T18" fmla="*/ 1899 w 5452"/>
                  <a:gd name="T19" fmla="*/ 398 h 3409"/>
                  <a:gd name="T20" fmla="*/ 2330 w 5452"/>
                  <a:gd name="T21" fmla="*/ 501 h 3409"/>
                  <a:gd name="T22" fmla="*/ 3379 w 5452"/>
                  <a:gd name="T23" fmla="*/ 0 h 3409"/>
                  <a:gd name="T24" fmla="*/ 4007 w 5452"/>
                  <a:gd name="T25" fmla="*/ 155 h 3409"/>
                  <a:gd name="T26" fmla="*/ 4007 w 5452"/>
                  <a:gd name="T27" fmla="*/ 155 h 3409"/>
                  <a:gd name="T28" fmla="*/ 4007 w 5452"/>
                  <a:gd name="T29" fmla="*/ 155 h 3409"/>
                  <a:gd name="T30" fmla="*/ 4689 w 5452"/>
                  <a:gd name="T31" fmla="*/ 1027 h 3409"/>
                  <a:gd name="T32" fmla="*/ 4691 w 5452"/>
                  <a:gd name="T33" fmla="*/ 1034 h 3409"/>
                  <a:gd name="T34" fmla="*/ 5040 w 5452"/>
                  <a:gd name="T35" fmla="*/ 1417 h 3409"/>
                  <a:gd name="T36" fmla="*/ 5315 w 5452"/>
                  <a:gd name="T37" fmla="*/ 1749 h 3409"/>
                  <a:gd name="T38" fmla="*/ 5452 w 5452"/>
                  <a:gd name="T39" fmla="*/ 2286 h 3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52" h="3409">
                    <a:moveTo>
                      <a:pt x="5452" y="2286"/>
                    </a:moveTo>
                    <a:cubicBezTo>
                      <a:pt x="5452" y="2753"/>
                      <a:pt x="5167" y="3153"/>
                      <a:pt x="4762" y="3322"/>
                    </a:cubicBezTo>
                    <a:cubicBezTo>
                      <a:pt x="4671" y="3377"/>
                      <a:pt x="4565" y="3409"/>
                      <a:pt x="4451" y="3409"/>
                    </a:cubicBezTo>
                    <a:cubicBezTo>
                      <a:pt x="1090" y="3409"/>
                      <a:pt x="1090" y="3409"/>
                      <a:pt x="1090" y="3409"/>
                    </a:cubicBezTo>
                    <a:cubicBezTo>
                      <a:pt x="1063" y="3409"/>
                      <a:pt x="1035" y="3406"/>
                      <a:pt x="1008" y="3403"/>
                    </a:cubicBezTo>
                    <a:cubicBezTo>
                      <a:pt x="764" y="3378"/>
                      <a:pt x="543" y="3275"/>
                      <a:pt x="370" y="3119"/>
                    </a:cubicBezTo>
                    <a:cubicBezTo>
                      <a:pt x="370" y="3119"/>
                      <a:pt x="370" y="3119"/>
                      <a:pt x="370" y="3119"/>
                    </a:cubicBezTo>
                    <a:cubicBezTo>
                      <a:pt x="143" y="2914"/>
                      <a:pt x="0" y="2617"/>
                      <a:pt x="0" y="2286"/>
                    </a:cubicBezTo>
                    <a:cubicBezTo>
                      <a:pt x="0" y="1720"/>
                      <a:pt x="419" y="1253"/>
                      <a:pt x="964" y="1176"/>
                    </a:cubicBezTo>
                    <a:cubicBezTo>
                      <a:pt x="1045" y="733"/>
                      <a:pt x="1433" y="398"/>
                      <a:pt x="1899" y="398"/>
                    </a:cubicBezTo>
                    <a:cubicBezTo>
                      <a:pt x="2054" y="398"/>
                      <a:pt x="2201" y="435"/>
                      <a:pt x="2330" y="501"/>
                    </a:cubicBezTo>
                    <a:cubicBezTo>
                      <a:pt x="2578" y="196"/>
                      <a:pt x="2956" y="0"/>
                      <a:pt x="3379" y="0"/>
                    </a:cubicBezTo>
                    <a:cubicBezTo>
                      <a:pt x="3606" y="0"/>
                      <a:pt x="3820" y="56"/>
                      <a:pt x="4007" y="155"/>
                    </a:cubicBezTo>
                    <a:cubicBezTo>
                      <a:pt x="4007" y="155"/>
                      <a:pt x="4007" y="155"/>
                      <a:pt x="4007" y="155"/>
                    </a:cubicBezTo>
                    <a:cubicBezTo>
                      <a:pt x="4007" y="155"/>
                      <a:pt x="4007" y="155"/>
                      <a:pt x="4007" y="155"/>
                    </a:cubicBezTo>
                    <a:cubicBezTo>
                      <a:pt x="4344" y="332"/>
                      <a:pt x="4596" y="648"/>
                      <a:pt x="4689" y="1027"/>
                    </a:cubicBezTo>
                    <a:cubicBezTo>
                      <a:pt x="4690" y="1029"/>
                      <a:pt x="4690" y="1032"/>
                      <a:pt x="4691" y="1034"/>
                    </a:cubicBezTo>
                    <a:cubicBezTo>
                      <a:pt x="4884" y="1058"/>
                      <a:pt x="5034" y="1219"/>
                      <a:pt x="5040" y="1417"/>
                    </a:cubicBezTo>
                    <a:cubicBezTo>
                      <a:pt x="5152" y="1509"/>
                      <a:pt x="5246" y="1621"/>
                      <a:pt x="5315" y="1749"/>
                    </a:cubicBezTo>
                    <a:cubicBezTo>
                      <a:pt x="5403" y="1908"/>
                      <a:pt x="5452" y="2091"/>
                      <a:pt x="5452" y="22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iŝļiďe">
                <a:extLst>
                  <a:ext uri="{FF2B5EF4-FFF2-40B4-BE49-F238E27FC236}">
                    <a16:creationId xmlns:a16="http://schemas.microsoft.com/office/drawing/2014/main" xmlns="" id="{24C4DC94-93A3-40B7-8F42-59C375C91408}"/>
                  </a:ext>
                </a:extLst>
              </p:cNvPr>
              <p:cNvSpPr/>
              <p:nvPr/>
            </p:nvSpPr>
            <p:spPr bwMode="auto">
              <a:xfrm>
                <a:off x="3036094" y="1512788"/>
                <a:ext cx="1772159" cy="1540912"/>
              </a:xfrm>
              <a:custGeom>
                <a:avLst/>
                <a:gdLst>
                  <a:gd name="T0" fmla="*/ 3401 w 3501"/>
                  <a:gd name="T1" fmla="*/ 1844 h 3050"/>
                  <a:gd name="T2" fmla="*/ 1220 w 3501"/>
                  <a:gd name="T3" fmla="*/ 2645 h 3050"/>
                  <a:gd name="T4" fmla="*/ 1004 w 3501"/>
                  <a:gd name="T5" fmla="*/ 3050 h 3050"/>
                  <a:gd name="T6" fmla="*/ 923 w 3501"/>
                  <a:gd name="T7" fmla="*/ 2754 h 3050"/>
                  <a:gd name="T8" fmla="*/ 768 w 3501"/>
                  <a:gd name="T9" fmla="*/ 2811 h 3050"/>
                  <a:gd name="T10" fmla="*/ 604 w 3501"/>
                  <a:gd name="T11" fmla="*/ 2735 h 3050"/>
                  <a:gd name="T12" fmla="*/ 24 w 3501"/>
                  <a:gd name="T13" fmla="*/ 1156 h 3050"/>
                  <a:gd name="T14" fmla="*/ 100 w 3501"/>
                  <a:gd name="T15" fmla="*/ 992 h 3050"/>
                  <a:gd name="T16" fmla="*/ 2732 w 3501"/>
                  <a:gd name="T17" fmla="*/ 24 h 3050"/>
                  <a:gd name="T18" fmla="*/ 2897 w 3501"/>
                  <a:gd name="T19" fmla="*/ 101 h 3050"/>
                  <a:gd name="T20" fmla="*/ 3477 w 3501"/>
                  <a:gd name="T21" fmla="*/ 1679 h 3050"/>
                  <a:gd name="T22" fmla="*/ 3401 w 3501"/>
                  <a:gd name="T23" fmla="*/ 1844 h 3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01" h="3050">
                    <a:moveTo>
                      <a:pt x="3401" y="1844"/>
                    </a:moveTo>
                    <a:cubicBezTo>
                      <a:pt x="1220" y="2645"/>
                      <a:pt x="1220" y="2645"/>
                      <a:pt x="1220" y="2645"/>
                    </a:cubicBezTo>
                    <a:cubicBezTo>
                      <a:pt x="1004" y="3050"/>
                      <a:pt x="1004" y="3050"/>
                      <a:pt x="1004" y="3050"/>
                    </a:cubicBezTo>
                    <a:cubicBezTo>
                      <a:pt x="923" y="2754"/>
                      <a:pt x="923" y="2754"/>
                      <a:pt x="923" y="2754"/>
                    </a:cubicBezTo>
                    <a:cubicBezTo>
                      <a:pt x="768" y="2811"/>
                      <a:pt x="768" y="2811"/>
                      <a:pt x="768" y="2811"/>
                    </a:cubicBezTo>
                    <a:cubicBezTo>
                      <a:pt x="702" y="2835"/>
                      <a:pt x="628" y="2801"/>
                      <a:pt x="604" y="2735"/>
                    </a:cubicBezTo>
                    <a:cubicBezTo>
                      <a:pt x="24" y="1156"/>
                      <a:pt x="24" y="1156"/>
                      <a:pt x="24" y="1156"/>
                    </a:cubicBezTo>
                    <a:cubicBezTo>
                      <a:pt x="0" y="1090"/>
                      <a:pt x="34" y="1016"/>
                      <a:pt x="100" y="992"/>
                    </a:cubicBezTo>
                    <a:cubicBezTo>
                      <a:pt x="2732" y="24"/>
                      <a:pt x="2732" y="24"/>
                      <a:pt x="2732" y="24"/>
                    </a:cubicBezTo>
                    <a:cubicBezTo>
                      <a:pt x="2799" y="0"/>
                      <a:pt x="2873" y="34"/>
                      <a:pt x="2897" y="101"/>
                    </a:cubicBezTo>
                    <a:cubicBezTo>
                      <a:pt x="3477" y="1679"/>
                      <a:pt x="3477" y="1679"/>
                      <a:pt x="3477" y="1679"/>
                    </a:cubicBezTo>
                    <a:cubicBezTo>
                      <a:pt x="3501" y="1746"/>
                      <a:pt x="3467" y="1819"/>
                      <a:pt x="3401" y="1844"/>
                    </a:cubicBezTo>
                    <a:close/>
                  </a:path>
                </a:pathLst>
              </a:custGeom>
              <a:solidFill>
                <a:srgbClr val="CAD7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iśliḓè">
                <a:extLst>
                  <a:ext uri="{FF2B5EF4-FFF2-40B4-BE49-F238E27FC236}">
                    <a16:creationId xmlns:a16="http://schemas.microsoft.com/office/drawing/2014/main" xmlns="" id="{BAC594F7-0558-48C2-B42B-8483DA10BC33}"/>
                  </a:ext>
                </a:extLst>
              </p:cNvPr>
              <p:cNvSpPr/>
              <p:nvPr/>
            </p:nvSpPr>
            <p:spPr bwMode="auto">
              <a:xfrm>
                <a:off x="4057524" y="1749514"/>
                <a:ext cx="1435701" cy="1151848"/>
              </a:xfrm>
              <a:custGeom>
                <a:avLst/>
                <a:gdLst>
                  <a:gd name="T0" fmla="*/ 617 w 2835"/>
                  <a:gd name="T1" fmla="*/ 2259 h 2279"/>
                  <a:gd name="T2" fmla="*/ 2386 w 2835"/>
                  <a:gd name="T3" fmla="*/ 1609 h 2279"/>
                  <a:gd name="T4" fmla="*/ 2731 w 2835"/>
                  <a:gd name="T5" fmla="*/ 1743 h 2279"/>
                  <a:gd name="T6" fmla="*/ 2628 w 2835"/>
                  <a:gd name="T7" fmla="*/ 1520 h 2279"/>
                  <a:gd name="T8" fmla="*/ 2753 w 2835"/>
                  <a:gd name="T9" fmla="*/ 1474 h 2279"/>
                  <a:gd name="T10" fmla="*/ 2815 w 2835"/>
                  <a:gd name="T11" fmla="*/ 1342 h 2279"/>
                  <a:gd name="T12" fmla="*/ 2352 w 2835"/>
                  <a:gd name="T13" fmla="*/ 80 h 2279"/>
                  <a:gd name="T14" fmla="*/ 2219 w 2835"/>
                  <a:gd name="T15" fmla="*/ 20 h 2279"/>
                  <a:gd name="T16" fmla="*/ 82 w 2835"/>
                  <a:gd name="T17" fmla="*/ 805 h 2279"/>
                  <a:gd name="T18" fmla="*/ 20 w 2835"/>
                  <a:gd name="T19" fmla="*/ 937 h 2279"/>
                  <a:gd name="T20" fmla="*/ 484 w 2835"/>
                  <a:gd name="T21" fmla="*/ 2199 h 2279"/>
                  <a:gd name="T22" fmla="*/ 617 w 2835"/>
                  <a:gd name="T23" fmla="*/ 2259 h 2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35" h="2279">
                    <a:moveTo>
                      <a:pt x="617" y="2259"/>
                    </a:moveTo>
                    <a:cubicBezTo>
                      <a:pt x="2386" y="1609"/>
                      <a:pt x="2386" y="1609"/>
                      <a:pt x="2386" y="1609"/>
                    </a:cubicBezTo>
                    <a:cubicBezTo>
                      <a:pt x="2731" y="1743"/>
                      <a:pt x="2731" y="1743"/>
                      <a:pt x="2731" y="1743"/>
                    </a:cubicBezTo>
                    <a:cubicBezTo>
                      <a:pt x="2628" y="1520"/>
                      <a:pt x="2628" y="1520"/>
                      <a:pt x="2628" y="1520"/>
                    </a:cubicBezTo>
                    <a:cubicBezTo>
                      <a:pt x="2753" y="1474"/>
                      <a:pt x="2753" y="1474"/>
                      <a:pt x="2753" y="1474"/>
                    </a:cubicBezTo>
                    <a:cubicBezTo>
                      <a:pt x="2807" y="1454"/>
                      <a:pt x="2835" y="1395"/>
                      <a:pt x="2815" y="1342"/>
                    </a:cubicBezTo>
                    <a:cubicBezTo>
                      <a:pt x="2352" y="80"/>
                      <a:pt x="2352" y="80"/>
                      <a:pt x="2352" y="80"/>
                    </a:cubicBezTo>
                    <a:cubicBezTo>
                      <a:pt x="2332" y="27"/>
                      <a:pt x="2273" y="0"/>
                      <a:pt x="2219" y="20"/>
                    </a:cubicBezTo>
                    <a:cubicBezTo>
                      <a:pt x="82" y="805"/>
                      <a:pt x="82" y="805"/>
                      <a:pt x="82" y="805"/>
                    </a:cubicBezTo>
                    <a:cubicBezTo>
                      <a:pt x="28" y="825"/>
                      <a:pt x="0" y="884"/>
                      <a:pt x="20" y="937"/>
                    </a:cubicBezTo>
                    <a:cubicBezTo>
                      <a:pt x="484" y="2199"/>
                      <a:pt x="484" y="2199"/>
                      <a:pt x="484" y="2199"/>
                    </a:cubicBezTo>
                    <a:cubicBezTo>
                      <a:pt x="503" y="2252"/>
                      <a:pt x="563" y="2279"/>
                      <a:pt x="617" y="2259"/>
                    </a:cubicBezTo>
                    <a:close/>
                  </a:path>
                </a:pathLst>
              </a:custGeom>
              <a:solidFill>
                <a:srgbClr val="F060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îŝļíḋe">
                <a:extLst>
                  <a:ext uri="{FF2B5EF4-FFF2-40B4-BE49-F238E27FC236}">
                    <a16:creationId xmlns:a16="http://schemas.microsoft.com/office/drawing/2014/main" xmlns="" id="{47C0FF18-4135-4310-B4C6-9F90E777525F}"/>
                  </a:ext>
                </a:extLst>
              </p:cNvPr>
              <p:cNvSpPr/>
              <p:nvPr/>
            </p:nvSpPr>
            <p:spPr bwMode="auto">
              <a:xfrm>
                <a:off x="4502482" y="2345714"/>
                <a:ext cx="131515" cy="131515"/>
              </a:xfrm>
              <a:custGeom>
                <a:avLst/>
                <a:gdLst>
                  <a:gd name="T0" fmla="*/ 239 w 260"/>
                  <a:gd name="T1" fmla="*/ 91 h 261"/>
                  <a:gd name="T2" fmla="*/ 170 w 260"/>
                  <a:gd name="T3" fmla="*/ 239 h 261"/>
                  <a:gd name="T4" fmla="*/ 22 w 260"/>
                  <a:gd name="T5" fmla="*/ 170 h 261"/>
                  <a:gd name="T6" fmla="*/ 91 w 260"/>
                  <a:gd name="T7" fmla="*/ 22 h 261"/>
                  <a:gd name="T8" fmla="*/ 239 w 260"/>
                  <a:gd name="T9" fmla="*/ 9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261">
                    <a:moveTo>
                      <a:pt x="239" y="91"/>
                    </a:moveTo>
                    <a:cubicBezTo>
                      <a:pt x="260" y="151"/>
                      <a:pt x="230" y="217"/>
                      <a:pt x="170" y="239"/>
                    </a:cubicBezTo>
                    <a:cubicBezTo>
                      <a:pt x="110" y="261"/>
                      <a:pt x="44" y="230"/>
                      <a:pt x="22" y="170"/>
                    </a:cubicBezTo>
                    <a:cubicBezTo>
                      <a:pt x="0" y="111"/>
                      <a:pt x="31" y="44"/>
                      <a:pt x="91" y="22"/>
                    </a:cubicBezTo>
                    <a:cubicBezTo>
                      <a:pt x="150" y="0"/>
                      <a:pt x="217" y="31"/>
                      <a:pt x="239" y="91"/>
                    </a:cubicBezTo>
                    <a:close/>
                  </a:path>
                </a:pathLst>
              </a:custGeom>
              <a:solidFill>
                <a:srgbClr val="3D4D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ïṩliḋé">
                <a:extLst>
                  <a:ext uri="{FF2B5EF4-FFF2-40B4-BE49-F238E27FC236}">
                    <a16:creationId xmlns:a16="http://schemas.microsoft.com/office/drawing/2014/main" xmlns="" id="{4233626A-EB2F-48E6-A1F7-7718B1EA2A86}"/>
                  </a:ext>
                </a:extLst>
              </p:cNvPr>
              <p:cNvSpPr/>
              <p:nvPr/>
            </p:nvSpPr>
            <p:spPr bwMode="auto">
              <a:xfrm>
                <a:off x="4715097" y="2267901"/>
                <a:ext cx="131515" cy="131515"/>
              </a:xfrm>
              <a:custGeom>
                <a:avLst/>
                <a:gdLst>
                  <a:gd name="T0" fmla="*/ 239 w 261"/>
                  <a:gd name="T1" fmla="*/ 91 h 261"/>
                  <a:gd name="T2" fmla="*/ 170 w 261"/>
                  <a:gd name="T3" fmla="*/ 239 h 261"/>
                  <a:gd name="T4" fmla="*/ 22 w 261"/>
                  <a:gd name="T5" fmla="*/ 170 h 261"/>
                  <a:gd name="T6" fmla="*/ 91 w 261"/>
                  <a:gd name="T7" fmla="*/ 22 h 261"/>
                  <a:gd name="T8" fmla="*/ 239 w 261"/>
                  <a:gd name="T9" fmla="*/ 9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261">
                    <a:moveTo>
                      <a:pt x="239" y="91"/>
                    </a:moveTo>
                    <a:cubicBezTo>
                      <a:pt x="261" y="151"/>
                      <a:pt x="230" y="217"/>
                      <a:pt x="170" y="239"/>
                    </a:cubicBezTo>
                    <a:cubicBezTo>
                      <a:pt x="110" y="261"/>
                      <a:pt x="44" y="230"/>
                      <a:pt x="22" y="170"/>
                    </a:cubicBezTo>
                    <a:cubicBezTo>
                      <a:pt x="0" y="111"/>
                      <a:pt x="31" y="44"/>
                      <a:pt x="91" y="22"/>
                    </a:cubicBezTo>
                    <a:cubicBezTo>
                      <a:pt x="150" y="0"/>
                      <a:pt x="217" y="31"/>
                      <a:pt x="239" y="91"/>
                    </a:cubicBezTo>
                    <a:close/>
                  </a:path>
                </a:pathLst>
              </a:custGeom>
              <a:solidFill>
                <a:srgbClr val="3D4D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isļïḑe">
                <a:extLst>
                  <a:ext uri="{FF2B5EF4-FFF2-40B4-BE49-F238E27FC236}">
                    <a16:creationId xmlns:a16="http://schemas.microsoft.com/office/drawing/2014/main" xmlns="" id="{4EB4DFC5-F5D5-445A-841F-6E4F5914D922}"/>
                  </a:ext>
                </a:extLst>
              </p:cNvPr>
              <p:cNvSpPr/>
              <p:nvPr/>
            </p:nvSpPr>
            <p:spPr bwMode="auto">
              <a:xfrm>
                <a:off x="4913465" y="2194472"/>
                <a:ext cx="132611" cy="132611"/>
              </a:xfrm>
              <a:custGeom>
                <a:avLst/>
                <a:gdLst>
                  <a:gd name="T0" fmla="*/ 239 w 261"/>
                  <a:gd name="T1" fmla="*/ 91 h 261"/>
                  <a:gd name="T2" fmla="*/ 170 w 261"/>
                  <a:gd name="T3" fmla="*/ 239 h 261"/>
                  <a:gd name="T4" fmla="*/ 22 w 261"/>
                  <a:gd name="T5" fmla="*/ 170 h 261"/>
                  <a:gd name="T6" fmla="*/ 91 w 261"/>
                  <a:gd name="T7" fmla="*/ 22 h 261"/>
                  <a:gd name="T8" fmla="*/ 239 w 261"/>
                  <a:gd name="T9" fmla="*/ 9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261">
                    <a:moveTo>
                      <a:pt x="239" y="91"/>
                    </a:moveTo>
                    <a:cubicBezTo>
                      <a:pt x="261" y="150"/>
                      <a:pt x="230" y="217"/>
                      <a:pt x="170" y="239"/>
                    </a:cubicBezTo>
                    <a:cubicBezTo>
                      <a:pt x="110" y="261"/>
                      <a:pt x="44" y="230"/>
                      <a:pt x="22" y="170"/>
                    </a:cubicBezTo>
                    <a:cubicBezTo>
                      <a:pt x="0" y="110"/>
                      <a:pt x="31" y="44"/>
                      <a:pt x="91" y="22"/>
                    </a:cubicBezTo>
                    <a:cubicBezTo>
                      <a:pt x="150" y="0"/>
                      <a:pt x="217" y="31"/>
                      <a:pt x="239" y="91"/>
                    </a:cubicBezTo>
                    <a:close/>
                  </a:path>
                </a:pathLst>
              </a:custGeom>
              <a:solidFill>
                <a:srgbClr val="3D4D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îSḷídé">
                <a:extLst>
                  <a:ext uri="{FF2B5EF4-FFF2-40B4-BE49-F238E27FC236}">
                    <a16:creationId xmlns:a16="http://schemas.microsoft.com/office/drawing/2014/main" xmlns="" id="{34624AA8-18D8-453C-A58D-8E16309FFCA4}"/>
                  </a:ext>
                </a:extLst>
              </p:cNvPr>
              <p:cNvSpPr/>
              <p:nvPr/>
            </p:nvSpPr>
            <p:spPr bwMode="auto">
              <a:xfrm>
                <a:off x="7720205" y="3001095"/>
                <a:ext cx="932658" cy="997319"/>
              </a:xfrm>
              <a:custGeom>
                <a:avLst/>
                <a:gdLst>
                  <a:gd name="T0" fmla="*/ 0 w 851"/>
                  <a:gd name="T1" fmla="*/ 387 h 910"/>
                  <a:gd name="T2" fmla="*/ 425 w 851"/>
                  <a:gd name="T3" fmla="*/ 0 h 910"/>
                  <a:gd name="T4" fmla="*/ 851 w 851"/>
                  <a:gd name="T5" fmla="*/ 381 h 910"/>
                  <a:gd name="T6" fmla="*/ 848 w 851"/>
                  <a:gd name="T7" fmla="*/ 908 h 910"/>
                  <a:gd name="T8" fmla="*/ 12 w 851"/>
                  <a:gd name="T9" fmla="*/ 910 h 910"/>
                  <a:gd name="T10" fmla="*/ 0 w 851"/>
                  <a:gd name="T11" fmla="*/ 387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1" h="910">
                    <a:moveTo>
                      <a:pt x="0" y="387"/>
                    </a:moveTo>
                    <a:lnTo>
                      <a:pt x="425" y="0"/>
                    </a:lnTo>
                    <a:lnTo>
                      <a:pt x="851" y="381"/>
                    </a:lnTo>
                    <a:lnTo>
                      <a:pt x="848" y="908"/>
                    </a:lnTo>
                    <a:lnTo>
                      <a:pt x="12" y="910"/>
                    </a:lnTo>
                    <a:lnTo>
                      <a:pt x="0" y="387"/>
                    </a:lnTo>
                    <a:close/>
                  </a:path>
                </a:pathLst>
              </a:custGeom>
              <a:solidFill>
                <a:srgbClr val="CE52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işḷîḍê">
                <a:extLst>
                  <a:ext uri="{FF2B5EF4-FFF2-40B4-BE49-F238E27FC236}">
                    <a16:creationId xmlns:a16="http://schemas.microsoft.com/office/drawing/2014/main" xmlns="" id="{5FA3A69E-9DDC-4C08-AE2E-35EB66EEB09C}"/>
                  </a:ext>
                </a:extLst>
              </p:cNvPr>
              <p:cNvSpPr/>
              <p:nvPr/>
            </p:nvSpPr>
            <p:spPr bwMode="auto">
              <a:xfrm>
                <a:off x="7802402" y="3207134"/>
                <a:ext cx="775936" cy="754017"/>
              </a:xfrm>
              <a:custGeom>
                <a:avLst/>
                <a:gdLst>
                  <a:gd name="T0" fmla="*/ 708 w 708"/>
                  <a:gd name="T1" fmla="*/ 686 h 688"/>
                  <a:gd name="T2" fmla="*/ 1 w 708"/>
                  <a:gd name="T3" fmla="*/ 688 h 688"/>
                  <a:gd name="T4" fmla="*/ 0 w 708"/>
                  <a:gd name="T5" fmla="*/ 2 h 688"/>
                  <a:gd name="T6" fmla="*/ 706 w 708"/>
                  <a:gd name="T7" fmla="*/ 0 h 688"/>
                  <a:gd name="T8" fmla="*/ 708 w 708"/>
                  <a:gd name="T9" fmla="*/ 686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8" h="688">
                    <a:moveTo>
                      <a:pt x="708" y="686"/>
                    </a:moveTo>
                    <a:lnTo>
                      <a:pt x="1" y="688"/>
                    </a:lnTo>
                    <a:lnTo>
                      <a:pt x="0" y="2"/>
                    </a:lnTo>
                    <a:lnTo>
                      <a:pt x="706" y="0"/>
                    </a:lnTo>
                    <a:lnTo>
                      <a:pt x="708" y="68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ïsḷiďe">
                <a:extLst>
                  <a:ext uri="{FF2B5EF4-FFF2-40B4-BE49-F238E27FC236}">
                    <a16:creationId xmlns:a16="http://schemas.microsoft.com/office/drawing/2014/main" xmlns="" id="{23311E20-7551-4770-B461-64DC0D001C39}"/>
                  </a:ext>
                </a:extLst>
              </p:cNvPr>
              <p:cNvSpPr/>
              <p:nvPr/>
            </p:nvSpPr>
            <p:spPr bwMode="auto">
              <a:xfrm>
                <a:off x="7721301" y="3772647"/>
                <a:ext cx="932658" cy="310155"/>
              </a:xfrm>
              <a:custGeom>
                <a:avLst/>
                <a:gdLst>
                  <a:gd name="T0" fmla="*/ 0 w 851"/>
                  <a:gd name="T1" fmla="*/ 283 h 283"/>
                  <a:gd name="T2" fmla="*/ 851 w 851"/>
                  <a:gd name="T3" fmla="*/ 282 h 283"/>
                  <a:gd name="T4" fmla="*/ 550 w 851"/>
                  <a:gd name="T5" fmla="*/ 0 h 283"/>
                  <a:gd name="T6" fmla="*/ 302 w 851"/>
                  <a:gd name="T7" fmla="*/ 0 h 283"/>
                  <a:gd name="T8" fmla="*/ 0 w 851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1" h="283">
                    <a:moveTo>
                      <a:pt x="0" y="283"/>
                    </a:moveTo>
                    <a:lnTo>
                      <a:pt x="851" y="282"/>
                    </a:lnTo>
                    <a:lnTo>
                      <a:pt x="550" y="0"/>
                    </a:lnTo>
                    <a:lnTo>
                      <a:pt x="302" y="0"/>
                    </a:lnTo>
                    <a:lnTo>
                      <a:pt x="0" y="283"/>
                    </a:lnTo>
                    <a:close/>
                  </a:path>
                </a:pathLst>
              </a:custGeom>
              <a:solidFill>
                <a:srgbClr val="F060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îṣľiḋê">
                <a:extLst>
                  <a:ext uri="{FF2B5EF4-FFF2-40B4-BE49-F238E27FC236}">
                    <a16:creationId xmlns:a16="http://schemas.microsoft.com/office/drawing/2014/main" xmlns="" id="{85350BFF-76EB-4981-A487-94E0749BA939}"/>
                  </a:ext>
                </a:extLst>
              </p:cNvPr>
              <p:cNvSpPr/>
              <p:nvPr/>
            </p:nvSpPr>
            <p:spPr bwMode="auto">
              <a:xfrm>
                <a:off x="7721301" y="3442765"/>
                <a:ext cx="332074" cy="640038"/>
              </a:xfrm>
              <a:custGeom>
                <a:avLst/>
                <a:gdLst>
                  <a:gd name="T0" fmla="*/ 1 w 303"/>
                  <a:gd name="T1" fmla="*/ 584 h 584"/>
                  <a:gd name="T2" fmla="*/ 0 w 303"/>
                  <a:gd name="T3" fmla="*/ 0 h 584"/>
                  <a:gd name="T4" fmla="*/ 303 w 303"/>
                  <a:gd name="T5" fmla="*/ 301 h 584"/>
                  <a:gd name="T6" fmla="*/ 1 w 303"/>
                  <a:gd name="T7" fmla="*/ 58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3" h="584">
                    <a:moveTo>
                      <a:pt x="1" y="584"/>
                    </a:moveTo>
                    <a:lnTo>
                      <a:pt x="0" y="0"/>
                    </a:lnTo>
                    <a:lnTo>
                      <a:pt x="303" y="301"/>
                    </a:lnTo>
                    <a:lnTo>
                      <a:pt x="1" y="584"/>
                    </a:ln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işļiḋê">
                <a:extLst>
                  <a:ext uri="{FF2B5EF4-FFF2-40B4-BE49-F238E27FC236}">
                    <a16:creationId xmlns:a16="http://schemas.microsoft.com/office/drawing/2014/main" xmlns="" id="{A71AC645-B111-4000-A7DA-56FE5CEAB8BD}"/>
                  </a:ext>
                </a:extLst>
              </p:cNvPr>
              <p:cNvSpPr/>
              <p:nvPr/>
            </p:nvSpPr>
            <p:spPr bwMode="auto">
              <a:xfrm>
                <a:off x="8324076" y="3440573"/>
                <a:ext cx="330978" cy="640038"/>
              </a:xfrm>
              <a:custGeom>
                <a:avLst/>
                <a:gdLst>
                  <a:gd name="T0" fmla="*/ 302 w 302"/>
                  <a:gd name="T1" fmla="*/ 584 h 584"/>
                  <a:gd name="T2" fmla="*/ 301 w 302"/>
                  <a:gd name="T3" fmla="*/ 0 h 584"/>
                  <a:gd name="T4" fmla="*/ 0 w 302"/>
                  <a:gd name="T5" fmla="*/ 303 h 584"/>
                  <a:gd name="T6" fmla="*/ 302 w 302"/>
                  <a:gd name="T7" fmla="*/ 58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2" h="584">
                    <a:moveTo>
                      <a:pt x="302" y="584"/>
                    </a:moveTo>
                    <a:lnTo>
                      <a:pt x="301" y="0"/>
                    </a:lnTo>
                    <a:lnTo>
                      <a:pt x="0" y="303"/>
                    </a:lnTo>
                    <a:lnTo>
                      <a:pt x="302" y="584"/>
                    </a:lnTo>
                    <a:close/>
                  </a:path>
                </a:pathLst>
              </a:custGeom>
              <a:solidFill>
                <a:srgbClr val="526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05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F23B6F-A01C-4028-BD18-2262888A6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EA3DD41-1A39-487E-8A40-721CED1CE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96312CD-2295-4753-9322-8F66026FB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19906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B5DB499-02F2-4034-BA2F-DBA20800C06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7" y="1143650"/>
            <a:ext cx="10850561" cy="4336283"/>
            <a:chOff x="669927" y="1143650"/>
            <a:chExt cx="10850561" cy="4336283"/>
          </a:xfrm>
        </p:grpSpPr>
        <p:grpSp>
          <p:nvGrpSpPr>
            <p:cNvPr id="6" name="ïṣlíḍê">
              <a:extLst>
                <a:ext uri="{FF2B5EF4-FFF2-40B4-BE49-F238E27FC236}">
                  <a16:creationId xmlns:a16="http://schemas.microsoft.com/office/drawing/2014/main" xmlns="" id="{8C437033-7E4E-43BE-B175-EDA9E2C4AC45}"/>
                </a:ext>
              </a:extLst>
            </p:cNvPr>
            <p:cNvGrpSpPr/>
            <p:nvPr/>
          </p:nvGrpSpPr>
          <p:grpSpPr>
            <a:xfrm>
              <a:off x="4092208" y="1899000"/>
              <a:ext cx="4007585" cy="3345726"/>
              <a:chOff x="4066811" y="2259000"/>
              <a:chExt cx="4007585" cy="3345726"/>
            </a:xfrm>
          </p:grpSpPr>
          <p:sp>
            <p:nvSpPr>
              <p:cNvPr id="25" name="íSḷíďè">
                <a:extLst>
                  <a:ext uri="{FF2B5EF4-FFF2-40B4-BE49-F238E27FC236}">
                    <a16:creationId xmlns:a16="http://schemas.microsoft.com/office/drawing/2014/main" xmlns="" id="{760A4265-6DD9-4FF1-BEF6-5FAFAC44B4D9}"/>
                  </a:ext>
                </a:extLst>
              </p:cNvPr>
              <p:cNvSpPr/>
              <p:nvPr/>
            </p:nvSpPr>
            <p:spPr bwMode="auto">
              <a:xfrm rot="16200000" flipV="1">
                <a:off x="6113309" y="1973736"/>
                <a:ext cx="1675824" cy="2246351"/>
              </a:xfrm>
              <a:custGeom>
                <a:avLst/>
                <a:gdLst/>
                <a:ahLst/>
                <a:cxnLst>
                  <a:cxn ang="0">
                    <a:pos x="1252" y="681"/>
                  </a:cxn>
                  <a:cxn ang="0">
                    <a:pos x="0" y="0"/>
                  </a:cxn>
                  <a:cxn ang="0">
                    <a:pos x="0" y="1830"/>
                  </a:cxn>
                  <a:cxn ang="0">
                    <a:pos x="1252" y="2509"/>
                  </a:cxn>
                  <a:cxn ang="0">
                    <a:pos x="1252" y="681"/>
                  </a:cxn>
                </a:cxnLst>
                <a:rect l="0" t="0" r="r" b="b"/>
                <a:pathLst>
                  <a:path w="1252" h="2509">
                    <a:moveTo>
                      <a:pt x="1252" y="681"/>
                    </a:moveTo>
                    <a:lnTo>
                      <a:pt x="0" y="0"/>
                    </a:lnTo>
                    <a:lnTo>
                      <a:pt x="0" y="1830"/>
                    </a:lnTo>
                    <a:lnTo>
                      <a:pt x="1252" y="2509"/>
                    </a:lnTo>
                    <a:lnTo>
                      <a:pt x="1252" y="681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82124" tIns="41061" rIns="82124" bIns="41061" anchor="ctr"/>
              <a:lstStyle/>
              <a:p>
                <a:pPr marL="0" marR="0" lvl="0" indent="0" algn="ctr" defTabSz="814388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ísḷïḋe">
                <a:extLst>
                  <a:ext uri="{FF2B5EF4-FFF2-40B4-BE49-F238E27FC236}">
                    <a16:creationId xmlns:a16="http://schemas.microsoft.com/office/drawing/2014/main" xmlns="" id="{36E8E027-C9D3-4589-8066-801635F1A6B1}"/>
                  </a:ext>
                </a:extLst>
              </p:cNvPr>
              <p:cNvSpPr/>
              <p:nvPr/>
            </p:nvSpPr>
            <p:spPr bwMode="auto">
              <a:xfrm rot="16200000" flipV="1">
                <a:off x="4352077" y="3643638"/>
                <a:ext cx="1675824" cy="2246351"/>
              </a:xfrm>
              <a:custGeom>
                <a:avLst/>
                <a:gdLst/>
                <a:ahLst/>
                <a:cxnLst>
                  <a:cxn ang="0">
                    <a:pos x="1252" y="681"/>
                  </a:cxn>
                  <a:cxn ang="0">
                    <a:pos x="0" y="0"/>
                  </a:cxn>
                  <a:cxn ang="0">
                    <a:pos x="0" y="1830"/>
                  </a:cxn>
                  <a:cxn ang="0">
                    <a:pos x="1252" y="2509"/>
                  </a:cxn>
                  <a:cxn ang="0">
                    <a:pos x="1252" y="681"/>
                  </a:cxn>
                </a:cxnLst>
                <a:rect l="0" t="0" r="r" b="b"/>
                <a:pathLst>
                  <a:path w="1252" h="2509">
                    <a:moveTo>
                      <a:pt x="1252" y="681"/>
                    </a:moveTo>
                    <a:lnTo>
                      <a:pt x="0" y="0"/>
                    </a:lnTo>
                    <a:lnTo>
                      <a:pt x="0" y="1830"/>
                    </a:lnTo>
                    <a:lnTo>
                      <a:pt x="1252" y="2509"/>
                    </a:lnTo>
                    <a:lnTo>
                      <a:pt x="1252" y="681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82124" tIns="41061" rIns="82124" bIns="41061" anchor="ctr"/>
              <a:lstStyle/>
              <a:p>
                <a:pPr algn="ctr" defTabSz="814388">
                  <a:lnSpc>
                    <a:spcPct val="90000"/>
                  </a:lnSpc>
                </a:pPr>
                <a:endParaRPr lang="en-US" sz="2400" dirty="0">
                  <a:solidFill>
                    <a:srgbClr val="444444"/>
                  </a:solidFill>
                </a:endParaRPr>
              </a:p>
            </p:txBody>
          </p:sp>
          <p:sp>
            <p:nvSpPr>
              <p:cNvPr id="27" name="i$1ïḋê">
                <a:extLst>
                  <a:ext uri="{FF2B5EF4-FFF2-40B4-BE49-F238E27FC236}">
                    <a16:creationId xmlns:a16="http://schemas.microsoft.com/office/drawing/2014/main" xmlns="" id="{2C0DE741-658A-4AEF-BCBD-D9710738F0EA}"/>
                  </a:ext>
                </a:extLst>
              </p:cNvPr>
              <p:cNvSpPr/>
              <p:nvPr/>
            </p:nvSpPr>
            <p:spPr bwMode="auto">
              <a:xfrm rot="5400000" flipH="1" flipV="1">
                <a:off x="4352075" y="1973736"/>
                <a:ext cx="1675824" cy="2246351"/>
              </a:xfrm>
              <a:custGeom>
                <a:avLst/>
                <a:gdLst/>
                <a:ahLst/>
                <a:cxnLst>
                  <a:cxn ang="0">
                    <a:pos x="1252" y="681"/>
                  </a:cxn>
                  <a:cxn ang="0">
                    <a:pos x="0" y="0"/>
                  </a:cxn>
                  <a:cxn ang="0">
                    <a:pos x="0" y="1830"/>
                  </a:cxn>
                  <a:cxn ang="0">
                    <a:pos x="1252" y="2509"/>
                  </a:cxn>
                  <a:cxn ang="0">
                    <a:pos x="1252" y="681"/>
                  </a:cxn>
                </a:cxnLst>
                <a:rect l="0" t="0" r="r" b="b"/>
                <a:pathLst>
                  <a:path w="1252" h="2509">
                    <a:moveTo>
                      <a:pt x="1252" y="681"/>
                    </a:moveTo>
                    <a:lnTo>
                      <a:pt x="0" y="0"/>
                    </a:lnTo>
                    <a:lnTo>
                      <a:pt x="0" y="1830"/>
                    </a:lnTo>
                    <a:lnTo>
                      <a:pt x="1252" y="2509"/>
                    </a:lnTo>
                    <a:lnTo>
                      <a:pt x="1252" y="681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82124" tIns="41061" rIns="82124" bIns="41061" anchor="ctr"/>
              <a:lstStyle/>
              <a:p>
                <a:pPr marL="0" marR="0" lvl="0" indent="0" algn="ctr" defTabSz="814388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ïś1íďè">
                <a:extLst>
                  <a:ext uri="{FF2B5EF4-FFF2-40B4-BE49-F238E27FC236}">
                    <a16:creationId xmlns:a16="http://schemas.microsoft.com/office/drawing/2014/main" xmlns="" id="{1961121B-73DB-4F29-8F29-BE55F6682F77}"/>
                  </a:ext>
                </a:extLst>
              </p:cNvPr>
              <p:cNvSpPr/>
              <p:nvPr/>
            </p:nvSpPr>
            <p:spPr bwMode="auto">
              <a:xfrm rot="5400000" flipH="1" flipV="1">
                <a:off x="6113309" y="3643638"/>
                <a:ext cx="1675824" cy="2246351"/>
              </a:xfrm>
              <a:custGeom>
                <a:avLst/>
                <a:gdLst/>
                <a:ahLst/>
                <a:cxnLst>
                  <a:cxn ang="0">
                    <a:pos x="1252" y="681"/>
                  </a:cxn>
                  <a:cxn ang="0">
                    <a:pos x="0" y="0"/>
                  </a:cxn>
                  <a:cxn ang="0">
                    <a:pos x="0" y="1830"/>
                  </a:cxn>
                  <a:cxn ang="0">
                    <a:pos x="1252" y="2509"/>
                  </a:cxn>
                  <a:cxn ang="0">
                    <a:pos x="1252" y="681"/>
                  </a:cxn>
                </a:cxnLst>
                <a:rect l="0" t="0" r="r" b="b"/>
                <a:pathLst>
                  <a:path w="1252" h="2509">
                    <a:moveTo>
                      <a:pt x="1252" y="681"/>
                    </a:moveTo>
                    <a:lnTo>
                      <a:pt x="0" y="0"/>
                    </a:lnTo>
                    <a:lnTo>
                      <a:pt x="0" y="1830"/>
                    </a:lnTo>
                    <a:lnTo>
                      <a:pt x="1252" y="2509"/>
                    </a:lnTo>
                    <a:lnTo>
                      <a:pt x="1252" y="681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82124" tIns="41061" rIns="82124" bIns="41061" anchor="ctr"/>
              <a:lstStyle/>
              <a:p>
                <a:pPr algn="ctr" defTabSz="814388">
                  <a:lnSpc>
                    <a:spcPct val="90000"/>
                  </a:lnSpc>
                </a:pPr>
                <a:endParaRPr lang="en-US" sz="2400" dirty="0">
                  <a:solidFill>
                    <a:srgbClr val="444444"/>
                  </a:solidFill>
                </a:endParaRPr>
              </a:p>
            </p:txBody>
          </p:sp>
        </p:grpSp>
        <p:sp>
          <p:nvSpPr>
            <p:cNvPr id="7" name="íślíḍè">
              <a:extLst>
                <a:ext uri="{FF2B5EF4-FFF2-40B4-BE49-F238E27FC236}">
                  <a16:creationId xmlns:a16="http://schemas.microsoft.com/office/drawing/2014/main" xmlns="" id="{FFCD736C-1C1E-49D1-BA8E-7BB15F3F3D4D}"/>
                </a:ext>
              </a:extLst>
            </p:cNvPr>
            <p:cNvSpPr/>
            <p:nvPr/>
          </p:nvSpPr>
          <p:spPr>
            <a:xfrm>
              <a:off x="4545357" y="2259000"/>
              <a:ext cx="1260140" cy="684076"/>
            </a:xfrm>
            <a:prstGeom prst="rect">
              <a:avLst/>
            </a:prstGeom>
          </p:spPr>
          <p:txBody>
            <a:bodyPr wrap="square" lIns="72000" tIns="0" rIns="72000" bIns="0" anchor="ctr">
              <a:noAutofit/>
            </a:bodyPr>
            <a:lstStyle/>
            <a:p>
              <a:pPr lvl="0" algn="ctr"/>
              <a:r>
                <a:rPr lang="en-US" altLang="zh-CN" sz="2400" b="1" dirty="0">
                  <a:solidFill>
                    <a:schemeClr val="bg1"/>
                  </a:solidFill>
                </a:rPr>
                <a:t>3,000K</a:t>
              </a:r>
            </a:p>
          </p:txBody>
        </p:sp>
        <p:sp>
          <p:nvSpPr>
            <p:cNvPr id="8" name="ïśḻîḍè">
              <a:extLst>
                <a:ext uri="{FF2B5EF4-FFF2-40B4-BE49-F238E27FC236}">
                  <a16:creationId xmlns:a16="http://schemas.microsoft.com/office/drawing/2014/main" xmlns="" id="{8D30F0D5-492A-479A-B8F6-F2C1A2B16478}"/>
                </a:ext>
              </a:extLst>
            </p:cNvPr>
            <p:cNvSpPr txBox="1"/>
            <p:nvPr/>
          </p:nvSpPr>
          <p:spPr bwMode="auto">
            <a:xfrm>
              <a:off x="4236254" y="2722173"/>
              <a:ext cx="187834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2018 Q1</a:t>
              </a:r>
            </a:p>
          </p:txBody>
        </p:sp>
        <p:sp>
          <p:nvSpPr>
            <p:cNvPr id="9" name="îşľîḑê">
              <a:extLst>
                <a:ext uri="{FF2B5EF4-FFF2-40B4-BE49-F238E27FC236}">
                  <a16:creationId xmlns:a16="http://schemas.microsoft.com/office/drawing/2014/main" xmlns="" id="{01858EF5-38FE-4AAA-AA3A-C878E84958FE}"/>
                </a:ext>
              </a:extLst>
            </p:cNvPr>
            <p:cNvSpPr/>
            <p:nvPr/>
          </p:nvSpPr>
          <p:spPr>
            <a:xfrm>
              <a:off x="6386505" y="2259000"/>
              <a:ext cx="1260140" cy="684076"/>
            </a:xfrm>
            <a:prstGeom prst="rect">
              <a:avLst/>
            </a:prstGeom>
          </p:spPr>
          <p:txBody>
            <a:bodyPr wrap="square" lIns="72000" tIns="0" rIns="72000" bIns="0" anchor="ctr">
              <a:noAutofit/>
            </a:bodyPr>
            <a:lstStyle/>
            <a:p>
              <a:pPr lvl="0" algn="ctr"/>
              <a:r>
                <a:rPr lang="en-US" altLang="zh-CN" sz="2400" b="1" dirty="0"/>
                <a:t>5,000K</a:t>
              </a:r>
            </a:p>
          </p:txBody>
        </p:sp>
        <p:sp>
          <p:nvSpPr>
            <p:cNvPr id="10" name="iṡḻiḍè">
              <a:extLst>
                <a:ext uri="{FF2B5EF4-FFF2-40B4-BE49-F238E27FC236}">
                  <a16:creationId xmlns:a16="http://schemas.microsoft.com/office/drawing/2014/main" xmlns="" id="{3FBC79DC-4D79-4F0E-8575-07C941652546}"/>
                </a:ext>
              </a:extLst>
            </p:cNvPr>
            <p:cNvSpPr txBox="1"/>
            <p:nvPr/>
          </p:nvSpPr>
          <p:spPr bwMode="auto">
            <a:xfrm>
              <a:off x="6077402" y="2722173"/>
              <a:ext cx="187834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2018 Q2</a:t>
              </a:r>
            </a:p>
          </p:txBody>
        </p:sp>
        <p:sp>
          <p:nvSpPr>
            <p:cNvPr id="11" name="îsļiḍe">
              <a:extLst>
                <a:ext uri="{FF2B5EF4-FFF2-40B4-BE49-F238E27FC236}">
                  <a16:creationId xmlns:a16="http://schemas.microsoft.com/office/drawing/2014/main" xmlns="" id="{A6140046-E879-4DCD-8F24-220B646AE99D}"/>
                </a:ext>
              </a:extLst>
            </p:cNvPr>
            <p:cNvSpPr/>
            <p:nvPr/>
          </p:nvSpPr>
          <p:spPr>
            <a:xfrm>
              <a:off x="4545357" y="3928902"/>
              <a:ext cx="1260140" cy="684076"/>
            </a:xfrm>
            <a:prstGeom prst="rect">
              <a:avLst/>
            </a:prstGeom>
          </p:spPr>
          <p:txBody>
            <a:bodyPr wrap="square" lIns="72000" tIns="0" rIns="72000" bIns="0" anchor="ctr">
              <a:noAutofit/>
            </a:bodyPr>
            <a:lstStyle/>
            <a:p>
              <a:pPr lvl="0" algn="ctr"/>
              <a:r>
                <a:rPr lang="en-US" altLang="zh-CN" sz="2400" b="1" dirty="0"/>
                <a:t>6,000K</a:t>
              </a:r>
            </a:p>
          </p:txBody>
        </p:sp>
        <p:sp>
          <p:nvSpPr>
            <p:cNvPr id="12" name="is1iďé">
              <a:extLst>
                <a:ext uri="{FF2B5EF4-FFF2-40B4-BE49-F238E27FC236}">
                  <a16:creationId xmlns:a16="http://schemas.microsoft.com/office/drawing/2014/main" xmlns="" id="{A87AC91B-98B6-46A7-B651-044305CB6C4B}"/>
                </a:ext>
              </a:extLst>
            </p:cNvPr>
            <p:cNvSpPr txBox="1"/>
            <p:nvPr/>
          </p:nvSpPr>
          <p:spPr bwMode="auto">
            <a:xfrm>
              <a:off x="4236254" y="4392075"/>
              <a:ext cx="187834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2018 Q3</a:t>
              </a:r>
            </a:p>
          </p:txBody>
        </p:sp>
        <p:sp>
          <p:nvSpPr>
            <p:cNvPr id="13" name="isḷîdê">
              <a:extLst>
                <a:ext uri="{FF2B5EF4-FFF2-40B4-BE49-F238E27FC236}">
                  <a16:creationId xmlns:a16="http://schemas.microsoft.com/office/drawing/2014/main" xmlns="" id="{5B9F60F5-F218-4B36-AFDA-F2F60BFDE926}"/>
                </a:ext>
              </a:extLst>
            </p:cNvPr>
            <p:cNvSpPr/>
            <p:nvPr/>
          </p:nvSpPr>
          <p:spPr>
            <a:xfrm>
              <a:off x="6386505" y="3928902"/>
              <a:ext cx="1260140" cy="684076"/>
            </a:xfrm>
            <a:prstGeom prst="rect">
              <a:avLst/>
            </a:prstGeom>
          </p:spPr>
          <p:txBody>
            <a:bodyPr wrap="square" lIns="72000" tIns="0" rIns="72000" bIns="0" anchor="ctr">
              <a:noAutofit/>
            </a:bodyPr>
            <a:lstStyle/>
            <a:p>
              <a:pPr lvl="0" algn="ctr"/>
              <a:r>
                <a:rPr lang="en-US" altLang="zh-CN" sz="2400" b="1" dirty="0">
                  <a:solidFill>
                    <a:schemeClr val="bg1"/>
                  </a:solidFill>
                </a:rPr>
                <a:t>8,000K</a:t>
              </a:r>
            </a:p>
          </p:txBody>
        </p:sp>
        <p:sp>
          <p:nvSpPr>
            <p:cNvPr id="14" name="íŝḷïḋè">
              <a:extLst>
                <a:ext uri="{FF2B5EF4-FFF2-40B4-BE49-F238E27FC236}">
                  <a16:creationId xmlns:a16="http://schemas.microsoft.com/office/drawing/2014/main" xmlns="" id="{1BC2297E-8709-45C0-886A-12B4346631DF}"/>
                </a:ext>
              </a:extLst>
            </p:cNvPr>
            <p:cNvSpPr txBox="1"/>
            <p:nvPr/>
          </p:nvSpPr>
          <p:spPr bwMode="auto">
            <a:xfrm>
              <a:off x="6077402" y="4392075"/>
              <a:ext cx="187834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2018 Q4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90DCB94B-E7E2-4E87-BB53-8526E24DBFCB}"/>
                </a:ext>
              </a:extLst>
            </p:cNvPr>
            <p:cNvCxnSpPr>
              <a:cxnSpLocks/>
              <a:stCxn id="27" idx="1"/>
            </p:cNvCxnSpPr>
            <p:nvPr/>
          </p:nvCxnSpPr>
          <p:spPr>
            <a:xfrm flipH="1" flipV="1">
              <a:off x="669927" y="3568902"/>
              <a:ext cx="3422282" cy="592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4826E877-4C07-48FD-AC97-64B1E76AABCD}"/>
                </a:ext>
              </a:extLst>
            </p:cNvPr>
            <p:cNvCxnSpPr/>
            <p:nvPr/>
          </p:nvCxnSpPr>
          <p:spPr>
            <a:xfrm>
              <a:off x="8099794" y="3568901"/>
              <a:ext cx="342069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śḷiḋé">
              <a:extLst>
                <a:ext uri="{FF2B5EF4-FFF2-40B4-BE49-F238E27FC236}">
                  <a16:creationId xmlns:a16="http://schemas.microsoft.com/office/drawing/2014/main" xmlns="" id="{FCFE2D80-DB12-44FF-9E68-B5E2F7C70106}"/>
                </a:ext>
              </a:extLst>
            </p:cNvPr>
            <p:cNvSpPr txBox="1"/>
            <p:nvPr/>
          </p:nvSpPr>
          <p:spPr bwMode="auto">
            <a:xfrm>
              <a:off x="672541" y="1143650"/>
              <a:ext cx="308294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îṡḻïḓe">
              <a:extLst>
                <a:ext uri="{FF2B5EF4-FFF2-40B4-BE49-F238E27FC236}">
                  <a16:creationId xmlns:a16="http://schemas.microsoft.com/office/drawing/2014/main" xmlns="" id="{E64663E9-BA2F-47AB-B697-0DC9FA8D76F0}"/>
                </a:ext>
              </a:extLst>
            </p:cNvPr>
            <p:cNvSpPr/>
            <p:nvPr/>
          </p:nvSpPr>
          <p:spPr bwMode="auto">
            <a:xfrm>
              <a:off x="672541" y="1585456"/>
              <a:ext cx="308294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ïŝḻîḍè">
              <a:extLst>
                <a:ext uri="{FF2B5EF4-FFF2-40B4-BE49-F238E27FC236}">
                  <a16:creationId xmlns:a16="http://schemas.microsoft.com/office/drawing/2014/main" xmlns="" id="{43D4BC4B-3240-45C1-8EE3-EF9A3975B730}"/>
                </a:ext>
              </a:extLst>
            </p:cNvPr>
            <p:cNvSpPr txBox="1"/>
            <p:nvPr/>
          </p:nvSpPr>
          <p:spPr bwMode="auto">
            <a:xfrm>
              <a:off x="672541" y="4171172"/>
              <a:ext cx="308294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íṩ1îḍè">
              <a:extLst>
                <a:ext uri="{FF2B5EF4-FFF2-40B4-BE49-F238E27FC236}">
                  <a16:creationId xmlns:a16="http://schemas.microsoft.com/office/drawing/2014/main" xmlns="" id="{C321E3A7-D73B-4FC5-A664-F1C9EA674AF2}"/>
                </a:ext>
              </a:extLst>
            </p:cNvPr>
            <p:cNvSpPr/>
            <p:nvPr/>
          </p:nvSpPr>
          <p:spPr bwMode="auto">
            <a:xfrm>
              <a:off x="672541" y="4612978"/>
              <a:ext cx="308294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" name="iṥliḓê">
              <a:extLst>
                <a:ext uri="{FF2B5EF4-FFF2-40B4-BE49-F238E27FC236}">
                  <a16:creationId xmlns:a16="http://schemas.microsoft.com/office/drawing/2014/main" xmlns="" id="{9892758B-7CE6-4A4F-B861-3233FF270175}"/>
                </a:ext>
              </a:extLst>
            </p:cNvPr>
            <p:cNvSpPr txBox="1"/>
            <p:nvPr/>
          </p:nvSpPr>
          <p:spPr bwMode="auto">
            <a:xfrm>
              <a:off x="8417673" y="1143650"/>
              <a:ext cx="308294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2" name="íṧḻíḓe">
              <a:extLst>
                <a:ext uri="{FF2B5EF4-FFF2-40B4-BE49-F238E27FC236}">
                  <a16:creationId xmlns:a16="http://schemas.microsoft.com/office/drawing/2014/main" xmlns="" id="{CD901F2E-7388-45FE-81D7-AC21457D7477}"/>
                </a:ext>
              </a:extLst>
            </p:cNvPr>
            <p:cNvSpPr/>
            <p:nvPr/>
          </p:nvSpPr>
          <p:spPr bwMode="auto">
            <a:xfrm>
              <a:off x="8417673" y="1585456"/>
              <a:ext cx="308294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3" name="íSḻíḓé">
              <a:extLst>
                <a:ext uri="{FF2B5EF4-FFF2-40B4-BE49-F238E27FC236}">
                  <a16:creationId xmlns:a16="http://schemas.microsoft.com/office/drawing/2014/main" xmlns="" id="{49E055AD-F837-4FBB-ADDD-E27EADF84FAA}"/>
                </a:ext>
              </a:extLst>
            </p:cNvPr>
            <p:cNvSpPr txBox="1"/>
            <p:nvPr/>
          </p:nvSpPr>
          <p:spPr bwMode="auto">
            <a:xfrm>
              <a:off x="8417673" y="4171172"/>
              <a:ext cx="308294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4" name="ïslîḓè">
              <a:extLst>
                <a:ext uri="{FF2B5EF4-FFF2-40B4-BE49-F238E27FC236}">
                  <a16:creationId xmlns:a16="http://schemas.microsoft.com/office/drawing/2014/main" xmlns="" id="{71D5FE60-13AE-42B2-8982-412C441E9333}"/>
                </a:ext>
              </a:extLst>
            </p:cNvPr>
            <p:cNvSpPr/>
            <p:nvPr/>
          </p:nvSpPr>
          <p:spPr bwMode="auto">
            <a:xfrm>
              <a:off x="8417673" y="4612978"/>
              <a:ext cx="308294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2148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EDFDCB-C491-4D24-B4EE-D4A21B691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72F9C3D-C2BE-4962-9E87-D0B1ACB89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68CD531-BC14-4B43-8033-8895FED58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043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494CEDC-1E52-4192-8741-25056690272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219284"/>
            <a:ext cx="10847388" cy="4346408"/>
            <a:chOff x="673100" y="1219284"/>
            <a:chExt cx="10847388" cy="4346408"/>
          </a:xfrm>
        </p:grpSpPr>
        <p:grpSp>
          <p:nvGrpSpPr>
            <p:cNvPr id="6" name="ís1ïḋê">
              <a:extLst>
                <a:ext uri="{FF2B5EF4-FFF2-40B4-BE49-F238E27FC236}">
                  <a16:creationId xmlns:a16="http://schemas.microsoft.com/office/drawing/2014/main" xmlns="" id="{F41ADB64-38A2-4989-A274-9AE98E24F25B}"/>
                </a:ext>
              </a:extLst>
            </p:cNvPr>
            <p:cNvGrpSpPr/>
            <p:nvPr/>
          </p:nvGrpSpPr>
          <p:grpSpPr>
            <a:xfrm>
              <a:off x="3749674" y="1219284"/>
              <a:ext cx="4467226" cy="4346408"/>
              <a:chOff x="4022724" y="1484949"/>
              <a:chExt cx="3921126" cy="3815078"/>
            </a:xfrm>
          </p:grpSpPr>
          <p:sp>
            <p:nvSpPr>
              <p:cNvPr id="19" name="iṡḷíde">
                <a:extLst>
                  <a:ext uri="{FF2B5EF4-FFF2-40B4-BE49-F238E27FC236}">
                    <a16:creationId xmlns:a16="http://schemas.microsoft.com/office/drawing/2014/main" xmlns="" id="{F126A417-64F6-47AA-83AE-ECE7017EB137}"/>
                  </a:ext>
                </a:extLst>
              </p:cNvPr>
              <p:cNvSpPr/>
              <p:nvPr/>
            </p:nvSpPr>
            <p:spPr>
              <a:xfrm rot="10800000">
                <a:off x="5484094" y="1484949"/>
                <a:ext cx="1849343" cy="1849343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ṧlîḍè">
                <a:extLst>
                  <a:ext uri="{FF2B5EF4-FFF2-40B4-BE49-F238E27FC236}">
                    <a16:creationId xmlns:a16="http://schemas.microsoft.com/office/drawing/2014/main" xmlns="" id="{1C3D11A1-DC32-4F3B-B490-40D946C25FAA}"/>
                  </a:ext>
                </a:extLst>
              </p:cNvPr>
              <p:cNvSpPr/>
              <p:nvPr/>
            </p:nvSpPr>
            <p:spPr>
              <a:xfrm rot="10800000" flipH="1">
                <a:off x="4022724" y="1989315"/>
                <a:ext cx="1344977" cy="1344977"/>
              </a:xfrm>
              <a:prstGeom prst="teardrop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ṡlïḋe">
                <a:extLst>
                  <a:ext uri="{FF2B5EF4-FFF2-40B4-BE49-F238E27FC236}">
                    <a16:creationId xmlns:a16="http://schemas.microsoft.com/office/drawing/2014/main" xmlns="" id="{F4CDB8A5-A55E-4589-BD67-E42DB32566A6}"/>
                  </a:ext>
                </a:extLst>
              </p:cNvPr>
              <p:cNvSpPr/>
              <p:nvPr/>
            </p:nvSpPr>
            <p:spPr>
              <a:xfrm rot="10800000" flipH="1" flipV="1">
                <a:off x="4633137" y="3450684"/>
                <a:ext cx="1849343" cy="1849343"/>
              </a:xfrm>
              <a:prstGeom prst="teardrop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ṥḷïḓe">
                <a:extLst>
                  <a:ext uri="{FF2B5EF4-FFF2-40B4-BE49-F238E27FC236}">
                    <a16:creationId xmlns:a16="http://schemas.microsoft.com/office/drawing/2014/main" xmlns="" id="{6BAE2543-A4CF-41CD-8F4B-400176BF661F}"/>
                  </a:ext>
                </a:extLst>
              </p:cNvPr>
              <p:cNvSpPr/>
              <p:nvPr/>
            </p:nvSpPr>
            <p:spPr>
              <a:xfrm rot="10800000" flipV="1">
                <a:off x="6598873" y="3450684"/>
                <a:ext cx="1344977" cy="1344977"/>
              </a:xfrm>
              <a:prstGeom prst="teardrop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$ļiďé">
                <a:extLst>
                  <a:ext uri="{FF2B5EF4-FFF2-40B4-BE49-F238E27FC236}">
                    <a16:creationId xmlns:a16="http://schemas.microsoft.com/office/drawing/2014/main" xmlns="" id="{A5591B54-69B7-4574-93D9-81D4945A16EF}"/>
                  </a:ext>
                </a:extLst>
              </p:cNvPr>
              <p:cNvSpPr/>
              <p:nvPr/>
            </p:nvSpPr>
            <p:spPr bwMode="auto">
              <a:xfrm>
                <a:off x="4324236" y="2347298"/>
                <a:ext cx="826832" cy="679588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$1îḋè">
                <a:extLst>
                  <a:ext uri="{FF2B5EF4-FFF2-40B4-BE49-F238E27FC236}">
                    <a16:creationId xmlns:a16="http://schemas.microsoft.com/office/drawing/2014/main" xmlns="" id="{62A3E992-212E-4843-AB4D-E25C5E876F36}"/>
                  </a:ext>
                </a:extLst>
              </p:cNvPr>
              <p:cNvSpPr/>
              <p:nvPr/>
            </p:nvSpPr>
            <p:spPr bwMode="auto">
              <a:xfrm>
                <a:off x="6930750" y="3767466"/>
                <a:ext cx="681222" cy="656448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ṡḻiďe">
                <a:extLst>
                  <a:ext uri="{FF2B5EF4-FFF2-40B4-BE49-F238E27FC236}">
                    <a16:creationId xmlns:a16="http://schemas.microsoft.com/office/drawing/2014/main" xmlns="" id="{70FD6EC4-E34A-41AB-B304-34EB0C7B383D}"/>
                  </a:ext>
                </a:extLst>
              </p:cNvPr>
              <p:cNvSpPr/>
              <p:nvPr/>
            </p:nvSpPr>
            <p:spPr bwMode="auto">
              <a:xfrm>
                <a:off x="6016856" y="2035353"/>
                <a:ext cx="783818" cy="782996"/>
              </a:xfrm>
              <a:custGeom>
                <a:avLst/>
                <a:gdLst>
                  <a:gd name="T0" fmla="*/ 374 w 400"/>
                  <a:gd name="T1" fmla="*/ 100 h 400"/>
                  <a:gd name="T2" fmla="*/ 301 w 400"/>
                  <a:gd name="T3" fmla="*/ 27 h 400"/>
                  <a:gd name="T4" fmla="*/ 200 w 400"/>
                  <a:gd name="T5" fmla="*/ 0 h 400"/>
                  <a:gd name="T6" fmla="*/ 100 w 400"/>
                  <a:gd name="T7" fmla="*/ 27 h 400"/>
                  <a:gd name="T8" fmla="*/ 27 w 400"/>
                  <a:gd name="T9" fmla="*/ 100 h 400"/>
                  <a:gd name="T10" fmla="*/ 0 w 400"/>
                  <a:gd name="T11" fmla="*/ 200 h 400"/>
                  <a:gd name="T12" fmla="*/ 27 w 400"/>
                  <a:gd name="T13" fmla="*/ 301 h 400"/>
                  <a:gd name="T14" fmla="*/ 100 w 400"/>
                  <a:gd name="T15" fmla="*/ 374 h 400"/>
                  <a:gd name="T16" fmla="*/ 200 w 400"/>
                  <a:gd name="T17" fmla="*/ 400 h 400"/>
                  <a:gd name="T18" fmla="*/ 301 w 400"/>
                  <a:gd name="T19" fmla="*/ 374 h 400"/>
                  <a:gd name="T20" fmla="*/ 374 w 400"/>
                  <a:gd name="T21" fmla="*/ 301 h 400"/>
                  <a:gd name="T22" fmla="*/ 400 w 400"/>
                  <a:gd name="T23" fmla="*/ 200 h 400"/>
                  <a:gd name="T24" fmla="*/ 374 w 400"/>
                  <a:gd name="T25" fmla="*/ 100 h 400"/>
                  <a:gd name="T26" fmla="*/ 330 w 400"/>
                  <a:gd name="T27" fmla="*/ 170 h 400"/>
                  <a:gd name="T28" fmla="*/ 188 w 400"/>
                  <a:gd name="T29" fmla="*/ 311 h 400"/>
                  <a:gd name="T30" fmla="*/ 176 w 400"/>
                  <a:gd name="T31" fmla="*/ 316 h 400"/>
                  <a:gd name="T32" fmla="*/ 165 w 400"/>
                  <a:gd name="T33" fmla="*/ 311 h 400"/>
                  <a:gd name="T34" fmla="*/ 70 w 400"/>
                  <a:gd name="T35" fmla="*/ 217 h 400"/>
                  <a:gd name="T36" fmla="*/ 66 w 400"/>
                  <a:gd name="T37" fmla="*/ 205 h 400"/>
                  <a:gd name="T38" fmla="*/ 70 w 400"/>
                  <a:gd name="T39" fmla="*/ 193 h 400"/>
                  <a:gd name="T40" fmla="*/ 94 w 400"/>
                  <a:gd name="T41" fmla="*/ 170 h 400"/>
                  <a:gd name="T42" fmla="*/ 106 w 400"/>
                  <a:gd name="T43" fmla="*/ 165 h 400"/>
                  <a:gd name="T44" fmla="*/ 118 w 400"/>
                  <a:gd name="T45" fmla="*/ 170 h 400"/>
                  <a:gd name="T46" fmla="*/ 176 w 400"/>
                  <a:gd name="T47" fmla="*/ 229 h 400"/>
                  <a:gd name="T48" fmla="*/ 283 w 400"/>
                  <a:gd name="T49" fmla="*/ 123 h 400"/>
                  <a:gd name="T50" fmla="*/ 295 w 400"/>
                  <a:gd name="T51" fmla="*/ 118 h 400"/>
                  <a:gd name="T52" fmla="*/ 306 w 400"/>
                  <a:gd name="T53" fmla="*/ 123 h 400"/>
                  <a:gd name="T54" fmla="*/ 330 w 400"/>
                  <a:gd name="T55" fmla="*/ 146 h 400"/>
                  <a:gd name="T56" fmla="*/ 335 w 400"/>
                  <a:gd name="T57" fmla="*/ 158 h 400"/>
                  <a:gd name="T58" fmla="*/ 330 w 400"/>
                  <a:gd name="T59" fmla="*/ 170 h 400"/>
                  <a:gd name="T60" fmla="*/ 330 w 400"/>
                  <a:gd name="T61" fmla="*/ 170 h 400"/>
                  <a:gd name="T62" fmla="*/ 330 w 400"/>
                  <a:gd name="T63" fmla="*/ 1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400">
                    <a:moveTo>
                      <a:pt x="374" y="100"/>
                    </a:moveTo>
                    <a:cubicBezTo>
                      <a:pt x="356" y="69"/>
                      <a:pt x="331" y="45"/>
                      <a:pt x="301" y="27"/>
                    </a:cubicBezTo>
                    <a:cubicBezTo>
                      <a:pt x="270" y="9"/>
                      <a:pt x="237" y="0"/>
                      <a:pt x="200" y="0"/>
                    </a:cubicBezTo>
                    <a:cubicBezTo>
                      <a:pt x="164" y="0"/>
                      <a:pt x="130" y="9"/>
                      <a:pt x="100" y="27"/>
                    </a:cubicBezTo>
                    <a:cubicBezTo>
                      <a:pt x="69" y="45"/>
                      <a:pt x="45" y="69"/>
                      <a:pt x="27" y="100"/>
                    </a:cubicBezTo>
                    <a:cubicBezTo>
                      <a:pt x="9" y="130"/>
                      <a:pt x="0" y="164"/>
                      <a:pt x="0" y="200"/>
                    </a:cubicBezTo>
                    <a:cubicBezTo>
                      <a:pt x="0" y="237"/>
                      <a:pt x="9" y="270"/>
                      <a:pt x="27" y="301"/>
                    </a:cubicBezTo>
                    <a:cubicBezTo>
                      <a:pt x="45" y="331"/>
                      <a:pt x="69" y="356"/>
                      <a:pt x="100" y="374"/>
                    </a:cubicBezTo>
                    <a:cubicBezTo>
                      <a:pt x="130" y="391"/>
                      <a:pt x="164" y="400"/>
                      <a:pt x="200" y="400"/>
                    </a:cubicBezTo>
                    <a:cubicBezTo>
                      <a:pt x="237" y="400"/>
                      <a:pt x="270" y="391"/>
                      <a:pt x="301" y="374"/>
                    </a:cubicBezTo>
                    <a:cubicBezTo>
                      <a:pt x="331" y="356"/>
                      <a:pt x="356" y="331"/>
                      <a:pt x="374" y="301"/>
                    </a:cubicBezTo>
                    <a:cubicBezTo>
                      <a:pt x="392" y="270"/>
                      <a:pt x="400" y="237"/>
                      <a:pt x="400" y="200"/>
                    </a:cubicBezTo>
                    <a:cubicBezTo>
                      <a:pt x="400" y="164"/>
                      <a:pt x="392" y="130"/>
                      <a:pt x="374" y="100"/>
                    </a:cubicBezTo>
                    <a:close/>
                    <a:moveTo>
                      <a:pt x="330" y="170"/>
                    </a:moveTo>
                    <a:cubicBezTo>
                      <a:pt x="188" y="311"/>
                      <a:pt x="188" y="311"/>
                      <a:pt x="188" y="311"/>
                    </a:cubicBezTo>
                    <a:cubicBezTo>
                      <a:pt x="185" y="315"/>
                      <a:pt x="181" y="316"/>
                      <a:pt x="176" y="316"/>
                    </a:cubicBezTo>
                    <a:cubicBezTo>
                      <a:pt x="172" y="316"/>
                      <a:pt x="168" y="315"/>
                      <a:pt x="165" y="311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67" y="214"/>
                      <a:pt x="66" y="210"/>
                      <a:pt x="66" y="205"/>
                    </a:cubicBezTo>
                    <a:cubicBezTo>
                      <a:pt x="66" y="200"/>
                      <a:pt x="67" y="196"/>
                      <a:pt x="70" y="193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7" y="166"/>
                      <a:pt x="101" y="165"/>
                      <a:pt x="106" y="165"/>
                    </a:cubicBezTo>
                    <a:cubicBezTo>
                      <a:pt x="110" y="165"/>
                      <a:pt x="114" y="166"/>
                      <a:pt x="118" y="170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6" y="119"/>
                      <a:pt x="290" y="118"/>
                      <a:pt x="295" y="118"/>
                    </a:cubicBezTo>
                    <a:cubicBezTo>
                      <a:pt x="299" y="118"/>
                      <a:pt x="303" y="119"/>
                      <a:pt x="306" y="123"/>
                    </a:cubicBezTo>
                    <a:cubicBezTo>
                      <a:pt x="330" y="146"/>
                      <a:pt x="330" y="146"/>
                      <a:pt x="330" y="146"/>
                    </a:cubicBezTo>
                    <a:cubicBezTo>
                      <a:pt x="333" y="149"/>
                      <a:pt x="335" y="153"/>
                      <a:pt x="335" y="158"/>
                    </a:cubicBezTo>
                    <a:cubicBezTo>
                      <a:pt x="335" y="163"/>
                      <a:pt x="333" y="167"/>
                      <a:pt x="330" y="170"/>
                    </a:cubicBezTo>
                    <a:close/>
                    <a:moveTo>
                      <a:pt x="330" y="170"/>
                    </a:moveTo>
                    <a:cubicBezTo>
                      <a:pt x="330" y="170"/>
                      <a:pt x="330" y="170"/>
                      <a:pt x="330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şlíḑé">
                <a:extLst>
                  <a:ext uri="{FF2B5EF4-FFF2-40B4-BE49-F238E27FC236}">
                    <a16:creationId xmlns:a16="http://schemas.microsoft.com/office/drawing/2014/main" xmlns="" id="{52C5C7B1-9C80-4C2E-963C-454777341173}"/>
                  </a:ext>
                </a:extLst>
              </p:cNvPr>
              <p:cNvSpPr/>
              <p:nvPr/>
            </p:nvSpPr>
            <p:spPr bwMode="auto">
              <a:xfrm>
                <a:off x="5249014" y="4076024"/>
                <a:ext cx="617588" cy="616444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îṩlîdê">
              <a:extLst>
                <a:ext uri="{FF2B5EF4-FFF2-40B4-BE49-F238E27FC236}">
                  <a16:creationId xmlns:a16="http://schemas.microsoft.com/office/drawing/2014/main" xmlns="" id="{97361F9B-C859-4346-9022-B2EB9F38C436}"/>
                </a:ext>
              </a:extLst>
            </p:cNvPr>
            <p:cNvGrpSpPr/>
            <p:nvPr/>
          </p:nvGrpSpPr>
          <p:grpSpPr>
            <a:xfrm>
              <a:off x="7761000" y="1854000"/>
              <a:ext cx="3759488" cy="1064335"/>
              <a:chOff x="8661000" y="1734665"/>
              <a:chExt cx="2295000" cy="1064335"/>
            </a:xfrm>
          </p:grpSpPr>
          <p:sp>
            <p:nvSpPr>
              <p:cNvPr id="17" name="íśļíḋê">
                <a:extLst>
                  <a:ext uri="{FF2B5EF4-FFF2-40B4-BE49-F238E27FC236}">
                    <a16:creationId xmlns:a16="http://schemas.microsoft.com/office/drawing/2014/main" xmlns="" id="{04D5F246-F6FE-4C3F-888A-22A91BEAA8E8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8" name="îSļîḓê">
                <a:extLst>
                  <a:ext uri="{FF2B5EF4-FFF2-40B4-BE49-F238E27FC236}">
                    <a16:creationId xmlns:a16="http://schemas.microsoft.com/office/drawing/2014/main" xmlns="" id="{3683223A-1D1C-4E4E-A77E-AD1AB40DD32C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8" name="íSḷïḑé">
              <a:extLst>
                <a:ext uri="{FF2B5EF4-FFF2-40B4-BE49-F238E27FC236}">
                  <a16:creationId xmlns:a16="http://schemas.microsoft.com/office/drawing/2014/main" xmlns="" id="{2B7FECEB-8ECB-43F1-9124-EC2EB3E7B3FB}"/>
                </a:ext>
              </a:extLst>
            </p:cNvPr>
            <p:cNvGrpSpPr/>
            <p:nvPr/>
          </p:nvGrpSpPr>
          <p:grpSpPr>
            <a:xfrm>
              <a:off x="8349502" y="3871928"/>
              <a:ext cx="3170986" cy="1064335"/>
              <a:chOff x="8661000" y="1734665"/>
              <a:chExt cx="2295000" cy="1064335"/>
            </a:xfrm>
          </p:grpSpPr>
          <p:sp>
            <p:nvSpPr>
              <p:cNvPr id="15" name="íṣḷíďe">
                <a:extLst>
                  <a:ext uri="{FF2B5EF4-FFF2-40B4-BE49-F238E27FC236}">
                    <a16:creationId xmlns:a16="http://schemas.microsoft.com/office/drawing/2014/main" xmlns="" id="{FD28A803-6D64-487D-9BE0-41F8BAD9C09F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6" name="iṣ1ïdê">
                <a:extLst>
                  <a:ext uri="{FF2B5EF4-FFF2-40B4-BE49-F238E27FC236}">
                    <a16:creationId xmlns:a16="http://schemas.microsoft.com/office/drawing/2014/main" xmlns="" id="{4C924B9B-E5D3-4DEA-A638-753B7D792912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9" name="íṥḻiḍé">
              <a:extLst>
                <a:ext uri="{FF2B5EF4-FFF2-40B4-BE49-F238E27FC236}">
                  <a16:creationId xmlns:a16="http://schemas.microsoft.com/office/drawing/2014/main" xmlns="" id="{36CDEBF8-3A2C-416F-889B-924B357FA4DD}"/>
                </a:ext>
              </a:extLst>
            </p:cNvPr>
            <p:cNvGrpSpPr/>
            <p:nvPr/>
          </p:nvGrpSpPr>
          <p:grpSpPr>
            <a:xfrm>
              <a:off x="673100" y="3871928"/>
              <a:ext cx="3639397" cy="1064335"/>
              <a:chOff x="8661000" y="1734665"/>
              <a:chExt cx="2295000" cy="1064335"/>
            </a:xfrm>
          </p:grpSpPr>
          <p:sp>
            <p:nvSpPr>
              <p:cNvPr id="13" name="iṩļîḍê">
                <a:extLst>
                  <a:ext uri="{FF2B5EF4-FFF2-40B4-BE49-F238E27FC236}">
                    <a16:creationId xmlns:a16="http://schemas.microsoft.com/office/drawing/2014/main" xmlns="" id="{0AB36A13-087F-4740-8B33-328B1914CF99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4" name="ïSļïḓé">
                <a:extLst>
                  <a:ext uri="{FF2B5EF4-FFF2-40B4-BE49-F238E27FC236}">
                    <a16:creationId xmlns:a16="http://schemas.microsoft.com/office/drawing/2014/main" xmlns="" id="{03E17143-2395-4BA7-9BF7-6D553FE99DE1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10" name="íšļïdê">
              <a:extLst>
                <a:ext uri="{FF2B5EF4-FFF2-40B4-BE49-F238E27FC236}">
                  <a16:creationId xmlns:a16="http://schemas.microsoft.com/office/drawing/2014/main" xmlns="" id="{72F49105-E8F3-4387-AC66-E5E56D219BF7}"/>
                </a:ext>
              </a:extLst>
            </p:cNvPr>
            <p:cNvGrpSpPr/>
            <p:nvPr/>
          </p:nvGrpSpPr>
          <p:grpSpPr>
            <a:xfrm>
              <a:off x="673100" y="1854000"/>
              <a:ext cx="3076574" cy="1064335"/>
              <a:chOff x="8661000" y="1734665"/>
              <a:chExt cx="2295000" cy="1064335"/>
            </a:xfrm>
          </p:grpSpPr>
          <p:sp>
            <p:nvSpPr>
              <p:cNvPr id="11" name="iśḻíďè">
                <a:extLst>
                  <a:ext uri="{FF2B5EF4-FFF2-40B4-BE49-F238E27FC236}">
                    <a16:creationId xmlns:a16="http://schemas.microsoft.com/office/drawing/2014/main" xmlns="" id="{1E3BA856-EF59-4ED0-9BB2-9967EF613B9B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îśļiḑè">
                <a:extLst>
                  <a:ext uri="{FF2B5EF4-FFF2-40B4-BE49-F238E27FC236}">
                    <a16:creationId xmlns:a16="http://schemas.microsoft.com/office/drawing/2014/main" xmlns="" id="{8A352302-5917-4A5A-A4BB-FC5919932AE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2351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972E794-936D-453E-A949-ADEA44092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26A6CBB-D853-4440-B956-35927027F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28F6B7-D287-4E0F-B480-7B98C2DAD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90ab1071-1db6-4682-b38e-8d041c60d062" descr="+jYAAB+LCAAAAAAABADtltty2jAQht9Fbe9oxmeD70zatJlO20xhephOLhxQQB0fGFtkchjevTJgWGELK2kNY+M7LO1Ku/sv2u8JvaYPM4wcNAi8mL4j3iT2gkuKA9RBl2PkhHPf76A+CccknHyIo/ksQc7vp40b3PlB6PS7589x6hsSSjx/9enk7DOzzyQkwTxYmylnClvy7sGSqqwWyXjsY2h2GVIc321uUNO15e8BjdkFF1EceJRd+KQs3qD1FnJ6zHeROo/xPXK0DhquwsriWYeXFqAwz3QjTfMqSiiJwq3HlcfqhllIBcnuOG1NWVg4pmTk+a5PJmGAwzTifkRplNb/YxSTxyik/DbLD9PRlO1/wni2LuCAPLILbz0/wVkZpt4Mf2EXZdktFzTm9g37HiV3nAW3pqHFJq+NUVqOXbMOd/L1pprb6rBcWdRckRcdYYGy419U3R1nWOWvt7cJpj+vcDxi0fQfuDTSfjLzNtvMkPMWWPwSn6LkbbhT1DN1cw9vv/7KCTeI4pu9usH6i0Tj1QdHbgXLF/6khCuw2TnFfqZwy4Uhvqci4YAMe3XLzqhEtvTw52mVekCBih5biXy2KaxDKIr7uiDyuswZ24BzRj25OaPKzBlVbs6o3JxR2zlT4ZwR6QbrXz5nVPhgqe2cOcCcEQkHZCh9lyuT7UhzRv0Pc+Y88qO4fM5kZrl9ph8Z4eEUBzizGZKQuuGYBT3O/s79mEymNMRJksl+8wePKHBzzNRqnkzZma8uLgzNtlwXZekpi6Jhk10oO2x27GV0Wrrk/0nuKO3udeSgj3N5ZuG//EnJguaUXS3u6cijpaqJUj2fJ2wa77btvuzq0bcW17eq3XVdtbBvtUb2rZDdm9e3stnVmut7kOv1k+N6XYbrdTmu1zmu11uur5DrRbrB+pc/Zjp8zPSW6w/A9SLhgAylHFyZbEfier1JXG/zXK+4Vk8v5CO9kXwk7M3m8ZFsdnXmo+Vx2541Tg6QDBlAMuQAyeAAyWgBqUJAEukG61/+mhnwNTNaQDoAIImEAzKUAkVlsh0JkIwmAVKXAyRTs7quWQhIRiMBSdibzQMk2ezqDEi2DvnIPDk+MmX4yJTjI5PjI7Plowr5SKQbrH/5Y2bCx8xs+egAfCQSDshQyhOVyXYkPjKbxEc9no/em+euVshHZiP5SNibzeMj2ezq0beqwjWubXeNXjHYW41sXAs2rtXoxpXNrs5g37Uh2FsnB/aWDNhbcmBvcWBvtWBfIdiLdIP1/4fHrAX7qsBeJByQQaQbJz44sPZgb8mC/fXiL2c+6dX6NgAA">
            <a:extLst>
              <a:ext uri="{FF2B5EF4-FFF2-40B4-BE49-F238E27FC236}">
                <a16:creationId xmlns:a16="http://schemas.microsoft.com/office/drawing/2014/main" xmlns="" id="{9B336EE8-4613-4CFA-A3A1-13F4B83F2123}"/>
              </a:ext>
            </a:extLst>
          </p:cNvPr>
          <p:cNvGrpSpPr>
            <a:grpSpLocks noChangeAspect="1"/>
          </p:cNvGrpSpPr>
          <p:nvPr/>
        </p:nvGrpSpPr>
        <p:grpSpPr>
          <a:xfrm>
            <a:off x="1071041" y="1523546"/>
            <a:ext cx="10049918" cy="3810908"/>
            <a:chOff x="1071041" y="1592593"/>
            <a:chExt cx="10049918" cy="3810908"/>
          </a:xfrm>
        </p:grpSpPr>
        <p:sp>
          <p:nvSpPr>
            <p:cNvPr id="6" name="RelativeShape1">
              <a:extLst>
                <a:ext uri="{FF2B5EF4-FFF2-40B4-BE49-F238E27FC236}">
                  <a16:creationId xmlns:a16="http://schemas.microsoft.com/office/drawing/2014/main" xmlns="" id="{194B5599-C30D-49FE-A2BB-05FFA6AB1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863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lativeShape2">
              <a:extLst>
                <a:ext uri="{FF2B5EF4-FFF2-40B4-BE49-F238E27FC236}">
                  <a16:creationId xmlns:a16="http://schemas.microsoft.com/office/drawing/2014/main" xmlns="" id="{DFCE118C-27B6-4942-8837-DEBEF8227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331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lativeShape4">
              <a:extLst>
                <a:ext uri="{FF2B5EF4-FFF2-40B4-BE49-F238E27FC236}">
                  <a16:creationId xmlns:a16="http://schemas.microsoft.com/office/drawing/2014/main" xmlns="" id="{A5C1CB3A-43CF-44AC-9C63-984A40B05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3378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9" name="line">
              <a:extLst>
                <a:ext uri="{FF2B5EF4-FFF2-40B4-BE49-F238E27FC236}">
                  <a16:creationId xmlns:a16="http://schemas.microsoft.com/office/drawing/2014/main" xmlns="" id="{98D5B525-94FA-4474-8FC0-5AA506551D8A}"/>
                </a:ext>
              </a:extLst>
            </p:cNvPr>
            <p:cNvCxnSpPr/>
            <p:nvPr/>
          </p:nvCxnSpPr>
          <p:spPr>
            <a:xfrm>
              <a:off x="1071041" y="4941046"/>
              <a:ext cx="1004991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line">
              <a:extLst>
                <a:ext uri="{FF2B5EF4-FFF2-40B4-BE49-F238E27FC236}">
                  <a16:creationId xmlns:a16="http://schemas.microsoft.com/office/drawing/2014/main" xmlns="" id="{40E72784-2F6E-463A-BAC0-B698F6E652C0}"/>
                </a:ext>
              </a:extLst>
            </p:cNvPr>
            <p:cNvCxnSpPr/>
            <p:nvPr/>
          </p:nvCxnSpPr>
          <p:spPr>
            <a:xfrm>
              <a:off x="1071041" y="5403501"/>
              <a:ext cx="1004991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CustomText1">
              <a:extLst>
                <a:ext uri="{FF2B5EF4-FFF2-40B4-BE49-F238E27FC236}">
                  <a16:creationId xmlns:a16="http://schemas.microsoft.com/office/drawing/2014/main" xmlns="" id="{71C50754-F9DE-4964-99E3-D4EC24DAA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011" y="5029829"/>
              <a:ext cx="800111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  <a:endParaRPr lang="en-US" altLang="zh-CN" sz="1600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12" name="SorbShape1">
              <a:extLst>
                <a:ext uri="{FF2B5EF4-FFF2-40B4-BE49-F238E27FC236}">
                  <a16:creationId xmlns:a16="http://schemas.microsoft.com/office/drawing/2014/main" xmlns="" id="{13CCA2A8-CD24-42B9-B614-3563760D8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9308" y="2277844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ValueText1">
              <a:extLst>
                <a:ext uri="{FF2B5EF4-FFF2-40B4-BE49-F238E27FC236}">
                  <a16:creationId xmlns:a16="http://schemas.microsoft.com/office/drawing/2014/main" xmlns="" id="{BEE3711E-F7BA-408B-8542-D7E3E9E1F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4915" y="2418332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74%</a:t>
              </a:r>
            </a:p>
          </p:txBody>
        </p:sp>
        <p:sp>
          <p:nvSpPr>
            <p:cNvPr id="14" name="ValueShape1">
              <a:extLst>
                <a:ext uri="{FF2B5EF4-FFF2-40B4-BE49-F238E27FC236}">
                  <a16:creationId xmlns:a16="http://schemas.microsoft.com/office/drawing/2014/main" xmlns="" id="{BB0C2A80-C475-4F56-B287-B7D3F4190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863" y="2961452"/>
              <a:ext cx="2260086" cy="19503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1">
                <a:lumMod val="10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CustomText2">
              <a:extLst>
                <a:ext uri="{FF2B5EF4-FFF2-40B4-BE49-F238E27FC236}">
                  <a16:creationId xmlns:a16="http://schemas.microsoft.com/office/drawing/2014/main" xmlns="" id="{DFDDC523-18A6-4B44-9C61-56B94871E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8884" y="5029829"/>
              <a:ext cx="800110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>
                  <a:solidFill>
                    <a:schemeClr val="accent2">
                      <a:lumMod val="100000"/>
                    </a:schemeClr>
                  </a:solidFill>
                </a:rPr>
                <a:t>Text here</a:t>
              </a:r>
              <a:endParaRPr lang="en-US" altLang="zh-CN" sz="1600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16" name="SorbShape2">
              <a:extLst>
                <a:ext uri="{FF2B5EF4-FFF2-40B4-BE49-F238E27FC236}">
                  <a16:creationId xmlns:a16="http://schemas.microsoft.com/office/drawing/2014/main" xmlns="" id="{55DB281D-D858-4E1C-98E9-9CF214BCA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4776" y="1856151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600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8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ValueText2">
              <a:extLst>
                <a:ext uri="{FF2B5EF4-FFF2-40B4-BE49-F238E27FC236}">
                  <a16:creationId xmlns:a16="http://schemas.microsoft.com/office/drawing/2014/main" xmlns="" id="{EFB64193-B580-46C8-96DA-BA11F262F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0383" y="1996639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90%</a:t>
              </a:r>
            </a:p>
          </p:txBody>
        </p:sp>
        <p:sp>
          <p:nvSpPr>
            <p:cNvPr id="18" name="ValueShape2">
              <a:extLst>
                <a:ext uri="{FF2B5EF4-FFF2-40B4-BE49-F238E27FC236}">
                  <a16:creationId xmlns:a16="http://schemas.microsoft.com/office/drawing/2014/main" xmlns="" id="{31D68A2A-E07C-4FAE-951F-A3CCD0990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331" y="2539759"/>
              <a:ext cx="2260086" cy="23720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2">
                <a:lumMod val="10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RelativeShape3">
              <a:extLst>
                <a:ext uri="{FF2B5EF4-FFF2-40B4-BE49-F238E27FC236}">
                  <a16:creationId xmlns:a16="http://schemas.microsoft.com/office/drawing/2014/main" xmlns="" id="{2F414A1C-36F6-470B-BE2D-FC65E7C2B5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8769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ValueShape3">
              <a:extLst>
                <a:ext uri="{FF2B5EF4-FFF2-40B4-BE49-F238E27FC236}">
                  <a16:creationId xmlns:a16="http://schemas.microsoft.com/office/drawing/2014/main" xmlns="" id="{CE792CE2-4EB8-4D96-B88A-D3060B5A0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8769" y="2829673"/>
              <a:ext cx="2260086" cy="20821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3">
                <a:lumMod val="10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CustomText3">
              <a:extLst>
                <a:ext uri="{FF2B5EF4-FFF2-40B4-BE49-F238E27FC236}">
                  <a16:creationId xmlns:a16="http://schemas.microsoft.com/office/drawing/2014/main" xmlns="" id="{4E738C84-9F4A-4D28-96FB-35398C3F1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8252" y="5029829"/>
              <a:ext cx="801120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>
                  <a:solidFill>
                    <a:schemeClr val="accent3">
                      <a:lumMod val="100000"/>
                    </a:schemeClr>
                  </a:solidFill>
                </a:rPr>
                <a:t>Text here</a:t>
              </a:r>
              <a:endParaRPr lang="en-US" altLang="zh-CN" sz="1600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22" name="SorbShape3">
              <a:extLst>
                <a:ext uri="{FF2B5EF4-FFF2-40B4-BE49-F238E27FC236}">
                  <a16:creationId xmlns:a16="http://schemas.microsoft.com/office/drawing/2014/main" xmlns="" id="{18E05407-9DDD-4518-8EDB-1D79CBB3FE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2214" y="2146065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ValueText3">
              <a:extLst>
                <a:ext uri="{FF2B5EF4-FFF2-40B4-BE49-F238E27FC236}">
                  <a16:creationId xmlns:a16="http://schemas.microsoft.com/office/drawing/2014/main" xmlns="" id="{E04D1D6A-28ED-448A-88BA-5930D9EDC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7821" y="2286553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79%</a:t>
              </a:r>
            </a:p>
          </p:txBody>
        </p:sp>
        <p:sp>
          <p:nvSpPr>
            <p:cNvPr id="24" name="CustomText4">
              <a:extLst>
                <a:ext uri="{FF2B5EF4-FFF2-40B4-BE49-F238E27FC236}">
                  <a16:creationId xmlns:a16="http://schemas.microsoft.com/office/drawing/2014/main" xmlns="" id="{831CC5B7-B0EC-470B-8923-433B69CB1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8630" y="5029829"/>
              <a:ext cx="800111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>
                  <a:solidFill>
                    <a:schemeClr val="accent4">
                      <a:lumMod val="100000"/>
                    </a:schemeClr>
                  </a:solidFill>
                </a:rPr>
                <a:t>Text here</a:t>
              </a:r>
              <a:endParaRPr lang="en-US" altLang="zh-CN" sz="1600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25" name="SorbShape4">
              <a:extLst>
                <a:ext uri="{FF2B5EF4-FFF2-40B4-BE49-F238E27FC236}">
                  <a16:creationId xmlns:a16="http://schemas.microsoft.com/office/drawing/2014/main" xmlns="" id="{C8B3A2C3-AD05-4859-970E-897D64B83B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6823" y="1592593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ValueText4">
              <a:extLst>
                <a:ext uri="{FF2B5EF4-FFF2-40B4-BE49-F238E27FC236}">
                  <a16:creationId xmlns:a16="http://schemas.microsoft.com/office/drawing/2014/main" xmlns="" id="{D21D4D34-0F67-4A3E-A7D3-9D3AFDC50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30" y="1733081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100%</a:t>
              </a:r>
            </a:p>
          </p:txBody>
        </p:sp>
        <p:sp>
          <p:nvSpPr>
            <p:cNvPr id="27" name="ValueShape4">
              <a:extLst>
                <a:ext uri="{FF2B5EF4-FFF2-40B4-BE49-F238E27FC236}">
                  <a16:creationId xmlns:a16="http://schemas.microsoft.com/office/drawing/2014/main" xmlns="" id="{4F03E7F3-B6E4-4F6D-B00E-92576D407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3378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4">
                <a:lumMod val="10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CustomText5">
              <a:extLst>
                <a:ext uri="{FF2B5EF4-FFF2-40B4-BE49-F238E27FC236}">
                  <a16:creationId xmlns:a16="http://schemas.microsoft.com/office/drawing/2014/main" xmlns="" id="{C1A74467-963D-44CF-8A26-8EC7E5C24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8503" y="5029829"/>
              <a:ext cx="800111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>
                  <a:solidFill>
                    <a:schemeClr val="accent5">
                      <a:lumMod val="100000"/>
                    </a:schemeClr>
                  </a:solidFill>
                </a:rPr>
                <a:t>Text here</a:t>
              </a:r>
              <a:endParaRPr lang="en-US" altLang="zh-CN" sz="1600" dirty="0">
                <a:solidFill>
                  <a:schemeClr val="accent5">
                    <a:lumMod val="100000"/>
                  </a:schemeClr>
                </a:solidFill>
              </a:endParaRPr>
            </a:p>
          </p:txBody>
        </p:sp>
        <p:sp>
          <p:nvSpPr>
            <p:cNvPr id="29" name="RelativeShape5">
              <a:extLst>
                <a:ext uri="{FF2B5EF4-FFF2-40B4-BE49-F238E27FC236}">
                  <a16:creationId xmlns:a16="http://schemas.microsoft.com/office/drawing/2014/main" xmlns="" id="{2AF6F48E-541E-43AA-92C1-8CE12CF17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8515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SorbShape5">
              <a:extLst>
                <a:ext uri="{FF2B5EF4-FFF2-40B4-BE49-F238E27FC236}">
                  <a16:creationId xmlns:a16="http://schemas.microsoft.com/office/drawing/2014/main" xmlns="" id="{CE0E43BB-DF0C-4F8B-A9D9-388FC7845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1960" y="2304199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ValueText5">
              <a:extLst>
                <a:ext uri="{FF2B5EF4-FFF2-40B4-BE49-F238E27FC236}">
                  <a16:creationId xmlns:a16="http://schemas.microsoft.com/office/drawing/2014/main" xmlns="" id="{92F8A5B9-6604-4FE6-B945-3C44240BB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7567" y="2444687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73%</a:t>
              </a:r>
            </a:p>
          </p:txBody>
        </p:sp>
        <p:sp>
          <p:nvSpPr>
            <p:cNvPr id="32" name="ValueShape5">
              <a:extLst>
                <a:ext uri="{FF2B5EF4-FFF2-40B4-BE49-F238E27FC236}">
                  <a16:creationId xmlns:a16="http://schemas.microsoft.com/office/drawing/2014/main" xmlns="" id="{081F49F7-9943-48D0-BC48-45018FB14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8515" y="2987807"/>
              <a:ext cx="2260086" cy="19239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5">
                <a:lumMod val="10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CustomText6">
              <a:extLst>
                <a:ext uri="{FF2B5EF4-FFF2-40B4-BE49-F238E27FC236}">
                  <a16:creationId xmlns:a16="http://schemas.microsoft.com/office/drawing/2014/main" xmlns="" id="{89562041-6BEF-45F9-90BB-246066FA0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7872" y="5029829"/>
              <a:ext cx="801120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>
                  <a:solidFill>
                    <a:schemeClr val="accent6">
                      <a:lumMod val="100000"/>
                    </a:schemeClr>
                  </a:solidFill>
                </a:rPr>
                <a:t>Text here</a:t>
              </a:r>
              <a:endParaRPr lang="en-US" altLang="zh-CN" sz="1600" dirty="0">
                <a:solidFill>
                  <a:schemeClr val="accent6">
                    <a:lumMod val="100000"/>
                  </a:schemeClr>
                </a:solidFill>
              </a:endParaRPr>
            </a:p>
          </p:txBody>
        </p:sp>
        <p:sp>
          <p:nvSpPr>
            <p:cNvPr id="34" name="RelativeShape6">
              <a:extLst>
                <a:ext uri="{FF2B5EF4-FFF2-40B4-BE49-F238E27FC236}">
                  <a16:creationId xmlns:a16="http://schemas.microsoft.com/office/drawing/2014/main" xmlns="" id="{210E233E-1340-4161-B9B8-CA778F841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8389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SorbShape6">
              <a:extLst>
                <a:ext uri="{FF2B5EF4-FFF2-40B4-BE49-F238E27FC236}">
                  <a16:creationId xmlns:a16="http://schemas.microsoft.com/office/drawing/2014/main" xmlns="" id="{E3ED3A95-08FF-4676-B64B-9CDFE1F4B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1834" y="1935218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6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ValueText6">
              <a:extLst>
                <a:ext uri="{FF2B5EF4-FFF2-40B4-BE49-F238E27FC236}">
                  <a16:creationId xmlns:a16="http://schemas.microsoft.com/office/drawing/2014/main" xmlns="" id="{A80168E0-47A4-44FC-9455-297DA5339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7441" y="2075706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87%</a:t>
              </a:r>
            </a:p>
          </p:txBody>
        </p:sp>
        <p:sp>
          <p:nvSpPr>
            <p:cNvPr id="37" name="ValueShape6">
              <a:extLst>
                <a:ext uri="{FF2B5EF4-FFF2-40B4-BE49-F238E27FC236}">
                  <a16:creationId xmlns:a16="http://schemas.microsoft.com/office/drawing/2014/main" xmlns="" id="{DAD76A26-1ADC-4D61-89F5-B472C5FA1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8389" y="2618826"/>
              <a:ext cx="2260086" cy="22929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6">
                <a:lumMod val="10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9094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E8CD735-2EBD-4D0B-9914-059D22EBB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8CEC532-829D-4DF7-9832-46D139A51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B803C49-D233-4138-91A4-50057131D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18593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91359F1-A738-44BF-BA3A-EA49E6DBB08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7333" y="1141764"/>
            <a:ext cx="10638666" cy="4999647"/>
            <a:chOff x="677333" y="1141764"/>
            <a:chExt cx="10638666" cy="4999647"/>
          </a:xfrm>
        </p:grpSpPr>
        <p:sp>
          <p:nvSpPr>
            <p:cNvPr id="6" name="ïšļíḓe">
              <a:extLst>
                <a:ext uri="{FF2B5EF4-FFF2-40B4-BE49-F238E27FC236}">
                  <a16:creationId xmlns:a16="http://schemas.microsoft.com/office/drawing/2014/main" xmlns="" id="{F3BF312D-A8B2-48D6-96A0-7291F1803294}"/>
                </a:ext>
              </a:extLst>
            </p:cNvPr>
            <p:cNvSpPr txBox="1"/>
            <p:nvPr/>
          </p:nvSpPr>
          <p:spPr>
            <a:xfrm>
              <a:off x="692697" y="1328329"/>
              <a:ext cx="6513357" cy="150086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3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300" dirty="0"/>
                <a:t>Adjust the spacing to adapt to Chinese typesetting, use the reference line in PPT.</a:t>
              </a:r>
              <a:endParaRPr lang="en-US" altLang="zh-CN" sz="1300" b="1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E917E164-7182-44F2-9D61-BD0478334E2D}"/>
                </a:ext>
              </a:extLst>
            </p:cNvPr>
            <p:cNvCxnSpPr/>
            <p:nvPr/>
          </p:nvCxnSpPr>
          <p:spPr>
            <a:xfrm>
              <a:off x="816349" y="3203280"/>
              <a:ext cx="541465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$ḷîḓe">
              <a:extLst>
                <a:ext uri="{FF2B5EF4-FFF2-40B4-BE49-F238E27FC236}">
                  <a16:creationId xmlns:a16="http://schemas.microsoft.com/office/drawing/2014/main" xmlns="" id="{59FD69B8-21C2-4FC1-8A36-967AA461BDD8}"/>
                </a:ext>
              </a:extLst>
            </p:cNvPr>
            <p:cNvGrpSpPr/>
            <p:nvPr/>
          </p:nvGrpSpPr>
          <p:grpSpPr>
            <a:xfrm>
              <a:off x="6614306" y="1141764"/>
              <a:ext cx="4701693" cy="4942237"/>
              <a:chOff x="6614306" y="1141764"/>
              <a:chExt cx="4701693" cy="4942237"/>
            </a:xfrm>
          </p:grpSpPr>
          <p:grpSp>
            <p:nvGrpSpPr>
              <p:cNvPr id="42" name="iṣḻíḋè">
                <a:extLst>
                  <a:ext uri="{FF2B5EF4-FFF2-40B4-BE49-F238E27FC236}">
                    <a16:creationId xmlns:a16="http://schemas.microsoft.com/office/drawing/2014/main" xmlns="" id="{533EC91C-7370-4135-9D89-AD2D3381AB4A}"/>
                  </a:ext>
                </a:extLst>
              </p:cNvPr>
              <p:cNvGrpSpPr/>
              <p:nvPr/>
            </p:nvGrpSpPr>
            <p:grpSpPr>
              <a:xfrm>
                <a:off x="6892115" y="1141764"/>
                <a:ext cx="4392484" cy="4654986"/>
                <a:chOff x="5755426" y="1377075"/>
                <a:chExt cx="4877701" cy="5169203"/>
              </a:xfrm>
              <a:effectLst/>
            </p:grpSpPr>
            <p:sp>
              <p:nvSpPr>
                <p:cNvPr id="54" name="iSļïdé">
                  <a:extLst>
                    <a:ext uri="{FF2B5EF4-FFF2-40B4-BE49-F238E27FC236}">
                      <a16:creationId xmlns:a16="http://schemas.microsoft.com/office/drawing/2014/main" xmlns="" id="{F5DBB559-9A9A-4A1E-B930-28376875C9C7}"/>
                    </a:ext>
                  </a:extLst>
                </p:cNvPr>
                <p:cNvSpPr/>
                <p:nvPr/>
              </p:nvSpPr>
              <p:spPr bwMode="auto">
                <a:xfrm rot="10800000" flipH="1">
                  <a:off x="5964920" y="5593648"/>
                  <a:ext cx="4668207" cy="879309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prstDash val="dash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S1îḋé">
                  <a:extLst>
                    <a:ext uri="{FF2B5EF4-FFF2-40B4-BE49-F238E27FC236}">
                      <a16:creationId xmlns:a16="http://schemas.microsoft.com/office/drawing/2014/main" xmlns="" id="{F5C7596C-E630-4CAA-9D4A-9C7D2DC5A948}"/>
                    </a:ext>
                  </a:extLst>
                </p:cNvPr>
                <p:cNvSpPr/>
                <p:nvPr/>
              </p:nvSpPr>
              <p:spPr bwMode="auto">
                <a:xfrm rot="10800000" flipH="1">
                  <a:off x="5875885" y="1377075"/>
                  <a:ext cx="2405702" cy="4975425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prstDash val="dash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56" name="íŝliḑé">
                  <a:extLst>
                    <a:ext uri="{FF2B5EF4-FFF2-40B4-BE49-F238E27FC236}">
                      <a16:creationId xmlns:a16="http://schemas.microsoft.com/office/drawing/2014/main" xmlns="" id="{24532E2B-D121-42DB-898B-1285586B054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938732" y="4629432"/>
                  <a:ext cx="2278204" cy="1770219"/>
                  <a:chOff x="25" y="0"/>
                  <a:chExt cx="435" cy="338"/>
                </a:xfrm>
              </p:grpSpPr>
              <p:sp>
                <p:nvSpPr>
                  <p:cNvPr id="58" name="îṡľiḋé">
                    <a:extLst>
                      <a:ext uri="{FF2B5EF4-FFF2-40B4-BE49-F238E27FC236}">
                        <a16:creationId xmlns:a16="http://schemas.microsoft.com/office/drawing/2014/main" xmlns="" id="{B6A4CB21-777F-4E9E-BF70-793532B8B57D}"/>
                      </a:ext>
                    </a:extLst>
                  </p:cNvPr>
                  <p:cNvSpPr/>
                  <p:nvPr/>
                </p:nvSpPr>
                <p:spPr bwMode="auto">
                  <a:xfrm rot="10800000" flipH="1">
                    <a:off x="448" y="0"/>
                    <a:ext cx="12" cy="9"/>
                  </a:xfrm>
                  <a:prstGeom prst="line">
                    <a:avLst/>
                  </a:prstGeom>
                  <a:noFill/>
                  <a:ln w="6350">
                    <a:solidFill>
                      <a:srgbClr val="506C74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  <a:noFill/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ïṣľídê">
                    <a:extLst>
                      <a:ext uri="{FF2B5EF4-FFF2-40B4-BE49-F238E27FC236}">
                        <a16:creationId xmlns:a16="http://schemas.microsoft.com/office/drawing/2014/main" xmlns="" id="{E025BAFB-770D-4866-9D2E-818A16452E04}"/>
                      </a:ext>
                    </a:extLst>
                  </p:cNvPr>
                  <p:cNvSpPr/>
                  <p:nvPr/>
                </p:nvSpPr>
                <p:spPr bwMode="auto">
                  <a:xfrm rot="10800000" flipH="1">
                    <a:off x="25" y="29"/>
                    <a:ext cx="397" cy="309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prstDash val="dash"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  <a:noFill/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57" name="îś1iḑé">
                  <a:extLst>
                    <a:ext uri="{FF2B5EF4-FFF2-40B4-BE49-F238E27FC236}">
                      <a16:creationId xmlns:a16="http://schemas.microsoft.com/office/drawing/2014/main" xmlns="" id="{6A31DCB1-4F96-44F6-9CFA-89760585AB82}"/>
                    </a:ext>
                  </a:extLst>
                </p:cNvPr>
                <p:cNvSpPr/>
                <p:nvPr/>
              </p:nvSpPr>
              <p:spPr bwMode="auto">
                <a:xfrm>
                  <a:off x="5755426" y="6446768"/>
                  <a:ext cx="99510" cy="99510"/>
                </a:xfrm>
                <a:custGeom>
                  <a:avLst/>
                  <a:gdLst>
                    <a:gd name="T0" fmla="*/ 42125 w 21598"/>
                    <a:gd name="T1" fmla="*/ 21062 h 21598"/>
                    <a:gd name="T2" fmla="*/ 40521 w 21598"/>
                    <a:gd name="T3" fmla="*/ 13001 h 21598"/>
                    <a:gd name="T4" fmla="*/ 35956 w 21598"/>
                    <a:gd name="T5" fmla="*/ 6169 h 21598"/>
                    <a:gd name="T6" fmla="*/ 29124 w 21598"/>
                    <a:gd name="T7" fmla="*/ 1603 h 21598"/>
                    <a:gd name="T8" fmla="*/ 21062 w 21598"/>
                    <a:gd name="T9" fmla="*/ 0 h 21598"/>
                    <a:gd name="T10" fmla="*/ 13001 w 21598"/>
                    <a:gd name="T11" fmla="*/ 1603 h 21598"/>
                    <a:gd name="T12" fmla="*/ 6169 w 21598"/>
                    <a:gd name="T13" fmla="*/ 6169 h 21598"/>
                    <a:gd name="T14" fmla="*/ 1603 w 21598"/>
                    <a:gd name="T15" fmla="*/ 13001 h 21598"/>
                    <a:gd name="T16" fmla="*/ 0 w 21598"/>
                    <a:gd name="T17" fmla="*/ 21062 h 21598"/>
                    <a:gd name="T18" fmla="*/ 1603 w 21598"/>
                    <a:gd name="T19" fmla="*/ 29124 h 21598"/>
                    <a:gd name="T20" fmla="*/ 6169 w 21598"/>
                    <a:gd name="T21" fmla="*/ 35956 h 21598"/>
                    <a:gd name="T22" fmla="*/ 13001 w 21598"/>
                    <a:gd name="T23" fmla="*/ 40521 h 21598"/>
                    <a:gd name="T24" fmla="*/ 21062 w 21598"/>
                    <a:gd name="T25" fmla="*/ 42125 h 21598"/>
                    <a:gd name="T26" fmla="*/ 29124 w 21598"/>
                    <a:gd name="T27" fmla="*/ 40521 h 21598"/>
                    <a:gd name="T28" fmla="*/ 35956 w 21598"/>
                    <a:gd name="T29" fmla="*/ 35956 h 21598"/>
                    <a:gd name="T30" fmla="*/ 40521 w 21598"/>
                    <a:gd name="T31" fmla="*/ 29124 h 21598"/>
                    <a:gd name="T32" fmla="*/ 42125 w 21598"/>
                    <a:gd name="T33" fmla="*/ 21062 h 21598"/>
                    <a:gd name="T34" fmla="*/ 42125 w 21598"/>
                    <a:gd name="T35" fmla="*/ 21062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3" name="ïślïḓê">
                <a:extLst>
                  <a:ext uri="{FF2B5EF4-FFF2-40B4-BE49-F238E27FC236}">
                    <a16:creationId xmlns:a16="http://schemas.microsoft.com/office/drawing/2014/main" xmlns="" id="{56F822C2-08AF-4268-A03B-9DE634D667F2}"/>
                  </a:ext>
                </a:extLst>
              </p:cNvPr>
              <p:cNvSpPr/>
              <p:nvPr/>
            </p:nvSpPr>
            <p:spPr bwMode="auto">
              <a:xfrm>
                <a:off x="9118205" y="1141765"/>
                <a:ext cx="2197794" cy="3806055"/>
              </a:xfrm>
              <a:custGeom>
                <a:avLst/>
                <a:gdLst>
                  <a:gd name="T0" fmla="*/ 25407013 w 21540"/>
                  <a:gd name="T1" fmla="*/ 75983820 h 21600"/>
                  <a:gd name="T2" fmla="*/ 0 w 21540"/>
                  <a:gd name="T3" fmla="*/ 58732685 h 21600"/>
                  <a:gd name="T4" fmla="*/ 128585 w 21540"/>
                  <a:gd name="T5" fmla="*/ 0 h 21600"/>
                  <a:gd name="T6" fmla="*/ 25407013 w 21540"/>
                  <a:gd name="T7" fmla="*/ 759838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6" y="2708"/>
                      <a:pt x="21600" y="12379"/>
                      <a:pt x="21540" y="2160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s1îḍê">
                <a:extLst>
                  <a:ext uri="{FF2B5EF4-FFF2-40B4-BE49-F238E27FC236}">
                    <a16:creationId xmlns:a16="http://schemas.microsoft.com/office/drawing/2014/main" xmlns="" id="{9ED68257-65F2-40D4-A777-24AE9B65C7CE}"/>
                  </a:ext>
                </a:extLst>
              </p:cNvPr>
              <p:cNvSpPr/>
              <p:nvPr/>
            </p:nvSpPr>
            <p:spPr bwMode="auto">
              <a:xfrm>
                <a:off x="8740901" y="1896372"/>
                <a:ext cx="1829923" cy="3169353"/>
              </a:xfrm>
              <a:custGeom>
                <a:avLst/>
                <a:gdLst>
                  <a:gd name="T0" fmla="*/ 17613482 w 21540"/>
                  <a:gd name="T1" fmla="*/ 52688067 h 21600"/>
                  <a:gd name="T2" fmla="*/ 0 w 21540"/>
                  <a:gd name="T3" fmla="*/ 40725930 h 21600"/>
                  <a:gd name="T4" fmla="*/ 89133 w 21540"/>
                  <a:gd name="T5" fmla="*/ 0 h 21600"/>
                  <a:gd name="T6" fmla="*/ 17613482 w 21540"/>
                  <a:gd name="T7" fmla="*/ 526880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4" y="2708"/>
                      <a:pt x="21600" y="12379"/>
                      <a:pt x="21540" y="216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ŝ1ïḍé">
                <a:extLst>
                  <a:ext uri="{FF2B5EF4-FFF2-40B4-BE49-F238E27FC236}">
                    <a16:creationId xmlns:a16="http://schemas.microsoft.com/office/drawing/2014/main" xmlns="" id="{CE831EFA-BD2B-466E-B69D-C54FC3AC9E1F}"/>
                  </a:ext>
                </a:extLst>
              </p:cNvPr>
              <p:cNvSpPr/>
              <p:nvPr/>
            </p:nvSpPr>
            <p:spPr bwMode="auto">
              <a:xfrm>
                <a:off x="8401327" y="2688710"/>
                <a:ext cx="1466771" cy="2537367"/>
              </a:xfrm>
              <a:custGeom>
                <a:avLst/>
                <a:gdLst>
                  <a:gd name="T0" fmla="*/ 11316273 w 21540"/>
                  <a:gd name="T1" fmla="*/ 33770560 h 21600"/>
                  <a:gd name="T2" fmla="*/ 0 w 21540"/>
                  <a:gd name="T3" fmla="*/ 26103379 h 21600"/>
                  <a:gd name="T4" fmla="*/ 57256 w 21540"/>
                  <a:gd name="T5" fmla="*/ 0 h 21600"/>
                  <a:gd name="T6" fmla="*/ 11316273 w 21540"/>
                  <a:gd name="T7" fmla="*/ 3377056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7" y="2709"/>
                      <a:pt x="21600" y="12378"/>
                      <a:pt x="21540" y="2160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ṧḷiḑe">
                <a:extLst>
                  <a:ext uri="{FF2B5EF4-FFF2-40B4-BE49-F238E27FC236}">
                    <a16:creationId xmlns:a16="http://schemas.microsoft.com/office/drawing/2014/main" xmlns="" id="{5512CB4A-3A2A-41FB-8DBB-BB260E58CEB2}"/>
                  </a:ext>
                </a:extLst>
              </p:cNvPr>
              <p:cNvSpPr/>
              <p:nvPr/>
            </p:nvSpPr>
            <p:spPr bwMode="auto">
              <a:xfrm>
                <a:off x="8024025" y="3443319"/>
                <a:ext cx="1098899" cy="1900670"/>
              </a:xfrm>
              <a:custGeom>
                <a:avLst/>
                <a:gdLst>
                  <a:gd name="T0" fmla="*/ 6351770 w 21540"/>
                  <a:gd name="T1" fmla="*/ 18948921 h 21600"/>
                  <a:gd name="T2" fmla="*/ 0 w 21540"/>
                  <a:gd name="T3" fmla="*/ 14645923 h 21600"/>
                  <a:gd name="T4" fmla="*/ 32146 w 21540"/>
                  <a:gd name="T5" fmla="*/ 0 h 21600"/>
                  <a:gd name="T6" fmla="*/ 6351770 w 21540"/>
                  <a:gd name="T7" fmla="*/ 1894892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5"/>
                    </a:lnTo>
                    <a:lnTo>
                      <a:pt x="109" y="0"/>
                    </a:lnTo>
                    <a:cubicBezTo>
                      <a:pt x="12005" y="2709"/>
                      <a:pt x="21600" y="12380"/>
                      <a:pt x="21540" y="216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ŝ1îḋê">
                <a:extLst>
                  <a:ext uri="{FF2B5EF4-FFF2-40B4-BE49-F238E27FC236}">
                    <a16:creationId xmlns:a16="http://schemas.microsoft.com/office/drawing/2014/main" xmlns="" id="{0CB85386-CB8D-4AA8-9053-9A1C1FB9C75D}"/>
                  </a:ext>
                </a:extLst>
              </p:cNvPr>
              <p:cNvSpPr txBox="1"/>
              <p:nvPr/>
            </p:nvSpPr>
            <p:spPr>
              <a:xfrm>
                <a:off x="7849782" y="4320409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100" b="1" dirty="0">
                    <a:solidFill>
                      <a:schemeClr val="bg1"/>
                    </a:solidFill>
                  </a:rPr>
                  <a:t>Keyword</a:t>
                </a:r>
                <a:endParaRPr lang="zh-CN" altLang="en-US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íŝľíḑe">
                <a:extLst>
                  <a:ext uri="{FF2B5EF4-FFF2-40B4-BE49-F238E27FC236}">
                    <a16:creationId xmlns:a16="http://schemas.microsoft.com/office/drawing/2014/main" xmlns="" id="{E0E3F3D2-EC7F-46B8-8D96-B53A18CAF670}"/>
                  </a:ext>
                </a:extLst>
              </p:cNvPr>
              <p:cNvSpPr txBox="1"/>
              <p:nvPr/>
            </p:nvSpPr>
            <p:spPr>
              <a:xfrm>
                <a:off x="8657082" y="3937447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100" b="1" dirty="0">
                    <a:solidFill>
                      <a:schemeClr val="bg1"/>
                    </a:solidFill>
                  </a:rPr>
                  <a:t>Keyword</a:t>
                </a:r>
                <a:endParaRPr lang="zh-CN" altLang="en-US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iṧļîďe">
                <a:extLst>
                  <a:ext uri="{FF2B5EF4-FFF2-40B4-BE49-F238E27FC236}">
                    <a16:creationId xmlns:a16="http://schemas.microsoft.com/office/drawing/2014/main" xmlns="" id="{EDE193EF-3BF5-4888-A35E-AF39A03F2703}"/>
                  </a:ext>
                </a:extLst>
              </p:cNvPr>
              <p:cNvSpPr txBox="1"/>
              <p:nvPr/>
            </p:nvSpPr>
            <p:spPr>
              <a:xfrm>
                <a:off x="9244128" y="3370263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100" b="1" dirty="0">
                    <a:solidFill>
                      <a:schemeClr val="bg1"/>
                    </a:solidFill>
                  </a:rPr>
                  <a:t>Keyword</a:t>
                </a:r>
                <a:endParaRPr lang="zh-CN" altLang="en-US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î$lîḋè">
                <a:extLst>
                  <a:ext uri="{FF2B5EF4-FFF2-40B4-BE49-F238E27FC236}">
                    <a16:creationId xmlns:a16="http://schemas.microsoft.com/office/drawing/2014/main" xmlns="" id="{1F628FD3-8EFB-4C0E-A3B6-5829EA591F4D}"/>
                  </a:ext>
                </a:extLst>
              </p:cNvPr>
              <p:cNvSpPr txBox="1"/>
              <p:nvPr/>
            </p:nvSpPr>
            <p:spPr>
              <a:xfrm>
                <a:off x="9880304" y="2840162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100" b="1" dirty="0">
                    <a:solidFill>
                      <a:schemeClr val="bg1"/>
                    </a:solidFill>
                  </a:rPr>
                  <a:t>Keyword</a:t>
                </a:r>
                <a:endParaRPr lang="zh-CN" altLang="en-US" sz="11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51" name="iŝḷiḓê">
                <a:extLst>
                  <a:ext uri="{FF2B5EF4-FFF2-40B4-BE49-F238E27FC236}">
                    <a16:creationId xmlns:a16="http://schemas.microsoft.com/office/drawing/2014/main" xmlns="" id="{4EE24A43-0D67-42BE-AB08-50BD7D4A4CEE}"/>
                  </a:ext>
                </a:extLst>
              </p:cNvPr>
              <p:cNvGrpSpPr/>
              <p:nvPr/>
            </p:nvGrpSpPr>
            <p:grpSpPr>
              <a:xfrm>
                <a:off x="6614306" y="5311435"/>
                <a:ext cx="772566" cy="772566"/>
                <a:chOff x="5839622" y="2191652"/>
                <a:chExt cx="522378" cy="522378"/>
              </a:xfrm>
            </p:grpSpPr>
            <p:sp>
              <p:nvSpPr>
                <p:cNvPr id="52" name="ïṣḻíḑê">
                  <a:extLst>
                    <a:ext uri="{FF2B5EF4-FFF2-40B4-BE49-F238E27FC236}">
                      <a16:creationId xmlns:a16="http://schemas.microsoft.com/office/drawing/2014/main" xmlns="" id="{096DAD58-93BD-409A-BF0D-8578D668FB00}"/>
                    </a:ext>
                  </a:extLst>
                </p:cNvPr>
                <p:cNvSpPr/>
                <p:nvPr/>
              </p:nvSpPr>
              <p:spPr>
                <a:xfrm>
                  <a:off x="5839622" y="21916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3" name="ïşḷide">
                  <a:extLst>
                    <a:ext uri="{FF2B5EF4-FFF2-40B4-BE49-F238E27FC236}">
                      <a16:creationId xmlns:a16="http://schemas.microsoft.com/office/drawing/2014/main" xmlns="" id="{FAE91C3F-58B0-4116-AC14-D3F31DA11D3C}"/>
                    </a:ext>
                  </a:extLst>
                </p:cNvPr>
                <p:cNvSpPr/>
                <p:nvPr/>
              </p:nvSpPr>
              <p:spPr bwMode="auto">
                <a:xfrm>
                  <a:off x="5954522" y="2309403"/>
                  <a:ext cx="292579" cy="2868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37D1253-3760-4737-A54A-4EC85463B96C}"/>
                </a:ext>
              </a:extLst>
            </p:cNvPr>
            <p:cNvCxnSpPr>
              <a:cxnSpLocks/>
            </p:cNvCxnSpPr>
            <p:nvPr/>
          </p:nvCxnSpPr>
          <p:spPr>
            <a:xfrm>
              <a:off x="677333" y="2508575"/>
              <a:ext cx="6539607" cy="0"/>
            </a:xfrm>
            <a:prstGeom prst="line">
              <a:avLst/>
            </a:prstGeom>
            <a:ln w="9525" cap="rnd">
              <a:solidFill>
                <a:schemeClr val="tx1">
                  <a:lumMod val="75000"/>
                  <a:lumOff val="2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íṥlîďê">
              <a:extLst>
                <a:ext uri="{FF2B5EF4-FFF2-40B4-BE49-F238E27FC236}">
                  <a16:creationId xmlns:a16="http://schemas.microsoft.com/office/drawing/2014/main" xmlns="" id="{9D81B2F6-F491-4D96-A94E-CADC091BD259}"/>
                </a:ext>
              </a:extLst>
            </p:cNvPr>
            <p:cNvGrpSpPr/>
            <p:nvPr/>
          </p:nvGrpSpPr>
          <p:grpSpPr>
            <a:xfrm>
              <a:off x="1566540" y="2964651"/>
              <a:ext cx="454830" cy="454831"/>
              <a:chOff x="5839622" y="2191652"/>
              <a:chExt cx="522378" cy="522378"/>
            </a:xfrm>
          </p:grpSpPr>
          <p:sp>
            <p:nvSpPr>
              <p:cNvPr id="40" name="ïṡḻidé">
                <a:extLst>
                  <a:ext uri="{FF2B5EF4-FFF2-40B4-BE49-F238E27FC236}">
                    <a16:creationId xmlns:a16="http://schemas.microsoft.com/office/drawing/2014/main" xmlns="" id="{618009AB-2C12-4159-89DF-90D89F841A81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1" name="íṧ1iḓé">
                <a:extLst>
                  <a:ext uri="{FF2B5EF4-FFF2-40B4-BE49-F238E27FC236}">
                    <a16:creationId xmlns:a16="http://schemas.microsoft.com/office/drawing/2014/main" xmlns="" id="{498A35C7-72C0-4B85-8FAB-24A01B452E45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1" name="ïṣḷidè">
              <a:extLst>
                <a:ext uri="{FF2B5EF4-FFF2-40B4-BE49-F238E27FC236}">
                  <a16:creationId xmlns:a16="http://schemas.microsoft.com/office/drawing/2014/main" xmlns="" id="{671C0407-DA48-4D35-A842-67B3F7494165}"/>
                </a:ext>
              </a:extLst>
            </p:cNvPr>
            <p:cNvGrpSpPr/>
            <p:nvPr/>
          </p:nvGrpSpPr>
          <p:grpSpPr>
            <a:xfrm>
              <a:off x="696000" y="3559009"/>
              <a:ext cx="2195910" cy="962968"/>
              <a:chOff x="1420379" y="3521534"/>
              <a:chExt cx="2195910" cy="962968"/>
            </a:xfrm>
          </p:grpSpPr>
          <p:sp>
            <p:nvSpPr>
              <p:cNvPr id="38" name="išḻîḍè">
                <a:extLst>
                  <a:ext uri="{FF2B5EF4-FFF2-40B4-BE49-F238E27FC236}">
                    <a16:creationId xmlns:a16="http://schemas.microsoft.com/office/drawing/2014/main" xmlns="" id="{37F895A2-8CA5-434A-9DC8-34CDA5CDF6A4}"/>
                  </a:ext>
                </a:extLst>
              </p:cNvPr>
              <p:cNvSpPr/>
              <p:nvPr/>
            </p:nvSpPr>
            <p:spPr bwMode="auto">
              <a:xfrm>
                <a:off x="1420379" y="3927103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9" name="ïśľîďé">
                <a:extLst>
                  <a:ext uri="{FF2B5EF4-FFF2-40B4-BE49-F238E27FC236}">
                    <a16:creationId xmlns:a16="http://schemas.microsoft.com/office/drawing/2014/main" xmlns="" id="{8199FF6B-3E86-4EDB-8E9E-29CCFD8E6ED9}"/>
                  </a:ext>
                </a:extLst>
              </p:cNvPr>
              <p:cNvSpPr txBox="1"/>
              <p:nvPr/>
            </p:nvSpPr>
            <p:spPr bwMode="auto">
              <a:xfrm>
                <a:off x="1420379" y="3521534"/>
                <a:ext cx="2195910" cy="4055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/>
              </a:bodyPr>
              <a:lstStyle/>
              <a:p>
                <a:pPr marL="0" marR="0" lvl="0" indent="0" algn="ctr" defTabSz="914377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2" name="îŝľiḋé">
              <a:extLst>
                <a:ext uri="{FF2B5EF4-FFF2-40B4-BE49-F238E27FC236}">
                  <a16:creationId xmlns:a16="http://schemas.microsoft.com/office/drawing/2014/main" xmlns="" id="{FECDB9BC-EA15-43BB-B490-108F0E747633}"/>
                </a:ext>
              </a:extLst>
            </p:cNvPr>
            <p:cNvGrpSpPr/>
            <p:nvPr/>
          </p:nvGrpSpPr>
          <p:grpSpPr>
            <a:xfrm>
              <a:off x="4505981" y="2964651"/>
              <a:ext cx="454830" cy="454831"/>
              <a:chOff x="5839622" y="2191652"/>
              <a:chExt cx="522378" cy="522378"/>
            </a:xfrm>
          </p:grpSpPr>
          <p:sp>
            <p:nvSpPr>
              <p:cNvPr id="36" name="iS1îḍé">
                <a:extLst>
                  <a:ext uri="{FF2B5EF4-FFF2-40B4-BE49-F238E27FC236}">
                    <a16:creationId xmlns:a16="http://schemas.microsoft.com/office/drawing/2014/main" xmlns="" id="{3E77A9F8-2FB5-4589-BCBF-D518F8FAB288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7" name="ísḷîďé">
                <a:extLst>
                  <a:ext uri="{FF2B5EF4-FFF2-40B4-BE49-F238E27FC236}">
                    <a16:creationId xmlns:a16="http://schemas.microsoft.com/office/drawing/2014/main" xmlns="" id="{78C724F8-CE79-4519-899B-ADEB8BFCB23D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932B1A6D-7AB8-4797-B36A-066B8082707F}"/>
                </a:ext>
              </a:extLst>
            </p:cNvPr>
            <p:cNvCxnSpPr/>
            <p:nvPr/>
          </p:nvCxnSpPr>
          <p:spPr>
            <a:xfrm>
              <a:off x="816349" y="4850509"/>
              <a:ext cx="541465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ïṡḷiďé">
              <a:extLst>
                <a:ext uri="{FF2B5EF4-FFF2-40B4-BE49-F238E27FC236}">
                  <a16:creationId xmlns:a16="http://schemas.microsoft.com/office/drawing/2014/main" xmlns="" id="{7E7FB48C-DF40-453D-9ED4-F8E49368F35B}"/>
                </a:ext>
              </a:extLst>
            </p:cNvPr>
            <p:cNvGrpSpPr/>
            <p:nvPr/>
          </p:nvGrpSpPr>
          <p:grpSpPr>
            <a:xfrm>
              <a:off x="1566540" y="4611880"/>
              <a:ext cx="454830" cy="454831"/>
              <a:chOff x="5839622" y="2191652"/>
              <a:chExt cx="522378" cy="522378"/>
            </a:xfrm>
          </p:grpSpPr>
          <p:sp>
            <p:nvSpPr>
              <p:cNvPr id="34" name="iṩ1ídè">
                <a:extLst>
                  <a:ext uri="{FF2B5EF4-FFF2-40B4-BE49-F238E27FC236}">
                    <a16:creationId xmlns:a16="http://schemas.microsoft.com/office/drawing/2014/main" xmlns="" id="{9EDA75C2-3FAC-488B-AB60-D5FB34AB47FD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5" name="íŝḻiḍé">
                <a:extLst>
                  <a:ext uri="{FF2B5EF4-FFF2-40B4-BE49-F238E27FC236}">
                    <a16:creationId xmlns:a16="http://schemas.microsoft.com/office/drawing/2014/main" xmlns="" id="{707E0F47-9EB5-4776-B609-23D752EEF8B6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5" name="iŝḷiḓe">
              <a:extLst>
                <a:ext uri="{FF2B5EF4-FFF2-40B4-BE49-F238E27FC236}">
                  <a16:creationId xmlns:a16="http://schemas.microsoft.com/office/drawing/2014/main" xmlns="" id="{5C44DEE4-0E1C-4470-9E3E-039B0B6EFC67}"/>
                </a:ext>
              </a:extLst>
            </p:cNvPr>
            <p:cNvGrpSpPr/>
            <p:nvPr/>
          </p:nvGrpSpPr>
          <p:grpSpPr>
            <a:xfrm>
              <a:off x="4505981" y="4611880"/>
              <a:ext cx="454830" cy="454831"/>
              <a:chOff x="5839622" y="2191652"/>
              <a:chExt cx="522378" cy="522378"/>
            </a:xfrm>
          </p:grpSpPr>
          <p:sp>
            <p:nvSpPr>
              <p:cNvPr id="32" name="ïśļídê">
                <a:extLst>
                  <a:ext uri="{FF2B5EF4-FFF2-40B4-BE49-F238E27FC236}">
                    <a16:creationId xmlns:a16="http://schemas.microsoft.com/office/drawing/2014/main" xmlns="" id="{656FAC3E-BE1D-40B1-AA11-2959244FE4CE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3" name="îSļíde">
                <a:extLst>
                  <a:ext uri="{FF2B5EF4-FFF2-40B4-BE49-F238E27FC236}">
                    <a16:creationId xmlns:a16="http://schemas.microsoft.com/office/drawing/2014/main" xmlns="" id="{AA8B5CCE-E2FE-48BB-A6FE-4908CFA277B5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F67813D-1095-4A8F-9D33-3A7CFF4A0881}"/>
                </a:ext>
              </a:extLst>
            </p:cNvPr>
            <p:cNvCxnSpPr/>
            <p:nvPr/>
          </p:nvCxnSpPr>
          <p:spPr>
            <a:xfrm>
              <a:off x="6231000" y="3203280"/>
              <a:ext cx="0" cy="164722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ïsļîḋe">
              <a:extLst>
                <a:ext uri="{FF2B5EF4-FFF2-40B4-BE49-F238E27FC236}">
                  <a16:creationId xmlns:a16="http://schemas.microsoft.com/office/drawing/2014/main" xmlns="" id="{3792A3E5-277B-4663-8AE1-0E551528380D}"/>
                </a:ext>
              </a:extLst>
            </p:cNvPr>
            <p:cNvGrpSpPr/>
            <p:nvPr/>
          </p:nvGrpSpPr>
          <p:grpSpPr>
            <a:xfrm>
              <a:off x="3187474" y="3059310"/>
              <a:ext cx="265512" cy="265512"/>
              <a:chOff x="6231000" y="1314000"/>
              <a:chExt cx="331725" cy="331725"/>
            </a:xfrm>
          </p:grpSpPr>
          <p:sp>
            <p:nvSpPr>
              <p:cNvPr id="30" name="îṧľíḓé">
                <a:extLst>
                  <a:ext uri="{FF2B5EF4-FFF2-40B4-BE49-F238E27FC236}">
                    <a16:creationId xmlns:a16="http://schemas.microsoft.com/office/drawing/2014/main" xmlns="" id="{D259EF7F-5276-4A0C-A5A6-2FC52438D51B}"/>
                  </a:ext>
                </a:extLst>
              </p:cNvPr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31" name="iṩ1íḍê">
                <a:extLst>
                  <a:ext uri="{FF2B5EF4-FFF2-40B4-BE49-F238E27FC236}">
                    <a16:creationId xmlns:a16="http://schemas.microsoft.com/office/drawing/2014/main" xmlns="" id="{A5AA0221-E7F8-480F-90F9-2276E5E07886}"/>
                  </a:ext>
                </a:extLst>
              </p:cNvPr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chemeClr val="bg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  <p:grpSp>
          <p:nvGrpSpPr>
            <p:cNvPr id="18" name="îṣḷiḍé">
              <a:extLst>
                <a:ext uri="{FF2B5EF4-FFF2-40B4-BE49-F238E27FC236}">
                  <a16:creationId xmlns:a16="http://schemas.microsoft.com/office/drawing/2014/main" xmlns="" id="{41FA5763-C252-4B09-8A03-BA1B961D6922}"/>
                </a:ext>
              </a:extLst>
            </p:cNvPr>
            <p:cNvGrpSpPr/>
            <p:nvPr/>
          </p:nvGrpSpPr>
          <p:grpSpPr>
            <a:xfrm rot="5400000">
              <a:off x="6084876" y="3906760"/>
              <a:ext cx="265512" cy="265510"/>
              <a:chOff x="6231000" y="1314000"/>
              <a:chExt cx="331725" cy="331725"/>
            </a:xfrm>
          </p:grpSpPr>
          <p:sp>
            <p:nvSpPr>
              <p:cNvPr id="28" name="íṥlïḍe">
                <a:extLst>
                  <a:ext uri="{FF2B5EF4-FFF2-40B4-BE49-F238E27FC236}">
                    <a16:creationId xmlns:a16="http://schemas.microsoft.com/office/drawing/2014/main" xmlns="" id="{B04CDE50-C06E-461D-B9A6-220053FCDC5C}"/>
                  </a:ext>
                </a:extLst>
              </p:cNvPr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9" name="îšļíḑe">
                <a:extLst>
                  <a:ext uri="{FF2B5EF4-FFF2-40B4-BE49-F238E27FC236}">
                    <a16:creationId xmlns:a16="http://schemas.microsoft.com/office/drawing/2014/main" xmlns="" id="{55E34519-8A3C-4EAD-B474-B55AAEF279A1}"/>
                  </a:ext>
                </a:extLst>
              </p:cNvPr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chemeClr val="bg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  <p:grpSp>
          <p:nvGrpSpPr>
            <p:cNvPr id="19" name="î$ļïḍê">
              <a:extLst>
                <a:ext uri="{FF2B5EF4-FFF2-40B4-BE49-F238E27FC236}">
                  <a16:creationId xmlns:a16="http://schemas.microsoft.com/office/drawing/2014/main" xmlns="" id="{D42937CF-3C74-4C65-B52F-49DC24EC090F}"/>
                </a:ext>
              </a:extLst>
            </p:cNvPr>
            <p:cNvGrpSpPr/>
            <p:nvPr/>
          </p:nvGrpSpPr>
          <p:grpSpPr>
            <a:xfrm flipH="1">
              <a:off x="3187474" y="4706539"/>
              <a:ext cx="265510" cy="265512"/>
              <a:chOff x="6231000" y="1314000"/>
              <a:chExt cx="331725" cy="331725"/>
            </a:xfrm>
          </p:grpSpPr>
          <p:sp>
            <p:nvSpPr>
              <p:cNvPr id="26" name="işḻïďê">
                <a:extLst>
                  <a:ext uri="{FF2B5EF4-FFF2-40B4-BE49-F238E27FC236}">
                    <a16:creationId xmlns:a16="http://schemas.microsoft.com/office/drawing/2014/main" xmlns="" id="{2CD875C2-2A3A-46C8-8314-CBA7B6C25578}"/>
                  </a:ext>
                </a:extLst>
              </p:cNvPr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ïşlïḓè">
                <a:extLst>
                  <a:ext uri="{FF2B5EF4-FFF2-40B4-BE49-F238E27FC236}">
                    <a16:creationId xmlns:a16="http://schemas.microsoft.com/office/drawing/2014/main" xmlns="" id="{47F61283-537A-4BDD-9ED0-23070F85E7EE}"/>
                  </a:ext>
                </a:extLst>
              </p:cNvPr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chemeClr val="bg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  <p:sp>
          <p:nvSpPr>
            <p:cNvPr id="20" name="išḻídê">
              <a:extLst>
                <a:ext uri="{FF2B5EF4-FFF2-40B4-BE49-F238E27FC236}">
                  <a16:creationId xmlns:a16="http://schemas.microsoft.com/office/drawing/2014/main" xmlns="" id="{37F895A2-8CA5-434A-9DC8-34CDA5CDF6A4}"/>
                </a:ext>
              </a:extLst>
            </p:cNvPr>
            <p:cNvSpPr/>
            <p:nvPr/>
          </p:nvSpPr>
          <p:spPr bwMode="auto">
            <a:xfrm>
              <a:off x="3638433" y="399439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b="1" dirty="0"/>
                <a:t>Copy paste fonts. Choose the only option to retain text.</a:t>
              </a:r>
            </a:p>
          </p:txBody>
        </p:sp>
        <p:sp>
          <p:nvSpPr>
            <p:cNvPr id="21" name="îṣḻîdé">
              <a:extLst>
                <a:ext uri="{FF2B5EF4-FFF2-40B4-BE49-F238E27FC236}">
                  <a16:creationId xmlns:a16="http://schemas.microsoft.com/office/drawing/2014/main" xmlns="" id="{8199FF6B-3E86-4EDB-8E9E-29CCFD8E6ED9}"/>
                </a:ext>
              </a:extLst>
            </p:cNvPr>
            <p:cNvSpPr txBox="1"/>
            <p:nvPr/>
          </p:nvSpPr>
          <p:spPr bwMode="auto">
            <a:xfrm>
              <a:off x="3638433" y="3588829"/>
              <a:ext cx="2195910" cy="405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îṣļíḓè">
              <a:extLst>
                <a:ext uri="{FF2B5EF4-FFF2-40B4-BE49-F238E27FC236}">
                  <a16:creationId xmlns:a16="http://schemas.microsoft.com/office/drawing/2014/main" xmlns="" id="{37F895A2-8CA5-434A-9DC8-34CDA5CDF6A4}"/>
                </a:ext>
              </a:extLst>
            </p:cNvPr>
            <p:cNvSpPr/>
            <p:nvPr/>
          </p:nvSpPr>
          <p:spPr bwMode="auto">
            <a:xfrm>
              <a:off x="677485" y="5584012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í$1íḋê">
              <a:extLst>
                <a:ext uri="{FF2B5EF4-FFF2-40B4-BE49-F238E27FC236}">
                  <a16:creationId xmlns:a16="http://schemas.microsoft.com/office/drawing/2014/main" xmlns="" id="{8199FF6B-3E86-4EDB-8E9E-29CCFD8E6ED9}"/>
                </a:ext>
              </a:extLst>
            </p:cNvPr>
            <p:cNvSpPr txBox="1"/>
            <p:nvPr/>
          </p:nvSpPr>
          <p:spPr bwMode="auto">
            <a:xfrm>
              <a:off x="677485" y="5178443"/>
              <a:ext cx="2195910" cy="405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" name="îsľiḍè">
              <a:extLst>
                <a:ext uri="{FF2B5EF4-FFF2-40B4-BE49-F238E27FC236}">
                  <a16:creationId xmlns:a16="http://schemas.microsoft.com/office/drawing/2014/main" xmlns="" id="{37F895A2-8CA5-434A-9DC8-34CDA5CDF6A4}"/>
                </a:ext>
              </a:extLst>
            </p:cNvPr>
            <p:cNvSpPr/>
            <p:nvPr/>
          </p:nvSpPr>
          <p:spPr bwMode="auto">
            <a:xfrm>
              <a:off x="3647935" y="5584012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îśḷïďé">
              <a:extLst>
                <a:ext uri="{FF2B5EF4-FFF2-40B4-BE49-F238E27FC236}">
                  <a16:creationId xmlns:a16="http://schemas.microsoft.com/office/drawing/2014/main" xmlns="" id="{8199FF6B-3E86-4EDB-8E9E-29CCFD8E6ED9}"/>
                </a:ext>
              </a:extLst>
            </p:cNvPr>
            <p:cNvSpPr txBox="1"/>
            <p:nvPr/>
          </p:nvSpPr>
          <p:spPr bwMode="auto">
            <a:xfrm>
              <a:off x="3647935" y="5178443"/>
              <a:ext cx="2195910" cy="405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253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26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4669B1F-5239-4B65-B7D0-B0560406170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4413" y="1334761"/>
            <a:ext cx="8888238" cy="4539405"/>
            <a:chOff x="1014413" y="1334761"/>
            <a:chExt cx="8888238" cy="4539405"/>
          </a:xfrm>
        </p:grpSpPr>
        <p:grpSp>
          <p:nvGrpSpPr>
            <p:cNvPr id="35" name="îṡļidè">
              <a:extLst>
                <a:ext uri="{FF2B5EF4-FFF2-40B4-BE49-F238E27FC236}">
                  <a16:creationId xmlns:a16="http://schemas.microsoft.com/office/drawing/2014/main" xmlns="" id="{08BCB35E-D9AA-4E41-9478-87776D74F4A7}"/>
                </a:ext>
              </a:extLst>
            </p:cNvPr>
            <p:cNvGrpSpPr/>
            <p:nvPr/>
          </p:nvGrpSpPr>
          <p:grpSpPr>
            <a:xfrm>
              <a:off x="1014413" y="2546104"/>
              <a:ext cx="3370411" cy="1582542"/>
              <a:chOff x="-22546" y="2564904"/>
              <a:chExt cx="3370411" cy="1582542"/>
            </a:xfrm>
          </p:grpSpPr>
          <p:grpSp>
            <p:nvGrpSpPr>
              <p:cNvPr id="65" name="iš1iḑe">
                <a:extLst>
                  <a:ext uri="{FF2B5EF4-FFF2-40B4-BE49-F238E27FC236}">
                    <a16:creationId xmlns:a16="http://schemas.microsoft.com/office/drawing/2014/main" xmlns="" id="{4A9B9F0B-BF1E-4A89-8C21-2F52A0E1ED08}"/>
                  </a:ext>
                </a:extLst>
              </p:cNvPr>
              <p:cNvGrpSpPr/>
              <p:nvPr/>
            </p:nvGrpSpPr>
            <p:grpSpPr>
              <a:xfrm>
                <a:off x="-22546" y="2564904"/>
                <a:ext cx="3370411" cy="1037958"/>
                <a:chOff x="7453945" y="2930257"/>
                <a:chExt cx="3370411" cy="1037958"/>
              </a:xfrm>
            </p:grpSpPr>
            <p:sp>
              <p:nvSpPr>
                <p:cNvPr id="68" name="îṧḷïdê">
                  <a:extLst>
                    <a:ext uri="{FF2B5EF4-FFF2-40B4-BE49-F238E27FC236}">
                      <a16:creationId xmlns:a16="http://schemas.microsoft.com/office/drawing/2014/main" xmlns="" id="{5FB3A369-2117-42A9-B909-B10944DCC401}"/>
                    </a:ext>
                  </a:extLst>
                </p:cNvPr>
                <p:cNvSpPr txBox="1"/>
                <p:nvPr/>
              </p:nvSpPr>
              <p:spPr>
                <a:xfrm>
                  <a:off x="7453945" y="2930257"/>
                  <a:ext cx="3370411" cy="1037958"/>
                </a:xfrm>
                <a:prstGeom prst="rect">
                  <a:avLst/>
                </a:prstGeom>
                <a:noFill/>
                <a:ln w="3175">
                  <a:solidFill>
                    <a:schemeClr val="tx1">
                      <a:lumMod val="40000"/>
                      <a:lumOff val="60000"/>
                    </a:schemeClr>
                  </a:solidFill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algn="r"/>
                  <a:r>
                    <a:rPr lang="zh-CN" altLang="en-US" sz="2400" b="1" dirty="0"/>
                    <a:t/>
                  </a:r>
                  <a:br>
                    <a:rPr lang="zh-CN" altLang="en-US" sz="2400" b="1" dirty="0"/>
                  </a:br>
                  <a:r>
                    <a:rPr lang="en-US" altLang="zh-CN" sz="3500" b="1" dirty="0"/>
                    <a:t>CONTENTS</a:t>
                  </a:r>
                  <a:r>
                    <a:rPr lang="zh-CN" altLang="en-US" sz="2400" b="1" dirty="0"/>
                    <a:t/>
                  </a:r>
                  <a:br>
                    <a:rPr lang="zh-CN" altLang="en-US" sz="2400" b="1" dirty="0"/>
                  </a:br>
                  <a:endParaRPr lang="zh-CN" altLang="en-US" sz="2400" b="1" dirty="0"/>
                </a:p>
              </p:txBody>
            </p:sp>
            <p:sp>
              <p:nvSpPr>
                <p:cNvPr id="69" name="iṩḻîḋè">
                  <a:extLst>
                    <a:ext uri="{FF2B5EF4-FFF2-40B4-BE49-F238E27FC236}">
                      <a16:creationId xmlns:a16="http://schemas.microsoft.com/office/drawing/2014/main" xmlns="" id="{7581235C-9FCD-4691-8CE9-1199B8E506A2}"/>
                    </a:ext>
                  </a:extLst>
                </p:cNvPr>
                <p:cNvSpPr txBox="1"/>
                <p:nvPr/>
              </p:nvSpPr>
              <p:spPr>
                <a:xfrm>
                  <a:off x="9024156" y="3545810"/>
                  <a:ext cx="1800200" cy="2769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xmlns="" id="{F6874002-6461-430B-900C-8CA52D174458}"/>
                  </a:ext>
                </a:extLst>
              </p:cNvPr>
              <p:cNvCxnSpPr/>
              <p:nvPr/>
            </p:nvCxnSpPr>
            <p:spPr>
              <a:xfrm>
                <a:off x="2309919" y="3566045"/>
                <a:ext cx="46805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işḷïḓe">
                <a:extLst>
                  <a:ext uri="{FF2B5EF4-FFF2-40B4-BE49-F238E27FC236}">
                    <a16:creationId xmlns:a16="http://schemas.microsoft.com/office/drawing/2014/main" xmlns="" id="{A30ED673-8ED5-41C3-AED0-207110FF8431}"/>
                  </a:ext>
                </a:extLst>
              </p:cNvPr>
              <p:cNvSpPr txBox="1"/>
              <p:nvPr/>
            </p:nvSpPr>
            <p:spPr>
              <a:xfrm>
                <a:off x="-22546" y="3639615"/>
                <a:ext cx="3370411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  <p:grpSp>
          <p:nvGrpSpPr>
            <p:cNvPr id="36" name="ïṡḻiḋe">
              <a:extLst>
                <a:ext uri="{FF2B5EF4-FFF2-40B4-BE49-F238E27FC236}">
                  <a16:creationId xmlns:a16="http://schemas.microsoft.com/office/drawing/2014/main" xmlns="" id="{DA621632-A374-4105-81A4-5F9C6942F039}"/>
                </a:ext>
              </a:extLst>
            </p:cNvPr>
            <p:cNvGrpSpPr/>
            <p:nvPr/>
          </p:nvGrpSpPr>
          <p:grpSpPr>
            <a:xfrm>
              <a:off x="5467115" y="5202871"/>
              <a:ext cx="4435536" cy="671295"/>
              <a:chOff x="5411924" y="5057599"/>
              <a:chExt cx="4435536" cy="671295"/>
            </a:xfrm>
          </p:grpSpPr>
          <p:sp>
            <p:nvSpPr>
              <p:cNvPr id="61" name="i$líḋe">
                <a:extLst>
                  <a:ext uri="{FF2B5EF4-FFF2-40B4-BE49-F238E27FC236}">
                    <a16:creationId xmlns:a16="http://schemas.microsoft.com/office/drawing/2014/main" xmlns="" id="{DD068D5A-F04C-4D1D-8AAD-55CCBEA053F8}"/>
                  </a:ext>
                </a:extLst>
              </p:cNvPr>
              <p:cNvSpPr/>
              <p:nvPr/>
            </p:nvSpPr>
            <p:spPr>
              <a:xfrm>
                <a:off x="5411924" y="5104545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  <p:grpSp>
            <p:nvGrpSpPr>
              <p:cNvPr id="62" name="iṩḻïďé">
                <a:extLst>
                  <a:ext uri="{FF2B5EF4-FFF2-40B4-BE49-F238E27FC236}">
                    <a16:creationId xmlns:a16="http://schemas.microsoft.com/office/drawing/2014/main" xmlns="" id="{D64673C8-23A9-438A-A8D5-C868FE9E71FB}"/>
                  </a:ext>
                </a:extLst>
              </p:cNvPr>
              <p:cNvGrpSpPr/>
              <p:nvPr/>
            </p:nvGrpSpPr>
            <p:grpSpPr>
              <a:xfrm>
                <a:off x="6036271" y="5057599"/>
                <a:ext cx="3811189" cy="640736"/>
                <a:chOff x="6605788" y="1391888"/>
                <a:chExt cx="4070427" cy="640736"/>
              </a:xfrm>
            </p:grpSpPr>
            <p:sp>
              <p:nvSpPr>
                <p:cNvPr id="63" name="ïŝ1iďé">
                  <a:extLst>
                    <a:ext uri="{FF2B5EF4-FFF2-40B4-BE49-F238E27FC236}">
                      <a16:creationId xmlns:a16="http://schemas.microsoft.com/office/drawing/2014/main" xmlns="" id="{DFA51218-75AA-4B13-98D8-E7D07BD746C2}"/>
                    </a:ext>
                  </a:extLst>
                </p:cNvPr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64" name="ïšļîdê">
                  <a:extLst>
                    <a:ext uri="{FF2B5EF4-FFF2-40B4-BE49-F238E27FC236}">
                      <a16:creationId xmlns:a16="http://schemas.microsoft.com/office/drawing/2014/main" xmlns="" id="{4E07A543-C498-4109-8F56-D4E5D778B9A9}"/>
                    </a:ext>
                  </a:extLst>
                </p:cNvPr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37" name="i$ḻiḑé">
              <a:extLst>
                <a:ext uri="{FF2B5EF4-FFF2-40B4-BE49-F238E27FC236}">
                  <a16:creationId xmlns:a16="http://schemas.microsoft.com/office/drawing/2014/main" xmlns="" id="{602153F3-07A8-4384-8EDD-3D208A22B33B}"/>
                </a:ext>
              </a:extLst>
            </p:cNvPr>
            <p:cNvGrpSpPr/>
            <p:nvPr/>
          </p:nvGrpSpPr>
          <p:grpSpPr>
            <a:xfrm>
              <a:off x="5472554" y="4235843"/>
              <a:ext cx="4430097" cy="671295"/>
              <a:chOff x="5417363" y="4179023"/>
              <a:chExt cx="4430097" cy="671295"/>
            </a:xfrm>
          </p:grpSpPr>
          <p:sp>
            <p:nvSpPr>
              <p:cNvPr id="57" name="i$ļîḑè">
                <a:extLst>
                  <a:ext uri="{FF2B5EF4-FFF2-40B4-BE49-F238E27FC236}">
                    <a16:creationId xmlns:a16="http://schemas.microsoft.com/office/drawing/2014/main" xmlns="" id="{ADE3BE9A-2B37-4848-BE17-B51BDBA90D70}"/>
                  </a:ext>
                </a:extLst>
              </p:cNvPr>
              <p:cNvSpPr/>
              <p:nvPr/>
            </p:nvSpPr>
            <p:spPr>
              <a:xfrm>
                <a:off x="5417363" y="4225969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grpSp>
            <p:nvGrpSpPr>
              <p:cNvPr id="58" name="ïṥḻîďe">
                <a:extLst>
                  <a:ext uri="{FF2B5EF4-FFF2-40B4-BE49-F238E27FC236}">
                    <a16:creationId xmlns:a16="http://schemas.microsoft.com/office/drawing/2014/main" xmlns="" id="{C39D2019-57CB-4B68-916D-042A7D901153}"/>
                  </a:ext>
                </a:extLst>
              </p:cNvPr>
              <p:cNvGrpSpPr/>
              <p:nvPr/>
            </p:nvGrpSpPr>
            <p:grpSpPr>
              <a:xfrm>
                <a:off x="6036271" y="4179023"/>
                <a:ext cx="3811189" cy="640736"/>
                <a:chOff x="6605788" y="1391888"/>
                <a:chExt cx="4070427" cy="640736"/>
              </a:xfrm>
            </p:grpSpPr>
            <p:sp>
              <p:nvSpPr>
                <p:cNvPr id="59" name="îšḷíḍe">
                  <a:extLst>
                    <a:ext uri="{FF2B5EF4-FFF2-40B4-BE49-F238E27FC236}">
                      <a16:creationId xmlns:a16="http://schemas.microsoft.com/office/drawing/2014/main" xmlns="" id="{EE709BEB-52F8-478F-AEFA-9330A3A07F77}"/>
                    </a:ext>
                  </a:extLst>
                </p:cNvPr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60" name="iśḷíḍe">
                  <a:extLst>
                    <a:ext uri="{FF2B5EF4-FFF2-40B4-BE49-F238E27FC236}">
                      <a16:creationId xmlns:a16="http://schemas.microsoft.com/office/drawing/2014/main" xmlns="" id="{18592E27-471D-4FFE-92D4-4B90CCD29616}"/>
                    </a:ext>
                  </a:extLst>
                </p:cNvPr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38" name="iṡľiďê">
              <a:extLst>
                <a:ext uri="{FF2B5EF4-FFF2-40B4-BE49-F238E27FC236}">
                  <a16:creationId xmlns:a16="http://schemas.microsoft.com/office/drawing/2014/main" xmlns="" id="{24831150-3370-491C-9CF4-8208A2E7197C}"/>
                </a:ext>
              </a:extLst>
            </p:cNvPr>
            <p:cNvGrpSpPr/>
            <p:nvPr/>
          </p:nvGrpSpPr>
          <p:grpSpPr>
            <a:xfrm>
              <a:off x="5472554" y="3268815"/>
              <a:ext cx="4430097" cy="671295"/>
              <a:chOff x="5417363" y="3300447"/>
              <a:chExt cx="4430097" cy="671295"/>
            </a:xfrm>
          </p:grpSpPr>
          <p:sp>
            <p:nvSpPr>
              <p:cNvPr id="53" name="iṡļîḓè">
                <a:extLst>
                  <a:ext uri="{FF2B5EF4-FFF2-40B4-BE49-F238E27FC236}">
                    <a16:creationId xmlns:a16="http://schemas.microsoft.com/office/drawing/2014/main" xmlns="" id="{50297005-151F-4981-9BE3-2AAB49BB61A6}"/>
                  </a:ext>
                </a:extLst>
              </p:cNvPr>
              <p:cNvSpPr/>
              <p:nvPr/>
            </p:nvSpPr>
            <p:spPr>
              <a:xfrm>
                <a:off x="5417363" y="3347393"/>
                <a:ext cx="624349" cy="624349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grpSp>
            <p:nvGrpSpPr>
              <p:cNvPr id="54" name="íŝľiḍe">
                <a:extLst>
                  <a:ext uri="{FF2B5EF4-FFF2-40B4-BE49-F238E27FC236}">
                    <a16:creationId xmlns:a16="http://schemas.microsoft.com/office/drawing/2014/main" xmlns="" id="{D2476BD3-CBC8-45F1-BB87-F3EF1E7AFFEF}"/>
                  </a:ext>
                </a:extLst>
              </p:cNvPr>
              <p:cNvGrpSpPr/>
              <p:nvPr/>
            </p:nvGrpSpPr>
            <p:grpSpPr>
              <a:xfrm>
                <a:off x="6036271" y="3300447"/>
                <a:ext cx="3811189" cy="640736"/>
                <a:chOff x="6605788" y="1391888"/>
                <a:chExt cx="4070427" cy="640736"/>
              </a:xfrm>
            </p:grpSpPr>
            <p:sp>
              <p:nvSpPr>
                <p:cNvPr id="55" name="ïsļíḓè">
                  <a:extLst>
                    <a:ext uri="{FF2B5EF4-FFF2-40B4-BE49-F238E27FC236}">
                      <a16:creationId xmlns:a16="http://schemas.microsoft.com/office/drawing/2014/main" xmlns="" id="{9FC1B476-F3AA-488B-8B69-FF10A4DC6EE1}"/>
                    </a:ext>
                  </a:extLst>
                </p:cNvPr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56" name="ïṩḻïḑé">
                  <a:extLst>
                    <a:ext uri="{FF2B5EF4-FFF2-40B4-BE49-F238E27FC236}">
                      <a16:creationId xmlns:a16="http://schemas.microsoft.com/office/drawing/2014/main" xmlns="" id="{60848127-147A-4B7B-BB75-DE61EDD5FACA}"/>
                    </a:ext>
                  </a:extLst>
                </p:cNvPr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39" name="iSḻîde">
              <a:extLst>
                <a:ext uri="{FF2B5EF4-FFF2-40B4-BE49-F238E27FC236}">
                  <a16:creationId xmlns:a16="http://schemas.microsoft.com/office/drawing/2014/main" xmlns="" id="{305966B0-4C25-402F-B203-11B67A3F30C4}"/>
                </a:ext>
              </a:extLst>
            </p:cNvPr>
            <p:cNvGrpSpPr/>
            <p:nvPr/>
          </p:nvGrpSpPr>
          <p:grpSpPr>
            <a:xfrm>
              <a:off x="5472554" y="2301788"/>
              <a:ext cx="4430097" cy="671295"/>
              <a:chOff x="5417363" y="2421871"/>
              <a:chExt cx="4430097" cy="671295"/>
            </a:xfrm>
          </p:grpSpPr>
          <p:sp>
            <p:nvSpPr>
              <p:cNvPr id="49" name="îṣļîḓè">
                <a:extLst>
                  <a:ext uri="{FF2B5EF4-FFF2-40B4-BE49-F238E27FC236}">
                    <a16:creationId xmlns:a16="http://schemas.microsoft.com/office/drawing/2014/main" xmlns="" id="{C3B12CDA-5989-495B-A577-AD053030DF46}"/>
                  </a:ext>
                </a:extLst>
              </p:cNvPr>
              <p:cNvSpPr/>
              <p:nvPr/>
            </p:nvSpPr>
            <p:spPr>
              <a:xfrm>
                <a:off x="5417363" y="2468817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grpSp>
            <p:nvGrpSpPr>
              <p:cNvPr id="50" name="ïŝļïďê">
                <a:extLst>
                  <a:ext uri="{FF2B5EF4-FFF2-40B4-BE49-F238E27FC236}">
                    <a16:creationId xmlns:a16="http://schemas.microsoft.com/office/drawing/2014/main" xmlns="" id="{5E44FF9C-FFDA-451F-B9D6-9158D619B6CD}"/>
                  </a:ext>
                </a:extLst>
              </p:cNvPr>
              <p:cNvGrpSpPr/>
              <p:nvPr/>
            </p:nvGrpSpPr>
            <p:grpSpPr>
              <a:xfrm>
                <a:off x="6036271" y="2421871"/>
                <a:ext cx="3811189" cy="640736"/>
                <a:chOff x="6605788" y="1391888"/>
                <a:chExt cx="4070427" cy="640736"/>
              </a:xfrm>
            </p:grpSpPr>
            <p:sp>
              <p:nvSpPr>
                <p:cNvPr id="51" name="îṥlïďé">
                  <a:extLst>
                    <a:ext uri="{FF2B5EF4-FFF2-40B4-BE49-F238E27FC236}">
                      <a16:creationId xmlns:a16="http://schemas.microsoft.com/office/drawing/2014/main" xmlns="" id="{580F56CE-3595-4E86-8CC2-ADE15C14B1A3}"/>
                    </a:ext>
                  </a:extLst>
                </p:cNvPr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52" name="ïṣļíḍé">
                  <a:extLst>
                    <a:ext uri="{FF2B5EF4-FFF2-40B4-BE49-F238E27FC236}">
                      <a16:creationId xmlns:a16="http://schemas.microsoft.com/office/drawing/2014/main" xmlns="" id="{A917511F-0C7E-4F98-8431-D9823E7E2FAC}"/>
                    </a:ext>
                  </a:extLst>
                </p:cNvPr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40" name="íSlíḋe">
              <a:extLst>
                <a:ext uri="{FF2B5EF4-FFF2-40B4-BE49-F238E27FC236}">
                  <a16:creationId xmlns:a16="http://schemas.microsoft.com/office/drawing/2014/main" xmlns="" id="{AD7CC64E-3314-4CA4-9A90-D044B196956C}"/>
                </a:ext>
              </a:extLst>
            </p:cNvPr>
            <p:cNvGrpSpPr/>
            <p:nvPr/>
          </p:nvGrpSpPr>
          <p:grpSpPr>
            <a:xfrm>
              <a:off x="5472556" y="1334761"/>
              <a:ext cx="4430095" cy="671295"/>
              <a:chOff x="5417365" y="1543295"/>
              <a:chExt cx="4430095" cy="671295"/>
            </a:xfrm>
          </p:grpSpPr>
          <p:sp>
            <p:nvSpPr>
              <p:cNvPr id="45" name="íṥľiḓé">
                <a:extLst>
                  <a:ext uri="{FF2B5EF4-FFF2-40B4-BE49-F238E27FC236}">
                    <a16:creationId xmlns:a16="http://schemas.microsoft.com/office/drawing/2014/main" xmlns="" id="{4C8A9C4A-A118-4C71-B7C6-24B292D8FC8C}"/>
                  </a:ext>
                </a:extLst>
              </p:cNvPr>
              <p:cNvSpPr/>
              <p:nvPr/>
            </p:nvSpPr>
            <p:spPr>
              <a:xfrm>
                <a:off x="5417365" y="1590241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grpSp>
            <p:nvGrpSpPr>
              <p:cNvPr id="46" name="isļïdê">
                <a:extLst>
                  <a:ext uri="{FF2B5EF4-FFF2-40B4-BE49-F238E27FC236}">
                    <a16:creationId xmlns:a16="http://schemas.microsoft.com/office/drawing/2014/main" xmlns="" id="{B16BAEB1-16AD-4F06-A3A9-5CFE3B2E5B7C}"/>
                  </a:ext>
                </a:extLst>
              </p:cNvPr>
              <p:cNvGrpSpPr/>
              <p:nvPr/>
            </p:nvGrpSpPr>
            <p:grpSpPr>
              <a:xfrm>
                <a:off x="6036271" y="1543295"/>
                <a:ext cx="3811189" cy="640736"/>
                <a:chOff x="6605788" y="1391888"/>
                <a:chExt cx="4070427" cy="640736"/>
              </a:xfrm>
            </p:grpSpPr>
            <p:sp>
              <p:nvSpPr>
                <p:cNvPr id="47" name="ïslíḑe">
                  <a:extLst>
                    <a:ext uri="{FF2B5EF4-FFF2-40B4-BE49-F238E27FC236}">
                      <a16:creationId xmlns:a16="http://schemas.microsoft.com/office/drawing/2014/main" xmlns="" id="{0C0390EA-8D24-4634-8193-715B3CFDD645}"/>
                    </a:ext>
                  </a:extLst>
                </p:cNvPr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48" name="iśļiḓê">
                  <a:extLst>
                    <a:ext uri="{FF2B5EF4-FFF2-40B4-BE49-F238E27FC236}">
                      <a16:creationId xmlns:a16="http://schemas.microsoft.com/office/drawing/2014/main" xmlns="" id="{E7326B5C-2191-41F1-AF6E-196F1DD9892D}"/>
                    </a:ext>
                  </a:extLst>
                </p:cNvPr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</a:p>
              </p:txBody>
            </p:sp>
          </p:grpSp>
        </p:grp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4D6C907B-8FB4-441C-94E7-95A410129C14}"/>
                </a:ext>
              </a:extLst>
            </p:cNvPr>
            <p:cNvCxnSpPr/>
            <p:nvPr/>
          </p:nvCxnSpPr>
          <p:spPr>
            <a:xfrm>
              <a:off x="6210300" y="21336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994AD7A5-85A7-4E26-BA8F-80ADA953177F}"/>
                </a:ext>
              </a:extLst>
            </p:cNvPr>
            <p:cNvCxnSpPr/>
            <p:nvPr/>
          </p:nvCxnSpPr>
          <p:spPr>
            <a:xfrm>
              <a:off x="6210300" y="31242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A76CC74A-2CAB-4454-9A21-211AED6354D9}"/>
                </a:ext>
              </a:extLst>
            </p:cNvPr>
            <p:cNvCxnSpPr/>
            <p:nvPr/>
          </p:nvCxnSpPr>
          <p:spPr>
            <a:xfrm>
              <a:off x="6210300" y="41148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C356C2CB-B0A9-4612-BF49-1BA0BD6E15DF}"/>
                </a:ext>
              </a:extLst>
            </p:cNvPr>
            <p:cNvCxnSpPr/>
            <p:nvPr/>
          </p:nvCxnSpPr>
          <p:spPr>
            <a:xfrm>
              <a:off x="6210300" y="51054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2239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6DA881DB-746E-4791-844F-4DD8CE78E3BD}"/>
              </a:ext>
            </a:extLst>
          </p:cNvPr>
          <p:cNvCxnSpPr>
            <a:cxnSpLocks/>
          </p:cNvCxnSpPr>
          <p:nvPr/>
        </p:nvCxnSpPr>
        <p:spPr>
          <a:xfrm>
            <a:off x="6974834" y="3059713"/>
            <a:ext cx="4475381" cy="1964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5F44B42-8E41-4ECB-8519-B601612A8E47}"/>
              </a:ext>
            </a:extLst>
          </p:cNvPr>
          <p:cNvSpPr txBox="1"/>
          <p:nvPr/>
        </p:nvSpPr>
        <p:spPr>
          <a:xfrm>
            <a:off x="5019675" y="728253"/>
            <a:ext cx="2152650" cy="215265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 anchor="ctr"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xmlns="" id="{61AC0A9E-8D5F-42BE-B4A6-7C3EB73489A7}"/>
              </a:ext>
            </a:extLst>
          </p:cNvPr>
          <p:cNvSpPr>
            <a:spLocks noEditPoints="1"/>
          </p:cNvSpPr>
          <p:nvPr/>
        </p:nvSpPr>
        <p:spPr bwMode="auto">
          <a:xfrm>
            <a:off x="926661" y="2275428"/>
            <a:ext cx="1549387" cy="1971812"/>
          </a:xfrm>
          <a:custGeom>
            <a:avLst/>
            <a:gdLst>
              <a:gd name="T0" fmla="*/ 693 w 1509"/>
              <a:gd name="T1" fmla="*/ 77 h 1923"/>
              <a:gd name="T2" fmla="*/ 762 w 1509"/>
              <a:gd name="T3" fmla="*/ 298 h 1923"/>
              <a:gd name="T4" fmla="*/ 707 w 1509"/>
              <a:gd name="T5" fmla="*/ 432 h 1923"/>
              <a:gd name="T6" fmla="*/ 828 w 1509"/>
              <a:gd name="T7" fmla="*/ 623 h 1923"/>
              <a:gd name="T8" fmla="*/ 892 w 1509"/>
              <a:gd name="T9" fmla="*/ 733 h 1923"/>
              <a:gd name="T10" fmla="*/ 676 w 1509"/>
              <a:gd name="T11" fmla="*/ 890 h 1923"/>
              <a:gd name="T12" fmla="*/ 789 w 1509"/>
              <a:gd name="T13" fmla="*/ 1016 h 1923"/>
              <a:gd name="T14" fmla="*/ 703 w 1509"/>
              <a:gd name="T15" fmla="*/ 1173 h 1923"/>
              <a:gd name="T16" fmla="*/ 850 w 1509"/>
              <a:gd name="T17" fmla="*/ 1015 h 1923"/>
              <a:gd name="T18" fmla="*/ 976 w 1509"/>
              <a:gd name="T19" fmla="*/ 648 h 1923"/>
              <a:gd name="T20" fmla="*/ 831 w 1509"/>
              <a:gd name="T21" fmla="*/ 1133 h 1923"/>
              <a:gd name="T22" fmla="*/ 722 w 1509"/>
              <a:gd name="T23" fmla="*/ 1283 h 1923"/>
              <a:gd name="T24" fmla="*/ 671 w 1509"/>
              <a:gd name="T25" fmla="*/ 1219 h 1923"/>
              <a:gd name="T26" fmla="*/ 557 w 1509"/>
              <a:gd name="T27" fmla="*/ 1523 h 1923"/>
              <a:gd name="T28" fmla="*/ 403 w 1509"/>
              <a:gd name="T29" fmla="*/ 1382 h 1923"/>
              <a:gd name="T30" fmla="*/ 329 w 1509"/>
              <a:gd name="T31" fmla="*/ 1490 h 1923"/>
              <a:gd name="T32" fmla="*/ 261 w 1509"/>
              <a:gd name="T33" fmla="*/ 1261 h 1923"/>
              <a:gd name="T34" fmla="*/ 367 w 1509"/>
              <a:gd name="T35" fmla="*/ 1340 h 1923"/>
              <a:gd name="T36" fmla="*/ 430 w 1509"/>
              <a:gd name="T37" fmla="*/ 1327 h 1923"/>
              <a:gd name="T38" fmla="*/ 544 w 1509"/>
              <a:gd name="T39" fmla="*/ 1323 h 1923"/>
              <a:gd name="T40" fmla="*/ 440 w 1509"/>
              <a:gd name="T41" fmla="*/ 1140 h 1923"/>
              <a:gd name="T42" fmla="*/ 560 w 1509"/>
              <a:gd name="T43" fmla="*/ 869 h 1923"/>
              <a:gd name="T44" fmla="*/ 636 w 1509"/>
              <a:gd name="T45" fmla="*/ 794 h 1923"/>
              <a:gd name="T46" fmla="*/ 622 w 1509"/>
              <a:gd name="T47" fmla="*/ 756 h 1923"/>
              <a:gd name="T48" fmla="*/ 159 w 1509"/>
              <a:gd name="T49" fmla="*/ 979 h 1923"/>
              <a:gd name="T50" fmla="*/ 22 w 1509"/>
              <a:gd name="T51" fmla="*/ 967 h 1923"/>
              <a:gd name="T52" fmla="*/ 38 w 1509"/>
              <a:gd name="T53" fmla="*/ 907 h 1923"/>
              <a:gd name="T54" fmla="*/ 324 w 1509"/>
              <a:gd name="T55" fmla="*/ 812 h 1923"/>
              <a:gd name="T56" fmla="*/ 342 w 1509"/>
              <a:gd name="T57" fmla="*/ 598 h 1923"/>
              <a:gd name="T58" fmla="*/ 361 w 1509"/>
              <a:gd name="T59" fmla="*/ 423 h 1923"/>
              <a:gd name="T60" fmla="*/ 611 w 1509"/>
              <a:gd name="T61" fmla="*/ 174 h 1923"/>
              <a:gd name="T62" fmla="*/ 571 w 1509"/>
              <a:gd name="T63" fmla="*/ 58 h 1923"/>
              <a:gd name="T64" fmla="*/ 91 w 1509"/>
              <a:gd name="T65" fmla="*/ 844 h 1923"/>
              <a:gd name="T66" fmla="*/ 520 w 1509"/>
              <a:gd name="T67" fmla="*/ 265 h 1923"/>
              <a:gd name="T68" fmla="*/ 480 w 1509"/>
              <a:gd name="T69" fmla="*/ 308 h 1923"/>
              <a:gd name="T70" fmla="*/ 549 w 1509"/>
              <a:gd name="T71" fmla="*/ 709 h 1923"/>
              <a:gd name="T72" fmla="*/ 680 w 1509"/>
              <a:gd name="T73" fmla="*/ 470 h 1923"/>
              <a:gd name="T74" fmla="*/ 572 w 1509"/>
              <a:gd name="T75" fmla="*/ 601 h 1923"/>
              <a:gd name="T76" fmla="*/ 680 w 1509"/>
              <a:gd name="T77" fmla="*/ 503 h 1923"/>
              <a:gd name="T78" fmla="*/ 547 w 1509"/>
              <a:gd name="T79" fmla="*/ 977 h 1923"/>
              <a:gd name="T80" fmla="*/ 1169 w 1509"/>
              <a:gd name="T81" fmla="*/ 403 h 1923"/>
              <a:gd name="T82" fmla="*/ 1317 w 1509"/>
              <a:gd name="T83" fmla="*/ 424 h 1923"/>
              <a:gd name="T84" fmla="*/ 1306 w 1509"/>
              <a:gd name="T85" fmla="*/ 559 h 1923"/>
              <a:gd name="T86" fmla="*/ 1254 w 1509"/>
              <a:gd name="T87" fmla="*/ 679 h 1923"/>
              <a:gd name="T88" fmla="*/ 1209 w 1509"/>
              <a:gd name="T89" fmla="*/ 769 h 1923"/>
              <a:gd name="T90" fmla="*/ 1190 w 1509"/>
              <a:gd name="T91" fmla="*/ 817 h 1923"/>
              <a:gd name="T92" fmla="*/ 1439 w 1509"/>
              <a:gd name="T93" fmla="*/ 705 h 1923"/>
              <a:gd name="T94" fmla="*/ 1427 w 1509"/>
              <a:gd name="T95" fmla="*/ 778 h 1923"/>
              <a:gd name="T96" fmla="*/ 1394 w 1509"/>
              <a:gd name="T97" fmla="*/ 1003 h 1923"/>
              <a:gd name="T98" fmla="*/ 1395 w 1509"/>
              <a:gd name="T99" fmla="*/ 1391 h 1923"/>
              <a:gd name="T100" fmla="*/ 1352 w 1509"/>
              <a:gd name="T101" fmla="*/ 1567 h 1923"/>
              <a:gd name="T102" fmla="*/ 1260 w 1509"/>
              <a:gd name="T103" fmla="*/ 1765 h 1923"/>
              <a:gd name="T104" fmla="*/ 1140 w 1509"/>
              <a:gd name="T105" fmla="*/ 1918 h 1923"/>
              <a:gd name="T106" fmla="*/ 1238 w 1509"/>
              <a:gd name="T107" fmla="*/ 1446 h 1923"/>
              <a:gd name="T108" fmla="*/ 1241 w 1509"/>
              <a:gd name="T109" fmla="*/ 898 h 1923"/>
              <a:gd name="T110" fmla="*/ 1055 w 1509"/>
              <a:gd name="T111" fmla="*/ 1194 h 1923"/>
              <a:gd name="T112" fmla="*/ 934 w 1509"/>
              <a:gd name="T113" fmla="*/ 1149 h 1923"/>
              <a:gd name="T114" fmla="*/ 1048 w 1509"/>
              <a:gd name="T115" fmla="*/ 711 h 1923"/>
              <a:gd name="T116" fmla="*/ 1036 w 1509"/>
              <a:gd name="T117" fmla="*/ 584 h 1923"/>
              <a:gd name="T118" fmla="*/ 999 w 1509"/>
              <a:gd name="T119" fmla="*/ 580 h 1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09" h="1923">
                <a:moveTo>
                  <a:pt x="569" y="13"/>
                </a:moveTo>
                <a:cubicBezTo>
                  <a:pt x="581" y="0"/>
                  <a:pt x="600" y="5"/>
                  <a:pt x="624" y="28"/>
                </a:cubicBezTo>
                <a:cubicBezTo>
                  <a:pt x="637" y="42"/>
                  <a:pt x="648" y="51"/>
                  <a:pt x="658" y="53"/>
                </a:cubicBezTo>
                <a:cubicBezTo>
                  <a:pt x="668" y="56"/>
                  <a:pt x="672" y="59"/>
                  <a:pt x="672" y="63"/>
                </a:cubicBezTo>
                <a:cubicBezTo>
                  <a:pt x="672" y="67"/>
                  <a:pt x="679" y="71"/>
                  <a:pt x="693" y="77"/>
                </a:cubicBezTo>
                <a:cubicBezTo>
                  <a:pt x="706" y="83"/>
                  <a:pt x="720" y="95"/>
                  <a:pt x="734" y="115"/>
                </a:cubicBezTo>
                <a:cubicBezTo>
                  <a:pt x="756" y="148"/>
                  <a:pt x="767" y="173"/>
                  <a:pt x="769" y="191"/>
                </a:cubicBezTo>
                <a:cubicBezTo>
                  <a:pt x="770" y="208"/>
                  <a:pt x="760" y="221"/>
                  <a:pt x="740" y="230"/>
                </a:cubicBezTo>
                <a:cubicBezTo>
                  <a:pt x="704" y="247"/>
                  <a:pt x="699" y="260"/>
                  <a:pt x="726" y="271"/>
                </a:cubicBezTo>
                <a:cubicBezTo>
                  <a:pt x="739" y="274"/>
                  <a:pt x="751" y="284"/>
                  <a:pt x="762" y="298"/>
                </a:cubicBezTo>
                <a:cubicBezTo>
                  <a:pt x="773" y="313"/>
                  <a:pt x="776" y="324"/>
                  <a:pt x="771" y="332"/>
                </a:cubicBezTo>
                <a:cubicBezTo>
                  <a:pt x="762" y="349"/>
                  <a:pt x="742" y="369"/>
                  <a:pt x="713" y="392"/>
                </a:cubicBezTo>
                <a:cubicBezTo>
                  <a:pt x="681" y="419"/>
                  <a:pt x="671" y="432"/>
                  <a:pt x="684" y="430"/>
                </a:cubicBezTo>
                <a:cubicBezTo>
                  <a:pt x="687" y="430"/>
                  <a:pt x="690" y="430"/>
                  <a:pt x="694" y="428"/>
                </a:cubicBezTo>
                <a:cubicBezTo>
                  <a:pt x="703" y="426"/>
                  <a:pt x="707" y="427"/>
                  <a:pt x="707" y="432"/>
                </a:cubicBezTo>
                <a:cubicBezTo>
                  <a:pt x="707" y="437"/>
                  <a:pt x="713" y="440"/>
                  <a:pt x="724" y="440"/>
                </a:cubicBezTo>
                <a:cubicBezTo>
                  <a:pt x="741" y="440"/>
                  <a:pt x="764" y="460"/>
                  <a:pt x="792" y="501"/>
                </a:cubicBezTo>
                <a:cubicBezTo>
                  <a:pt x="803" y="518"/>
                  <a:pt x="810" y="542"/>
                  <a:pt x="813" y="575"/>
                </a:cubicBezTo>
                <a:cubicBezTo>
                  <a:pt x="814" y="595"/>
                  <a:pt x="816" y="608"/>
                  <a:pt x="818" y="614"/>
                </a:cubicBezTo>
                <a:cubicBezTo>
                  <a:pt x="820" y="620"/>
                  <a:pt x="823" y="623"/>
                  <a:pt x="828" y="623"/>
                </a:cubicBezTo>
                <a:cubicBezTo>
                  <a:pt x="837" y="623"/>
                  <a:pt x="843" y="625"/>
                  <a:pt x="845" y="629"/>
                </a:cubicBezTo>
                <a:cubicBezTo>
                  <a:pt x="847" y="634"/>
                  <a:pt x="858" y="639"/>
                  <a:pt x="879" y="645"/>
                </a:cubicBezTo>
                <a:cubicBezTo>
                  <a:pt x="900" y="651"/>
                  <a:pt x="915" y="661"/>
                  <a:pt x="922" y="677"/>
                </a:cubicBezTo>
                <a:cubicBezTo>
                  <a:pt x="929" y="692"/>
                  <a:pt x="931" y="702"/>
                  <a:pt x="928" y="705"/>
                </a:cubicBezTo>
                <a:cubicBezTo>
                  <a:pt x="923" y="712"/>
                  <a:pt x="911" y="721"/>
                  <a:pt x="892" y="733"/>
                </a:cubicBezTo>
                <a:cubicBezTo>
                  <a:pt x="873" y="745"/>
                  <a:pt x="860" y="752"/>
                  <a:pt x="853" y="752"/>
                </a:cubicBezTo>
                <a:cubicBezTo>
                  <a:pt x="837" y="752"/>
                  <a:pt x="803" y="765"/>
                  <a:pt x="753" y="792"/>
                </a:cubicBezTo>
                <a:cubicBezTo>
                  <a:pt x="738" y="800"/>
                  <a:pt x="720" y="809"/>
                  <a:pt x="699" y="821"/>
                </a:cubicBezTo>
                <a:cubicBezTo>
                  <a:pt x="681" y="830"/>
                  <a:pt x="671" y="838"/>
                  <a:pt x="669" y="845"/>
                </a:cubicBezTo>
                <a:cubicBezTo>
                  <a:pt x="666" y="852"/>
                  <a:pt x="669" y="867"/>
                  <a:pt x="676" y="890"/>
                </a:cubicBezTo>
                <a:cubicBezTo>
                  <a:pt x="676" y="894"/>
                  <a:pt x="690" y="899"/>
                  <a:pt x="719" y="905"/>
                </a:cubicBezTo>
                <a:cubicBezTo>
                  <a:pt x="747" y="912"/>
                  <a:pt x="769" y="915"/>
                  <a:pt x="784" y="915"/>
                </a:cubicBezTo>
                <a:cubicBezTo>
                  <a:pt x="792" y="914"/>
                  <a:pt x="802" y="920"/>
                  <a:pt x="815" y="933"/>
                </a:cubicBezTo>
                <a:cubicBezTo>
                  <a:pt x="828" y="947"/>
                  <a:pt x="834" y="957"/>
                  <a:pt x="834" y="965"/>
                </a:cubicBezTo>
                <a:cubicBezTo>
                  <a:pt x="834" y="978"/>
                  <a:pt x="819" y="995"/>
                  <a:pt x="789" y="1016"/>
                </a:cubicBezTo>
                <a:cubicBezTo>
                  <a:pt x="759" y="1037"/>
                  <a:pt x="735" y="1048"/>
                  <a:pt x="717" y="1048"/>
                </a:cubicBezTo>
                <a:cubicBezTo>
                  <a:pt x="703" y="1049"/>
                  <a:pt x="693" y="1055"/>
                  <a:pt x="687" y="1064"/>
                </a:cubicBezTo>
                <a:cubicBezTo>
                  <a:pt x="681" y="1074"/>
                  <a:pt x="678" y="1091"/>
                  <a:pt x="678" y="1115"/>
                </a:cubicBezTo>
                <a:cubicBezTo>
                  <a:pt x="676" y="1163"/>
                  <a:pt x="676" y="1163"/>
                  <a:pt x="676" y="1163"/>
                </a:cubicBezTo>
                <a:cubicBezTo>
                  <a:pt x="703" y="1173"/>
                  <a:pt x="703" y="1173"/>
                  <a:pt x="703" y="1173"/>
                </a:cubicBezTo>
                <a:cubicBezTo>
                  <a:pt x="721" y="1179"/>
                  <a:pt x="734" y="1180"/>
                  <a:pt x="742" y="1175"/>
                </a:cubicBezTo>
                <a:cubicBezTo>
                  <a:pt x="747" y="1170"/>
                  <a:pt x="759" y="1155"/>
                  <a:pt x="778" y="1130"/>
                </a:cubicBezTo>
                <a:cubicBezTo>
                  <a:pt x="798" y="1105"/>
                  <a:pt x="807" y="1091"/>
                  <a:pt x="807" y="1088"/>
                </a:cubicBezTo>
                <a:cubicBezTo>
                  <a:pt x="807" y="1086"/>
                  <a:pt x="814" y="1075"/>
                  <a:pt x="828" y="1055"/>
                </a:cubicBezTo>
                <a:cubicBezTo>
                  <a:pt x="842" y="1035"/>
                  <a:pt x="850" y="1022"/>
                  <a:pt x="850" y="1015"/>
                </a:cubicBezTo>
                <a:cubicBezTo>
                  <a:pt x="850" y="1009"/>
                  <a:pt x="853" y="1000"/>
                  <a:pt x="859" y="990"/>
                </a:cubicBezTo>
                <a:cubicBezTo>
                  <a:pt x="866" y="980"/>
                  <a:pt x="874" y="958"/>
                  <a:pt x="884" y="925"/>
                </a:cubicBezTo>
                <a:cubicBezTo>
                  <a:pt x="894" y="891"/>
                  <a:pt x="906" y="855"/>
                  <a:pt x="920" y="815"/>
                </a:cubicBezTo>
                <a:cubicBezTo>
                  <a:pt x="933" y="775"/>
                  <a:pt x="945" y="737"/>
                  <a:pt x="956" y="700"/>
                </a:cubicBezTo>
                <a:cubicBezTo>
                  <a:pt x="967" y="662"/>
                  <a:pt x="974" y="645"/>
                  <a:pt x="976" y="648"/>
                </a:cubicBezTo>
                <a:cubicBezTo>
                  <a:pt x="977" y="650"/>
                  <a:pt x="976" y="661"/>
                  <a:pt x="971" y="678"/>
                </a:cubicBezTo>
                <a:cubicBezTo>
                  <a:pt x="966" y="696"/>
                  <a:pt x="959" y="721"/>
                  <a:pt x="951" y="753"/>
                </a:cubicBezTo>
                <a:cubicBezTo>
                  <a:pt x="930" y="851"/>
                  <a:pt x="913" y="918"/>
                  <a:pt x="902" y="956"/>
                </a:cubicBezTo>
                <a:cubicBezTo>
                  <a:pt x="891" y="993"/>
                  <a:pt x="877" y="1030"/>
                  <a:pt x="859" y="1067"/>
                </a:cubicBezTo>
                <a:cubicBezTo>
                  <a:pt x="842" y="1100"/>
                  <a:pt x="833" y="1122"/>
                  <a:pt x="831" y="1133"/>
                </a:cubicBezTo>
                <a:cubicBezTo>
                  <a:pt x="829" y="1143"/>
                  <a:pt x="824" y="1158"/>
                  <a:pt x="815" y="1179"/>
                </a:cubicBezTo>
                <a:cubicBezTo>
                  <a:pt x="797" y="1215"/>
                  <a:pt x="789" y="1246"/>
                  <a:pt x="792" y="1273"/>
                </a:cubicBezTo>
                <a:cubicBezTo>
                  <a:pt x="792" y="1283"/>
                  <a:pt x="791" y="1290"/>
                  <a:pt x="789" y="1292"/>
                </a:cubicBezTo>
                <a:cubicBezTo>
                  <a:pt x="787" y="1295"/>
                  <a:pt x="780" y="1297"/>
                  <a:pt x="767" y="1298"/>
                </a:cubicBezTo>
                <a:cubicBezTo>
                  <a:pt x="749" y="1299"/>
                  <a:pt x="734" y="1294"/>
                  <a:pt x="722" y="1283"/>
                </a:cubicBezTo>
                <a:cubicBezTo>
                  <a:pt x="709" y="1271"/>
                  <a:pt x="703" y="1263"/>
                  <a:pt x="703" y="1258"/>
                </a:cubicBezTo>
                <a:cubicBezTo>
                  <a:pt x="703" y="1251"/>
                  <a:pt x="700" y="1242"/>
                  <a:pt x="695" y="1230"/>
                </a:cubicBezTo>
                <a:cubicBezTo>
                  <a:pt x="689" y="1218"/>
                  <a:pt x="684" y="1210"/>
                  <a:pt x="680" y="1208"/>
                </a:cubicBezTo>
                <a:cubicBezTo>
                  <a:pt x="678" y="1206"/>
                  <a:pt x="675" y="1207"/>
                  <a:pt x="673" y="1210"/>
                </a:cubicBezTo>
                <a:cubicBezTo>
                  <a:pt x="672" y="1212"/>
                  <a:pt x="671" y="1215"/>
                  <a:pt x="671" y="1219"/>
                </a:cubicBezTo>
                <a:cubicBezTo>
                  <a:pt x="671" y="1231"/>
                  <a:pt x="670" y="1242"/>
                  <a:pt x="668" y="1254"/>
                </a:cubicBezTo>
                <a:cubicBezTo>
                  <a:pt x="666" y="1265"/>
                  <a:pt x="663" y="1315"/>
                  <a:pt x="661" y="1403"/>
                </a:cubicBezTo>
                <a:cubicBezTo>
                  <a:pt x="658" y="1491"/>
                  <a:pt x="654" y="1538"/>
                  <a:pt x="647" y="1544"/>
                </a:cubicBezTo>
                <a:cubicBezTo>
                  <a:pt x="642" y="1551"/>
                  <a:pt x="631" y="1552"/>
                  <a:pt x="613" y="1548"/>
                </a:cubicBezTo>
                <a:cubicBezTo>
                  <a:pt x="595" y="1544"/>
                  <a:pt x="576" y="1536"/>
                  <a:pt x="557" y="1523"/>
                </a:cubicBezTo>
                <a:cubicBezTo>
                  <a:pt x="535" y="1509"/>
                  <a:pt x="523" y="1498"/>
                  <a:pt x="519" y="1489"/>
                </a:cubicBezTo>
                <a:cubicBezTo>
                  <a:pt x="516" y="1480"/>
                  <a:pt x="508" y="1472"/>
                  <a:pt x="495" y="1467"/>
                </a:cubicBezTo>
                <a:cubicBezTo>
                  <a:pt x="483" y="1462"/>
                  <a:pt x="473" y="1454"/>
                  <a:pt x="468" y="1443"/>
                </a:cubicBezTo>
                <a:cubicBezTo>
                  <a:pt x="462" y="1432"/>
                  <a:pt x="450" y="1421"/>
                  <a:pt x="431" y="1408"/>
                </a:cubicBezTo>
                <a:cubicBezTo>
                  <a:pt x="412" y="1395"/>
                  <a:pt x="403" y="1386"/>
                  <a:pt x="403" y="1382"/>
                </a:cubicBezTo>
                <a:cubicBezTo>
                  <a:pt x="403" y="1377"/>
                  <a:pt x="400" y="1375"/>
                  <a:pt x="393" y="1375"/>
                </a:cubicBezTo>
                <a:cubicBezTo>
                  <a:pt x="387" y="1375"/>
                  <a:pt x="380" y="1385"/>
                  <a:pt x="373" y="1406"/>
                </a:cubicBezTo>
                <a:cubicBezTo>
                  <a:pt x="366" y="1426"/>
                  <a:pt x="363" y="1442"/>
                  <a:pt x="365" y="1454"/>
                </a:cubicBezTo>
                <a:cubicBezTo>
                  <a:pt x="367" y="1467"/>
                  <a:pt x="362" y="1476"/>
                  <a:pt x="349" y="1483"/>
                </a:cubicBezTo>
                <a:cubicBezTo>
                  <a:pt x="339" y="1488"/>
                  <a:pt x="332" y="1490"/>
                  <a:pt x="329" y="1490"/>
                </a:cubicBezTo>
                <a:cubicBezTo>
                  <a:pt x="326" y="1490"/>
                  <a:pt x="320" y="1487"/>
                  <a:pt x="313" y="1481"/>
                </a:cubicBezTo>
                <a:cubicBezTo>
                  <a:pt x="304" y="1473"/>
                  <a:pt x="291" y="1456"/>
                  <a:pt x="276" y="1429"/>
                </a:cubicBezTo>
                <a:cubicBezTo>
                  <a:pt x="261" y="1402"/>
                  <a:pt x="252" y="1369"/>
                  <a:pt x="251" y="1329"/>
                </a:cubicBezTo>
                <a:cubicBezTo>
                  <a:pt x="250" y="1302"/>
                  <a:pt x="250" y="1285"/>
                  <a:pt x="251" y="1277"/>
                </a:cubicBezTo>
                <a:cubicBezTo>
                  <a:pt x="252" y="1269"/>
                  <a:pt x="256" y="1264"/>
                  <a:pt x="261" y="1261"/>
                </a:cubicBezTo>
                <a:cubicBezTo>
                  <a:pt x="272" y="1255"/>
                  <a:pt x="281" y="1253"/>
                  <a:pt x="288" y="1256"/>
                </a:cubicBezTo>
                <a:cubicBezTo>
                  <a:pt x="294" y="1258"/>
                  <a:pt x="300" y="1267"/>
                  <a:pt x="307" y="1281"/>
                </a:cubicBezTo>
                <a:cubicBezTo>
                  <a:pt x="316" y="1301"/>
                  <a:pt x="326" y="1321"/>
                  <a:pt x="338" y="1339"/>
                </a:cubicBezTo>
                <a:cubicBezTo>
                  <a:pt x="349" y="1358"/>
                  <a:pt x="357" y="1367"/>
                  <a:pt x="361" y="1367"/>
                </a:cubicBezTo>
                <a:cubicBezTo>
                  <a:pt x="375" y="1367"/>
                  <a:pt x="377" y="1358"/>
                  <a:pt x="367" y="1340"/>
                </a:cubicBezTo>
                <a:cubicBezTo>
                  <a:pt x="364" y="1334"/>
                  <a:pt x="360" y="1328"/>
                  <a:pt x="355" y="1323"/>
                </a:cubicBezTo>
                <a:cubicBezTo>
                  <a:pt x="346" y="1314"/>
                  <a:pt x="343" y="1309"/>
                  <a:pt x="345" y="1308"/>
                </a:cubicBezTo>
                <a:cubicBezTo>
                  <a:pt x="348" y="1306"/>
                  <a:pt x="357" y="1313"/>
                  <a:pt x="372" y="1327"/>
                </a:cubicBezTo>
                <a:cubicBezTo>
                  <a:pt x="383" y="1336"/>
                  <a:pt x="394" y="1338"/>
                  <a:pt x="407" y="1333"/>
                </a:cubicBezTo>
                <a:cubicBezTo>
                  <a:pt x="422" y="1326"/>
                  <a:pt x="430" y="1324"/>
                  <a:pt x="430" y="1327"/>
                </a:cubicBezTo>
                <a:cubicBezTo>
                  <a:pt x="430" y="1328"/>
                  <a:pt x="429" y="1330"/>
                  <a:pt x="426" y="1333"/>
                </a:cubicBezTo>
                <a:cubicBezTo>
                  <a:pt x="407" y="1352"/>
                  <a:pt x="415" y="1367"/>
                  <a:pt x="451" y="1379"/>
                </a:cubicBezTo>
                <a:cubicBezTo>
                  <a:pt x="461" y="1383"/>
                  <a:pt x="474" y="1385"/>
                  <a:pt x="488" y="1387"/>
                </a:cubicBezTo>
                <a:cubicBezTo>
                  <a:pt x="511" y="1389"/>
                  <a:pt x="526" y="1386"/>
                  <a:pt x="533" y="1378"/>
                </a:cubicBezTo>
                <a:cubicBezTo>
                  <a:pt x="540" y="1370"/>
                  <a:pt x="544" y="1351"/>
                  <a:pt x="544" y="1323"/>
                </a:cubicBezTo>
                <a:cubicBezTo>
                  <a:pt x="544" y="1292"/>
                  <a:pt x="545" y="1252"/>
                  <a:pt x="549" y="1202"/>
                </a:cubicBezTo>
                <a:cubicBezTo>
                  <a:pt x="553" y="1127"/>
                  <a:pt x="553" y="1127"/>
                  <a:pt x="553" y="1127"/>
                </a:cubicBezTo>
                <a:cubicBezTo>
                  <a:pt x="534" y="1123"/>
                  <a:pt x="534" y="1123"/>
                  <a:pt x="534" y="1123"/>
                </a:cubicBezTo>
                <a:cubicBezTo>
                  <a:pt x="521" y="1119"/>
                  <a:pt x="508" y="1121"/>
                  <a:pt x="494" y="1129"/>
                </a:cubicBezTo>
                <a:cubicBezTo>
                  <a:pt x="481" y="1136"/>
                  <a:pt x="463" y="1140"/>
                  <a:pt x="440" y="1140"/>
                </a:cubicBezTo>
                <a:cubicBezTo>
                  <a:pt x="410" y="1140"/>
                  <a:pt x="390" y="1132"/>
                  <a:pt x="379" y="1115"/>
                </a:cubicBezTo>
                <a:cubicBezTo>
                  <a:pt x="368" y="1099"/>
                  <a:pt x="365" y="1070"/>
                  <a:pt x="370" y="1029"/>
                </a:cubicBezTo>
                <a:cubicBezTo>
                  <a:pt x="373" y="1008"/>
                  <a:pt x="381" y="995"/>
                  <a:pt x="393" y="990"/>
                </a:cubicBezTo>
                <a:cubicBezTo>
                  <a:pt x="431" y="973"/>
                  <a:pt x="477" y="943"/>
                  <a:pt x="532" y="898"/>
                </a:cubicBezTo>
                <a:cubicBezTo>
                  <a:pt x="547" y="885"/>
                  <a:pt x="557" y="875"/>
                  <a:pt x="560" y="869"/>
                </a:cubicBezTo>
                <a:cubicBezTo>
                  <a:pt x="563" y="863"/>
                  <a:pt x="565" y="853"/>
                  <a:pt x="565" y="840"/>
                </a:cubicBezTo>
                <a:cubicBezTo>
                  <a:pt x="565" y="821"/>
                  <a:pt x="572" y="805"/>
                  <a:pt x="588" y="794"/>
                </a:cubicBezTo>
                <a:cubicBezTo>
                  <a:pt x="594" y="789"/>
                  <a:pt x="601" y="785"/>
                  <a:pt x="609" y="783"/>
                </a:cubicBezTo>
                <a:cubicBezTo>
                  <a:pt x="617" y="781"/>
                  <a:pt x="623" y="781"/>
                  <a:pt x="628" y="783"/>
                </a:cubicBezTo>
                <a:cubicBezTo>
                  <a:pt x="633" y="785"/>
                  <a:pt x="636" y="789"/>
                  <a:pt x="636" y="794"/>
                </a:cubicBezTo>
                <a:cubicBezTo>
                  <a:pt x="636" y="799"/>
                  <a:pt x="639" y="801"/>
                  <a:pt x="646" y="800"/>
                </a:cubicBezTo>
                <a:cubicBezTo>
                  <a:pt x="651" y="798"/>
                  <a:pt x="662" y="791"/>
                  <a:pt x="679" y="778"/>
                </a:cubicBezTo>
                <a:cubicBezTo>
                  <a:pt x="697" y="764"/>
                  <a:pt x="712" y="751"/>
                  <a:pt x="726" y="738"/>
                </a:cubicBezTo>
                <a:cubicBezTo>
                  <a:pt x="740" y="725"/>
                  <a:pt x="746" y="718"/>
                  <a:pt x="744" y="717"/>
                </a:cubicBezTo>
                <a:cubicBezTo>
                  <a:pt x="737" y="714"/>
                  <a:pt x="697" y="728"/>
                  <a:pt x="622" y="756"/>
                </a:cubicBezTo>
                <a:cubicBezTo>
                  <a:pt x="548" y="785"/>
                  <a:pt x="502" y="805"/>
                  <a:pt x="486" y="815"/>
                </a:cubicBezTo>
                <a:cubicBezTo>
                  <a:pt x="476" y="823"/>
                  <a:pt x="457" y="832"/>
                  <a:pt x="431" y="843"/>
                </a:cubicBezTo>
                <a:cubicBezTo>
                  <a:pt x="405" y="854"/>
                  <a:pt x="387" y="863"/>
                  <a:pt x="378" y="872"/>
                </a:cubicBezTo>
                <a:cubicBezTo>
                  <a:pt x="369" y="880"/>
                  <a:pt x="354" y="889"/>
                  <a:pt x="332" y="900"/>
                </a:cubicBezTo>
                <a:cubicBezTo>
                  <a:pt x="256" y="932"/>
                  <a:pt x="198" y="958"/>
                  <a:pt x="159" y="979"/>
                </a:cubicBezTo>
                <a:cubicBezTo>
                  <a:pt x="152" y="982"/>
                  <a:pt x="140" y="986"/>
                  <a:pt x="122" y="988"/>
                </a:cubicBezTo>
                <a:cubicBezTo>
                  <a:pt x="104" y="991"/>
                  <a:pt x="88" y="992"/>
                  <a:pt x="72" y="991"/>
                </a:cubicBezTo>
                <a:cubicBezTo>
                  <a:pt x="57" y="990"/>
                  <a:pt x="49" y="989"/>
                  <a:pt x="49" y="986"/>
                </a:cubicBezTo>
                <a:cubicBezTo>
                  <a:pt x="49" y="981"/>
                  <a:pt x="46" y="979"/>
                  <a:pt x="40" y="979"/>
                </a:cubicBezTo>
                <a:cubicBezTo>
                  <a:pt x="35" y="979"/>
                  <a:pt x="29" y="975"/>
                  <a:pt x="22" y="967"/>
                </a:cubicBezTo>
                <a:cubicBezTo>
                  <a:pt x="16" y="959"/>
                  <a:pt x="10" y="950"/>
                  <a:pt x="5" y="938"/>
                </a:cubicBezTo>
                <a:cubicBezTo>
                  <a:pt x="0" y="923"/>
                  <a:pt x="4" y="906"/>
                  <a:pt x="17" y="888"/>
                </a:cubicBezTo>
                <a:cubicBezTo>
                  <a:pt x="31" y="870"/>
                  <a:pt x="45" y="863"/>
                  <a:pt x="61" y="865"/>
                </a:cubicBezTo>
                <a:cubicBezTo>
                  <a:pt x="68" y="866"/>
                  <a:pt x="66" y="873"/>
                  <a:pt x="54" y="884"/>
                </a:cubicBezTo>
                <a:cubicBezTo>
                  <a:pt x="42" y="896"/>
                  <a:pt x="36" y="904"/>
                  <a:pt x="38" y="907"/>
                </a:cubicBezTo>
                <a:cubicBezTo>
                  <a:pt x="44" y="916"/>
                  <a:pt x="67" y="916"/>
                  <a:pt x="106" y="905"/>
                </a:cubicBezTo>
                <a:cubicBezTo>
                  <a:pt x="145" y="895"/>
                  <a:pt x="188" y="878"/>
                  <a:pt x="236" y="854"/>
                </a:cubicBezTo>
                <a:cubicBezTo>
                  <a:pt x="249" y="847"/>
                  <a:pt x="258" y="844"/>
                  <a:pt x="264" y="844"/>
                </a:cubicBezTo>
                <a:cubicBezTo>
                  <a:pt x="269" y="844"/>
                  <a:pt x="281" y="838"/>
                  <a:pt x="298" y="826"/>
                </a:cubicBezTo>
                <a:cubicBezTo>
                  <a:pt x="316" y="813"/>
                  <a:pt x="324" y="809"/>
                  <a:pt x="324" y="812"/>
                </a:cubicBezTo>
                <a:cubicBezTo>
                  <a:pt x="324" y="815"/>
                  <a:pt x="327" y="814"/>
                  <a:pt x="333" y="809"/>
                </a:cubicBezTo>
                <a:cubicBezTo>
                  <a:pt x="339" y="804"/>
                  <a:pt x="337" y="793"/>
                  <a:pt x="328" y="776"/>
                </a:cubicBezTo>
                <a:cubicBezTo>
                  <a:pt x="319" y="758"/>
                  <a:pt x="315" y="744"/>
                  <a:pt x="316" y="732"/>
                </a:cubicBezTo>
                <a:cubicBezTo>
                  <a:pt x="316" y="721"/>
                  <a:pt x="313" y="712"/>
                  <a:pt x="307" y="707"/>
                </a:cubicBezTo>
                <a:cubicBezTo>
                  <a:pt x="285" y="691"/>
                  <a:pt x="297" y="654"/>
                  <a:pt x="342" y="598"/>
                </a:cubicBezTo>
                <a:cubicBezTo>
                  <a:pt x="361" y="573"/>
                  <a:pt x="376" y="552"/>
                  <a:pt x="389" y="535"/>
                </a:cubicBezTo>
                <a:cubicBezTo>
                  <a:pt x="401" y="518"/>
                  <a:pt x="409" y="507"/>
                  <a:pt x="413" y="501"/>
                </a:cubicBezTo>
                <a:cubicBezTo>
                  <a:pt x="435" y="476"/>
                  <a:pt x="445" y="458"/>
                  <a:pt x="445" y="448"/>
                </a:cubicBezTo>
                <a:cubicBezTo>
                  <a:pt x="445" y="442"/>
                  <a:pt x="435" y="440"/>
                  <a:pt x="414" y="441"/>
                </a:cubicBezTo>
                <a:cubicBezTo>
                  <a:pt x="393" y="441"/>
                  <a:pt x="375" y="435"/>
                  <a:pt x="361" y="423"/>
                </a:cubicBezTo>
                <a:cubicBezTo>
                  <a:pt x="348" y="410"/>
                  <a:pt x="339" y="393"/>
                  <a:pt x="335" y="373"/>
                </a:cubicBezTo>
                <a:cubicBezTo>
                  <a:pt x="330" y="352"/>
                  <a:pt x="332" y="337"/>
                  <a:pt x="340" y="328"/>
                </a:cubicBezTo>
                <a:cubicBezTo>
                  <a:pt x="350" y="317"/>
                  <a:pt x="406" y="291"/>
                  <a:pt x="509" y="251"/>
                </a:cubicBezTo>
                <a:cubicBezTo>
                  <a:pt x="544" y="238"/>
                  <a:pt x="567" y="227"/>
                  <a:pt x="580" y="218"/>
                </a:cubicBezTo>
                <a:cubicBezTo>
                  <a:pt x="593" y="208"/>
                  <a:pt x="603" y="194"/>
                  <a:pt x="611" y="174"/>
                </a:cubicBezTo>
                <a:cubicBezTo>
                  <a:pt x="619" y="156"/>
                  <a:pt x="622" y="144"/>
                  <a:pt x="621" y="137"/>
                </a:cubicBezTo>
                <a:cubicBezTo>
                  <a:pt x="621" y="130"/>
                  <a:pt x="615" y="121"/>
                  <a:pt x="605" y="111"/>
                </a:cubicBezTo>
                <a:cubicBezTo>
                  <a:pt x="594" y="98"/>
                  <a:pt x="588" y="88"/>
                  <a:pt x="588" y="81"/>
                </a:cubicBezTo>
                <a:cubicBezTo>
                  <a:pt x="588" y="74"/>
                  <a:pt x="586" y="70"/>
                  <a:pt x="581" y="70"/>
                </a:cubicBezTo>
                <a:cubicBezTo>
                  <a:pt x="577" y="70"/>
                  <a:pt x="573" y="66"/>
                  <a:pt x="571" y="58"/>
                </a:cubicBezTo>
                <a:cubicBezTo>
                  <a:pt x="568" y="50"/>
                  <a:pt x="565" y="42"/>
                  <a:pt x="562" y="34"/>
                </a:cubicBezTo>
                <a:cubicBezTo>
                  <a:pt x="559" y="26"/>
                  <a:pt x="561" y="19"/>
                  <a:pt x="569" y="13"/>
                </a:cubicBezTo>
                <a:close/>
                <a:moveTo>
                  <a:pt x="83" y="857"/>
                </a:moveTo>
                <a:cubicBezTo>
                  <a:pt x="78" y="857"/>
                  <a:pt x="77" y="855"/>
                  <a:pt x="80" y="851"/>
                </a:cubicBezTo>
                <a:cubicBezTo>
                  <a:pt x="82" y="846"/>
                  <a:pt x="86" y="844"/>
                  <a:pt x="91" y="844"/>
                </a:cubicBezTo>
                <a:cubicBezTo>
                  <a:pt x="96" y="844"/>
                  <a:pt x="97" y="846"/>
                  <a:pt x="94" y="851"/>
                </a:cubicBezTo>
                <a:cubicBezTo>
                  <a:pt x="91" y="855"/>
                  <a:pt x="87" y="857"/>
                  <a:pt x="83" y="857"/>
                </a:cubicBezTo>
                <a:close/>
                <a:moveTo>
                  <a:pt x="572" y="271"/>
                </a:moveTo>
                <a:cubicBezTo>
                  <a:pt x="572" y="268"/>
                  <a:pt x="567" y="266"/>
                  <a:pt x="557" y="265"/>
                </a:cubicBezTo>
                <a:cubicBezTo>
                  <a:pt x="547" y="263"/>
                  <a:pt x="535" y="263"/>
                  <a:pt x="520" y="265"/>
                </a:cubicBezTo>
                <a:cubicBezTo>
                  <a:pt x="506" y="266"/>
                  <a:pt x="495" y="269"/>
                  <a:pt x="488" y="272"/>
                </a:cubicBezTo>
                <a:cubicBezTo>
                  <a:pt x="470" y="278"/>
                  <a:pt x="452" y="288"/>
                  <a:pt x="434" y="303"/>
                </a:cubicBezTo>
                <a:cubicBezTo>
                  <a:pt x="407" y="326"/>
                  <a:pt x="407" y="326"/>
                  <a:pt x="407" y="326"/>
                </a:cubicBezTo>
                <a:cubicBezTo>
                  <a:pt x="434" y="321"/>
                  <a:pt x="434" y="321"/>
                  <a:pt x="434" y="321"/>
                </a:cubicBezTo>
                <a:cubicBezTo>
                  <a:pt x="453" y="318"/>
                  <a:pt x="469" y="314"/>
                  <a:pt x="480" y="308"/>
                </a:cubicBezTo>
                <a:cubicBezTo>
                  <a:pt x="492" y="302"/>
                  <a:pt x="510" y="295"/>
                  <a:pt x="535" y="287"/>
                </a:cubicBezTo>
                <a:cubicBezTo>
                  <a:pt x="560" y="279"/>
                  <a:pt x="572" y="273"/>
                  <a:pt x="572" y="271"/>
                </a:cubicBezTo>
                <a:close/>
                <a:moveTo>
                  <a:pt x="551" y="715"/>
                </a:moveTo>
                <a:cubicBezTo>
                  <a:pt x="556" y="712"/>
                  <a:pt x="559" y="711"/>
                  <a:pt x="558" y="710"/>
                </a:cubicBezTo>
                <a:cubicBezTo>
                  <a:pt x="557" y="710"/>
                  <a:pt x="554" y="709"/>
                  <a:pt x="549" y="709"/>
                </a:cubicBezTo>
                <a:cubicBezTo>
                  <a:pt x="542" y="709"/>
                  <a:pt x="536" y="711"/>
                  <a:pt x="534" y="715"/>
                </a:cubicBezTo>
                <a:cubicBezTo>
                  <a:pt x="531" y="719"/>
                  <a:pt x="531" y="721"/>
                  <a:pt x="534" y="723"/>
                </a:cubicBezTo>
                <a:cubicBezTo>
                  <a:pt x="538" y="723"/>
                  <a:pt x="544" y="720"/>
                  <a:pt x="551" y="715"/>
                </a:cubicBezTo>
                <a:close/>
                <a:moveTo>
                  <a:pt x="680" y="503"/>
                </a:moveTo>
                <a:cubicBezTo>
                  <a:pt x="681" y="485"/>
                  <a:pt x="681" y="474"/>
                  <a:pt x="680" y="470"/>
                </a:cubicBezTo>
                <a:cubicBezTo>
                  <a:pt x="679" y="465"/>
                  <a:pt x="675" y="462"/>
                  <a:pt x="669" y="461"/>
                </a:cubicBezTo>
                <a:cubicBezTo>
                  <a:pt x="660" y="461"/>
                  <a:pt x="651" y="465"/>
                  <a:pt x="644" y="474"/>
                </a:cubicBezTo>
                <a:cubicBezTo>
                  <a:pt x="636" y="482"/>
                  <a:pt x="625" y="500"/>
                  <a:pt x="611" y="528"/>
                </a:cubicBezTo>
                <a:cubicBezTo>
                  <a:pt x="597" y="557"/>
                  <a:pt x="588" y="572"/>
                  <a:pt x="586" y="574"/>
                </a:cubicBezTo>
                <a:cubicBezTo>
                  <a:pt x="583" y="576"/>
                  <a:pt x="579" y="585"/>
                  <a:pt x="572" y="601"/>
                </a:cubicBezTo>
                <a:cubicBezTo>
                  <a:pt x="566" y="618"/>
                  <a:pt x="557" y="635"/>
                  <a:pt x="545" y="652"/>
                </a:cubicBezTo>
                <a:cubicBezTo>
                  <a:pt x="531" y="673"/>
                  <a:pt x="529" y="684"/>
                  <a:pt x="540" y="684"/>
                </a:cubicBezTo>
                <a:cubicBezTo>
                  <a:pt x="547" y="683"/>
                  <a:pt x="560" y="675"/>
                  <a:pt x="578" y="661"/>
                </a:cubicBezTo>
                <a:cubicBezTo>
                  <a:pt x="615" y="632"/>
                  <a:pt x="641" y="606"/>
                  <a:pt x="655" y="583"/>
                </a:cubicBezTo>
                <a:cubicBezTo>
                  <a:pt x="669" y="561"/>
                  <a:pt x="678" y="534"/>
                  <a:pt x="680" y="503"/>
                </a:cubicBezTo>
                <a:close/>
                <a:moveTo>
                  <a:pt x="555" y="967"/>
                </a:moveTo>
                <a:cubicBezTo>
                  <a:pt x="559" y="959"/>
                  <a:pt x="560" y="954"/>
                  <a:pt x="557" y="952"/>
                </a:cubicBezTo>
                <a:cubicBezTo>
                  <a:pt x="554" y="950"/>
                  <a:pt x="553" y="952"/>
                  <a:pt x="551" y="957"/>
                </a:cubicBezTo>
                <a:cubicBezTo>
                  <a:pt x="550" y="959"/>
                  <a:pt x="549" y="960"/>
                  <a:pt x="549" y="961"/>
                </a:cubicBezTo>
                <a:cubicBezTo>
                  <a:pt x="545" y="969"/>
                  <a:pt x="545" y="974"/>
                  <a:pt x="547" y="977"/>
                </a:cubicBezTo>
                <a:cubicBezTo>
                  <a:pt x="549" y="978"/>
                  <a:pt x="551" y="976"/>
                  <a:pt x="553" y="971"/>
                </a:cubicBezTo>
                <a:cubicBezTo>
                  <a:pt x="554" y="970"/>
                  <a:pt x="555" y="968"/>
                  <a:pt x="555" y="967"/>
                </a:cubicBezTo>
                <a:close/>
                <a:moveTo>
                  <a:pt x="1132" y="425"/>
                </a:moveTo>
                <a:cubicBezTo>
                  <a:pt x="1132" y="421"/>
                  <a:pt x="1136" y="415"/>
                  <a:pt x="1144" y="407"/>
                </a:cubicBezTo>
                <a:cubicBezTo>
                  <a:pt x="1152" y="399"/>
                  <a:pt x="1160" y="398"/>
                  <a:pt x="1169" y="403"/>
                </a:cubicBezTo>
                <a:cubicBezTo>
                  <a:pt x="1178" y="408"/>
                  <a:pt x="1186" y="408"/>
                  <a:pt x="1193" y="403"/>
                </a:cubicBezTo>
                <a:cubicBezTo>
                  <a:pt x="1200" y="398"/>
                  <a:pt x="1206" y="397"/>
                  <a:pt x="1212" y="400"/>
                </a:cubicBezTo>
                <a:cubicBezTo>
                  <a:pt x="1218" y="404"/>
                  <a:pt x="1227" y="406"/>
                  <a:pt x="1238" y="407"/>
                </a:cubicBezTo>
                <a:cubicBezTo>
                  <a:pt x="1256" y="408"/>
                  <a:pt x="1274" y="411"/>
                  <a:pt x="1291" y="415"/>
                </a:cubicBezTo>
                <a:cubicBezTo>
                  <a:pt x="1308" y="419"/>
                  <a:pt x="1317" y="422"/>
                  <a:pt x="1317" y="424"/>
                </a:cubicBezTo>
                <a:cubicBezTo>
                  <a:pt x="1317" y="427"/>
                  <a:pt x="1324" y="436"/>
                  <a:pt x="1338" y="452"/>
                </a:cubicBezTo>
                <a:cubicBezTo>
                  <a:pt x="1352" y="468"/>
                  <a:pt x="1358" y="480"/>
                  <a:pt x="1355" y="488"/>
                </a:cubicBezTo>
                <a:cubicBezTo>
                  <a:pt x="1351" y="496"/>
                  <a:pt x="1349" y="503"/>
                  <a:pt x="1349" y="511"/>
                </a:cubicBezTo>
                <a:cubicBezTo>
                  <a:pt x="1348" y="519"/>
                  <a:pt x="1342" y="528"/>
                  <a:pt x="1331" y="538"/>
                </a:cubicBezTo>
                <a:cubicBezTo>
                  <a:pt x="1319" y="548"/>
                  <a:pt x="1311" y="555"/>
                  <a:pt x="1306" y="559"/>
                </a:cubicBezTo>
                <a:cubicBezTo>
                  <a:pt x="1300" y="563"/>
                  <a:pt x="1295" y="576"/>
                  <a:pt x="1288" y="598"/>
                </a:cubicBezTo>
                <a:cubicBezTo>
                  <a:pt x="1282" y="619"/>
                  <a:pt x="1277" y="630"/>
                  <a:pt x="1273" y="630"/>
                </a:cubicBezTo>
                <a:cubicBezTo>
                  <a:pt x="1269" y="630"/>
                  <a:pt x="1267" y="635"/>
                  <a:pt x="1267" y="644"/>
                </a:cubicBezTo>
                <a:cubicBezTo>
                  <a:pt x="1267" y="653"/>
                  <a:pt x="1265" y="659"/>
                  <a:pt x="1260" y="662"/>
                </a:cubicBezTo>
                <a:cubicBezTo>
                  <a:pt x="1256" y="665"/>
                  <a:pt x="1254" y="671"/>
                  <a:pt x="1254" y="679"/>
                </a:cubicBezTo>
                <a:cubicBezTo>
                  <a:pt x="1254" y="688"/>
                  <a:pt x="1250" y="695"/>
                  <a:pt x="1243" y="701"/>
                </a:cubicBezTo>
                <a:cubicBezTo>
                  <a:pt x="1236" y="706"/>
                  <a:pt x="1232" y="715"/>
                  <a:pt x="1232" y="727"/>
                </a:cubicBezTo>
                <a:cubicBezTo>
                  <a:pt x="1232" y="738"/>
                  <a:pt x="1230" y="744"/>
                  <a:pt x="1225" y="744"/>
                </a:cubicBezTo>
                <a:cubicBezTo>
                  <a:pt x="1220" y="744"/>
                  <a:pt x="1218" y="747"/>
                  <a:pt x="1221" y="754"/>
                </a:cubicBezTo>
                <a:cubicBezTo>
                  <a:pt x="1223" y="762"/>
                  <a:pt x="1220" y="766"/>
                  <a:pt x="1209" y="769"/>
                </a:cubicBezTo>
                <a:cubicBezTo>
                  <a:pt x="1203" y="771"/>
                  <a:pt x="1200" y="774"/>
                  <a:pt x="1200" y="777"/>
                </a:cubicBezTo>
                <a:cubicBezTo>
                  <a:pt x="1202" y="779"/>
                  <a:pt x="1200" y="783"/>
                  <a:pt x="1192" y="789"/>
                </a:cubicBezTo>
                <a:cubicBezTo>
                  <a:pt x="1184" y="795"/>
                  <a:pt x="1179" y="804"/>
                  <a:pt x="1177" y="815"/>
                </a:cubicBezTo>
                <a:cubicBezTo>
                  <a:pt x="1175" y="832"/>
                  <a:pt x="1175" y="832"/>
                  <a:pt x="1175" y="832"/>
                </a:cubicBezTo>
                <a:cubicBezTo>
                  <a:pt x="1190" y="817"/>
                  <a:pt x="1190" y="817"/>
                  <a:pt x="1190" y="817"/>
                </a:cubicBezTo>
                <a:cubicBezTo>
                  <a:pt x="1202" y="807"/>
                  <a:pt x="1218" y="795"/>
                  <a:pt x="1238" y="782"/>
                </a:cubicBezTo>
                <a:cubicBezTo>
                  <a:pt x="1259" y="770"/>
                  <a:pt x="1272" y="761"/>
                  <a:pt x="1277" y="757"/>
                </a:cubicBezTo>
                <a:cubicBezTo>
                  <a:pt x="1286" y="750"/>
                  <a:pt x="1303" y="738"/>
                  <a:pt x="1329" y="723"/>
                </a:cubicBezTo>
                <a:cubicBezTo>
                  <a:pt x="1354" y="707"/>
                  <a:pt x="1371" y="699"/>
                  <a:pt x="1379" y="698"/>
                </a:cubicBezTo>
                <a:cubicBezTo>
                  <a:pt x="1389" y="695"/>
                  <a:pt x="1409" y="698"/>
                  <a:pt x="1439" y="705"/>
                </a:cubicBezTo>
                <a:cubicBezTo>
                  <a:pt x="1469" y="713"/>
                  <a:pt x="1488" y="721"/>
                  <a:pt x="1494" y="728"/>
                </a:cubicBezTo>
                <a:cubicBezTo>
                  <a:pt x="1504" y="741"/>
                  <a:pt x="1509" y="751"/>
                  <a:pt x="1507" y="758"/>
                </a:cubicBezTo>
                <a:cubicBezTo>
                  <a:pt x="1505" y="765"/>
                  <a:pt x="1496" y="768"/>
                  <a:pt x="1481" y="765"/>
                </a:cubicBezTo>
                <a:cubicBezTo>
                  <a:pt x="1475" y="765"/>
                  <a:pt x="1470" y="767"/>
                  <a:pt x="1464" y="771"/>
                </a:cubicBezTo>
                <a:cubicBezTo>
                  <a:pt x="1458" y="775"/>
                  <a:pt x="1446" y="777"/>
                  <a:pt x="1427" y="778"/>
                </a:cubicBezTo>
                <a:cubicBezTo>
                  <a:pt x="1400" y="780"/>
                  <a:pt x="1373" y="793"/>
                  <a:pt x="1346" y="819"/>
                </a:cubicBezTo>
                <a:cubicBezTo>
                  <a:pt x="1329" y="834"/>
                  <a:pt x="1329" y="834"/>
                  <a:pt x="1329" y="834"/>
                </a:cubicBezTo>
                <a:cubicBezTo>
                  <a:pt x="1350" y="865"/>
                  <a:pt x="1350" y="865"/>
                  <a:pt x="1350" y="865"/>
                </a:cubicBezTo>
                <a:cubicBezTo>
                  <a:pt x="1364" y="886"/>
                  <a:pt x="1374" y="913"/>
                  <a:pt x="1381" y="946"/>
                </a:cubicBezTo>
                <a:cubicBezTo>
                  <a:pt x="1387" y="979"/>
                  <a:pt x="1391" y="998"/>
                  <a:pt x="1394" y="1003"/>
                </a:cubicBezTo>
                <a:cubicBezTo>
                  <a:pt x="1397" y="1007"/>
                  <a:pt x="1399" y="1021"/>
                  <a:pt x="1400" y="1044"/>
                </a:cubicBezTo>
                <a:cubicBezTo>
                  <a:pt x="1401" y="1067"/>
                  <a:pt x="1405" y="1090"/>
                  <a:pt x="1411" y="1111"/>
                </a:cubicBezTo>
                <a:cubicBezTo>
                  <a:pt x="1418" y="1133"/>
                  <a:pt x="1419" y="1150"/>
                  <a:pt x="1415" y="1160"/>
                </a:cubicBezTo>
                <a:cubicBezTo>
                  <a:pt x="1411" y="1171"/>
                  <a:pt x="1408" y="1207"/>
                  <a:pt x="1406" y="1267"/>
                </a:cubicBezTo>
                <a:cubicBezTo>
                  <a:pt x="1403" y="1328"/>
                  <a:pt x="1399" y="1369"/>
                  <a:pt x="1395" y="1391"/>
                </a:cubicBezTo>
                <a:cubicBezTo>
                  <a:pt x="1390" y="1414"/>
                  <a:pt x="1388" y="1431"/>
                  <a:pt x="1388" y="1444"/>
                </a:cubicBezTo>
                <a:cubicBezTo>
                  <a:pt x="1388" y="1475"/>
                  <a:pt x="1382" y="1498"/>
                  <a:pt x="1371" y="1512"/>
                </a:cubicBezTo>
                <a:cubicBezTo>
                  <a:pt x="1370" y="1513"/>
                  <a:pt x="1368" y="1514"/>
                  <a:pt x="1367" y="1514"/>
                </a:cubicBezTo>
                <a:cubicBezTo>
                  <a:pt x="1363" y="1511"/>
                  <a:pt x="1361" y="1513"/>
                  <a:pt x="1361" y="1519"/>
                </a:cubicBezTo>
                <a:cubicBezTo>
                  <a:pt x="1361" y="1528"/>
                  <a:pt x="1358" y="1544"/>
                  <a:pt x="1352" y="1567"/>
                </a:cubicBezTo>
                <a:cubicBezTo>
                  <a:pt x="1345" y="1590"/>
                  <a:pt x="1341" y="1603"/>
                  <a:pt x="1338" y="1606"/>
                </a:cubicBezTo>
                <a:cubicBezTo>
                  <a:pt x="1333" y="1608"/>
                  <a:pt x="1331" y="1616"/>
                  <a:pt x="1331" y="1630"/>
                </a:cubicBezTo>
                <a:cubicBezTo>
                  <a:pt x="1331" y="1643"/>
                  <a:pt x="1328" y="1651"/>
                  <a:pt x="1324" y="1654"/>
                </a:cubicBezTo>
                <a:cubicBezTo>
                  <a:pt x="1319" y="1657"/>
                  <a:pt x="1310" y="1673"/>
                  <a:pt x="1296" y="1704"/>
                </a:cubicBezTo>
                <a:cubicBezTo>
                  <a:pt x="1282" y="1735"/>
                  <a:pt x="1270" y="1755"/>
                  <a:pt x="1260" y="1765"/>
                </a:cubicBezTo>
                <a:cubicBezTo>
                  <a:pt x="1251" y="1774"/>
                  <a:pt x="1246" y="1782"/>
                  <a:pt x="1246" y="1789"/>
                </a:cubicBezTo>
                <a:cubicBezTo>
                  <a:pt x="1246" y="1795"/>
                  <a:pt x="1236" y="1809"/>
                  <a:pt x="1215" y="1829"/>
                </a:cubicBezTo>
                <a:cubicBezTo>
                  <a:pt x="1195" y="1850"/>
                  <a:pt x="1180" y="1869"/>
                  <a:pt x="1172" y="1887"/>
                </a:cubicBezTo>
                <a:cubicBezTo>
                  <a:pt x="1163" y="1905"/>
                  <a:pt x="1155" y="1916"/>
                  <a:pt x="1148" y="1920"/>
                </a:cubicBezTo>
                <a:cubicBezTo>
                  <a:pt x="1141" y="1923"/>
                  <a:pt x="1139" y="1923"/>
                  <a:pt x="1140" y="1918"/>
                </a:cubicBezTo>
                <a:cubicBezTo>
                  <a:pt x="1140" y="1912"/>
                  <a:pt x="1143" y="1900"/>
                  <a:pt x="1150" y="1881"/>
                </a:cubicBezTo>
                <a:cubicBezTo>
                  <a:pt x="1168" y="1832"/>
                  <a:pt x="1176" y="1800"/>
                  <a:pt x="1175" y="1785"/>
                </a:cubicBezTo>
                <a:cubicBezTo>
                  <a:pt x="1175" y="1784"/>
                  <a:pt x="1178" y="1771"/>
                  <a:pt x="1185" y="1747"/>
                </a:cubicBezTo>
                <a:cubicBezTo>
                  <a:pt x="1192" y="1724"/>
                  <a:pt x="1202" y="1674"/>
                  <a:pt x="1214" y="1598"/>
                </a:cubicBezTo>
                <a:cubicBezTo>
                  <a:pt x="1226" y="1522"/>
                  <a:pt x="1234" y="1472"/>
                  <a:pt x="1238" y="1446"/>
                </a:cubicBezTo>
                <a:cubicBezTo>
                  <a:pt x="1252" y="1371"/>
                  <a:pt x="1261" y="1292"/>
                  <a:pt x="1263" y="1211"/>
                </a:cubicBezTo>
                <a:cubicBezTo>
                  <a:pt x="1266" y="1177"/>
                  <a:pt x="1268" y="1139"/>
                  <a:pt x="1271" y="1098"/>
                </a:cubicBezTo>
                <a:cubicBezTo>
                  <a:pt x="1280" y="958"/>
                  <a:pt x="1282" y="883"/>
                  <a:pt x="1277" y="873"/>
                </a:cubicBezTo>
                <a:cubicBezTo>
                  <a:pt x="1273" y="868"/>
                  <a:pt x="1265" y="870"/>
                  <a:pt x="1254" y="880"/>
                </a:cubicBezTo>
                <a:cubicBezTo>
                  <a:pt x="1242" y="889"/>
                  <a:pt x="1238" y="895"/>
                  <a:pt x="1241" y="898"/>
                </a:cubicBezTo>
                <a:cubicBezTo>
                  <a:pt x="1244" y="900"/>
                  <a:pt x="1240" y="905"/>
                  <a:pt x="1229" y="913"/>
                </a:cubicBezTo>
                <a:cubicBezTo>
                  <a:pt x="1221" y="918"/>
                  <a:pt x="1200" y="937"/>
                  <a:pt x="1167" y="968"/>
                </a:cubicBezTo>
                <a:cubicBezTo>
                  <a:pt x="1134" y="999"/>
                  <a:pt x="1114" y="1020"/>
                  <a:pt x="1107" y="1029"/>
                </a:cubicBezTo>
                <a:cubicBezTo>
                  <a:pt x="1103" y="1034"/>
                  <a:pt x="1095" y="1056"/>
                  <a:pt x="1082" y="1096"/>
                </a:cubicBezTo>
                <a:cubicBezTo>
                  <a:pt x="1069" y="1136"/>
                  <a:pt x="1060" y="1168"/>
                  <a:pt x="1055" y="1194"/>
                </a:cubicBezTo>
                <a:cubicBezTo>
                  <a:pt x="1050" y="1217"/>
                  <a:pt x="1045" y="1232"/>
                  <a:pt x="1040" y="1238"/>
                </a:cubicBezTo>
                <a:cubicBezTo>
                  <a:pt x="1034" y="1245"/>
                  <a:pt x="1025" y="1247"/>
                  <a:pt x="1013" y="1246"/>
                </a:cubicBezTo>
                <a:cubicBezTo>
                  <a:pt x="1002" y="1245"/>
                  <a:pt x="991" y="1240"/>
                  <a:pt x="980" y="1231"/>
                </a:cubicBezTo>
                <a:cubicBezTo>
                  <a:pt x="970" y="1222"/>
                  <a:pt x="960" y="1208"/>
                  <a:pt x="950" y="1189"/>
                </a:cubicBezTo>
                <a:cubicBezTo>
                  <a:pt x="939" y="1171"/>
                  <a:pt x="934" y="1157"/>
                  <a:pt x="934" y="1149"/>
                </a:cubicBezTo>
                <a:cubicBezTo>
                  <a:pt x="934" y="1141"/>
                  <a:pt x="932" y="1134"/>
                  <a:pt x="928" y="1129"/>
                </a:cubicBezTo>
                <a:cubicBezTo>
                  <a:pt x="922" y="1124"/>
                  <a:pt x="917" y="1110"/>
                  <a:pt x="914" y="1088"/>
                </a:cubicBezTo>
                <a:cubicBezTo>
                  <a:pt x="911" y="1066"/>
                  <a:pt x="910" y="1046"/>
                  <a:pt x="911" y="1028"/>
                </a:cubicBezTo>
                <a:cubicBezTo>
                  <a:pt x="912" y="1009"/>
                  <a:pt x="916" y="1000"/>
                  <a:pt x="921" y="1000"/>
                </a:cubicBezTo>
                <a:cubicBezTo>
                  <a:pt x="930" y="1000"/>
                  <a:pt x="972" y="904"/>
                  <a:pt x="1048" y="711"/>
                </a:cubicBezTo>
                <a:cubicBezTo>
                  <a:pt x="1052" y="702"/>
                  <a:pt x="1060" y="684"/>
                  <a:pt x="1073" y="655"/>
                </a:cubicBezTo>
                <a:cubicBezTo>
                  <a:pt x="1103" y="586"/>
                  <a:pt x="1113" y="550"/>
                  <a:pt x="1102" y="546"/>
                </a:cubicBezTo>
                <a:cubicBezTo>
                  <a:pt x="1095" y="546"/>
                  <a:pt x="1091" y="549"/>
                  <a:pt x="1088" y="556"/>
                </a:cubicBezTo>
                <a:cubicBezTo>
                  <a:pt x="1086" y="563"/>
                  <a:pt x="1080" y="567"/>
                  <a:pt x="1071" y="567"/>
                </a:cubicBezTo>
                <a:cubicBezTo>
                  <a:pt x="1064" y="567"/>
                  <a:pt x="1053" y="573"/>
                  <a:pt x="1036" y="584"/>
                </a:cubicBezTo>
                <a:cubicBezTo>
                  <a:pt x="1019" y="596"/>
                  <a:pt x="1006" y="607"/>
                  <a:pt x="996" y="619"/>
                </a:cubicBezTo>
                <a:cubicBezTo>
                  <a:pt x="989" y="626"/>
                  <a:pt x="986" y="630"/>
                  <a:pt x="985" y="630"/>
                </a:cubicBezTo>
                <a:cubicBezTo>
                  <a:pt x="984" y="630"/>
                  <a:pt x="985" y="627"/>
                  <a:pt x="988" y="621"/>
                </a:cubicBezTo>
                <a:cubicBezTo>
                  <a:pt x="992" y="610"/>
                  <a:pt x="993" y="601"/>
                  <a:pt x="993" y="593"/>
                </a:cubicBezTo>
                <a:cubicBezTo>
                  <a:pt x="992" y="584"/>
                  <a:pt x="994" y="580"/>
                  <a:pt x="999" y="580"/>
                </a:cubicBezTo>
                <a:cubicBezTo>
                  <a:pt x="1003" y="580"/>
                  <a:pt x="1007" y="576"/>
                  <a:pt x="1009" y="569"/>
                </a:cubicBezTo>
                <a:cubicBezTo>
                  <a:pt x="1013" y="559"/>
                  <a:pt x="1038" y="530"/>
                  <a:pt x="1084" y="484"/>
                </a:cubicBezTo>
                <a:cubicBezTo>
                  <a:pt x="1116" y="449"/>
                  <a:pt x="1132" y="430"/>
                  <a:pt x="1132" y="425"/>
                </a:cubicBezTo>
                <a:close/>
              </a:path>
            </a:pathLst>
          </a:custGeom>
          <a:solidFill>
            <a:srgbClr val="F8003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xmlns="" id="{B4D5B7F6-B617-4BFA-AF12-3AE38981257D}"/>
              </a:ext>
            </a:extLst>
          </p:cNvPr>
          <p:cNvSpPr>
            <a:spLocks noEditPoints="1"/>
          </p:cNvSpPr>
          <p:nvPr/>
        </p:nvSpPr>
        <p:spPr bwMode="auto">
          <a:xfrm>
            <a:off x="3381679" y="2785832"/>
            <a:ext cx="1227346" cy="1039143"/>
          </a:xfrm>
          <a:custGeom>
            <a:avLst/>
            <a:gdLst>
              <a:gd name="T0" fmla="*/ 373 w 996"/>
              <a:gd name="T1" fmla="*/ 101 h 844"/>
              <a:gd name="T2" fmla="*/ 385 w 996"/>
              <a:gd name="T3" fmla="*/ 221 h 844"/>
              <a:gd name="T4" fmla="*/ 507 w 996"/>
              <a:gd name="T5" fmla="*/ 339 h 844"/>
              <a:gd name="T6" fmla="*/ 613 w 996"/>
              <a:gd name="T7" fmla="*/ 338 h 844"/>
              <a:gd name="T8" fmla="*/ 612 w 996"/>
              <a:gd name="T9" fmla="*/ 208 h 844"/>
              <a:gd name="T10" fmla="*/ 778 w 996"/>
              <a:gd name="T11" fmla="*/ 290 h 844"/>
              <a:gd name="T12" fmla="*/ 680 w 996"/>
              <a:gd name="T13" fmla="*/ 367 h 844"/>
              <a:gd name="T14" fmla="*/ 728 w 996"/>
              <a:gd name="T15" fmla="*/ 427 h 844"/>
              <a:gd name="T16" fmla="*/ 778 w 996"/>
              <a:gd name="T17" fmla="*/ 431 h 844"/>
              <a:gd name="T18" fmla="*/ 757 w 996"/>
              <a:gd name="T19" fmla="*/ 542 h 844"/>
              <a:gd name="T20" fmla="*/ 815 w 996"/>
              <a:gd name="T21" fmla="*/ 464 h 844"/>
              <a:gd name="T22" fmla="*/ 863 w 996"/>
              <a:gd name="T23" fmla="*/ 374 h 844"/>
              <a:gd name="T24" fmla="*/ 860 w 996"/>
              <a:gd name="T25" fmla="*/ 511 h 844"/>
              <a:gd name="T26" fmla="*/ 860 w 996"/>
              <a:gd name="T27" fmla="*/ 730 h 844"/>
              <a:gd name="T28" fmla="*/ 963 w 996"/>
              <a:gd name="T29" fmla="*/ 768 h 844"/>
              <a:gd name="T30" fmla="*/ 851 w 996"/>
              <a:gd name="T31" fmla="*/ 843 h 844"/>
              <a:gd name="T32" fmla="*/ 641 w 996"/>
              <a:gd name="T33" fmla="*/ 815 h 844"/>
              <a:gd name="T34" fmla="*/ 420 w 996"/>
              <a:gd name="T35" fmla="*/ 705 h 844"/>
              <a:gd name="T36" fmla="*/ 196 w 996"/>
              <a:gd name="T37" fmla="*/ 629 h 844"/>
              <a:gd name="T38" fmla="*/ 83 w 996"/>
              <a:gd name="T39" fmla="*/ 714 h 844"/>
              <a:gd name="T40" fmla="*/ 5 w 996"/>
              <a:gd name="T41" fmla="*/ 689 h 844"/>
              <a:gd name="T42" fmla="*/ 130 w 996"/>
              <a:gd name="T43" fmla="*/ 565 h 844"/>
              <a:gd name="T44" fmla="*/ 280 w 996"/>
              <a:gd name="T45" fmla="*/ 446 h 844"/>
              <a:gd name="T46" fmla="*/ 47 w 996"/>
              <a:gd name="T47" fmla="*/ 493 h 844"/>
              <a:gd name="T48" fmla="*/ 69 w 996"/>
              <a:gd name="T49" fmla="*/ 425 h 844"/>
              <a:gd name="T50" fmla="*/ 253 w 996"/>
              <a:gd name="T51" fmla="*/ 369 h 844"/>
              <a:gd name="T52" fmla="*/ 276 w 996"/>
              <a:gd name="T53" fmla="*/ 311 h 844"/>
              <a:gd name="T54" fmla="*/ 208 w 996"/>
              <a:gd name="T55" fmla="*/ 211 h 844"/>
              <a:gd name="T56" fmla="*/ 243 w 996"/>
              <a:gd name="T57" fmla="*/ 198 h 844"/>
              <a:gd name="T58" fmla="*/ 299 w 996"/>
              <a:gd name="T59" fmla="*/ 500 h 844"/>
              <a:gd name="T60" fmla="*/ 268 w 996"/>
              <a:gd name="T61" fmla="*/ 603 h 844"/>
              <a:gd name="T62" fmla="*/ 280 w 996"/>
              <a:gd name="T63" fmla="*/ 548 h 844"/>
              <a:gd name="T64" fmla="*/ 492 w 996"/>
              <a:gd name="T65" fmla="*/ 355 h 844"/>
              <a:gd name="T66" fmla="*/ 359 w 996"/>
              <a:gd name="T67" fmla="*/ 394 h 844"/>
              <a:gd name="T68" fmla="*/ 408 w 996"/>
              <a:gd name="T69" fmla="*/ 435 h 844"/>
              <a:gd name="T70" fmla="*/ 367 w 996"/>
              <a:gd name="T71" fmla="*/ 588 h 844"/>
              <a:gd name="T72" fmla="*/ 578 w 996"/>
              <a:gd name="T73" fmla="*/ 718 h 844"/>
              <a:gd name="T74" fmla="*/ 796 w 996"/>
              <a:gd name="T75" fmla="*/ 750 h 844"/>
              <a:gd name="T76" fmla="*/ 731 w 996"/>
              <a:gd name="T77" fmla="*/ 638 h 844"/>
              <a:gd name="T78" fmla="*/ 688 w 996"/>
              <a:gd name="T79" fmla="*/ 553 h 844"/>
              <a:gd name="T80" fmla="*/ 608 w 996"/>
              <a:gd name="T81" fmla="*/ 588 h 844"/>
              <a:gd name="T82" fmla="*/ 668 w 996"/>
              <a:gd name="T83" fmla="*/ 461 h 844"/>
              <a:gd name="T84" fmla="*/ 545 w 996"/>
              <a:gd name="T85" fmla="*/ 571 h 844"/>
              <a:gd name="T86" fmla="*/ 495 w 996"/>
              <a:gd name="T87" fmla="*/ 492 h 844"/>
              <a:gd name="T88" fmla="*/ 506 w 996"/>
              <a:gd name="T89" fmla="*/ 418 h 844"/>
              <a:gd name="T90" fmla="*/ 508 w 996"/>
              <a:gd name="T91" fmla="*/ 374 h 844"/>
              <a:gd name="T92" fmla="*/ 361 w 996"/>
              <a:gd name="T93" fmla="*/ 472 h 844"/>
              <a:gd name="T94" fmla="*/ 578 w 996"/>
              <a:gd name="T95" fmla="*/ 387 h 844"/>
              <a:gd name="T96" fmla="*/ 641 w 996"/>
              <a:gd name="T97" fmla="*/ 378 h 844"/>
              <a:gd name="T98" fmla="*/ 559 w 996"/>
              <a:gd name="T99" fmla="*/ 444 h 844"/>
              <a:gd name="T100" fmla="*/ 626 w 996"/>
              <a:gd name="T101" fmla="*/ 435 h 844"/>
              <a:gd name="T102" fmla="*/ 675 w 996"/>
              <a:gd name="T103" fmla="*/ 320 h 844"/>
              <a:gd name="T104" fmla="*/ 745 w 996"/>
              <a:gd name="T105" fmla="*/ 176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6" h="844">
                <a:moveTo>
                  <a:pt x="315" y="35"/>
                </a:moveTo>
                <a:cubicBezTo>
                  <a:pt x="313" y="16"/>
                  <a:pt x="313" y="6"/>
                  <a:pt x="317" y="3"/>
                </a:cubicBezTo>
                <a:cubicBezTo>
                  <a:pt x="321" y="1"/>
                  <a:pt x="325" y="0"/>
                  <a:pt x="329" y="0"/>
                </a:cubicBezTo>
                <a:cubicBezTo>
                  <a:pt x="338" y="0"/>
                  <a:pt x="347" y="10"/>
                  <a:pt x="356" y="31"/>
                </a:cubicBezTo>
                <a:cubicBezTo>
                  <a:pt x="365" y="53"/>
                  <a:pt x="371" y="76"/>
                  <a:pt x="373" y="101"/>
                </a:cubicBezTo>
                <a:cubicBezTo>
                  <a:pt x="376" y="134"/>
                  <a:pt x="385" y="156"/>
                  <a:pt x="398" y="167"/>
                </a:cubicBezTo>
                <a:cubicBezTo>
                  <a:pt x="402" y="170"/>
                  <a:pt x="405" y="171"/>
                  <a:pt x="405" y="170"/>
                </a:cubicBezTo>
                <a:cubicBezTo>
                  <a:pt x="405" y="168"/>
                  <a:pt x="409" y="172"/>
                  <a:pt x="418" y="181"/>
                </a:cubicBezTo>
                <a:cubicBezTo>
                  <a:pt x="435" y="198"/>
                  <a:pt x="432" y="209"/>
                  <a:pt x="409" y="213"/>
                </a:cubicBezTo>
                <a:cubicBezTo>
                  <a:pt x="398" y="215"/>
                  <a:pt x="390" y="218"/>
                  <a:pt x="385" y="221"/>
                </a:cubicBezTo>
                <a:cubicBezTo>
                  <a:pt x="378" y="226"/>
                  <a:pt x="376" y="252"/>
                  <a:pt x="377" y="297"/>
                </a:cubicBezTo>
                <a:cubicBezTo>
                  <a:pt x="378" y="314"/>
                  <a:pt x="378" y="314"/>
                  <a:pt x="378" y="314"/>
                </a:cubicBezTo>
                <a:cubicBezTo>
                  <a:pt x="423" y="314"/>
                  <a:pt x="423" y="314"/>
                  <a:pt x="423" y="314"/>
                </a:cubicBezTo>
                <a:cubicBezTo>
                  <a:pt x="467" y="315"/>
                  <a:pt x="492" y="322"/>
                  <a:pt x="500" y="337"/>
                </a:cubicBezTo>
                <a:cubicBezTo>
                  <a:pt x="503" y="342"/>
                  <a:pt x="505" y="342"/>
                  <a:pt x="507" y="339"/>
                </a:cubicBezTo>
                <a:cubicBezTo>
                  <a:pt x="511" y="333"/>
                  <a:pt x="519" y="332"/>
                  <a:pt x="529" y="337"/>
                </a:cubicBezTo>
                <a:cubicBezTo>
                  <a:pt x="540" y="342"/>
                  <a:pt x="545" y="348"/>
                  <a:pt x="545" y="356"/>
                </a:cubicBezTo>
                <a:cubicBezTo>
                  <a:pt x="545" y="362"/>
                  <a:pt x="546" y="364"/>
                  <a:pt x="547" y="364"/>
                </a:cubicBezTo>
                <a:cubicBezTo>
                  <a:pt x="548" y="364"/>
                  <a:pt x="558" y="360"/>
                  <a:pt x="577" y="351"/>
                </a:cubicBezTo>
                <a:cubicBezTo>
                  <a:pt x="597" y="342"/>
                  <a:pt x="609" y="338"/>
                  <a:pt x="613" y="338"/>
                </a:cubicBezTo>
                <a:cubicBezTo>
                  <a:pt x="623" y="338"/>
                  <a:pt x="624" y="326"/>
                  <a:pt x="616" y="302"/>
                </a:cubicBezTo>
                <a:cubicBezTo>
                  <a:pt x="601" y="260"/>
                  <a:pt x="588" y="228"/>
                  <a:pt x="579" y="207"/>
                </a:cubicBezTo>
                <a:cubicBezTo>
                  <a:pt x="567" y="181"/>
                  <a:pt x="565" y="167"/>
                  <a:pt x="574" y="165"/>
                </a:cubicBezTo>
                <a:cubicBezTo>
                  <a:pt x="579" y="163"/>
                  <a:pt x="584" y="164"/>
                  <a:pt x="589" y="170"/>
                </a:cubicBezTo>
                <a:cubicBezTo>
                  <a:pt x="594" y="176"/>
                  <a:pt x="601" y="189"/>
                  <a:pt x="612" y="208"/>
                </a:cubicBezTo>
                <a:cubicBezTo>
                  <a:pt x="625" y="233"/>
                  <a:pt x="637" y="251"/>
                  <a:pt x="647" y="261"/>
                </a:cubicBezTo>
                <a:cubicBezTo>
                  <a:pt x="656" y="271"/>
                  <a:pt x="668" y="278"/>
                  <a:pt x="681" y="281"/>
                </a:cubicBezTo>
                <a:cubicBezTo>
                  <a:pt x="696" y="285"/>
                  <a:pt x="714" y="286"/>
                  <a:pt x="734" y="285"/>
                </a:cubicBezTo>
                <a:cubicBezTo>
                  <a:pt x="754" y="283"/>
                  <a:pt x="765" y="284"/>
                  <a:pt x="767" y="286"/>
                </a:cubicBezTo>
                <a:cubicBezTo>
                  <a:pt x="769" y="288"/>
                  <a:pt x="772" y="290"/>
                  <a:pt x="778" y="290"/>
                </a:cubicBezTo>
                <a:cubicBezTo>
                  <a:pt x="783" y="290"/>
                  <a:pt x="789" y="292"/>
                  <a:pt x="796" y="298"/>
                </a:cubicBezTo>
                <a:cubicBezTo>
                  <a:pt x="810" y="309"/>
                  <a:pt x="803" y="320"/>
                  <a:pt x="777" y="329"/>
                </a:cubicBezTo>
                <a:cubicBezTo>
                  <a:pt x="764" y="333"/>
                  <a:pt x="745" y="339"/>
                  <a:pt x="721" y="345"/>
                </a:cubicBezTo>
                <a:cubicBezTo>
                  <a:pt x="700" y="350"/>
                  <a:pt x="688" y="353"/>
                  <a:pt x="684" y="355"/>
                </a:cubicBezTo>
                <a:cubicBezTo>
                  <a:pt x="681" y="356"/>
                  <a:pt x="680" y="360"/>
                  <a:pt x="680" y="367"/>
                </a:cubicBezTo>
                <a:cubicBezTo>
                  <a:pt x="681" y="375"/>
                  <a:pt x="684" y="384"/>
                  <a:pt x="690" y="395"/>
                </a:cubicBezTo>
                <a:cubicBezTo>
                  <a:pt x="695" y="405"/>
                  <a:pt x="700" y="417"/>
                  <a:pt x="703" y="430"/>
                </a:cubicBezTo>
                <a:cubicBezTo>
                  <a:pt x="707" y="442"/>
                  <a:pt x="710" y="448"/>
                  <a:pt x="713" y="448"/>
                </a:cubicBezTo>
                <a:cubicBezTo>
                  <a:pt x="715" y="448"/>
                  <a:pt x="716" y="447"/>
                  <a:pt x="716" y="445"/>
                </a:cubicBezTo>
                <a:cubicBezTo>
                  <a:pt x="716" y="443"/>
                  <a:pt x="720" y="437"/>
                  <a:pt x="728" y="427"/>
                </a:cubicBezTo>
                <a:cubicBezTo>
                  <a:pt x="736" y="417"/>
                  <a:pt x="744" y="408"/>
                  <a:pt x="752" y="399"/>
                </a:cubicBezTo>
                <a:cubicBezTo>
                  <a:pt x="760" y="391"/>
                  <a:pt x="768" y="387"/>
                  <a:pt x="776" y="387"/>
                </a:cubicBezTo>
                <a:cubicBezTo>
                  <a:pt x="780" y="387"/>
                  <a:pt x="783" y="388"/>
                  <a:pt x="785" y="390"/>
                </a:cubicBezTo>
                <a:cubicBezTo>
                  <a:pt x="786" y="391"/>
                  <a:pt x="787" y="396"/>
                  <a:pt x="787" y="403"/>
                </a:cubicBezTo>
                <a:cubicBezTo>
                  <a:pt x="787" y="414"/>
                  <a:pt x="784" y="423"/>
                  <a:pt x="778" y="431"/>
                </a:cubicBezTo>
                <a:cubicBezTo>
                  <a:pt x="772" y="438"/>
                  <a:pt x="769" y="443"/>
                  <a:pt x="769" y="445"/>
                </a:cubicBezTo>
                <a:cubicBezTo>
                  <a:pt x="769" y="447"/>
                  <a:pt x="764" y="457"/>
                  <a:pt x="752" y="475"/>
                </a:cubicBezTo>
                <a:cubicBezTo>
                  <a:pt x="740" y="492"/>
                  <a:pt x="736" y="501"/>
                  <a:pt x="738" y="503"/>
                </a:cubicBezTo>
                <a:cubicBezTo>
                  <a:pt x="741" y="504"/>
                  <a:pt x="743" y="509"/>
                  <a:pt x="745" y="516"/>
                </a:cubicBezTo>
                <a:cubicBezTo>
                  <a:pt x="746" y="524"/>
                  <a:pt x="750" y="532"/>
                  <a:pt x="757" y="542"/>
                </a:cubicBezTo>
                <a:cubicBezTo>
                  <a:pt x="764" y="552"/>
                  <a:pt x="769" y="557"/>
                  <a:pt x="772" y="556"/>
                </a:cubicBezTo>
                <a:cubicBezTo>
                  <a:pt x="774" y="555"/>
                  <a:pt x="777" y="552"/>
                  <a:pt x="781" y="545"/>
                </a:cubicBezTo>
                <a:cubicBezTo>
                  <a:pt x="784" y="538"/>
                  <a:pt x="790" y="527"/>
                  <a:pt x="797" y="511"/>
                </a:cubicBezTo>
                <a:cubicBezTo>
                  <a:pt x="805" y="496"/>
                  <a:pt x="808" y="487"/>
                  <a:pt x="808" y="483"/>
                </a:cubicBezTo>
                <a:cubicBezTo>
                  <a:pt x="808" y="480"/>
                  <a:pt x="810" y="474"/>
                  <a:pt x="815" y="464"/>
                </a:cubicBezTo>
                <a:cubicBezTo>
                  <a:pt x="819" y="455"/>
                  <a:pt x="824" y="444"/>
                  <a:pt x="829" y="431"/>
                </a:cubicBezTo>
                <a:cubicBezTo>
                  <a:pt x="835" y="417"/>
                  <a:pt x="841" y="403"/>
                  <a:pt x="846" y="388"/>
                </a:cubicBezTo>
                <a:cubicBezTo>
                  <a:pt x="851" y="373"/>
                  <a:pt x="855" y="363"/>
                  <a:pt x="859" y="358"/>
                </a:cubicBezTo>
                <a:cubicBezTo>
                  <a:pt x="862" y="354"/>
                  <a:pt x="864" y="355"/>
                  <a:pt x="864" y="361"/>
                </a:cubicBezTo>
                <a:cubicBezTo>
                  <a:pt x="864" y="363"/>
                  <a:pt x="863" y="368"/>
                  <a:pt x="863" y="374"/>
                </a:cubicBezTo>
                <a:cubicBezTo>
                  <a:pt x="862" y="388"/>
                  <a:pt x="863" y="395"/>
                  <a:pt x="865" y="395"/>
                </a:cubicBezTo>
                <a:cubicBezTo>
                  <a:pt x="868" y="395"/>
                  <a:pt x="868" y="406"/>
                  <a:pt x="866" y="426"/>
                </a:cubicBezTo>
                <a:cubicBezTo>
                  <a:pt x="864" y="447"/>
                  <a:pt x="863" y="461"/>
                  <a:pt x="865" y="468"/>
                </a:cubicBezTo>
                <a:cubicBezTo>
                  <a:pt x="866" y="475"/>
                  <a:pt x="865" y="483"/>
                  <a:pt x="862" y="492"/>
                </a:cubicBezTo>
                <a:cubicBezTo>
                  <a:pt x="858" y="501"/>
                  <a:pt x="858" y="508"/>
                  <a:pt x="860" y="511"/>
                </a:cubicBezTo>
                <a:cubicBezTo>
                  <a:pt x="863" y="514"/>
                  <a:pt x="864" y="537"/>
                  <a:pt x="865" y="579"/>
                </a:cubicBezTo>
                <a:cubicBezTo>
                  <a:pt x="865" y="620"/>
                  <a:pt x="867" y="644"/>
                  <a:pt x="870" y="650"/>
                </a:cubicBezTo>
                <a:cubicBezTo>
                  <a:pt x="873" y="655"/>
                  <a:pt x="873" y="664"/>
                  <a:pt x="872" y="677"/>
                </a:cubicBezTo>
                <a:cubicBezTo>
                  <a:pt x="871" y="691"/>
                  <a:pt x="869" y="702"/>
                  <a:pt x="865" y="712"/>
                </a:cubicBezTo>
                <a:cubicBezTo>
                  <a:pt x="863" y="716"/>
                  <a:pt x="862" y="722"/>
                  <a:pt x="860" y="730"/>
                </a:cubicBezTo>
                <a:cubicBezTo>
                  <a:pt x="858" y="736"/>
                  <a:pt x="858" y="739"/>
                  <a:pt x="860" y="741"/>
                </a:cubicBezTo>
                <a:cubicBezTo>
                  <a:pt x="861" y="743"/>
                  <a:pt x="864" y="744"/>
                  <a:pt x="869" y="746"/>
                </a:cubicBezTo>
                <a:cubicBezTo>
                  <a:pt x="877" y="747"/>
                  <a:pt x="888" y="750"/>
                  <a:pt x="901" y="754"/>
                </a:cubicBezTo>
                <a:cubicBezTo>
                  <a:pt x="914" y="758"/>
                  <a:pt x="927" y="760"/>
                  <a:pt x="939" y="762"/>
                </a:cubicBezTo>
                <a:cubicBezTo>
                  <a:pt x="951" y="763"/>
                  <a:pt x="959" y="765"/>
                  <a:pt x="963" y="768"/>
                </a:cubicBezTo>
                <a:cubicBezTo>
                  <a:pt x="967" y="771"/>
                  <a:pt x="972" y="773"/>
                  <a:pt x="979" y="775"/>
                </a:cubicBezTo>
                <a:cubicBezTo>
                  <a:pt x="985" y="777"/>
                  <a:pt x="990" y="784"/>
                  <a:pt x="993" y="794"/>
                </a:cubicBezTo>
                <a:cubicBezTo>
                  <a:pt x="996" y="805"/>
                  <a:pt x="996" y="814"/>
                  <a:pt x="991" y="820"/>
                </a:cubicBezTo>
                <a:cubicBezTo>
                  <a:pt x="987" y="827"/>
                  <a:pt x="973" y="831"/>
                  <a:pt x="949" y="835"/>
                </a:cubicBezTo>
                <a:cubicBezTo>
                  <a:pt x="904" y="840"/>
                  <a:pt x="872" y="843"/>
                  <a:pt x="851" y="843"/>
                </a:cubicBezTo>
                <a:cubicBezTo>
                  <a:pt x="830" y="844"/>
                  <a:pt x="802" y="842"/>
                  <a:pt x="767" y="839"/>
                </a:cubicBezTo>
                <a:cubicBezTo>
                  <a:pt x="738" y="835"/>
                  <a:pt x="723" y="836"/>
                  <a:pt x="722" y="839"/>
                </a:cubicBezTo>
                <a:cubicBezTo>
                  <a:pt x="721" y="843"/>
                  <a:pt x="719" y="843"/>
                  <a:pt x="717" y="840"/>
                </a:cubicBezTo>
                <a:cubicBezTo>
                  <a:pt x="715" y="836"/>
                  <a:pt x="705" y="833"/>
                  <a:pt x="688" y="830"/>
                </a:cubicBezTo>
                <a:cubicBezTo>
                  <a:pt x="671" y="827"/>
                  <a:pt x="655" y="822"/>
                  <a:pt x="641" y="815"/>
                </a:cubicBezTo>
                <a:cubicBezTo>
                  <a:pt x="628" y="808"/>
                  <a:pt x="620" y="805"/>
                  <a:pt x="618" y="808"/>
                </a:cubicBezTo>
                <a:cubicBezTo>
                  <a:pt x="616" y="810"/>
                  <a:pt x="613" y="809"/>
                  <a:pt x="609" y="804"/>
                </a:cubicBezTo>
                <a:cubicBezTo>
                  <a:pt x="605" y="798"/>
                  <a:pt x="589" y="789"/>
                  <a:pt x="560" y="774"/>
                </a:cubicBezTo>
                <a:cubicBezTo>
                  <a:pt x="531" y="760"/>
                  <a:pt x="507" y="748"/>
                  <a:pt x="488" y="737"/>
                </a:cubicBezTo>
                <a:cubicBezTo>
                  <a:pt x="469" y="727"/>
                  <a:pt x="446" y="716"/>
                  <a:pt x="420" y="705"/>
                </a:cubicBezTo>
                <a:cubicBezTo>
                  <a:pt x="393" y="694"/>
                  <a:pt x="379" y="687"/>
                  <a:pt x="376" y="685"/>
                </a:cubicBezTo>
                <a:cubicBezTo>
                  <a:pt x="372" y="683"/>
                  <a:pt x="358" y="677"/>
                  <a:pt x="331" y="666"/>
                </a:cubicBezTo>
                <a:cubicBezTo>
                  <a:pt x="304" y="656"/>
                  <a:pt x="285" y="649"/>
                  <a:pt x="275" y="646"/>
                </a:cubicBezTo>
                <a:cubicBezTo>
                  <a:pt x="263" y="643"/>
                  <a:pt x="253" y="639"/>
                  <a:pt x="243" y="635"/>
                </a:cubicBezTo>
                <a:cubicBezTo>
                  <a:pt x="234" y="631"/>
                  <a:pt x="218" y="629"/>
                  <a:pt x="196" y="629"/>
                </a:cubicBezTo>
                <a:cubicBezTo>
                  <a:pt x="163" y="629"/>
                  <a:pt x="163" y="629"/>
                  <a:pt x="163" y="629"/>
                </a:cubicBezTo>
                <a:cubicBezTo>
                  <a:pt x="144" y="649"/>
                  <a:pt x="144" y="649"/>
                  <a:pt x="144" y="649"/>
                </a:cubicBezTo>
                <a:cubicBezTo>
                  <a:pt x="131" y="663"/>
                  <a:pt x="120" y="676"/>
                  <a:pt x="109" y="688"/>
                </a:cubicBezTo>
                <a:cubicBezTo>
                  <a:pt x="98" y="700"/>
                  <a:pt x="92" y="707"/>
                  <a:pt x="92" y="709"/>
                </a:cubicBezTo>
                <a:cubicBezTo>
                  <a:pt x="92" y="711"/>
                  <a:pt x="89" y="713"/>
                  <a:pt x="83" y="714"/>
                </a:cubicBezTo>
                <a:cubicBezTo>
                  <a:pt x="78" y="716"/>
                  <a:pt x="75" y="718"/>
                  <a:pt x="75" y="721"/>
                </a:cubicBezTo>
                <a:cubicBezTo>
                  <a:pt x="75" y="725"/>
                  <a:pt x="64" y="737"/>
                  <a:pt x="41" y="757"/>
                </a:cubicBezTo>
                <a:cubicBezTo>
                  <a:pt x="33" y="763"/>
                  <a:pt x="29" y="766"/>
                  <a:pt x="27" y="767"/>
                </a:cubicBezTo>
                <a:cubicBezTo>
                  <a:pt x="25" y="767"/>
                  <a:pt x="23" y="765"/>
                  <a:pt x="18" y="761"/>
                </a:cubicBezTo>
                <a:cubicBezTo>
                  <a:pt x="4" y="747"/>
                  <a:pt x="0" y="723"/>
                  <a:pt x="5" y="689"/>
                </a:cubicBezTo>
                <a:cubicBezTo>
                  <a:pt x="7" y="676"/>
                  <a:pt x="9" y="667"/>
                  <a:pt x="11" y="663"/>
                </a:cubicBezTo>
                <a:cubicBezTo>
                  <a:pt x="13" y="658"/>
                  <a:pt x="17" y="654"/>
                  <a:pt x="23" y="650"/>
                </a:cubicBezTo>
                <a:cubicBezTo>
                  <a:pt x="31" y="644"/>
                  <a:pt x="36" y="641"/>
                  <a:pt x="38" y="641"/>
                </a:cubicBezTo>
                <a:cubicBezTo>
                  <a:pt x="40" y="641"/>
                  <a:pt x="55" y="630"/>
                  <a:pt x="82" y="607"/>
                </a:cubicBezTo>
                <a:cubicBezTo>
                  <a:pt x="109" y="585"/>
                  <a:pt x="125" y="571"/>
                  <a:pt x="130" y="565"/>
                </a:cubicBezTo>
                <a:cubicBezTo>
                  <a:pt x="132" y="563"/>
                  <a:pt x="144" y="552"/>
                  <a:pt x="165" y="533"/>
                </a:cubicBezTo>
                <a:cubicBezTo>
                  <a:pt x="187" y="514"/>
                  <a:pt x="200" y="503"/>
                  <a:pt x="205" y="500"/>
                </a:cubicBezTo>
                <a:cubicBezTo>
                  <a:pt x="208" y="498"/>
                  <a:pt x="214" y="492"/>
                  <a:pt x="224" y="484"/>
                </a:cubicBezTo>
                <a:cubicBezTo>
                  <a:pt x="235" y="475"/>
                  <a:pt x="242" y="470"/>
                  <a:pt x="246" y="469"/>
                </a:cubicBezTo>
                <a:cubicBezTo>
                  <a:pt x="252" y="466"/>
                  <a:pt x="263" y="459"/>
                  <a:pt x="280" y="446"/>
                </a:cubicBezTo>
                <a:cubicBezTo>
                  <a:pt x="297" y="433"/>
                  <a:pt x="306" y="426"/>
                  <a:pt x="306" y="423"/>
                </a:cubicBezTo>
                <a:cubicBezTo>
                  <a:pt x="307" y="421"/>
                  <a:pt x="306" y="420"/>
                  <a:pt x="303" y="421"/>
                </a:cubicBezTo>
                <a:cubicBezTo>
                  <a:pt x="298" y="422"/>
                  <a:pt x="282" y="428"/>
                  <a:pt x="257" y="439"/>
                </a:cubicBezTo>
                <a:cubicBezTo>
                  <a:pt x="193" y="469"/>
                  <a:pt x="138" y="486"/>
                  <a:pt x="91" y="490"/>
                </a:cubicBezTo>
                <a:cubicBezTo>
                  <a:pt x="69" y="493"/>
                  <a:pt x="54" y="493"/>
                  <a:pt x="47" y="493"/>
                </a:cubicBezTo>
                <a:cubicBezTo>
                  <a:pt x="40" y="492"/>
                  <a:pt x="34" y="489"/>
                  <a:pt x="29" y="483"/>
                </a:cubicBezTo>
                <a:cubicBezTo>
                  <a:pt x="21" y="477"/>
                  <a:pt x="18" y="467"/>
                  <a:pt x="18" y="456"/>
                </a:cubicBezTo>
                <a:cubicBezTo>
                  <a:pt x="19" y="446"/>
                  <a:pt x="22" y="439"/>
                  <a:pt x="27" y="435"/>
                </a:cubicBezTo>
                <a:cubicBezTo>
                  <a:pt x="32" y="431"/>
                  <a:pt x="42" y="428"/>
                  <a:pt x="56" y="425"/>
                </a:cubicBezTo>
                <a:cubicBezTo>
                  <a:pt x="65" y="423"/>
                  <a:pt x="69" y="423"/>
                  <a:pt x="69" y="425"/>
                </a:cubicBezTo>
                <a:cubicBezTo>
                  <a:pt x="69" y="426"/>
                  <a:pt x="68" y="427"/>
                  <a:pt x="67" y="428"/>
                </a:cubicBezTo>
                <a:cubicBezTo>
                  <a:pt x="56" y="441"/>
                  <a:pt x="77" y="440"/>
                  <a:pt x="131" y="425"/>
                </a:cubicBezTo>
                <a:cubicBezTo>
                  <a:pt x="143" y="422"/>
                  <a:pt x="167" y="413"/>
                  <a:pt x="201" y="399"/>
                </a:cubicBezTo>
                <a:cubicBezTo>
                  <a:pt x="235" y="385"/>
                  <a:pt x="254" y="376"/>
                  <a:pt x="257" y="373"/>
                </a:cubicBezTo>
                <a:cubicBezTo>
                  <a:pt x="259" y="371"/>
                  <a:pt x="257" y="370"/>
                  <a:pt x="253" y="369"/>
                </a:cubicBezTo>
                <a:cubicBezTo>
                  <a:pt x="248" y="368"/>
                  <a:pt x="241" y="368"/>
                  <a:pt x="233" y="369"/>
                </a:cubicBezTo>
                <a:cubicBezTo>
                  <a:pt x="228" y="369"/>
                  <a:pt x="225" y="367"/>
                  <a:pt x="223" y="363"/>
                </a:cubicBezTo>
                <a:cubicBezTo>
                  <a:pt x="221" y="361"/>
                  <a:pt x="222" y="357"/>
                  <a:pt x="224" y="353"/>
                </a:cubicBezTo>
                <a:cubicBezTo>
                  <a:pt x="227" y="349"/>
                  <a:pt x="231" y="347"/>
                  <a:pt x="235" y="347"/>
                </a:cubicBezTo>
                <a:cubicBezTo>
                  <a:pt x="241" y="347"/>
                  <a:pt x="255" y="335"/>
                  <a:pt x="276" y="311"/>
                </a:cubicBezTo>
                <a:cubicBezTo>
                  <a:pt x="282" y="304"/>
                  <a:pt x="287" y="294"/>
                  <a:pt x="288" y="281"/>
                </a:cubicBezTo>
                <a:cubicBezTo>
                  <a:pt x="289" y="273"/>
                  <a:pt x="288" y="267"/>
                  <a:pt x="287" y="266"/>
                </a:cubicBezTo>
                <a:cubicBezTo>
                  <a:pt x="286" y="265"/>
                  <a:pt x="283" y="264"/>
                  <a:pt x="278" y="264"/>
                </a:cubicBezTo>
                <a:cubicBezTo>
                  <a:pt x="263" y="264"/>
                  <a:pt x="249" y="259"/>
                  <a:pt x="235" y="248"/>
                </a:cubicBezTo>
                <a:cubicBezTo>
                  <a:pt x="221" y="237"/>
                  <a:pt x="212" y="224"/>
                  <a:pt x="208" y="211"/>
                </a:cubicBezTo>
                <a:cubicBezTo>
                  <a:pt x="205" y="201"/>
                  <a:pt x="204" y="195"/>
                  <a:pt x="205" y="192"/>
                </a:cubicBezTo>
                <a:cubicBezTo>
                  <a:pt x="206" y="190"/>
                  <a:pt x="211" y="184"/>
                  <a:pt x="219" y="176"/>
                </a:cubicBezTo>
                <a:cubicBezTo>
                  <a:pt x="235" y="161"/>
                  <a:pt x="235" y="161"/>
                  <a:pt x="235" y="161"/>
                </a:cubicBezTo>
                <a:cubicBezTo>
                  <a:pt x="239" y="179"/>
                  <a:pt x="239" y="179"/>
                  <a:pt x="239" y="179"/>
                </a:cubicBezTo>
                <a:cubicBezTo>
                  <a:pt x="243" y="198"/>
                  <a:pt x="243" y="198"/>
                  <a:pt x="243" y="198"/>
                </a:cubicBezTo>
                <a:cubicBezTo>
                  <a:pt x="262" y="195"/>
                  <a:pt x="262" y="195"/>
                  <a:pt x="262" y="195"/>
                </a:cubicBezTo>
                <a:cubicBezTo>
                  <a:pt x="292" y="191"/>
                  <a:pt x="307" y="179"/>
                  <a:pt x="308" y="159"/>
                </a:cubicBezTo>
                <a:cubicBezTo>
                  <a:pt x="310" y="136"/>
                  <a:pt x="312" y="113"/>
                  <a:pt x="316" y="90"/>
                </a:cubicBezTo>
                <a:cubicBezTo>
                  <a:pt x="318" y="72"/>
                  <a:pt x="317" y="54"/>
                  <a:pt x="315" y="35"/>
                </a:cubicBezTo>
                <a:close/>
                <a:moveTo>
                  <a:pt x="299" y="500"/>
                </a:moveTo>
                <a:cubicBezTo>
                  <a:pt x="299" y="490"/>
                  <a:pt x="282" y="500"/>
                  <a:pt x="248" y="528"/>
                </a:cubicBezTo>
                <a:cubicBezTo>
                  <a:pt x="217" y="556"/>
                  <a:pt x="200" y="576"/>
                  <a:pt x="196" y="588"/>
                </a:cubicBezTo>
                <a:cubicBezTo>
                  <a:pt x="194" y="593"/>
                  <a:pt x="195" y="596"/>
                  <a:pt x="197" y="597"/>
                </a:cubicBezTo>
                <a:cubicBezTo>
                  <a:pt x="199" y="598"/>
                  <a:pt x="206" y="598"/>
                  <a:pt x="218" y="597"/>
                </a:cubicBezTo>
                <a:cubicBezTo>
                  <a:pt x="235" y="596"/>
                  <a:pt x="252" y="598"/>
                  <a:pt x="268" y="603"/>
                </a:cubicBezTo>
                <a:cubicBezTo>
                  <a:pt x="284" y="608"/>
                  <a:pt x="293" y="610"/>
                  <a:pt x="294" y="608"/>
                </a:cubicBezTo>
                <a:cubicBezTo>
                  <a:pt x="293" y="608"/>
                  <a:pt x="292" y="607"/>
                  <a:pt x="291" y="606"/>
                </a:cubicBezTo>
                <a:cubicBezTo>
                  <a:pt x="288" y="606"/>
                  <a:pt x="286" y="600"/>
                  <a:pt x="286" y="589"/>
                </a:cubicBezTo>
                <a:cubicBezTo>
                  <a:pt x="286" y="577"/>
                  <a:pt x="284" y="571"/>
                  <a:pt x="282" y="569"/>
                </a:cubicBezTo>
                <a:cubicBezTo>
                  <a:pt x="278" y="567"/>
                  <a:pt x="278" y="560"/>
                  <a:pt x="280" y="548"/>
                </a:cubicBezTo>
                <a:cubicBezTo>
                  <a:pt x="282" y="536"/>
                  <a:pt x="285" y="526"/>
                  <a:pt x="290" y="518"/>
                </a:cubicBezTo>
                <a:cubicBezTo>
                  <a:pt x="296" y="508"/>
                  <a:pt x="299" y="502"/>
                  <a:pt x="299" y="500"/>
                </a:cubicBezTo>
                <a:close/>
                <a:moveTo>
                  <a:pt x="504" y="356"/>
                </a:moveTo>
                <a:cubicBezTo>
                  <a:pt x="505" y="353"/>
                  <a:pt x="505" y="351"/>
                  <a:pt x="502" y="352"/>
                </a:cubicBezTo>
                <a:cubicBezTo>
                  <a:pt x="500" y="352"/>
                  <a:pt x="497" y="353"/>
                  <a:pt x="492" y="355"/>
                </a:cubicBezTo>
                <a:cubicBezTo>
                  <a:pt x="488" y="358"/>
                  <a:pt x="475" y="361"/>
                  <a:pt x="455" y="365"/>
                </a:cubicBezTo>
                <a:cubicBezTo>
                  <a:pt x="434" y="369"/>
                  <a:pt x="416" y="373"/>
                  <a:pt x="400" y="379"/>
                </a:cubicBezTo>
                <a:cubicBezTo>
                  <a:pt x="384" y="384"/>
                  <a:pt x="373" y="386"/>
                  <a:pt x="368" y="384"/>
                </a:cubicBezTo>
                <a:cubicBezTo>
                  <a:pt x="362" y="382"/>
                  <a:pt x="361" y="383"/>
                  <a:pt x="363" y="386"/>
                </a:cubicBezTo>
                <a:cubicBezTo>
                  <a:pt x="365" y="389"/>
                  <a:pt x="363" y="392"/>
                  <a:pt x="359" y="394"/>
                </a:cubicBezTo>
                <a:cubicBezTo>
                  <a:pt x="354" y="395"/>
                  <a:pt x="351" y="399"/>
                  <a:pt x="351" y="404"/>
                </a:cubicBezTo>
                <a:cubicBezTo>
                  <a:pt x="351" y="408"/>
                  <a:pt x="353" y="410"/>
                  <a:pt x="355" y="411"/>
                </a:cubicBezTo>
                <a:cubicBezTo>
                  <a:pt x="357" y="412"/>
                  <a:pt x="363" y="413"/>
                  <a:pt x="371" y="413"/>
                </a:cubicBezTo>
                <a:cubicBezTo>
                  <a:pt x="383" y="413"/>
                  <a:pt x="393" y="416"/>
                  <a:pt x="400" y="422"/>
                </a:cubicBezTo>
                <a:cubicBezTo>
                  <a:pt x="404" y="427"/>
                  <a:pt x="407" y="432"/>
                  <a:pt x="408" y="435"/>
                </a:cubicBezTo>
                <a:cubicBezTo>
                  <a:pt x="408" y="438"/>
                  <a:pt x="407" y="442"/>
                  <a:pt x="405" y="447"/>
                </a:cubicBezTo>
                <a:cubicBezTo>
                  <a:pt x="401" y="454"/>
                  <a:pt x="397" y="473"/>
                  <a:pt x="390" y="505"/>
                </a:cubicBezTo>
                <a:cubicBezTo>
                  <a:pt x="388" y="521"/>
                  <a:pt x="386" y="532"/>
                  <a:pt x="385" y="536"/>
                </a:cubicBezTo>
                <a:cubicBezTo>
                  <a:pt x="385" y="541"/>
                  <a:pt x="383" y="544"/>
                  <a:pt x="381" y="548"/>
                </a:cubicBezTo>
                <a:cubicBezTo>
                  <a:pt x="379" y="551"/>
                  <a:pt x="374" y="564"/>
                  <a:pt x="367" y="588"/>
                </a:cubicBezTo>
                <a:cubicBezTo>
                  <a:pt x="360" y="613"/>
                  <a:pt x="357" y="626"/>
                  <a:pt x="357" y="629"/>
                </a:cubicBezTo>
                <a:cubicBezTo>
                  <a:pt x="357" y="632"/>
                  <a:pt x="358" y="633"/>
                  <a:pt x="362" y="633"/>
                </a:cubicBezTo>
                <a:cubicBezTo>
                  <a:pt x="366" y="633"/>
                  <a:pt x="370" y="635"/>
                  <a:pt x="373" y="638"/>
                </a:cubicBezTo>
                <a:cubicBezTo>
                  <a:pt x="376" y="641"/>
                  <a:pt x="386" y="646"/>
                  <a:pt x="403" y="651"/>
                </a:cubicBezTo>
                <a:cubicBezTo>
                  <a:pt x="458" y="669"/>
                  <a:pt x="516" y="691"/>
                  <a:pt x="578" y="718"/>
                </a:cubicBezTo>
                <a:cubicBezTo>
                  <a:pt x="624" y="737"/>
                  <a:pt x="654" y="747"/>
                  <a:pt x="668" y="747"/>
                </a:cubicBezTo>
                <a:cubicBezTo>
                  <a:pt x="674" y="747"/>
                  <a:pt x="677" y="748"/>
                  <a:pt x="677" y="751"/>
                </a:cubicBezTo>
                <a:cubicBezTo>
                  <a:pt x="677" y="753"/>
                  <a:pt x="695" y="755"/>
                  <a:pt x="730" y="755"/>
                </a:cubicBezTo>
                <a:cubicBezTo>
                  <a:pt x="765" y="755"/>
                  <a:pt x="784" y="756"/>
                  <a:pt x="787" y="758"/>
                </a:cubicBezTo>
                <a:cubicBezTo>
                  <a:pt x="794" y="762"/>
                  <a:pt x="797" y="759"/>
                  <a:pt x="796" y="750"/>
                </a:cubicBezTo>
                <a:cubicBezTo>
                  <a:pt x="795" y="736"/>
                  <a:pt x="790" y="724"/>
                  <a:pt x="780" y="715"/>
                </a:cubicBezTo>
                <a:cubicBezTo>
                  <a:pt x="773" y="709"/>
                  <a:pt x="769" y="704"/>
                  <a:pt x="769" y="701"/>
                </a:cubicBezTo>
                <a:cubicBezTo>
                  <a:pt x="769" y="698"/>
                  <a:pt x="767" y="693"/>
                  <a:pt x="761" y="687"/>
                </a:cubicBezTo>
                <a:cubicBezTo>
                  <a:pt x="756" y="681"/>
                  <a:pt x="752" y="674"/>
                  <a:pt x="750" y="666"/>
                </a:cubicBezTo>
                <a:cubicBezTo>
                  <a:pt x="748" y="658"/>
                  <a:pt x="742" y="648"/>
                  <a:pt x="731" y="638"/>
                </a:cubicBezTo>
                <a:cubicBezTo>
                  <a:pt x="720" y="628"/>
                  <a:pt x="716" y="619"/>
                  <a:pt x="718" y="612"/>
                </a:cubicBezTo>
                <a:cubicBezTo>
                  <a:pt x="720" y="608"/>
                  <a:pt x="719" y="598"/>
                  <a:pt x="715" y="582"/>
                </a:cubicBezTo>
                <a:cubicBezTo>
                  <a:pt x="712" y="567"/>
                  <a:pt x="708" y="556"/>
                  <a:pt x="704" y="550"/>
                </a:cubicBezTo>
                <a:cubicBezTo>
                  <a:pt x="703" y="549"/>
                  <a:pt x="701" y="548"/>
                  <a:pt x="699" y="548"/>
                </a:cubicBezTo>
                <a:cubicBezTo>
                  <a:pt x="697" y="548"/>
                  <a:pt x="693" y="550"/>
                  <a:pt x="688" y="553"/>
                </a:cubicBezTo>
                <a:cubicBezTo>
                  <a:pt x="683" y="556"/>
                  <a:pt x="677" y="561"/>
                  <a:pt x="670" y="566"/>
                </a:cubicBezTo>
                <a:cubicBezTo>
                  <a:pt x="662" y="572"/>
                  <a:pt x="653" y="580"/>
                  <a:pt x="641" y="590"/>
                </a:cubicBezTo>
                <a:cubicBezTo>
                  <a:pt x="614" y="613"/>
                  <a:pt x="598" y="622"/>
                  <a:pt x="592" y="617"/>
                </a:cubicBezTo>
                <a:cubicBezTo>
                  <a:pt x="590" y="614"/>
                  <a:pt x="591" y="610"/>
                  <a:pt x="595" y="604"/>
                </a:cubicBezTo>
                <a:cubicBezTo>
                  <a:pt x="599" y="598"/>
                  <a:pt x="603" y="593"/>
                  <a:pt x="608" y="588"/>
                </a:cubicBezTo>
                <a:cubicBezTo>
                  <a:pt x="614" y="582"/>
                  <a:pt x="615" y="580"/>
                  <a:pt x="613" y="580"/>
                </a:cubicBezTo>
                <a:cubicBezTo>
                  <a:pt x="610" y="580"/>
                  <a:pt x="611" y="578"/>
                  <a:pt x="616" y="576"/>
                </a:cubicBezTo>
                <a:cubicBezTo>
                  <a:pt x="621" y="573"/>
                  <a:pt x="633" y="559"/>
                  <a:pt x="651" y="535"/>
                </a:cubicBezTo>
                <a:cubicBezTo>
                  <a:pt x="675" y="500"/>
                  <a:pt x="682" y="479"/>
                  <a:pt x="672" y="472"/>
                </a:cubicBezTo>
                <a:cubicBezTo>
                  <a:pt x="669" y="471"/>
                  <a:pt x="668" y="467"/>
                  <a:pt x="668" y="461"/>
                </a:cubicBezTo>
                <a:cubicBezTo>
                  <a:pt x="668" y="456"/>
                  <a:pt x="667" y="453"/>
                  <a:pt x="665" y="453"/>
                </a:cubicBezTo>
                <a:cubicBezTo>
                  <a:pt x="662" y="453"/>
                  <a:pt x="655" y="458"/>
                  <a:pt x="642" y="469"/>
                </a:cubicBezTo>
                <a:cubicBezTo>
                  <a:pt x="630" y="480"/>
                  <a:pt x="624" y="487"/>
                  <a:pt x="624" y="490"/>
                </a:cubicBezTo>
                <a:cubicBezTo>
                  <a:pt x="624" y="495"/>
                  <a:pt x="623" y="497"/>
                  <a:pt x="620" y="497"/>
                </a:cubicBezTo>
                <a:cubicBezTo>
                  <a:pt x="616" y="497"/>
                  <a:pt x="592" y="522"/>
                  <a:pt x="545" y="571"/>
                </a:cubicBezTo>
                <a:cubicBezTo>
                  <a:pt x="536" y="582"/>
                  <a:pt x="527" y="587"/>
                  <a:pt x="520" y="585"/>
                </a:cubicBezTo>
                <a:cubicBezTo>
                  <a:pt x="513" y="584"/>
                  <a:pt x="509" y="581"/>
                  <a:pt x="507" y="576"/>
                </a:cubicBezTo>
                <a:cubicBezTo>
                  <a:pt x="506" y="572"/>
                  <a:pt x="503" y="565"/>
                  <a:pt x="499" y="557"/>
                </a:cubicBezTo>
                <a:cubicBezTo>
                  <a:pt x="494" y="549"/>
                  <a:pt x="491" y="538"/>
                  <a:pt x="491" y="524"/>
                </a:cubicBezTo>
                <a:cubicBezTo>
                  <a:pt x="490" y="510"/>
                  <a:pt x="491" y="499"/>
                  <a:pt x="495" y="492"/>
                </a:cubicBezTo>
                <a:cubicBezTo>
                  <a:pt x="500" y="483"/>
                  <a:pt x="501" y="479"/>
                  <a:pt x="499" y="479"/>
                </a:cubicBezTo>
                <a:cubicBezTo>
                  <a:pt x="497" y="479"/>
                  <a:pt x="498" y="477"/>
                  <a:pt x="501" y="473"/>
                </a:cubicBezTo>
                <a:cubicBezTo>
                  <a:pt x="503" y="470"/>
                  <a:pt x="505" y="464"/>
                  <a:pt x="507" y="455"/>
                </a:cubicBezTo>
                <a:cubicBezTo>
                  <a:pt x="508" y="446"/>
                  <a:pt x="509" y="437"/>
                  <a:pt x="509" y="430"/>
                </a:cubicBezTo>
                <a:cubicBezTo>
                  <a:pt x="509" y="422"/>
                  <a:pt x="508" y="418"/>
                  <a:pt x="506" y="418"/>
                </a:cubicBezTo>
                <a:cubicBezTo>
                  <a:pt x="504" y="418"/>
                  <a:pt x="503" y="416"/>
                  <a:pt x="502" y="414"/>
                </a:cubicBezTo>
                <a:cubicBezTo>
                  <a:pt x="501" y="411"/>
                  <a:pt x="502" y="408"/>
                  <a:pt x="503" y="404"/>
                </a:cubicBezTo>
                <a:cubicBezTo>
                  <a:pt x="504" y="401"/>
                  <a:pt x="505" y="398"/>
                  <a:pt x="508" y="394"/>
                </a:cubicBezTo>
                <a:cubicBezTo>
                  <a:pt x="512" y="391"/>
                  <a:pt x="514" y="388"/>
                  <a:pt x="514" y="386"/>
                </a:cubicBezTo>
                <a:cubicBezTo>
                  <a:pt x="513" y="384"/>
                  <a:pt x="512" y="380"/>
                  <a:pt x="508" y="374"/>
                </a:cubicBezTo>
                <a:cubicBezTo>
                  <a:pt x="503" y="365"/>
                  <a:pt x="502" y="359"/>
                  <a:pt x="504" y="356"/>
                </a:cubicBezTo>
                <a:close/>
                <a:moveTo>
                  <a:pt x="365" y="466"/>
                </a:moveTo>
                <a:cubicBezTo>
                  <a:pt x="365" y="460"/>
                  <a:pt x="363" y="457"/>
                  <a:pt x="361" y="457"/>
                </a:cubicBezTo>
                <a:cubicBezTo>
                  <a:pt x="358" y="457"/>
                  <a:pt x="357" y="459"/>
                  <a:pt x="357" y="463"/>
                </a:cubicBezTo>
                <a:cubicBezTo>
                  <a:pt x="357" y="468"/>
                  <a:pt x="358" y="471"/>
                  <a:pt x="361" y="472"/>
                </a:cubicBezTo>
                <a:cubicBezTo>
                  <a:pt x="362" y="473"/>
                  <a:pt x="363" y="473"/>
                  <a:pt x="364" y="472"/>
                </a:cubicBezTo>
                <a:cubicBezTo>
                  <a:pt x="364" y="471"/>
                  <a:pt x="365" y="469"/>
                  <a:pt x="365" y="466"/>
                </a:cubicBezTo>
                <a:close/>
                <a:moveTo>
                  <a:pt x="641" y="378"/>
                </a:moveTo>
                <a:cubicBezTo>
                  <a:pt x="638" y="369"/>
                  <a:pt x="635" y="365"/>
                  <a:pt x="633" y="365"/>
                </a:cubicBezTo>
                <a:cubicBezTo>
                  <a:pt x="620" y="368"/>
                  <a:pt x="601" y="375"/>
                  <a:pt x="578" y="387"/>
                </a:cubicBezTo>
                <a:cubicBezTo>
                  <a:pt x="558" y="398"/>
                  <a:pt x="550" y="408"/>
                  <a:pt x="554" y="416"/>
                </a:cubicBezTo>
                <a:cubicBezTo>
                  <a:pt x="556" y="418"/>
                  <a:pt x="558" y="419"/>
                  <a:pt x="560" y="421"/>
                </a:cubicBezTo>
                <a:cubicBezTo>
                  <a:pt x="565" y="422"/>
                  <a:pt x="579" y="419"/>
                  <a:pt x="603" y="412"/>
                </a:cubicBezTo>
                <a:cubicBezTo>
                  <a:pt x="628" y="404"/>
                  <a:pt x="641" y="399"/>
                  <a:pt x="643" y="395"/>
                </a:cubicBezTo>
                <a:cubicBezTo>
                  <a:pt x="646" y="393"/>
                  <a:pt x="645" y="388"/>
                  <a:pt x="641" y="378"/>
                </a:cubicBezTo>
                <a:close/>
                <a:moveTo>
                  <a:pt x="599" y="435"/>
                </a:moveTo>
                <a:cubicBezTo>
                  <a:pt x="582" y="435"/>
                  <a:pt x="570" y="434"/>
                  <a:pt x="566" y="432"/>
                </a:cubicBezTo>
                <a:cubicBezTo>
                  <a:pt x="564" y="432"/>
                  <a:pt x="563" y="432"/>
                  <a:pt x="563" y="433"/>
                </a:cubicBezTo>
                <a:cubicBezTo>
                  <a:pt x="562" y="433"/>
                  <a:pt x="561" y="434"/>
                  <a:pt x="560" y="436"/>
                </a:cubicBezTo>
                <a:cubicBezTo>
                  <a:pt x="560" y="438"/>
                  <a:pt x="559" y="441"/>
                  <a:pt x="559" y="444"/>
                </a:cubicBezTo>
                <a:cubicBezTo>
                  <a:pt x="559" y="447"/>
                  <a:pt x="558" y="451"/>
                  <a:pt x="557" y="457"/>
                </a:cubicBezTo>
                <a:cubicBezTo>
                  <a:pt x="557" y="474"/>
                  <a:pt x="557" y="483"/>
                  <a:pt x="559" y="483"/>
                </a:cubicBezTo>
                <a:cubicBezTo>
                  <a:pt x="561" y="483"/>
                  <a:pt x="569" y="479"/>
                  <a:pt x="581" y="471"/>
                </a:cubicBezTo>
                <a:cubicBezTo>
                  <a:pt x="593" y="462"/>
                  <a:pt x="605" y="454"/>
                  <a:pt x="615" y="445"/>
                </a:cubicBezTo>
                <a:cubicBezTo>
                  <a:pt x="626" y="435"/>
                  <a:pt x="626" y="435"/>
                  <a:pt x="626" y="435"/>
                </a:cubicBezTo>
                <a:lnTo>
                  <a:pt x="599" y="435"/>
                </a:lnTo>
                <a:close/>
                <a:moveTo>
                  <a:pt x="669" y="306"/>
                </a:moveTo>
                <a:cubicBezTo>
                  <a:pt x="662" y="300"/>
                  <a:pt x="658" y="298"/>
                  <a:pt x="656" y="299"/>
                </a:cubicBezTo>
                <a:cubicBezTo>
                  <a:pt x="654" y="301"/>
                  <a:pt x="655" y="306"/>
                  <a:pt x="661" y="313"/>
                </a:cubicBezTo>
                <a:cubicBezTo>
                  <a:pt x="666" y="320"/>
                  <a:pt x="671" y="322"/>
                  <a:pt x="675" y="320"/>
                </a:cubicBezTo>
                <a:cubicBezTo>
                  <a:pt x="677" y="320"/>
                  <a:pt x="677" y="318"/>
                  <a:pt x="677" y="316"/>
                </a:cubicBezTo>
                <a:cubicBezTo>
                  <a:pt x="677" y="314"/>
                  <a:pt x="675" y="311"/>
                  <a:pt x="669" y="306"/>
                </a:cubicBezTo>
                <a:close/>
                <a:moveTo>
                  <a:pt x="696" y="143"/>
                </a:moveTo>
                <a:cubicBezTo>
                  <a:pt x="700" y="133"/>
                  <a:pt x="709" y="133"/>
                  <a:pt x="723" y="144"/>
                </a:cubicBezTo>
                <a:cubicBezTo>
                  <a:pt x="735" y="153"/>
                  <a:pt x="742" y="164"/>
                  <a:pt x="745" y="176"/>
                </a:cubicBezTo>
                <a:cubicBezTo>
                  <a:pt x="747" y="186"/>
                  <a:pt x="749" y="194"/>
                  <a:pt x="750" y="198"/>
                </a:cubicBezTo>
                <a:cubicBezTo>
                  <a:pt x="752" y="206"/>
                  <a:pt x="751" y="209"/>
                  <a:pt x="746" y="209"/>
                </a:cubicBezTo>
                <a:cubicBezTo>
                  <a:pt x="740" y="209"/>
                  <a:pt x="731" y="203"/>
                  <a:pt x="719" y="190"/>
                </a:cubicBezTo>
                <a:cubicBezTo>
                  <a:pt x="699" y="170"/>
                  <a:pt x="692" y="154"/>
                  <a:pt x="696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xmlns="" id="{66888843-D8F2-4BDC-AB52-FD3D93ECF849}"/>
              </a:ext>
            </a:extLst>
          </p:cNvPr>
          <p:cNvSpPr>
            <a:spLocks/>
          </p:cNvSpPr>
          <p:nvPr/>
        </p:nvSpPr>
        <p:spPr bwMode="auto">
          <a:xfrm>
            <a:off x="599511" y="3114882"/>
            <a:ext cx="250703" cy="144286"/>
          </a:xfrm>
          <a:custGeom>
            <a:avLst/>
            <a:gdLst>
              <a:gd name="T0" fmla="*/ 0 w 523"/>
              <a:gd name="T1" fmla="*/ 0 h 301"/>
              <a:gd name="T2" fmla="*/ 523 w 523"/>
              <a:gd name="T3" fmla="*/ 193 h 301"/>
              <a:gd name="T4" fmla="*/ 106 w 523"/>
              <a:gd name="T5" fmla="*/ 301 h 301"/>
              <a:gd name="T6" fmla="*/ 0 w 523"/>
              <a:gd name="T7" fmla="*/ 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3" h="301">
                <a:moveTo>
                  <a:pt x="0" y="0"/>
                </a:moveTo>
                <a:lnTo>
                  <a:pt x="523" y="193"/>
                </a:lnTo>
                <a:lnTo>
                  <a:pt x="106" y="30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xmlns="" id="{166920C7-D66B-4316-8983-873D89A8BC28}"/>
              </a:ext>
            </a:extLst>
          </p:cNvPr>
          <p:cNvSpPr>
            <a:spLocks/>
          </p:cNvSpPr>
          <p:nvPr/>
        </p:nvSpPr>
        <p:spPr bwMode="auto">
          <a:xfrm>
            <a:off x="633545" y="3599031"/>
            <a:ext cx="266522" cy="179279"/>
          </a:xfrm>
          <a:custGeom>
            <a:avLst/>
            <a:gdLst>
              <a:gd name="T0" fmla="*/ 219 w 556"/>
              <a:gd name="T1" fmla="*/ 44 h 374"/>
              <a:gd name="T2" fmla="*/ 556 w 556"/>
              <a:gd name="T3" fmla="*/ 0 h 374"/>
              <a:gd name="T4" fmla="*/ 0 w 556"/>
              <a:gd name="T5" fmla="*/ 374 h 374"/>
              <a:gd name="T6" fmla="*/ 219 w 556"/>
              <a:gd name="T7" fmla="*/ 44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6" h="374">
                <a:moveTo>
                  <a:pt x="219" y="44"/>
                </a:moveTo>
                <a:lnTo>
                  <a:pt x="556" y="0"/>
                </a:lnTo>
                <a:lnTo>
                  <a:pt x="0" y="374"/>
                </a:lnTo>
                <a:lnTo>
                  <a:pt x="219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5">
            <a:extLst>
              <a:ext uri="{FF2B5EF4-FFF2-40B4-BE49-F238E27FC236}">
                <a16:creationId xmlns:a16="http://schemas.microsoft.com/office/drawing/2014/main" xmlns="" id="{969D7ADF-3908-4DE6-B1F8-3B94250C9252}"/>
              </a:ext>
            </a:extLst>
          </p:cNvPr>
          <p:cNvSpPr>
            <a:spLocks/>
          </p:cNvSpPr>
          <p:nvPr/>
        </p:nvSpPr>
        <p:spPr bwMode="auto">
          <a:xfrm>
            <a:off x="479672" y="3439885"/>
            <a:ext cx="88681" cy="207082"/>
          </a:xfrm>
          <a:custGeom>
            <a:avLst/>
            <a:gdLst>
              <a:gd name="T0" fmla="*/ 0 w 185"/>
              <a:gd name="T1" fmla="*/ 0 h 432"/>
              <a:gd name="T2" fmla="*/ 185 w 185"/>
              <a:gd name="T3" fmla="*/ 276 h 432"/>
              <a:gd name="T4" fmla="*/ 0 w 185"/>
              <a:gd name="T5" fmla="*/ 432 h 432"/>
              <a:gd name="T6" fmla="*/ 0 w 185"/>
              <a:gd name="T7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5" h="432">
                <a:moveTo>
                  <a:pt x="0" y="0"/>
                </a:moveTo>
                <a:lnTo>
                  <a:pt x="185" y="276"/>
                </a:lnTo>
                <a:lnTo>
                  <a:pt x="0" y="43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6">
            <a:extLst>
              <a:ext uri="{FF2B5EF4-FFF2-40B4-BE49-F238E27FC236}">
                <a16:creationId xmlns:a16="http://schemas.microsoft.com/office/drawing/2014/main" xmlns="" id="{67C6BCDF-C14A-4403-9049-1AAB950BB0B4}"/>
              </a:ext>
            </a:extLst>
          </p:cNvPr>
          <p:cNvSpPr>
            <a:spLocks/>
          </p:cNvSpPr>
          <p:nvPr/>
        </p:nvSpPr>
        <p:spPr bwMode="auto">
          <a:xfrm>
            <a:off x="251020" y="3961903"/>
            <a:ext cx="203726" cy="147163"/>
          </a:xfrm>
          <a:custGeom>
            <a:avLst/>
            <a:gdLst>
              <a:gd name="T0" fmla="*/ 425 w 425"/>
              <a:gd name="T1" fmla="*/ 0 h 307"/>
              <a:gd name="T2" fmla="*/ 0 w 425"/>
              <a:gd name="T3" fmla="*/ 218 h 307"/>
              <a:gd name="T4" fmla="*/ 212 w 425"/>
              <a:gd name="T5" fmla="*/ 307 h 307"/>
              <a:gd name="T6" fmla="*/ 425 w 425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5" h="307">
                <a:moveTo>
                  <a:pt x="425" y="0"/>
                </a:moveTo>
                <a:lnTo>
                  <a:pt x="0" y="218"/>
                </a:lnTo>
                <a:lnTo>
                  <a:pt x="212" y="307"/>
                </a:lnTo>
                <a:lnTo>
                  <a:pt x="4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AE27C2CD-D2B9-4DA4-8FA1-11965F977C46}"/>
              </a:ext>
            </a:extLst>
          </p:cNvPr>
          <p:cNvSpPr>
            <a:spLocks/>
          </p:cNvSpPr>
          <p:nvPr/>
        </p:nvSpPr>
        <p:spPr bwMode="auto">
          <a:xfrm>
            <a:off x="5222505" y="2900546"/>
            <a:ext cx="249381" cy="88165"/>
          </a:xfrm>
          <a:custGeom>
            <a:avLst/>
            <a:gdLst>
              <a:gd name="T0" fmla="*/ 0 w 238"/>
              <a:gd name="T1" fmla="*/ 84 h 84"/>
              <a:gd name="T2" fmla="*/ 204 w 238"/>
              <a:gd name="T3" fmla="*/ 0 h 84"/>
              <a:gd name="T4" fmla="*/ 238 w 238"/>
              <a:gd name="T5" fmla="*/ 84 h 84"/>
              <a:gd name="T6" fmla="*/ 0 w 238"/>
              <a:gd name="T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8" h="84">
                <a:moveTo>
                  <a:pt x="0" y="84"/>
                </a:moveTo>
                <a:cubicBezTo>
                  <a:pt x="204" y="0"/>
                  <a:pt x="204" y="0"/>
                  <a:pt x="204" y="0"/>
                </a:cubicBezTo>
                <a:cubicBezTo>
                  <a:pt x="238" y="84"/>
                  <a:pt x="238" y="84"/>
                  <a:pt x="238" y="84"/>
                </a:cubicBezTo>
                <a:lnTo>
                  <a:pt x="0" y="8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xmlns="" id="{C4EABF84-66E4-485B-B15C-F6A8CC2EE9A2}"/>
              </a:ext>
            </a:extLst>
          </p:cNvPr>
          <p:cNvSpPr>
            <a:spLocks/>
          </p:cNvSpPr>
          <p:nvPr/>
        </p:nvSpPr>
        <p:spPr bwMode="auto">
          <a:xfrm>
            <a:off x="4846671" y="3221970"/>
            <a:ext cx="266510" cy="117889"/>
          </a:xfrm>
          <a:custGeom>
            <a:avLst/>
            <a:gdLst>
              <a:gd name="T0" fmla="*/ 190 w 529"/>
              <a:gd name="T1" fmla="*/ 0 h 234"/>
              <a:gd name="T2" fmla="*/ 0 w 529"/>
              <a:gd name="T3" fmla="*/ 234 h 234"/>
              <a:gd name="T4" fmla="*/ 529 w 529"/>
              <a:gd name="T5" fmla="*/ 117 h 234"/>
              <a:gd name="T6" fmla="*/ 190 w 529"/>
              <a:gd name="T7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9" h="234">
                <a:moveTo>
                  <a:pt x="190" y="0"/>
                </a:moveTo>
                <a:lnTo>
                  <a:pt x="0" y="234"/>
                </a:lnTo>
                <a:lnTo>
                  <a:pt x="529" y="117"/>
                </a:lnTo>
                <a:lnTo>
                  <a:pt x="19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xmlns="" id="{04574EEB-BB25-4817-B54E-F642AD7F29D3}"/>
              </a:ext>
            </a:extLst>
          </p:cNvPr>
          <p:cNvSpPr>
            <a:spLocks/>
          </p:cNvSpPr>
          <p:nvPr/>
        </p:nvSpPr>
        <p:spPr bwMode="auto">
          <a:xfrm>
            <a:off x="4781680" y="2948911"/>
            <a:ext cx="130988" cy="60960"/>
          </a:xfrm>
          <a:custGeom>
            <a:avLst/>
            <a:gdLst>
              <a:gd name="T0" fmla="*/ 0 w 260"/>
              <a:gd name="T1" fmla="*/ 121 h 121"/>
              <a:gd name="T2" fmla="*/ 208 w 260"/>
              <a:gd name="T3" fmla="*/ 0 h 121"/>
              <a:gd name="T4" fmla="*/ 260 w 260"/>
              <a:gd name="T5" fmla="*/ 73 h 121"/>
              <a:gd name="T6" fmla="*/ 0 w 260"/>
              <a:gd name="T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121">
                <a:moveTo>
                  <a:pt x="0" y="121"/>
                </a:moveTo>
                <a:lnTo>
                  <a:pt x="208" y="0"/>
                </a:lnTo>
                <a:lnTo>
                  <a:pt x="260" y="73"/>
                </a:lnTo>
                <a:lnTo>
                  <a:pt x="0" y="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ED21D97-8A7C-4B49-A9D1-BEF22E103BCE}"/>
              </a:ext>
            </a:extLst>
          </p:cNvPr>
          <p:cNvSpPr txBox="1"/>
          <p:nvPr/>
        </p:nvSpPr>
        <p:spPr>
          <a:xfrm>
            <a:off x="2526451" y="2206845"/>
            <a:ext cx="18517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2017-2018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EA0BFB94-94BB-4B0E-8444-7916342039DE}"/>
              </a:ext>
            </a:extLst>
          </p:cNvPr>
          <p:cNvGrpSpPr/>
          <p:nvPr/>
        </p:nvGrpSpPr>
        <p:grpSpPr>
          <a:xfrm>
            <a:off x="2474912" y="2784476"/>
            <a:ext cx="912813" cy="922337"/>
            <a:chOff x="2474912" y="2784476"/>
            <a:chExt cx="912813" cy="922337"/>
          </a:xfrm>
          <a:solidFill>
            <a:schemeClr val="bg1"/>
          </a:solidFill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xmlns="" id="{C8585C63-5BA0-4D26-AC10-EFF401477D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74912" y="2784476"/>
              <a:ext cx="912813" cy="841375"/>
            </a:xfrm>
            <a:custGeom>
              <a:avLst/>
              <a:gdLst>
                <a:gd name="T0" fmla="*/ 633 w 839"/>
                <a:gd name="T1" fmla="*/ 0 h 775"/>
                <a:gd name="T2" fmla="*/ 701 w 839"/>
                <a:gd name="T3" fmla="*/ 74 h 775"/>
                <a:gd name="T4" fmla="*/ 708 w 839"/>
                <a:gd name="T5" fmla="*/ 117 h 775"/>
                <a:gd name="T6" fmla="*/ 587 w 839"/>
                <a:gd name="T7" fmla="*/ 213 h 775"/>
                <a:gd name="T8" fmla="*/ 836 w 839"/>
                <a:gd name="T9" fmla="*/ 323 h 775"/>
                <a:gd name="T10" fmla="*/ 829 w 839"/>
                <a:gd name="T11" fmla="*/ 331 h 775"/>
                <a:gd name="T12" fmla="*/ 800 w 839"/>
                <a:gd name="T13" fmla="*/ 363 h 775"/>
                <a:gd name="T14" fmla="*/ 733 w 839"/>
                <a:gd name="T15" fmla="*/ 341 h 775"/>
                <a:gd name="T16" fmla="*/ 605 w 839"/>
                <a:gd name="T17" fmla="*/ 380 h 775"/>
                <a:gd name="T18" fmla="*/ 537 w 839"/>
                <a:gd name="T19" fmla="*/ 363 h 775"/>
                <a:gd name="T20" fmla="*/ 434 w 839"/>
                <a:gd name="T21" fmla="*/ 491 h 775"/>
                <a:gd name="T22" fmla="*/ 380 w 839"/>
                <a:gd name="T23" fmla="*/ 487 h 775"/>
                <a:gd name="T24" fmla="*/ 380 w 839"/>
                <a:gd name="T25" fmla="*/ 434 h 775"/>
                <a:gd name="T26" fmla="*/ 380 w 839"/>
                <a:gd name="T27" fmla="*/ 419 h 775"/>
                <a:gd name="T28" fmla="*/ 370 w 839"/>
                <a:gd name="T29" fmla="*/ 423 h 775"/>
                <a:gd name="T30" fmla="*/ 281 w 839"/>
                <a:gd name="T31" fmla="*/ 498 h 775"/>
                <a:gd name="T32" fmla="*/ 256 w 839"/>
                <a:gd name="T33" fmla="*/ 572 h 775"/>
                <a:gd name="T34" fmla="*/ 380 w 839"/>
                <a:gd name="T35" fmla="*/ 501 h 775"/>
                <a:gd name="T36" fmla="*/ 348 w 839"/>
                <a:gd name="T37" fmla="*/ 562 h 775"/>
                <a:gd name="T38" fmla="*/ 50 w 839"/>
                <a:gd name="T39" fmla="*/ 775 h 775"/>
                <a:gd name="T40" fmla="*/ 3 w 839"/>
                <a:gd name="T41" fmla="*/ 708 h 775"/>
                <a:gd name="T42" fmla="*/ 57 w 839"/>
                <a:gd name="T43" fmla="*/ 647 h 775"/>
                <a:gd name="T44" fmla="*/ 149 w 839"/>
                <a:gd name="T45" fmla="*/ 469 h 775"/>
                <a:gd name="T46" fmla="*/ 164 w 839"/>
                <a:gd name="T47" fmla="*/ 501 h 775"/>
                <a:gd name="T48" fmla="*/ 267 w 839"/>
                <a:gd name="T49" fmla="*/ 309 h 775"/>
                <a:gd name="T50" fmla="*/ 228 w 839"/>
                <a:gd name="T51" fmla="*/ 238 h 775"/>
                <a:gd name="T52" fmla="*/ 295 w 839"/>
                <a:gd name="T53" fmla="*/ 149 h 775"/>
                <a:gd name="T54" fmla="*/ 185 w 839"/>
                <a:gd name="T55" fmla="*/ 231 h 775"/>
                <a:gd name="T56" fmla="*/ 139 w 839"/>
                <a:gd name="T57" fmla="*/ 405 h 775"/>
                <a:gd name="T58" fmla="*/ 110 w 839"/>
                <a:gd name="T59" fmla="*/ 412 h 775"/>
                <a:gd name="T60" fmla="*/ 57 w 839"/>
                <a:gd name="T61" fmla="*/ 327 h 775"/>
                <a:gd name="T62" fmla="*/ 110 w 839"/>
                <a:gd name="T63" fmla="*/ 245 h 775"/>
                <a:gd name="T64" fmla="*/ 110 w 839"/>
                <a:gd name="T65" fmla="*/ 160 h 775"/>
                <a:gd name="T66" fmla="*/ 313 w 839"/>
                <a:gd name="T67" fmla="*/ 92 h 775"/>
                <a:gd name="T68" fmla="*/ 363 w 839"/>
                <a:gd name="T69" fmla="*/ 39 h 775"/>
                <a:gd name="T70" fmla="*/ 473 w 839"/>
                <a:gd name="T71" fmla="*/ 74 h 775"/>
                <a:gd name="T72" fmla="*/ 348 w 839"/>
                <a:gd name="T73" fmla="*/ 224 h 775"/>
                <a:gd name="T74" fmla="*/ 324 w 839"/>
                <a:gd name="T75" fmla="*/ 359 h 775"/>
                <a:gd name="T76" fmla="*/ 423 w 839"/>
                <a:gd name="T77" fmla="*/ 398 h 775"/>
                <a:gd name="T78" fmla="*/ 530 w 839"/>
                <a:gd name="T79" fmla="*/ 188 h 775"/>
                <a:gd name="T80" fmla="*/ 530 w 839"/>
                <a:gd name="T81" fmla="*/ 138 h 775"/>
                <a:gd name="T82" fmla="*/ 608 w 839"/>
                <a:gd name="T83" fmla="*/ 28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9" h="775">
                  <a:moveTo>
                    <a:pt x="626" y="0"/>
                  </a:moveTo>
                  <a:cubicBezTo>
                    <a:pt x="633" y="0"/>
                    <a:pt x="633" y="0"/>
                    <a:pt x="633" y="0"/>
                  </a:cubicBezTo>
                  <a:cubicBezTo>
                    <a:pt x="638" y="0"/>
                    <a:pt x="645" y="15"/>
                    <a:pt x="654" y="46"/>
                  </a:cubicBezTo>
                  <a:cubicBezTo>
                    <a:pt x="666" y="46"/>
                    <a:pt x="682" y="55"/>
                    <a:pt x="701" y="74"/>
                  </a:cubicBezTo>
                  <a:cubicBezTo>
                    <a:pt x="694" y="92"/>
                    <a:pt x="694" y="92"/>
                    <a:pt x="694" y="92"/>
                  </a:cubicBezTo>
                  <a:cubicBezTo>
                    <a:pt x="708" y="117"/>
                    <a:pt x="708" y="117"/>
                    <a:pt x="708" y="117"/>
                  </a:cubicBezTo>
                  <a:cubicBezTo>
                    <a:pt x="708" y="134"/>
                    <a:pt x="688" y="156"/>
                    <a:pt x="647" y="185"/>
                  </a:cubicBezTo>
                  <a:cubicBezTo>
                    <a:pt x="619" y="192"/>
                    <a:pt x="599" y="201"/>
                    <a:pt x="587" y="213"/>
                  </a:cubicBezTo>
                  <a:cubicBezTo>
                    <a:pt x="587" y="223"/>
                    <a:pt x="609" y="227"/>
                    <a:pt x="654" y="227"/>
                  </a:cubicBezTo>
                  <a:cubicBezTo>
                    <a:pt x="775" y="275"/>
                    <a:pt x="836" y="307"/>
                    <a:pt x="836" y="323"/>
                  </a:cubicBezTo>
                  <a:cubicBezTo>
                    <a:pt x="829" y="327"/>
                    <a:pt x="829" y="327"/>
                    <a:pt x="829" y="327"/>
                  </a:cubicBezTo>
                  <a:cubicBezTo>
                    <a:pt x="829" y="331"/>
                    <a:pt x="829" y="331"/>
                    <a:pt x="829" y="331"/>
                  </a:cubicBezTo>
                  <a:cubicBezTo>
                    <a:pt x="839" y="352"/>
                    <a:pt x="839" y="352"/>
                    <a:pt x="839" y="352"/>
                  </a:cubicBezTo>
                  <a:cubicBezTo>
                    <a:pt x="800" y="363"/>
                    <a:pt x="800" y="363"/>
                    <a:pt x="800" y="363"/>
                  </a:cubicBezTo>
                  <a:cubicBezTo>
                    <a:pt x="774" y="355"/>
                    <a:pt x="755" y="348"/>
                    <a:pt x="743" y="341"/>
                  </a:cubicBezTo>
                  <a:cubicBezTo>
                    <a:pt x="733" y="341"/>
                    <a:pt x="733" y="341"/>
                    <a:pt x="733" y="341"/>
                  </a:cubicBezTo>
                  <a:cubicBezTo>
                    <a:pt x="688" y="353"/>
                    <a:pt x="650" y="368"/>
                    <a:pt x="619" y="387"/>
                  </a:cubicBezTo>
                  <a:cubicBezTo>
                    <a:pt x="619" y="383"/>
                    <a:pt x="614" y="380"/>
                    <a:pt x="605" y="380"/>
                  </a:cubicBezTo>
                  <a:cubicBezTo>
                    <a:pt x="555" y="384"/>
                    <a:pt x="555" y="384"/>
                    <a:pt x="555" y="384"/>
                  </a:cubicBezTo>
                  <a:cubicBezTo>
                    <a:pt x="548" y="370"/>
                    <a:pt x="542" y="363"/>
                    <a:pt x="537" y="363"/>
                  </a:cubicBezTo>
                  <a:cubicBezTo>
                    <a:pt x="530" y="363"/>
                    <a:pt x="530" y="363"/>
                    <a:pt x="530" y="363"/>
                  </a:cubicBezTo>
                  <a:cubicBezTo>
                    <a:pt x="499" y="448"/>
                    <a:pt x="467" y="491"/>
                    <a:pt x="434" y="491"/>
                  </a:cubicBezTo>
                  <a:cubicBezTo>
                    <a:pt x="409" y="505"/>
                    <a:pt x="409" y="505"/>
                    <a:pt x="409" y="505"/>
                  </a:cubicBezTo>
                  <a:cubicBezTo>
                    <a:pt x="390" y="500"/>
                    <a:pt x="380" y="494"/>
                    <a:pt x="380" y="487"/>
                  </a:cubicBezTo>
                  <a:cubicBezTo>
                    <a:pt x="388" y="469"/>
                    <a:pt x="388" y="469"/>
                    <a:pt x="388" y="469"/>
                  </a:cubicBezTo>
                  <a:cubicBezTo>
                    <a:pt x="380" y="434"/>
                    <a:pt x="380" y="434"/>
                    <a:pt x="380" y="434"/>
                  </a:cubicBezTo>
                  <a:cubicBezTo>
                    <a:pt x="388" y="419"/>
                    <a:pt x="388" y="419"/>
                    <a:pt x="388" y="419"/>
                  </a:cubicBezTo>
                  <a:cubicBezTo>
                    <a:pt x="380" y="419"/>
                    <a:pt x="380" y="419"/>
                    <a:pt x="380" y="419"/>
                  </a:cubicBezTo>
                  <a:cubicBezTo>
                    <a:pt x="377" y="423"/>
                    <a:pt x="377" y="423"/>
                    <a:pt x="377" y="423"/>
                  </a:cubicBezTo>
                  <a:cubicBezTo>
                    <a:pt x="370" y="423"/>
                    <a:pt x="370" y="423"/>
                    <a:pt x="370" y="423"/>
                  </a:cubicBezTo>
                  <a:cubicBezTo>
                    <a:pt x="366" y="419"/>
                    <a:pt x="366" y="419"/>
                    <a:pt x="366" y="419"/>
                  </a:cubicBezTo>
                  <a:cubicBezTo>
                    <a:pt x="321" y="419"/>
                    <a:pt x="293" y="446"/>
                    <a:pt x="281" y="498"/>
                  </a:cubicBezTo>
                  <a:cubicBezTo>
                    <a:pt x="256" y="562"/>
                    <a:pt x="256" y="562"/>
                    <a:pt x="256" y="562"/>
                  </a:cubicBezTo>
                  <a:cubicBezTo>
                    <a:pt x="256" y="572"/>
                    <a:pt x="256" y="572"/>
                    <a:pt x="256" y="572"/>
                  </a:cubicBezTo>
                  <a:cubicBezTo>
                    <a:pt x="273" y="572"/>
                    <a:pt x="313" y="549"/>
                    <a:pt x="377" y="501"/>
                  </a:cubicBezTo>
                  <a:cubicBezTo>
                    <a:pt x="380" y="501"/>
                    <a:pt x="380" y="501"/>
                    <a:pt x="380" y="501"/>
                  </a:cubicBezTo>
                  <a:cubicBezTo>
                    <a:pt x="380" y="505"/>
                    <a:pt x="380" y="505"/>
                    <a:pt x="380" y="505"/>
                  </a:cubicBezTo>
                  <a:cubicBezTo>
                    <a:pt x="359" y="524"/>
                    <a:pt x="348" y="543"/>
                    <a:pt x="348" y="562"/>
                  </a:cubicBezTo>
                  <a:cubicBezTo>
                    <a:pt x="249" y="668"/>
                    <a:pt x="174" y="725"/>
                    <a:pt x="124" y="732"/>
                  </a:cubicBezTo>
                  <a:cubicBezTo>
                    <a:pt x="96" y="761"/>
                    <a:pt x="71" y="775"/>
                    <a:pt x="50" y="775"/>
                  </a:cubicBezTo>
                  <a:cubicBezTo>
                    <a:pt x="32" y="775"/>
                    <a:pt x="32" y="775"/>
                    <a:pt x="32" y="775"/>
                  </a:cubicBezTo>
                  <a:cubicBezTo>
                    <a:pt x="22" y="775"/>
                    <a:pt x="13" y="753"/>
                    <a:pt x="3" y="708"/>
                  </a:cubicBezTo>
                  <a:cubicBezTo>
                    <a:pt x="0" y="700"/>
                    <a:pt x="0" y="700"/>
                    <a:pt x="0" y="700"/>
                  </a:cubicBezTo>
                  <a:cubicBezTo>
                    <a:pt x="0" y="696"/>
                    <a:pt x="19" y="678"/>
                    <a:pt x="57" y="647"/>
                  </a:cubicBezTo>
                  <a:cubicBezTo>
                    <a:pt x="116" y="578"/>
                    <a:pt x="146" y="520"/>
                    <a:pt x="146" y="473"/>
                  </a:cubicBezTo>
                  <a:cubicBezTo>
                    <a:pt x="149" y="469"/>
                    <a:pt x="149" y="469"/>
                    <a:pt x="149" y="469"/>
                  </a:cubicBezTo>
                  <a:cubicBezTo>
                    <a:pt x="153" y="469"/>
                    <a:pt x="153" y="469"/>
                    <a:pt x="153" y="469"/>
                  </a:cubicBezTo>
                  <a:cubicBezTo>
                    <a:pt x="164" y="501"/>
                    <a:pt x="164" y="501"/>
                    <a:pt x="164" y="501"/>
                  </a:cubicBezTo>
                  <a:cubicBezTo>
                    <a:pt x="167" y="501"/>
                    <a:pt x="167" y="501"/>
                    <a:pt x="167" y="501"/>
                  </a:cubicBezTo>
                  <a:cubicBezTo>
                    <a:pt x="224" y="435"/>
                    <a:pt x="257" y="371"/>
                    <a:pt x="267" y="309"/>
                  </a:cubicBezTo>
                  <a:cubicBezTo>
                    <a:pt x="250" y="309"/>
                    <a:pt x="237" y="302"/>
                    <a:pt x="228" y="288"/>
                  </a:cubicBezTo>
                  <a:cubicBezTo>
                    <a:pt x="228" y="238"/>
                    <a:pt x="228" y="238"/>
                    <a:pt x="228" y="238"/>
                  </a:cubicBezTo>
                  <a:cubicBezTo>
                    <a:pt x="275" y="191"/>
                    <a:pt x="299" y="161"/>
                    <a:pt x="299" y="149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236" y="149"/>
                    <a:pt x="199" y="174"/>
                    <a:pt x="185" y="224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92" y="281"/>
                    <a:pt x="192" y="281"/>
                    <a:pt x="192" y="281"/>
                  </a:cubicBezTo>
                  <a:cubicBezTo>
                    <a:pt x="192" y="302"/>
                    <a:pt x="174" y="344"/>
                    <a:pt x="139" y="405"/>
                  </a:cubicBezTo>
                  <a:cubicBezTo>
                    <a:pt x="135" y="412"/>
                    <a:pt x="135" y="412"/>
                    <a:pt x="135" y="412"/>
                  </a:cubicBezTo>
                  <a:cubicBezTo>
                    <a:pt x="110" y="412"/>
                    <a:pt x="110" y="412"/>
                    <a:pt x="110" y="412"/>
                  </a:cubicBezTo>
                  <a:cubicBezTo>
                    <a:pt x="82" y="412"/>
                    <a:pt x="67" y="392"/>
                    <a:pt x="67" y="352"/>
                  </a:cubicBezTo>
                  <a:cubicBezTo>
                    <a:pt x="60" y="352"/>
                    <a:pt x="57" y="344"/>
                    <a:pt x="57" y="327"/>
                  </a:cubicBezTo>
                  <a:cubicBezTo>
                    <a:pt x="92" y="301"/>
                    <a:pt x="110" y="275"/>
                    <a:pt x="110" y="249"/>
                  </a:cubicBezTo>
                  <a:cubicBezTo>
                    <a:pt x="110" y="245"/>
                    <a:pt x="110" y="245"/>
                    <a:pt x="110" y="245"/>
                  </a:cubicBezTo>
                  <a:cubicBezTo>
                    <a:pt x="92" y="188"/>
                    <a:pt x="92" y="188"/>
                    <a:pt x="92" y="188"/>
                  </a:cubicBezTo>
                  <a:cubicBezTo>
                    <a:pt x="97" y="169"/>
                    <a:pt x="103" y="160"/>
                    <a:pt x="110" y="160"/>
                  </a:cubicBezTo>
                  <a:cubicBezTo>
                    <a:pt x="117" y="200"/>
                    <a:pt x="129" y="220"/>
                    <a:pt x="146" y="220"/>
                  </a:cubicBezTo>
                  <a:cubicBezTo>
                    <a:pt x="193" y="156"/>
                    <a:pt x="249" y="114"/>
                    <a:pt x="313" y="92"/>
                  </a:cubicBezTo>
                  <a:cubicBezTo>
                    <a:pt x="327" y="80"/>
                    <a:pt x="334" y="66"/>
                    <a:pt x="334" y="49"/>
                  </a:cubicBezTo>
                  <a:cubicBezTo>
                    <a:pt x="363" y="39"/>
                    <a:pt x="363" y="39"/>
                    <a:pt x="363" y="39"/>
                  </a:cubicBezTo>
                  <a:cubicBezTo>
                    <a:pt x="370" y="39"/>
                    <a:pt x="370" y="39"/>
                    <a:pt x="370" y="39"/>
                  </a:cubicBezTo>
                  <a:cubicBezTo>
                    <a:pt x="439" y="48"/>
                    <a:pt x="473" y="60"/>
                    <a:pt x="473" y="74"/>
                  </a:cubicBezTo>
                  <a:cubicBezTo>
                    <a:pt x="473" y="85"/>
                    <a:pt x="473" y="85"/>
                    <a:pt x="473" y="85"/>
                  </a:cubicBezTo>
                  <a:cubicBezTo>
                    <a:pt x="348" y="224"/>
                    <a:pt x="348" y="224"/>
                    <a:pt x="348" y="224"/>
                  </a:cubicBezTo>
                  <a:cubicBezTo>
                    <a:pt x="377" y="259"/>
                    <a:pt x="377" y="259"/>
                    <a:pt x="377" y="259"/>
                  </a:cubicBezTo>
                  <a:cubicBezTo>
                    <a:pt x="341" y="271"/>
                    <a:pt x="324" y="304"/>
                    <a:pt x="324" y="359"/>
                  </a:cubicBezTo>
                  <a:cubicBezTo>
                    <a:pt x="324" y="377"/>
                    <a:pt x="324" y="377"/>
                    <a:pt x="324" y="377"/>
                  </a:cubicBezTo>
                  <a:cubicBezTo>
                    <a:pt x="423" y="398"/>
                    <a:pt x="423" y="398"/>
                    <a:pt x="423" y="398"/>
                  </a:cubicBezTo>
                  <a:cubicBezTo>
                    <a:pt x="494" y="298"/>
                    <a:pt x="530" y="233"/>
                    <a:pt x="530" y="202"/>
                  </a:cubicBezTo>
                  <a:cubicBezTo>
                    <a:pt x="530" y="188"/>
                    <a:pt x="530" y="188"/>
                    <a:pt x="530" y="188"/>
                  </a:cubicBezTo>
                  <a:cubicBezTo>
                    <a:pt x="512" y="167"/>
                    <a:pt x="512" y="167"/>
                    <a:pt x="512" y="167"/>
                  </a:cubicBezTo>
                  <a:cubicBezTo>
                    <a:pt x="530" y="138"/>
                    <a:pt x="530" y="138"/>
                    <a:pt x="530" y="138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67" y="133"/>
                    <a:pt x="584" y="95"/>
                    <a:pt x="608" y="28"/>
                  </a:cubicBezTo>
                  <a:cubicBezTo>
                    <a:pt x="620" y="21"/>
                    <a:pt x="626" y="12"/>
                    <a:pt x="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xmlns="" id="{08BE63B8-0EEA-4B99-8B7C-037269B0A1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36838" y="3390901"/>
              <a:ext cx="88900" cy="84138"/>
            </a:xfrm>
            <a:custGeom>
              <a:avLst/>
              <a:gdLst>
                <a:gd name="T0" fmla="*/ 29 w 82"/>
                <a:gd name="T1" fmla="*/ 0 h 78"/>
                <a:gd name="T2" fmla="*/ 0 w 82"/>
                <a:gd name="T3" fmla="*/ 78 h 78"/>
                <a:gd name="T4" fmla="*/ 4 w 82"/>
                <a:gd name="T5" fmla="*/ 78 h 78"/>
                <a:gd name="T6" fmla="*/ 82 w 82"/>
                <a:gd name="T7" fmla="*/ 29 h 78"/>
                <a:gd name="T8" fmla="*/ 36 w 82"/>
                <a:gd name="T9" fmla="*/ 0 h 78"/>
                <a:gd name="T10" fmla="*/ 29 w 8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78">
                  <a:moveTo>
                    <a:pt x="29" y="0"/>
                  </a:moveTo>
                  <a:cubicBezTo>
                    <a:pt x="29" y="17"/>
                    <a:pt x="19" y="43"/>
                    <a:pt x="0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7" y="57"/>
                    <a:pt x="73" y="41"/>
                    <a:pt x="82" y="29"/>
                  </a:cubicBezTo>
                  <a:cubicBezTo>
                    <a:pt x="51" y="29"/>
                    <a:pt x="36" y="19"/>
                    <a:pt x="36" y="0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7">
              <a:extLst>
                <a:ext uri="{FF2B5EF4-FFF2-40B4-BE49-F238E27FC236}">
                  <a16:creationId xmlns:a16="http://schemas.microsoft.com/office/drawing/2014/main" xmlns="" id="{0400C229-92BE-473F-9FFB-96B6FE2430C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63825" y="3348038"/>
              <a:ext cx="4763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8">
              <a:extLst>
                <a:ext uri="{FF2B5EF4-FFF2-40B4-BE49-F238E27FC236}">
                  <a16:creationId xmlns:a16="http://schemas.microsoft.com/office/drawing/2014/main" xmlns="" id="{E04F345F-420F-478A-9AD4-7312F4EC4A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68588" y="3362326"/>
              <a:ext cx="7938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xmlns="" id="{6E87226E-A112-40DF-A19D-20A8D789B4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0513" y="3205163"/>
              <a:ext cx="479425" cy="501650"/>
            </a:xfrm>
            <a:custGeom>
              <a:avLst/>
              <a:gdLst>
                <a:gd name="T0" fmla="*/ 374 w 441"/>
                <a:gd name="T1" fmla="*/ 0 h 463"/>
                <a:gd name="T2" fmla="*/ 388 w 441"/>
                <a:gd name="T3" fmla="*/ 11 h 463"/>
                <a:gd name="T4" fmla="*/ 391 w 441"/>
                <a:gd name="T5" fmla="*/ 8 h 463"/>
                <a:gd name="T6" fmla="*/ 395 w 441"/>
                <a:gd name="T7" fmla="*/ 8 h 463"/>
                <a:gd name="T8" fmla="*/ 441 w 441"/>
                <a:gd name="T9" fmla="*/ 32 h 463"/>
                <a:gd name="T10" fmla="*/ 441 w 441"/>
                <a:gd name="T11" fmla="*/ 36 h 463"/>
                <a:gd name="T12" fmla="*/ 313 w 441"/>
                <a:gd name="T13" fmla="*/ 132 h 463"/>
                <a:gd name="T14" fmla="*/ 313 w 441"/>
                <a:gd name="T15" fmla="*/ 136 h 463"/>
                <a:gd name="T16" fmla="*/ 406 w 441"/>
                <a:gd name="T17" fmla="*/ 189 h 463"/>
                <a:gd name="T18" fmla="*/ 359 w 441"/>
                <a:gd name="T19" fmla="*/ 424 h 463"/>
                <a:gd name="T20" fmla="*/ 267 w 441"/>
                <a:gd name="T21" fmla="*/ 456 h 463"/>
                <a:gd name="T22" fmla="*/ 142 w 441"/>
                <a:gd name="T23" fmla="*/ 452 h 463"/>
                <a:gd name="T24" fmla="*/ 121 w 441"/>
                <a:gd name="T25" fmla="*/ 456 h 463"/>
                <a:gd name="T26" fmla="*/ 118 w 441"/>
                <a:gd name="T27" fmla="*/ 452 h 463"/>
                <a:gd name="T28" fmla="*/ 118 w 441"/>
                <a:gd name="T29" fmla="*/ 449 h 463"/>
                <a:gd name="T30" fmla="*/ 121 w 441"/>
                <a:gd name="T31" fmla="*/ 442 h 463"/>
                <a:gd name="T32" fmla="*/ 118 w 441"/>
                <a:gd name="T33" fmla="*/ 442 h 463"/>
                <a:gd name="T34" fmla="*/ 0 w 441"/>
                <a:gd name="T35" fmla="*/ 463 h 463"/>
                <a:gd name="T36" fmla="*/ 0 w 441"/>
                <a:gd name="T37" fmla="*/ 452 h 463"/>
                <a:gd name="T38" fmla="*/ 299 w 441"/>
                <a:gd name="T39" fmla="*/ 306 h 463"/>
                <a:gd name="T40" fmla="*/ 320 w 441"/>
                <a:gd name="T41" fmla="*/ 200 h 463"/>
                <a:gd name="T42" fmla="*/ 320 w 441"/>
                <a:gd name="T43" fmla="*/ 185 h 463"/>
                <a:gd name="T44" fmla="*/ 217 w 441"/>
                <a:gd name="T45" fmla="*/ 242 h 463"/>
                <a:gd name="T46" fmla="*/ 174 w 441"/>
                <a:gd name="T47" fmla="*/ 225 h 463"/>
                <a:gd name="T48" fmla="*/ 174 w 441"/>
                <a:gd name="T49" fmla="*/ 153 h 463"/>
                <a:gd name="T50" fmla="*/ 146 w 441"/>
                <a:gd name="T51" fmla="*/ 164 h 463"/>
                <a:gd name="T52" fmla="*/ 125 w 441"/>
                <a:gd name="T53" fmla="*/ 139 h 463"/>
                <a:gd name="T54" fmla="*/ 125 w 441"/>
                <a:gd name="T55" fmla="*/ 111 h 463"/>
                <a:gd name="T56" fmla="*/ 157 w 441"/>
                <a:gd name="T57" fmla="*/ 96 h 463"/>
                <a:gd name="T58" fmla="*/ 150 w 441"/>
                <a:gd name="T59" fmla="*/ 100 h 463"/>
                <a:gd name="T60" fmla="*/ 150 w 441"/>
                <a:gd name="T61" fmla="*/ 104 h 463"/>
                <a:gd name="T62" fmla="*/ 157 w 441"/>
                <a:gd name="T63" fmla="*/ 104 h 463"/>
                <a:gd name="T64" fmla="*/ 352 w 441"/>
                <a:gd name="T65" fmla="*/ 8 h 463"/>
                <a:gd name="T66" fmla="*/ 374 w 441"/>
                <a:gd name="T67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1" h="463">
                  <a:moveTo>
                    <a:pt x="374" y="0"/>
                  </a:moveTo>
                  <a:cubicBezTo>
                    <a:pt x="374" y="8"/>
                    <a:pt x="378" y="11"/>
                    <a:pt x="388" y="11"/>
                  </a:cubicBezTo>
                  <a:cubicBezTo>
                    <a:pt x="391" y="8"/>
                    <a:pt x="391" y="8"/>
                    <a:pt x="391" y="8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41" y="32"/>
                    <a:pt x="441" y="32"/>
                    <a:pt x="441" y="32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313" y="132"/>
                    <a:pt x="313" y="132"/>
                    <a:pt x="313" y="132"/>
                  </a:cubicBezTo>
                  <a:cubicBezTo>
                    <a:pt x="313" y="136"/>
                    <a:pt x="313" y="136"/>
                    <a:pt x="313" y="136"/>
                  </a:cubicBezTo>
                  <a:cubicBezTo>
                    <a:pt x="365" y="136"/>
                    <a:pt x="396" y="153"/>
                    <a:pt x="406" y="189"/>
                  </a:cubicBezTo>
                  <a:cubicBezTo>
                    <a:pt x="389" y="345"/>
                    <a:pt x="374" y="424"/>
                    <a:pt x="359" y="424"/>
                  </a:cubicBezTo>
                  <a:cubicBezTo>
                    <a:pt x="324" y="445"/>
                    <a:pt x="293" y="456"/>
                    <a:pt x="267" y="456"/>
                  </a:cubicBezTo>
                  <a:cubicBezTo>
                    <a:pt x="142" y="452"/>
                    <a:pt x="142" y="452"/>
                    <a:pt x="142" y="452"/>
                  </a:cubicBezTo>
                  <a:cubicBezTo>
                    <a:pt x="121" y="456"/>
                    <a:pt x="121" y="456"/>
                    <a:pt x="121" y="456"/>
                  </a:cubicBezTo>
                  <a:cubicBezTo>
                    <a:pt x="118" y="452"/>
                    <a:pt x="118" y="452"/>
                    <a:pt x="118" y="452"/>
                  </a:cubicBezTo>
                  <a:cubicBezTo>
                    <a:pt x="118" y="449"/>
                    <a:pt x="118" y="449"/>
                    <a:pt x="118" y="449"/>
                  </a:cubicBezTo>
                  <a:cubicBezTo>
                    <a:pt x="121" y="442"/>
                    <a:pt x="121" y="442"/>
                    <a:pt x="121" y="442"/>
                  </a:cubicBezTo>
                  <a:cubicBezTo>
                    <a:pt x="118" y="442"/>
                    <a:pt x="118" y="442"/>
                    <a:pt x="118" y="442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199" y="407"/>
                    <a:pt x="299" y="358"/>
                    <a:pt x="299" y="306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20" y="185"/>
                    <a:pt x="320" y="185"/>
                    <a:pt x="320" y="185"/>
                  </a:cubicBezTo>
                  <a:cubicBezTo>
                    <a:pt x="280" y="185"/>
                    <a:pt x="246" y="204"/>
                    <a:pt x="217" y="242"/>
                  </a:cubicBezTo>
                  <a:cubicBezTo>
                    <a:pt x="189" y="238"/>
                    <a:pt x="174" y="232"/>
                    <a:pt x="174" y="225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11"/>
                    <a:pt x="125" y="111"/>
                    <a:pt x="125" y="111"/>
                  </a:cubicBezTo>
                  <a:cubicBezTo>
                    <a:pt x="125" y="104"/>
                    <a:pt x="135" y="99"/>
                    <a:pt x="157" y="96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214" y="92"/>
                    <a:pt x="279" y="60"/>
                    <a:pt x="352" y="8"/>
                  </a:cubicBezTo>
                  <a:lnTo>
                    <a:pt x="3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xmlns="" id="{8836D557-8A4B-49D6-9774-2A5E384AF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78163" y="3035301"/>
              <a:ext cx="142875" cy="100013"/>
            </a:xfrm>
            <a:custGeom>
              <a:avLst/>
              <a:gdLst>
                <a:gd name="T0" fmla="*/ 28 w 131"/>
                <a:gd name="T1" fmla="*/ 0 h 92"/>
                <a:gd name="T2" fmla="*/ 0 w 131"/>
                <a:gd name="T3" fmla="*/ 82 h 92"/>
                <a:gd name="T4" fmla="*/ 0 w 131"/>
                <a:gd name="T5" fmla="*/ 85 h 92"/>
                <a:gd name="T6" fmla="*/ 32 w 131"/>
                <a:gd name="T7" fmla="*/ 92 h 92"/>
                <a:gd name="T8" fmla="*/ 107 w 131"/>
                <a:gd name="T9" fmla="*/ 64 h 92"/>
                <a:gd name="T10" fmla="*/ 121 w 131"/>
                <a:gd name="T11" fmla="*/ 64 h 92"/>
                <a:gd name="T12" fmla="*/ 124 w 131"/>
                <a:gd name="T13" fmla="*/ 67 h 92"/>
                <a:gd name="T14" fmla="*/ 131 w 131"/>
                <a:gd name="T15" fmla="*/ 67 h 92"/>
                <a:gd name="T16" fmla="*/ 131 w 131"/>
                <a:gd name="T17" fmla="*/ 64 h 92"/>
                <a:gd name="T18" fmla="*/ 28 w 131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92">
                  <a:moveTo>
                    <a:pt x="28" y="0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4" y="67"/>
                    <a:pt x="124" y="67"/>
                    <a:pt x="124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89" y="21"/>
                    <a:pt x="54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xmlns="" id="{C44CE4D3-CF7E-4EA4-ACFA-80448F868C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48013" y="2857501"/>
              <a:ext cx="34925" cy="46038"/>
            </a:xfrm>
            <a:custGeom>
              <a:avLst/>
              <a:gdLst>
                <a:gd name="T0" fmla="*/ 7 w 32"/>
                <a:gd name="T1" fmla="*/ 0 h 43"/>
                <a:gd name="T2" fmla="*/ 0 w 32"/>
                <a:gd name="T3" fmla="*/ 43 h 43"/>
                <a:gd name="T4" fmla="*/ 3 w 32"/>
                <a:gd name="T5" fmla="*/ 43 h 43"/>
                <a:gd name="T6" fmla="*/ 32 w 32"/>
                <a:gd name="T7" fmla="*/ 22 h 43"/>
                <a:gd name="T8" fmla="*/ 21 w 32"/>
                <a:gd name="T9" fmla="*/ 0 h 43"/>
                <a:gd name="T10" fmla="*/ 7 w 32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3">
                  <a:moveTo>
                    <a:pt x="7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2" y="43"/>
                    <a:pt x="32" y="36"/>
                    <a:pt x="32" y="22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标题 4">
            <a:extLst>
              <a:ext uri="{FF2B5EF4-FFF2-40B4-BE49-F238E27FC236}">
                <a16:creationId xmlns:a16="http://schemas.microsoft.com/office/drawing/2014/main" xmlns="" id="{96B89A52-96D7-4323-8275-428D18C51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37" name="文本占位符 5">
            <a:extLst>
              <a:ext uri="{FF2B5EF4-FFF2-40B4-BE49-F238E27FC236}">
                <a16:creationId xmlns:a16="http://schemas.microsoft.com/office/drawing/2014/main" xmlns="" id="{29FE4B7E-279B-4868-8237-0B545E8496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23621" y="3160039"/>
            <a:ext cx="6263248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693DECB7-8FBA-4583-8D52-AEC433EC6815}"/>
              </a:ext>
            </a:extLst>
          </p:cNvPr>
          <p:cNvSpPr txBox="1"/>
          <p:nvPr/>
        </p:nvSpPr>
        <p:spPr>
          <a:xfrm>
            <a:off x="5545385" y="1270211"/>
            <a:ext cx="1101230" cy="108932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76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C3DA5A-1A0F-40EE-BAC4-2E51E28AB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885A63E-AF40-42C2-B35F-E1ED3543E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860CB87-F325-489F-BD1F-010B93FBB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43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BB3D93E-C955-4B8C-88A3-6D4CD58D093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83472"/>
            <a:ext cx="11520488" cy="4245180"/>
            <a:chOff x="0" y="1583472"/>
            <a:chExt cx="11520488" cy="4245180"/>
          </a:xfrm>
        </p:grpSpPr>
        <p:grpSp>
          <p:nvGrpSpPr>
            <p:cNvPr id="6" name="îş1iḓ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4005534A-EBB0-440B-9EA0-69D08CB494A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0" y="1583472"/>
              <a:ext cx="8659420" cy="4245180"/>
              <a:chOff x="0" y="1583472"/>
              <a:chExt cx="8659420" cy="4245180"/>
            </a:xfrm>
          </p:grpSpPr>
          <p:sp>
            <p:nvSpPr>
              <p:cNvPr id="16" name="í$ḻíḍè">
                <a:extLst>
                  <a:ext uri="{FF2B5EF4-FFF2-40B4-BE49-F238E27FC236}">
                    <a16:creationId xmlns:a16="http://schemas.microsoft.com/office/drawing/2014/main" xmlns="" id="{C19E4E9E-1C5C-40E8-854C-D7C586DAE317}"/>
                  </a:ext>
                </a:extLst>
              </p:cNvPr>
              <p:cNvSpPr/>
              <p:nvPr/>
            </p:nvSpPr>
            <p:spPr>
              <a:xfrm>
                <a:off x="0" y="2519145"/>
                <a:ext cx="4458944" cy="1313498"/>
              </a:xfrm>
              <a:prstGeom prst="roundRect">
                <a:avLst>
                  <a:gd name="adj" fmla="val 0"/>
                </a:avLst>
              </a:prstGeom>
              <a:blipFill>
                <a:blip r:embed="rId3"/>
                <a:stretch>
                  <a:fillRect t="-78049" b="-76554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ïşḷîḍè">
                <a:extLst>
                  <a:ext uri="{FF2B5EF4-FFF2-40B4-BE49-F238E27FC236}">
                    <a16:creationId xmlns:a16="http://schemas.microsoft.com/office/drawing/2014/main" xmlns="" id="{51323E01-4999-4A35-BD1F-F27060CC105E}"/>
                  </a:ext>
                </a:extLst>
              </p:cNvPr>
              <p:cNvSpPr/>
              <p:nvPr/>
            </p:nvSpPr>
            <p:spPr bwMode="auto">
              <a:xfrm>
                <a:off x="0" y="3356991"/>
                <a:ext cx="4401163" cy="466817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alpha val="70000"/>
                </a:schemeClr>
              </a:solidFill>
              <a:ln w="25400" cap="flat">
                <a:noFill/>
                <a:miter lim="4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17059E60-7249-4A50-8C8C-71D7E80B64D3}"/>
                  </a:ext>
                </a:extLst>
              </p:cNvPr>
              <p:cNvCxnSpPr>
                <a:cxnSpLocks/>
                <a:stCxn id="21" idx="5"/>
                <a:endCxn id="22" idx="1"/>
              </p:cNvCxnSpPr>
              <p:nvPr/>
            </p:nvCxnSpPr>
            <p:spPr>
              <a:xfrm>
                <a:off x="7076712" y="2447056"/>
                <a:ext cx="626946" cy="489786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F42D7E0E-CF1B-4D36-9A3F-E40C506BB7D8}"/>
                  </a:ext>
                </a:extLst>
              </p:cNvPr>
              <p:cNvCxnSpPr>
                <a:cxnSpLocks/>
                <a:stCxn id="23" idx="3"/>
                <a:endCxn id="24" idx="7"/>
              </p:cNvCxnSpPr>
              <p:nvPr/>
            </p:nvCxnSpPr>
            <p:spPr>
              <a:xfrm flipH="1">
                <a:off x="7021467" y="3769126"/>
                <a:ext cx="701241" cy="786966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iśḻïde">
                <a:extLst>
                  <a:ext uri="{FF2B5EF4-FFF2-40B4-BE49-F238E27FC236}">
                    <a16:creationId xmlns:a16="http://schemas.microsoft.com/office/drawing/2014/main" xmlns="" id="{D551D4D5-2AED-47DA-87CF-8C89CC1C839B}"/>
                  </a:ext>
                </a:extLst>
              </p:cNvPr>
              <p:cNvGrpSpPr/>
              <p:nvPr/>
            </p:nvGrpSpPr>
            <p:grpSpPr>
              <a:xfrm>
                <a:off x="3580314" y="1583472"/>
                <a:ext cx="5079106" cy="4245180"/>
                <a:chOff x="-1498291" y="1583472"/>
                <a:chExt cx="5079106" cy="4245180"/>
              </a:xfrm>
            </p:grpSpPr>
            <p:grpSp>
              <p:nvGrpSpPr>
                <p:cNvPr id="30" name="íśḻîḋè">
                  <a:extLst>
                    <a:ext uri="{FF2B5EF4-FFF2-40B4-BE49-F238E27FC236}">
                      <a16:creationId xmlns:a16="http://schemas.microsoft.com/office/drawing/2014/main" xmlns="" id="{6F898245-D5FA-4B56-8486-787DB79F6142}"/>
                    </a:ext>
                  </a:extLst>
                </p:cNvPr>
                <p:cNvGrpSpPr/>
                <p:nvPr/>
              </p:nvGrpSpPr>
              <p:grpSpPr>
                <a:xfrm>
                  <a:off x="1001123" y="1583472"/>
                  <a:ext cx="1055070" cy="1053814"/>
                  <a:chOff x="2023468" y="1669839"/>
                  <a:chExt cx="1055070" cy="1053814"/>
                </a:xfrm>
              </p:grpSpPr>
              <p:sp>
                <p:nvSpPr>
                  <p:cNvPr id="39" name="îṡliďê">
                    <a:extLst>
                      <a:ext uri="{FF2B5EF4-FFF2-40B4-BE49-F238E27FC236}">
                        <a16:creationId xmlns:a16="http://schemas.microsoft.com/office/drawing/2014/main" xmlns="" id="{E06EC2E5-BD26-4C50-951C-2884FD2DC298}"/>
                      </a:ext>
                    </a:extLst>
                  </p:cNvPr>
                  <p:cNvSpPr/>
                  <p:nvPr/>
                </p:nvSpPr>
                <p:spPr>
                  <a:xfrm>
                    <a:off x="2023468" y="1669839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0" name="îşḷïḓe">
                    <a:extLst>
                      <a:ext uri="{FF2B5EF4-FFF2-40B4-BE49-F238E27FC236}">
                        <a16:creationId xmlns:a16="http://schemas.microsoft.com/office/drawing/2014/main" xmlns="" id="{0829F44A-9265-4DBB-AF57-3A92C3F7FF58}"/>
                      </a:ext>
                    </a:extLst>
                  </p:cNvPr>
                  <p:cNvSpPr/>
                  <p:nvPr/>
                </p:nvSpPr>
                <p:spPr>
                  <a:xfrm>
                    <a:off x="2163862" y="1810066"/>
                    <a:ext cx="774282" cy="773360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2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1" name="îṥḻîḓe">
                  <a:extLst>
                    <a:ext uri="{FF2B5EF4-FFF2-40B4-BE49-F238E27FC236}">
                      <a16:creationId xmlns:a16="http://schemas.microsoft.com/office/drawing/2014/main" xmlns="" id="{B4726274-99CD-407E-9B31-64443A31FFC3}"/>
                    </a:ext>
                  </a:extLst>
                </p:cNvPr>
                <p:cNvGrpSpPr/>
                <p:nvPr/>
              </p:nvGrpSpPr>
              <p:grpSpPr>
                <a:xfrm>
                  <a:off x="2525745" y="2820801"/>
                  <a:ext cx="1055070" cy="1053814"/>
                  <a:chOff x="2023468" y="3031893"/>
                  <a:chExt cx="1055070" cy="1053814"/>
                </a:xfrm>
              </p:grpSpPr>
              <p:sp>
                <p:nvSpPr>
                  <p:cNvPr id="37" name="í$ḷíḑè">
                    <a:extLst>
                      <a:ext uri="{FF2B5EF4-FFF2-40B4-BE49-F238E27FC236}">
                        <a16:creationId xmlns:a16="http://schemas.microsoft.com/office/drawing/2014/main" xmlns="" id="{BE4CB19C-FDFC-48A0-98CF-973A28B90953}"/>
                      </a:ext>
                    </a:extLst>
                  </p:cNvPr>
                  <p:cNvSpPr/>
                  <p:nvPr/>
                </p:nvSpPr>
                <p:spPr>
                  <a:xfrm>
                    <a:off x="2023468" y="3031893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8" name="íŝľíḋê">
                    <a:extLst>
                      <a:ext uri="{FF2B5EF4-FFF2-40B4-BE49-F238E27FC236}">
                        <a16:creationId xmlns:a16="http://schemas.microsoft.com/office/drawing/2014/main" xmlns="" id="{1A07DE05-ECB1-4746-B39B-EB5525B48892}"/>
                      </a:ext>
                    </a:extLst>
                  </p:cNvPr>
                  <p:cNvSpPr/>
                  <p:nvPr/>
                </p:nvSpPr>
                <p:spPr>
                  <a:xfrm>
                    <a:off x="2163862" y="3172120"/>
                    <a:ext cx="774282" cy="77336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2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2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2" name="ïślíḑe">
                  <a:extLst>
                    <a:ext uri="{FF2B5EF4-FFF2-40B4-BE49-F238E27FC236}">
                      <a16:creationId xmlns:a16="http://schemas.microsoft.com/office/drawing/2014/main" xmlns="" id="{D0854151-33C8-494B-970A-00CBF1D8EE84}"/>
                    </a:ext>
                  </a:extLst>
                </p:cNvPr>
                <p:cNvGrpSpPr/>
                <p:nvPr/>
              </p:nvGrpSpPr>
              <p:grpSpPr>
                <a:xfrm>
                  <a:off x="-1498291" y="2444884"/>
                  <a:ext cx="3619191" cy="3383768"/>
                  <a:chOff x="-690202" y="3089013"/>
                  <a:chExt cx="2606001" cy="2436484"/>
                </a:xfrm>
              </p:grpSpPr>
              <p:sp>
                <p:nvSpPr>
                  <p:cNvPr id="33" name="ïSļíďé">
                    <a:extLst>
                      <a:ext uri="{FF2B5EF4-FFF2-40B4-BE49-F238E27FC236}">
                        <a16:creationId xmlns:a16="http://schemas.microsoft.com/office/drawing/2014/main" xmlns="" id="{BFA333CD-E924-409D-B15C-B2CB809BA451}"/>
                      </a:ext>
                    </a:extLst>
                  </p:cNvPr>
                  <p:cNvSpPr/>
                  <p:nvPr/>
                </p:nvSpPr>
                <p:spPr>
                  <a:xfrm>
                    <a:off x="860729" y="4471683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4" name="ïŝ1îḑe">
                    <a:extLst>
                      <a:ext uri="{FF2B5EF4-FFF2-40B4-BE49-F238E27FC236}">
                        <a16:creationId xmlns:a16="http://schemas.microsoft.com/office/drawing/2014/main" xmlns="" id="{BDCAB4A1-A0BF-4A65-9F8D-0AE629A8A2E8}"/>
                      </a:ext>
                    </a:extLst>
                  </p:cNvPr>
                  <p:cNvSpPr/>
                  <p:nvPr/>
                </p:nvSpPr>
                <p:spPr>
                  <a:xfrm>
                    <a:off x="1001123" y="4611910"/>
                    <a:ext cx="774282" cy="773360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6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5" name="í$ḻîḋe">
                    <a:extLst>
                      <a:ext uri="{FF2B5EF4-FFF2-40B4-BE49-F238E27FC236}">
                        <a16:creationId xmlns:a16="http://schemas.microsoft.com/office/drawing/2014/main" xmlns="" id="{00C71A04-9790-4748-B444-D21D7EE7866B}"/>
                      </a:ext>
                    </a:extLst>
                  </p:cNvPr>
                  <p:cNvSpPr/>
                  <p:nvPr/>
                </p:nvSpPr>
                <p:spPr>
                  <a:xfrm>
                    <a:off x="-690202" y="3089013"/>
                    <a:ext cx="1055070" cy="1053814"/>
                  </a:xfrm>
                  <a:prstGeom prst="ellipse">
                    <a:avLst/>
                  </a:prstGeom>
                  <a:solidFill>
                    <a:srgbClr val="E6E6E6"/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6" name="iṣľïďe">
                    <a:extLst>
                      <a:ext uri="{FF2B5EF4-FFF2-40B4-BE49-F238E27FC236}">
                        <a16:creationId xmlns:a16="http://schemas.microsoft.com/office/drawing/2014/main" xmlns="" id="{8EB0DEAF-9064-48AD-9F89-10E45B89646E}"/>
                      </a:ext>
                    </a:extLst>
                  </p:cNvPr>
                  <p:cNvSpPr/>
                  <p:nvPr/>
                </p:nvSpPr>
                <p:spPr>
                  <a:xfrm>
                    <a:off x="-549809" y="3229240"/>
                    <a:ext cx="774282" cy="77336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90000" tIns="46800" rIns="90000" bIns="46800" rtlCol="0" anchor="ctr">
                    <a:norm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bg1"/>
                        </a:solidFill>
                      </a:rPr>
                      <a:t>Keyword</a:t>
                    </a:r>
                    <a:endParaRPr lang="zh-CN" altLang="en-US" sz="16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21" name="îṡľíḋê">
                <a:extLst>
                  <a:ext uri="{FF2B5EF4-FFF2-40B4-BE49-F238E27FC236}">
                    <a16:creationId xmlns:a16="http://schemas.microsoft.com/office/drawing/2014/main" xmlns="" id="{C18A57D5-BD14-4967-A9AC-F6B846C64719}"/>
                  </a:ext>
                </a:extLst>
              </p:cNvPr>
              <p:cNvSpPr/>
              <p:nvPr/>
            </p:nvSpPr>
            <p:spPr>
              <a:xfrm>
                <a:off x="6968877" y="233922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ï$1íḋê">
                <a:extLst>
                  <a:ext uri="{FF2B5EF4-FFF2-40B4-BE49-F238E27FC236}">
                    <a16:creationId xmlns:a16="http://schemas.microsoft.com/office/drawing/2014/main" xmlns="" id="{6B606379-AD14-4A64-99A8-B54942E7A3ED}"/>
                  </a:ext>
                </a:extLst>
              </p:cNvPr>
              <p:cNvSpPr/>
              <p:nvPr/>
            </p:nvSpPr>
            <p:spPr>
              <a:xfrm>
                <a:off x="7685157" y="291834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í$1iḓe">
                <a:extLst>
                  <a:ext uri="{FF2B5EF4-FFF2-40B4-BE49-F238E27FC236}">
                    <a16:creationId xmlns:a16="http://schemas.microsoft.com/office/drawing/2014/main" xmlns="" id="{90CB699C-D4D6-41B1-8B89-1DBA8B2F6F13}"/>
                  </a:ext>
                </a:extLst>
              </p:cNvPr>
              <p:cNvSpPr/>
              <p:nvPr/>
            </p:nvSpPr>
            <p:spPr>
              <a:xfrm>
                <a:off x="7704207" y="366129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iṧļîdè">
                <a:extLst>
                  <a:ext uri="{FF2B5EF4-FFF2-40B4-BE49-F238E27FC236}">
                    <a16:creationId xmlns:a16="http://schemas.microsoft.com/office/drawing/2014/main" xmlns="" id="{93643D0A-96C6-411B-B88C-40BDD3B7B1F4}"/>
                  </a:ext>
                </a:extLst>
              </p:cNvPr>
              <p:cNvSpPr/>
              <p:nvPr/>
            </p:nvSpPr>
            <p:spPr>
              <a:xfrm>
                <a:off x="6913632" y="453759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A45EABE7-B9ED-4137-A962-3D53B0645255}"/>
                  </a:ext>
                </a:extLst>
              </p:cNvPr>
              <p:cNvCxnSpPr>
                <a:stCxn id="35" idx="5"/>
                <a:endCxn id="33" idx="1"/>
              </p:cNvCxnSpPr>
              <p:nvPr/>
            </p:nvCxnSpPr>
            <p:spPr>
              <a:xfrm>
                <a:off x="4831002" y="3694083"/>
                <a:ext cx="1117815" cy="885370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îŝļiḋé">
                <a:extLst>
                  <a:ext uri="{FF2B5EF4-FFF2-40B4-BE49-F238E27FC236}">
                    <a16:creationId xmlns:a16="http://schemas.microsoft.com/office/drawing/2014/main" xmlns="" id="{7EB085B8-5C4D-4359-9ACB-3B43B33EFF0A}"/>
                  </a:ext>
                </a:extLst>
              </p:cNvPr>
              <p:cNvSpPr/>
              <p:nvPr/>
            </p:nvSpPr>
            <p:spPr>
              <a:xfrm>
                <a:off x="5889637" y="4516285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íşlíďé">
                <a:extLst>
                  <a:ext uri="{FF2B5EF4-FFF2-40B4-BE49-F238E27FC236}">
                    <a16:creationId xmlns:a16="http://schemas.microsoft.com/office/drawing/2014/main" xmlns="" id="{B52C222B-5412-455A-A80E-10C6125D3533}"/>
                  </a:ext>
                </a:extLst>
              </p:cNvPr>
              <p:cNvSpPr/>
              <p:nvPr/>
            </p:nvSpPr>
            <p:spPr>
              <a:xfrm>
                <a:off x="4782979" y="3632200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iṣľíḓè">
                <a:extLst>
                  <a:ext uri="{FF2B5EF4-FFF2-40B4-BE49-F238E27FC236}">
                    <a16:creationId xmlns:a16="http://schemas.microsoft.com/office/drawing/2014/main" xmlns="" id="{FA6D0A7E-E16A-42F3-9EC6-FC264556C598}"/>
                  </a:ext>
                </a:extLst>
              </p:cNvPr>
              <p:cNvSpPr txBox="1"/>
              <p:nvPr/>
            </p:nvSpPr>
            <p:spPr>
              <a:xfrm>
                <a:off x="719138" y="4225599"/>
                <a:ext cx="4482927" cy="1596408"/>
              </a:xfrm>
              <a:prstGeom prst="rect">
                <a:avLst/>
              </a:prstGeom>
            </p:spPr>
            <p:txBody>
              <a:bodyPr wrap="square" lIns="90000" tIns="46800" rIns="90000" bIns="46800">
                <a:normAutofit/>
              </a:bodyPr>
              <a:lstStyle>
                <a:defPPr>
                  <a:defRPr lang="zh-CN"/>
                </a:defPPr>
                <a:lvl1pPr algn="ctr" fontAlgn="base">
                  <a:lnSpc>
                    <a:spcPct val="150000"/>
                  </a:lnSpc>
                  <a:defRPr sz="1000"/>
                </a:lvl1pPr>
              </a:lstStyle>
              <a:p>
                <a:pPr algn="l"/>
                <a:r>
                  <a:rPr lang="en-US" altLang="zh-CN" sz="1100" dirty="0"/>
                  <a:t>Supporting text here.</a:t>
                </a:r>
              </a:p>
              <a:p>
                <a:pPr algn="l"/>
                <a:r>
                  <a:rPr lang="en-US" altLang="zh-CN" sz="1100" dirty="0"/>
                  <a:t>You can use the icon library in iSlide  (www.islide.cc) to filter and replace existing icon elements with one click.</a:t>
                </a:r>
              </a:p>
            </p:txBody>
          </p:sp>
          <p:sp>
            <p:nvSpPr>
              <p:cNvPr id="29" name="ïş1ïḋê">
                <a:extLst>
                  <a:ext uri="{FF2B5EF4-FFF2-40B4-BE49-F238E27FC236}">
                    <a16:creationId xmlns:a16="http://schemas.microsoft.com/office/drawing/2014/main" xmlns="" id="{4A2F6341-6FE9-4855-91B9-524042B52B72}"/>
                  </a:ext>
                </a:extLst>
              </p:cNvPr>
              <p:cNvSpPr txBox="1"/>
              <p:nvPr/>
            </p:nvSpPr>
            <p:spPr>
              <a:xfrm>
                <a:off x="719138" y="3356992"/>
                <a:ext cx="3656919" cy="432842"/>
              </a:xfrm>
              <a:prstGeom prst="rect">
                <a:avLst/>
              </a:prstGeom>
            </p:spPr>
            <p:txBody>
              <a:bodyPr anchor="ctr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iŝļîďe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7536160" y="1623737"/>
              <a:ext cx="3984328" cy="939512"/>
              <a:chOff x="1752087" y="1379126"/>
              <a:chExt cx="7030484" cy="939512"/>
            </a:xfrm>
          </p:grpSpPr>
          <p:sp>
            <p:nvSpPr>
              <p:cNvPr id="14" name="işḻíďe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752087" y="1820932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5" name="îşľïḓè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752089" y="1379126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iṣ1íḍé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8983573" y="2893866"/>
              <a:ext cx="2536915" cy="939512"/>
              <a:chOff x="2203767" y="1422670"/>
              <a:chExt cx="7030484" cy="939512"/>
            </a:xfrm>
          </p:grpSpPr>
          <p:sp>
            <p:nvSpPr>
              <p:cNvPr id="12" name="iŝḻîďè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2203767" y="1864476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3" name="îşľíďe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2203770" y="1422670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ŝḷiḓè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7536160" y="4617788"/>
              <a:ext cx="3984327" cy="939512"/>
              <a:chOff x="1752087" y="1379126"/>
              <a:chExt cx="7030484" cy="939512"/>
            </a:xfrm>
          </p:grpSpPr>
          <p:sp>
            <p:nvSpPr>
              <p:cNvPr id="10" name="îŝ1iḓe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752087" y="1820932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1" name="íṣľîḋè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752089" y="1379126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04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AEE3DA-2165-4459-A77E-FAE70B4FB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AC49CD0-97DE-4BEC-BC48-C312FFEEC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485A69-D0DA-4A15-89DD-67787F529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1963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9725F06-01A1-4D32-B039-2F3F1AFB64E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156039"/>
            <a:ext cx="10854481" cy="6087840"/>
            <a:chOff x="671512" y="1156039"/>
            <a:chExt cx="10854481" cy="6087840"/>
          </a:xfrm>
        </p:grpSpPr>
        <p:sp>
          <p:nvSpPr>
            <p:cNvPr id="6" name="ïşlîḑè">
              <a:extLst>
                <a:ext uri="{FF2B5EF4-FFF2-40B4-BE49-F238E27FC236}">
                  <a16:creationId xmlns:a16="http://schemas.microsoft.com/office/drawing/2014/main" xmlns="" id="{D852AFBB-67D0-4864-956D-154256A1228D}"/>
                </a:ext>
              </a:extLst>
            </p:cNvPr>
            <p:cNvSpPr/>
            <p:nvPr/>
          </p:nvSpPr>
          <p:spPr bwMode="auto">
            <a:xfrm>
              <a:off x="3834929" y="2601919"/>
              <a:ext cx="4544734" cy="4543272"/>
            </a:xfrm>
            <a:custGeom>
              <a:avLst/>
              <a:gdLst>
                <a:gd name="T0" fmla="*/ 2621 w 2629"/>
                <a:gd name="T1" fmla="*/ 1303 h 2628"/>
                <a:gd name="T2" fmla="*/ 2607 w 2629"/>
                <a:gd name="T3" fmla="*/ 1188 h 2628"/>
                <a:gd name="T4" fmla="*/ 2560 w 2629"/>
                <a:gd name="T5" fmla="*/ 946 h 2628"/>
                <a:gd name="T6" fmla="*/ 2528 w 2629"/>
                <a:gd name="T7" fmla="*/ 851 h 2628"/>
                <a:gd name="T8" fmla="*/ 2489 w 2629"/>
                <a:gd name="T9" fmla="*/ 742 h 2628"/>
                <a:gd name="T10" fmla="*/ 2432 w 2629"/>
                <a:gd name="T11" fmla="*/ 622 h 2628"/>
                <a:gd name="T12" fmla="*/ 2346 w 2629"/>
                <a:gd name="T13" fmla="*/ 500 h 2628"/>
                <a:gd name="T14" fmla="*/ 2253 w 2629"/>
                <a:gd name="T15" fmla="*/ 405 h 2628"/>
                <a:gd name="T16" fmla="*/ 2163 w 2629"/>
                <a:gd name="T17" fmla="*/ 331 h 2628"/>
                <a:gd name="T18" fmla="*/ 1962 w 2629"/>
                <a:gd name="T19" fmla="*/ 188 h 2628"/>
                <a:gd name="T20" fmla="*/ 1874 w 2629"/>
                <a:gd name="T21" fmla="*/ 142 h 2628"/>
                <a:gd name="T22" fmla="*/ 1770 w 2629"/>
                <a:gd name="T23" fmla="*/ 89 h 2628"/>
                <a:gd name="T24" fmla="*/ 1646 w 2629"/>
                <a:gd name="T25" fmla="*/ 41 h 2628"/>
                <a:gd name="T26" fmla="*/ 1499 w 2629"/>
                <a:gd name="T27" fmla="*/ 12 h 2628"/>
                <a:gd name="T28" fmla="*/ 1366 w 2629"/>
                <a:gd name="T29" fmla="*/ 8 h 2628"/>
                <a:gd name="T30" fmla="*/ 1250 w 2629"/>
                <a:gd name="T31" fmla="*/ 17 h 2628"/>
                <a:gd name="T32" fmla="*/ 1006 w 2629"/>
                <a:gd name="T33" fmla="*/ 52 h 2628"/>
                <a:gd name="T34" fmla="*/ 910 w 2629"/>
                <a:gd name="T35" fmla="*/ 79 h 2628"/>
                <a:gd name="T36" fmla="*/ 799 w 2629"/>
                <a:gd name="T37" fmla="*/ 113 h 2628"/>
                <a:gd name="T38" fmla="*/ 677 w 2629"/>
                <a:gd name="T39" fmla="*/ 164 h 2628"/>
                <a:gd name="T40" fmla="*/ 551 w 2629"/>
                <a:gd name="T41" fmla="*/ 244 h 2628"/>
                <a:gd name="T42" fmla="*/ 452 w 2629"/>
                <a:gd name="T43" fmla="*/ 333 h 2628"/>
                <a:gd name="T44" fmla="*/ 374 w 2629"/>
                <a:gd name="T45" fmla="*/ 419 h 2628"/>
                <a:gd name="T46" fmla="*/ 221 w 2629"/>
                <a:gd name="T47" fmla="*/ 613 h 2628"/>
                <a:gd name="T48" fmla="*/ 170 w 2629"/>
                <a:gd name="T49" fmla="*/ 699 h 2628"/>
                <a:gd name="T50" fmla="*/ 113 w 2629"/>
                <a:gd name="T51" fmla="*/ 800 h 2628"/>
                <a:gd name="T52" fmla="*/ 59 w 2629"/>
                <a:gd name="T53" fmla="*/ 922 h 2628"/>
                <a:gd name="T54" fmla="*/ 23 w 2629"/>
                <a:gd name="T55" fmla="*/ 1067 h 2628"/>
                <a:gd name="T56" fmla="*/ 13 w 2629"/>
                <a:gd name="T57" fmla="*/ 1199 h 2628"/>
                <a:gd name="T58" fmla="*/ 0 w 2629"/>
                <a:gd name="T59" fmla="*/ 1315 h 2628"/>
                <a:gd name="T60" fmla="*/ 14 w 2629"/>
                <a:gd name="T61" fmla="*/ 1448 h 2628"/>
                <a:gd name="T62" fmla="*/ 39 w 2629"/>
                <a:gd name="T63" fmla="*/ 1561 h 2628"/>
                <a:gd name="T64" fmla="*/ 109 w 2629"/>
                <a:gd name="T65" fmla="*/ 1798 h 2628"/>
                <a:gd name="T66" fmla="*/ 150 w 2629"/>
                <a:gd name="T67" fmla="*/ 1889 h 2628"/>
                <a:gd name="T68" fmla="*/ 198 w 2629"/>
                <a:gd name="T69" fmla="*/ 1994 h 2628"/>
                <a:gd name="T70" fmla="*/ 267 w 2629"/>
                <a:gd name="T71" fmla="*/ 2108 h 2628"/>
                <a:gd name="T72" fmla="*/ 363 w 2629"/>
                <a:gd name="T73" fmla="*/ 2222 h 2628"/>
                <a:gd name="T74" fmla="*/ 465 w 2629"/>
                <a:gd name="T75" fmla="*/ 2307 h 2628"/>
                <a:gd name="T76" fmla="*/ 562 w 2629"/>
                <a:gd name="T77" fmla="*/ 2372 h 2628"/>
                <a:gd name="T78" fmla="*/ 776 w 2629"/>
                <a:gd name="T79" fmla="*/ 2496 h 2628"/>
                <a:gd name="T80" fmla="*/ 868 w 2629"/>
                <a:gd name="T81" fmla="*/ 2534 h 2628"/>
                <a:gd name="T82" fmla="*/ 976 w 2629"/>
                <a:gd name="T83" fmla="*/ 2576 h 2628"/>
                <a:gd name="T84" fmla="*/ 1104 w 2629"/>
                <a:gd name="T85" fmla="*/ 2612 h 2628"/>
                <a:gd name="T86" fmla="*/ 1253 w 2629"/>
                <a:gd name="T87" fmla="*/ 2627 h 2628"/>
                <a:gd name="T88" fmla="*/ 1385 w 2629"/>
                <a:gd name="T89" fmla="*/ 2619 h 2628"/>
                <a:gd name="T90" fmla="*/ 1500 w 2629"/>
                <a:gd name="T91" fmla="*/ 2599 h 2628"/>
                <a:gd name="T92" fmla="*/ 1740 w 2629"/>
                <a:gd name="T93" fmla="*/ 2541 h 2628"/>
                <a:gd name="T94" fmla="*/ 1832 w 2629"/>
                <a:gd name="T95" fmla="*/ 2505 h 2628"/>
                <a:gd name="T96" fmla="*/ 1940 w 2629"/>
                <a:gd name="T97" fmla="*/ 2461 h 2628"/>
                <a:gd name="T98" fmla="*/ 2057 w 2629"/>
                <a:gd name="T99" fmla="*/ 2399 h 2628"/>
                <a:gd name="T100" fmla="*/ 2175 w 2629"/>
                <a:gd name="T101" fmla="*/ 2308 h 2628"/>
                <a:gd name="T102" fmla="*/ 2266 w 2629"/>
                <a:gd name="T103" fmla="*/ 2210 h 2628"/>
                <a:gd name="T104" fmla="*/ 2335 w 2629"/>
                <a:gd name="T105" fmla="*/ 2117 h 2628"/>
                <a:gd name="T106" fmla="*/ 2469 w 2629"/>
                <a:gd name="T107" fmla="*/ 1909 h 2628"/>
                <a:gd name="T108" fmla="*/ 2511 w 2629"/>
                <a:gd name="T109" fmla="*/ 1819 h 2628"/>
                <a:gd name="T110" fmla="*/ 2559 w 2629"/>
                <a:gd name="T111" fmla="*/ 1713 h 2628"/>
                <a:gd name="T112" fmla="*/ 2601 w 2629"/>
                <a:gd name="T113" fmla="*/ 1586 h 2628"/>
                <a:gd name="T114" fmla="*/ 2623 w 2629"/>
                <a:gd name="T115" fmla="*/ 1439 h 2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29" h="2628">
                  <a:moveTo>
                    <a:pt x="2613" y="1311"/>
                  </a:moveTo>
                  <a:cubicBezTo>
                    <a:pt x="2613" y="1312"/>
                    <a:pt x="2613" y="1313"/>
                    <a:pt x="2613" y="1314"/>
                  </a:cubicBezTo>
                  <a:cubicBezTo>
                    <a:pt x="2613" y="1322"/>
                    <a:pt x="2613" y="1330"/>
                    <a:pt x="2613" y="1338"/>
                  </a:cubicBezTo>
                  <a:cubicBezTo>
                    <a:pt x="2613" y="1342"/>
                    <a:pt x="2616" y="1346"/>
                    <a:pt x="2621" y="1346"/>
                  </a:cubicBezTo>
                  <a:cubicBezTo>
                    <a:pt x="2625" y="1346"/>
                    <a:pt x="2629" y="1343"/>
                    <a:pt x="2629" y="1338"/>
                  </a:cubicBezTo>
                  <a:cubicBezTo>
                    <a:pt x="2629" y="1330"/>
                    <a:pt x="2629" y="1322"/>
                    <a:pt x="2629" y="1314"/>
                  </a:cubicBezTo>
                  <a:cubicBezTo>
                    <a:pt x="2629" y="1313"/>
                    <a:pt x="2629" y="1312"/>
                    <a:pt x="2629" y="1311"/>
                  </a:cubicBezTo>
                  <a:cubicBezTo>
                    <a:pt x="2629" y="1307"/>
                    <a:pt x="2625" y="1303"/>
                    <a:pt x="2621" y="1303"/>
                  </a:cubicBezTo>
                  <a:cubicBezTo>
                    <a:pt x="2617" y="1303"/>
                    <a:pt x="2613" y="1307"/>
                    <a:pt x="2613" y="1311"/>
                  </a:cubicBezTo>
                  <a:close/>
                  <a:moveTo>
                    <a:pt x="2607" y="1188"/>
                  </a:moveTo>
                  <a:cubicBezTo>
                    <a:pt x="2608" y="1196"/>
                    <a:pt x="2608" y="1204"/>
                    <a:pt x="2609" y="1212"/>
                  </a:cubicBezTo>
                  <a:cubicBezTo>
                    <a:pt x="2609" y="1216"/>
                    <a:pt x="2613" y="1219"/>
                    <a:pt x="2618" y="1219"/>
                  </a:cubicBezTo>
                  <a:cubicBezTo>
                    <a:pt x="2622" y="1219"/>
                    <a:pt x="2625" y="1215"/>
                    <a:pt x="2625" y="1210"/>
                  </a:cubicBezTo>
                  <a:cubicBezTo>
                    <a:pt x="2624" y="1202"/>
                    <a:pt x="2624" y="1194"/>
                    <a:pt x="2623" y="1186"/>
                  </a:cubicBezTo>
                  <a:cubicBezTo>
                    <a:pt x="2622" y="1182"/>
                    <a:pt x="2619" y="1179"/>
                    <a:pt x="2614" y="1179"/>
                  </a:cubicBezTo>
                  <a:cubicBezTo>
                    <a:pt x="2610" y="1179"/>
                    <a:pt x="2607" y="1183"/>
                    <a:pt x="2607" y="1188"/>
                  </a:cubicBezTo>
                  <a:close/>
                  <a:moveTo>
                    <a:pt x="2589" y="1066"/>
                  </a:moveTo>
                  <a:cubicBezTo>
                    <a:pt x="2591" y="1073"/>
                    <a:pt x="2592" y="1081"/>
                    <a:pt x="2594" y="1089"/>
                  </a:cubicBezTo>
                  <a:cubicBezTo>
                    <a:pt x="2594" y="1093"/>
                    <a:pt x="2598" y="1096"/>
                    <a:pt x="2603" y="1096"/>
                  </a:cubicBezTo>
                  <a:cubicBezTo>
                    <a:pt x="2607" y="1095"/>
                    <a:pt x="2610" y="1091"/>
                    <a:pt x="2609" y="1086"/>
                  </a:cubicBezTo>
                  <a:cubicBezTo>
                    <a:pt x="2608" y="1078"/>
                    <a:pt x="2606" y="1070"/>
                    <a:pt x="2605" y="1062"/>
                  </a:cubicBezTo>
                  <a:cubicBezTo>
                    <a:pt x="2604" y="1058"/>
                    <a:pt x="2600" y="1055"/>
                    <a:pt x="2596" y="1056"/>
                  </a:cubicBezTo>
                  <a:cubicBezTo>
                    <a:pt x="2591" y="1057"/>
                    <a:pt x="2588" y="1061"/>
                    <a:pt x="2589" y="1066"/>
                  </a:cubicBezTo>
                  <a:close/>
                  <a:moveTo>
                    <a:pt x="2560" y="946"/>
                  </a:moveTo>
                  <a:cubicBezTo>
                    <a:pt x="2562" y="953"/>
                    <a:pt x="2564" y="961"/>
                    <a:pt x="2567" y="969"/>
                  </a:cubicBezTo>
                  <a:cubicBezTo>
                    <a:pt x="2568" y="973"/>
                    <a:pt x="2572" y="975"/>
                    <a:pt x="2576" y="974"/>
                  </a:cubicBezTo>
                  <a:cubicBezTo>
                    <a:pt x="2581" y="973"/>
                    <a:pt x="2583" y="969"/>
                    <a:pt x="2582" y="964"/>
                  </a:cubicBezTo>
                  <a:cubicBezTo>
                    <a:pt x="2580" y="956"/>
                    <a:pt x="2578" y="949"/>
                    <a:pt x="2575" y="941"/>
                  </a:cubicBezTo>
                  <a:cubicBezTo>
                    <a:pt x="2574" y="937"/>
                    <a:pt x="2570" y="934"/>
                    <a:pt x="2565" y="936"/>
                  </a:cubicBezTo>
                  <a:cubicBezTo>
                    <a:pt x="2561" y="937"/>
                    <a:pt x="2559" y="941"/>
                    <a:pt x="2560" y="946"/>
                  </a:cubicBezTo>
                  <a:close/>
                  <a:moveTo>
                    <a:pt x="2519" y="829"/>
                  </a:moveTo>
                  <a:cubicBezTo>
                    <a:pt x="2522" y="836"/>
                    <a:pt x="2525" y="844"/>
                    <a:pt x="2528" y="851"/>
                  </a:cubicBezTo>
                  <a:cubicBezTo>
                    <a:pt x="2530" y="855"/>
                    <a:pt x="2534" y="857"/>
                    <a:pt x="2538" y="856"/>
                  </a:cubicBezTo>
                  <a:cubicBezTo>
                    <a:pt x="2543" y="854"/>
                    <a:pt x="2545" y="850"/>
                    <a:pt x="2543" y="845"/>
                  </a:cubicBezTo>
                  <a:cubicBezTo>
                    <a:pt x="2540" y="838"/>
                    <a:pt x="2537" y="830"/>
                    <a:pt x="2534" y="823"/>
                  </a:cubicBezTo>
                  <a:cubicBezTo>
                    <a:pt x="2533" y="819"/>
                    <a:pt x="2528" y="817"/>
                    <a:pt x="2524" y="818"/>
                  </a:cubicBezTo>
                  <a:cubicBezTo>
                    <a:pt x="2520" y="820"/>
                    <a:pt x="2518" y="825"/>
                    <a:pt x="2519" y="829"/>
                  </a:cubicBezTo>
                  <a:close/>
                  <a:moveTo>
                    <a:pt x="2468" y="717"/>
                  </a:moveTo>
                  <a:cubicBezTo>
                    <a:pt x="2471" y="724"/>
                    <a:pt x="2475" y="731"/>
                    <a:pt x="2479" y="738"/>
                  </a:cubicBezTo>
                  <a:cubicBezTo>
                    <a:pt x="2481" y="742"/>
                    <a:pt x="2485" y="744"/>
                    <a:pt x="2489" y="742"/>
                  </a:cubicBezTo>
                  <a:cubicBezTo>
                    <a:pt x="2493" y="740"/>
                    <a:pt x="2495" y="735"/>
                    <a:pt x="2493" y="731"/>
                  </a:cubicBezTo>
                  <a:cubicBezTo>
                    <a:pt x="2489" y="724"/>
                    <a:pt x="2486" y="716"/>
                    <a:pt x="2482" y="709"/>
                  </a:cubicBezTo>
                  <a:cubicBezTo>
                    <a:pt x="2480" y="705"/>
                    <a:pt x="2475" y="704"/>
                    <a:pt x="2471" y="706"/>
                  </a:cubicBezTo>
                  <a:cubicBezTo>
                    <a:pt x="2467" y="708"/>
                    <a:pt x="2466" y="713"/>
                    <a:pt x="2468" y="717"/>
                  </a:cubicBezTo>
                  <a:close/>
                  <a:moveTo>
                    <a:pt x="2406" y="610"/>
                  </a:moveTo>
                  <a:cubicBezTo>
                    <a:pt x="2410" y="617"/>
                    <a:pt x="2414" y="623"/>
                    <a:pt x="2419" y="630"/>
                  </a:cubicBezTo>
                  <a:cubicBezTo>
                    <a:pt x="2421" y="634"/>
                    <a:pt x="2426" y="635"/>
                    <a:pt x="2430" y="633"/>
                  </a:cubicBezTo>
                  <a:cubicBezTo>
                    <a:pt x="2433" y="630"/>
                    <a:pt x="2434" y="625"/>
                    <a:pt x="2432" y="622"/>
                  </a:cubicBezTo>
                  <a:cubicBezTo>
                    <a:pt x="2428" y="615"/>
                    <a:pt x="2424" y="608"/>
                    <a:pt x="2419" y="601"/>
                  </a:cubicBezTo>
                  <a:cubicBezTo>
                    <a:pt x="2417" y="598"/>
                    <a:pt x="2412" y="597"/>
                    <a:pt x="2408" y="599"/>
                  </a:cubicBezTo>
                  <a:cubicBezTo>
                    <a:pt x="2404" y="601"/>
                    <a:pt x="2403" y="606"/>
                    <a:pt x="2406" y="610"/>
                  </a:cubicBezTo>
                  <a:close/>
                  <a:moveTo>
                    <a:pt x="2334" y="510"/>
                  </a:moveTo>
                  <a:cubicBezTo>
                    <a:pt x="2339" y="516"/>
                    <a:pt x="2344" y="522"/>
                    <a:pt x="2349" y="528"/>
                  </a:cubicBezTo>
                  <a:cubicBezTo>
                    <a:pt x="2351" y="532"/>
                    <a:pt x="2356" y="533"/>
                    <a:pt x="2360" y="530"/>
                  </a:cubicBezTo>
                  <a:cubicBezTo>
                    <a:pt x="2363" y="527"/>
                    <a:pt x="2364" y="522"/>
                    <a:pt x="2361" y="519"/>
                  </a:cubicBezTo>
                  <a:cubicBezTo>
                    <a:pt x="2356" y="512"/>
                    <a:pt x="2351" y="506"/>
                    <a:pt x="2346" y="500"/>
                  </a:cubicBezTo>
                  <a:cubicBezTo>
                    <a:pt x="2344" y="496"/>
                    <a:pt x="2339" y="496"/>
                    <a:pt x="2335" y="498"/>
                  </a:cubicBezTo>
                  <a:cubicBezTo>
                    <a:pt x="2332" y="501"/>
                    <a:pt x="2331" y="506"/>
                    <a:pt x="2334" y="510"/>
                  </a:cubicBezTo>
                  <a:close/>
                  <a:moveTo>
                    <a:pt x="2253" y="416"/>
                  </a:moveTo>
                  <a:cubicBezTo>
                    <a:pt x="2258" y="422"/>
                    <a:pt x="2264" y="428"/>
                    <a:pt x="2269" y="434"/>
                  </a:cubicBezTo>
                  <a:cubicBezTo>
                    <a:pt x="2272" y="437"/>
                    <a:pt x="2277" y="437"/>
                    <a:pt x="2280" y="434"/>
                  </a:cubicBezTo>
                  <a:cubicBezTo>
                    <a:pt x="2284" y="431"/>
                    <a:pt x="2284" y="426"/>
                    <a:pt x="2281" y="423"/>
                  </a:cubicBezTo>
                  <a:cubicBezTo>
                    <a:pt x="2275" y="417"/>
                    <a:pt x="2270" y="411"/>
                    <a:pt x="2264" y="405"/>
                  </a:cubicBezTo>
                  <a:cubicBezTo>
                    <a:pt x="2261" y="402"/>
                    <a:pt x="2256" y="402"/>
                    <a:pt x="2253" y="405"/>
                  </a:cubicBezTo>
                  <a:cubicBezTo>
                    <a:pt x="2250" y="408"/>
                    <a:pt x="2250" y="413"/>
                    <a:pt x="2253" y="416"/>
                  </a:cubicBezTo>
                  <a:close/>
                  <a:moveTo>
                    <a:pt x="2163" y="331"/>
                  </a:moveTo>
                  <a:cubicBezTo>
                    <a:pt x="2169" y="336"/>
                    <a:pt x="2175" y="342"/>
                    <a:pt x="2181" y="347"/>
                  </a:cubicBezTo>
                  <a:cubicBezTo>
                    <a:pt x="2184" y="350"/>
                    <a:pt x="2190" y="350"/>
                    <a:pt x="2192" y="346"/>
                  </a:cubicBezTo>
                  <a:cubicBezTo>
                    <a:pt x="2195" y="343"/>
                    <a:pt x="2195" y="338"/>
                    <a:pt x="2192" y="335"/>
                  </a:cubicBezTo>
                  <a:cubicBezTo>
                    <a:pt x="2186" y="330"/>
                    <a:pt x="2180" y="324"/>
                    <a:pt x="2174" y="319"/>
                  </a:cubicBezTo>
                  <a:cubicBezTo>
                    <a:pt x="2170" y="316"/>
                    <a:pt x="2165" y="317"/>
                    <a:pt x="2162" y="320"/>
                  </a:cubicBezTo>
                  <a:cubicBezTo>
                    <a:pt x="2160" y="323"/>
                    <a:pt x="2160" y="328"/>
                    <a:pt x="2163" y="331"/>
                  </a:cubicBezTo>
                  <a:close/>
                  <a:moveTo>
                    <a:pt x="2066" y="255"/>
                  </a:moveTo>
                  <a:cubicBezTo>
                    <a:pt x="2073" y="260"/>
                    <a:pt x="2079" y="264"/>
                    <a:pt x="2085" y="269"/>
                  </a:cubicBezTo>
                  <a:cubicBezTo>
                    <a:pt x="2089" y="272"/>
                    <a:pt x="2094" y="271"/>
                    <a:pt x="2097" y="267"/>
                  </a:cubicBezTo>
                  <a:cubicBezTo>
                    <a:pt x="2099" y="264"/>
                    <a:pt x="2098" y="259"/>
                    <a:pt x="2095" y="256"/>
                  </a:cubicBezTo>
                  <a:cubicBezTo>
                    <a:pt x="2088" y="251"/>
                    <a:pt x="2082" y="247"/>
                    <a:pt x="2075" y="242"/>
                  </a:cubicBezTo>
                  <a:cubicBezTo>
                    <a:pt x="2072" y="239"/>
                    <a:pt x="2067" y="240"/>
                    <a:pt x="2064" y="244"/>
                  </a:cubicBezTo>
                  <a:cubicBezTo>
                    <a:pt x="2062" y="247"/>
                    <a:pt x="2062" y="252"/>
                    <a:pt x="2066" y="255"/>
                  </a:cubicBezTo>
                  <a:close/>
                  <a:moveTo>
                    <a:pt x="1962" y="188"/>
                  </a:moveTo>
                  <a:cubicBezTo>
                    <a:pt x="1969" y="192"/>
                    <a:pt x="1976" y="196"/>
                    <a:pt x="1983" y="200"/>
                  </a:cubicBezTo>
                  <a:cubicBezTo>
                    <a:pt x="1986" y="203"/>
                    <a:pt x="1991" y="201"/>
                    <a:pt x="1994" y="198"/>
                  </a:cubicBezTo>
                  <a:cubicBezTo>
                    <a:pt x="1996" y="194"/>
                    <a:pt x="1995" y="189"/>
                    <a:pt x="1991" y="187"/>
                  </a:cubicBezTo>
                  <a:cubicBezTo>
                    <a:pt x="1984" y="182"/>
                    <a:pt x="1977" y="178"/>
                    <a:pt x="1970" y="174"/>
                  </a:cubicBezTo>
                  <a:cubicBezTo>
                    <a:pt x="1966" y="172"/>
                    <a:pt x="1961" y="173"/>
                    <a:pt x="1959" y="177"/>
                  </a:cubicBezTo>
                  <a:cubicBezTo>
                    <a:pt x="1957" y="181"/>
                    <a:pt x="1958" y="186"/>
                    <a:pt x="1962" y="188"/>
                  </a:cubicBezTo>
                  <a:close/>
                  <a:moveTo>
                    <a:pt x="1852" y="132"/>
                  </a:moveTo>
                  <a:cubicBezTo>
                    <a:pt x="1859" y="135"/>
                    <a:pt x="1866" y="138"/>
                    <a:pt x="1874" y="142"/>
                  </a:cubicBezTo>
                  <a:cubicBezTo>
                    <a:pt x="1878" y="144"/>
                    <a:pt x="1882" y="142"/>
                    <a:pt x="1884" y="138"/>
                  </a:cubicBezTo>
                  <a:cubicBezTo>
                    <a:pt x="1886" y="134"/>
                    <a:pt x="1885" y="129"/>
                    <a:pt x="1881" y="127"/>
                  </a:cubicBezTo>
                  <a:cubicBezTo>
                    <a:pt x="1873" y="124"/>
                    <a:pt x="1866" y="120"/>
                    <a:pt x="1859" y="117"/>
                  </a:cubicBezTo>
                  <a:cubicBezTo>
                    <a:pt x="1855" y="115"/>
                    <a:pt x="1850" y="117"/>
                    <a:pt x="1848" y="121"/>
                  </a:cubicBezTo>
                  <a:cubicBezTo>
                    <a:pt x="1846" y="125"/>
                    <a:pt x="1848" y="130"/>
                    <a:pt x="1852" y="132"/>
                  </a:cubicBezTo>
                  <a:close/>
                  <a:moveTo>
                    <a:pt x="1737" y="86"/>
                  </a:moveTo>
                  <a:cubicBezTo>
                    <a:pt x="1745" y="88"/>
                    <a:pt x="1752" y="91"/>
                    <a:pt x="1760" y="94"/>
                  </a:cubicBezTo>
                  <a:cubicBezTo>
                    <a:pt x="1764" y="95"/>
                    <a:pt x="1768" y="93"/>
                    <a:pt x="1770" y="89"/>
                  </a:cubicBezTo>
                  <a:cubicBezTo>
                    <a:pt x="1771" y="85"/>
                    <a:pt x="1769" y="80"/>
                    <a:pt x="1765" y="79"/>
                  </a:cubicBezTo>
                  <a:cubicBezTo>
                    <a:pt x="1758" y="76"/>
                    <a:pt x="1750" y="73"/>
                    <a:pt x="1742" y="71"/>
                  </a:cubicBezTo>
                  <a:cubicBezTo>
                    <a:pt x="1738" y="69"/>
                    <a:pt x="1734" y="71"/>
                    <a:pt x="1732" y="76"/>
                  </a:cubicBezTo>
                  <a:cubicBezTo>
                    <a:pt x="1731" y="80"/>
                    <a:pt x="1733" y="84"/>
                    <a:pt x="1737" y="86"/>
                  </a:cubicBezTo>
                  <a:close/>
                  <a:moveTo>
                    <a:pt x="1618" y="51"/>
                  </a:moveTo>
                  <a:cubicBezTo>
                    <a:pt x="1626" y="53"/>
                    <a:pt x="1634" y="55"/>
                    <a:pt x="1642" y="57"/>
                  </a:cubicBezTo>
                  <a:cubicBezTo>
                    <a:pt x="1646" y="58"/>
                    <a:pt x="1650" y="56"/>
                    <a:pt x="1651" y="51"/>
                  </a:cubicBezTo>
                  <a:cubicBezTo>
                    <a:pt x="1652" y="47"/>
                    <a:pt x="1650" y="43"/>
                    <a:pt x="1646" y="41"/>
                  </a:cubicBezTo>
                  <a:cubicBezTo>
                    <a:pt x="1638" y="39"/>
                    <a:pt x="1630" y="37"/>
                    <a:pt x="1622" y="36"/>
                  </a:cubicBezTo>
                  <a:cubicBezTo>
                    <a:pt x="1618" y="35"/>
                    <a:pt x="1614" y="37"/>
                    <a:pt x="1612" y="42"/>
                  </a:cubicBezTo>
                  <a:cubicBezTo>
                    <a:pt x="1611" y="46"/>
                    <a:pt x="1614" y="50"/>
                    <a:pt x="1618" y="51"/>
                  </a:cubicBezTo>
                  <a:close/>
                  <a:moveTo>
                    <a:pt x="1497" y="28"/>
                  </a:moveTo>
                  <a:cubicBezTo>
                    <a:pt x="1505" y="29"/>
                    <a:pt x="1513" y="30"/>
                    <a:pt x="1521" y="32"/>
                  </a:cubicBezTo>
                  <a:cubicBezTo>
                    <a:pt x="1525" y="32"/>
                    <a:pt x="1529" y="29"/>
                    <a:pt x="1530" y="25"/>
                  </a:cubicBezTo>
                  <a:cubicBezTo>
                    <a:pt x="1531" y="21"/>
                    <a:pt x="1528" y="17"/>
                    <a:pt x="1523" y="16"/>
                  </a:cubicBezTo>
                  <a:cubicBezTo>
                    <a:pt x="1515" y="15"/>
                    <a:pt x="1507" y="13"/>
                    <a:pt x="1499" y="12"/>
                  </a:cubicBezTo>
                  <a:cubicBezTo>
                    <a:pt x="1495" y="12"/>
                    <a:pt x="1491" y="15"/>
                    <a:pt x="1490" y="19"/>
                  </a:cubicBezTo>
                  <a:cubicBezTo>
                    <a:pt x="1490" y="23"/>
                    <a:pt x="1493" y="28"/>
                    <a:pt x="1497" y="28"/>
                  </a:cubicBezTo>
                  <a:close/>
                  <a:moveTo>
                    <a:pt x="1374" y="17"/>
                  </a:moveTo>
                  <a:cubicBezTo>
                    <a:pt x="1382" y="17"/>
                    <a:pt x="1390" y="18"/>
                    <a:pt x="1398" y="18"/>
                  </a:cubicBezTo>
                  <a:cubicBezTo>
                    <a:pt x="1402" y="18"/>
                    <a:pt x="1406" y="15"/>
                    <a:pt x="1406" y="11"/>
                  </a:cubicBezTo>
                  <a:cubicBezTo>
                    <a:pt x="1407" y="6"/>
                    <a:pt x="1403" y="2"/>
                    <a:pt x="1399" y="2"/>
                  </a:cubicBezTo>
                  <a:cubicBezTo>
                    <a:pt x="1391" y="2"/>
                    <a:pt x="1383" y="1"/>
                    <a:pt x="1375" y="1"/>
                  </a:cubicBezTo>
                  <a:cubicBezTo>
                    <a:pt x="1370" y="1"/>
                    <a:pt x="1367" y="4"/>
                    <a:pt x="1366" y="8"/>
                  </a:cubicBezTo>
                  <a:cubicBezTo>
                    <a:pt x="1366" y="13"/>
                    <a:pt x="1370" y="17"/>
                    <a:pt x="1374" y="17"/>
                  </a:cubicBezTo>
                  <a:close/>
                  <a:moveTo>
                    <a:pt x="1250" y="17"/>
                  </a:moveTo>
                  <a:cubicBezTo>
                    <a:pt x="1258" y="17"/>
                    <a:pt x="1266" y="16"/>
                    <a:pt x="1274" y="16"/>
                  </a:cubicBezTo>
                  <a:cubicBezTo>
                    <a:pt x="1279" y="16"/>
                    <a:pt x="1282" y="12"/>
                    <a:pt x="1282" y="8"/>
                  </a:cubicBezTo>
                  <a:cubicBezTo>
                    <a:pt x="1282" y="3"/>
                    <a:pt x="1278" y="0"/>
                    <a:pt x="1274" y="0"/>
                  </a:cubicBezTo>
                  <a:cubicBezTo>
                    <a:pt x="1266" y="0"/>
                    <a:pt x="1258" y="1"/>
                    <a:pt x="1250" y="1"/>
                  </a:cubicBezTo>
                  <a:cubicBezTo>
                    <a:pt x="1245" y="1"/>
                    <a:pt x="1242" y="5"/>
                    <a:pt x="1242" y="9"/>
                  </a:cubicBezTo>
                  <a:cubicBezTo>
                    <a:pt x="1242" y="14"/>
                    <a:pt x="1246" y="17"/>
                    <a:pt x="1250" y="17"/>
                  </a:cubicBezTo>
                  <a:close/>
                  <a:moveTo>
                    <a:pt x="1127" y="29"/>
                  </a:moveTo>
                  <a:cubicBezTo>
                    <a:pt x="1135" y="28"/>
                    <a:pt x="1143" y="27"/>
                    <a:pt x="1151" y="26"/>
                  </a:cubicBezTo>
                  <a:cubicBezTo>
                    <a:pt x="1156" y="25"/>
                    <a:pt x="1159" y="21"/>
                    <a:pt x="1158" y="17"/>
                  </a:cubicBezTo>
                  <a:cubicBezTo>
                    <a:pt x="1158" y="12"/>
                    <a:pt x="1154" y="9"/>
                    <a:pt x="1149" y="10"/>
                  </a:cubicBezTo>
                  <a:cubicBezTo>
                    <a:pt x="1141" y="11"/>
                    <a:pt x="1133" y="12"/>
                    <a:pt x="1125" y="13"/>
                  </a:cubicBezTo>
                  <a:cubicBezTo>
                    <a:pt x="1121" y="14"/>
                    <a:pt x="1118" y="18"/>
                    <a:pt x="1118" y="22"/>
                  </a:cubicBezTo>
                  <a:cubicBezTo>
                    <a:pt x="1119" y="26"/>
                    <a:pt x="1123" y="29"/>
                    <a:pt x="1127" y="29"/>
                  </a:cubicBezTo>
                  <a:close/>
                  <a:moveTo>
                    <a:pt x="1006" y="52"/>
                  </a:moveTo>
                  <a:cubicBezTo>
                    <a:pt x="1014" y="50"/>
                    <a:pt x="1022" y="48"/>
                    <a:pt x="1029" y="47"/>
                  </a:cubicBezTo>
                  <a:cubicBezTo>
                    <a:pt x="1034" y="46"/>
                    <a:pt x="1037" y="41"/>
                    <a:pt x="1036" y="37"/>
                  </a:cubicBezTo>
                  <a:cubicBezTo>
                    <a:pt x="1035" y="33"/>
                    <a:pt x="1030" y="30"/>
                    <a:pt x="1026" y="31"/>
                  </a:cubicBezTo>
                  <a:cubicBezTo>
                    <a:pt x="1018" y="33"/>
                    <a:pt x="1010" y="35"/>
                    <a:pt x="1002" y="37"/>
                  </a:cubicBezTo>
                  <a:cubicBezTo>
                    <a:pt x="998" y="38"/>
                    <a:pt x="995" y="42"/>
                    <a:pt x="997" y="46"/>
                  </a:cubicBezTo>
                  <a:cubicBezTo>
                    <a:pt x="998" y="51"/>
                    <a:pt x="1002" y="53"/>
                    <a:pt x="1006" y="52"/>
                  </a:cubicBezTo>
                  <a:close/>
                  <a:moveTo>
                    <a:pt x="888" y="87"/>
                  </a:moveTo>
                  <a:cubicBezTo>
                    <a:pt x="895" y="85"/>
                    <a:pt x="903" y="82"/>
                    <a:pt x="910" y="79"/>
                  </a:cubicBezTo>
                  <a:cubicBezTo>
                    <a:pt x="915" y="78"/>
                    <a:pt x="917" y="74"/>
                    <a:pt x="915" y="69"/>
                  </a:cubicBezTo>
                  <a:cubicBezTo>
                    <a:pt x="914" y="65"/>
                    <a:pt x="910" y="63"/>
                    <a:pt x="905" y="64"/>
                  </a:cubicBezTo>
                  <a:cubicBezTo>
                    <a:pt x="898" y="67"/>
                    <a:pt x="890" y="69"/>
                    <a:pt x="882" y="72"/>
                  </a:cubicBezTo>
                  <a:cubicBezTo>
                    <a:pt x="878" y="73"/>
                    <a:pt x="876" y="78"/>
                    <a:pt x="878" y="82"/>
                  </a:cubicBezTo>
                  <a:cubicBezTo>
                    <a:pt x="879" y="86"/>
                    <a:pt x="884" y="89"/>
                    <a:pt x="888" y="87"/>
                  </a:cubicBezTo>
                  <a:close/>
                  <a:moveTo>
                    <a:pt x="773" y="133"/>
                  </a:moveTo>
                  <a:cubicBezTo>
                    <a:pt x="780" y="130"/>
                    <a:pt x="788" y="127"/>
                    <a:pt x="795" y="123"/>
                  </a:cubicBezTo>
                  <a:cubicBezTo>
                    <a:pt x="799" y="122"/>
                    <a:pt x="801" y="117"/>
                    <a:pt x="799" y="113"/>
                  </a:cubicBezTo>
                  <a:cubicBezTo>
                    <a:pt x="797" y="109"/>
                    <a:pt x="793" y="107"/>
                    <a:pt x="789" y="109"/>
                  </a:cubicBezTo>
                  <a:cubicBezTo>
                    <a:pt x="781" y="112"/>
                    <a:pt x="774" y="115"/>
                    <a:pt x="767" y="119"/>
                  </a:cubicBezTo>
                  <a:cubicBezTo>
                    <a:pt x="763" y="120"/>
                    <a:pt x="761" y="125"/>
                    <a:pt x="763" y="129"/>
                  </a:cubicBezTo>
                  <a:cubicBezTo>
                    <a:pt x="764" y="133"/>
                    <a:pt x="769" y="135"/>
                    <a:pt x="773" y="133"/>
                  </a:cubicBezTo>
                  <a:close/>
                  <a:moveTo>
                    <a:pt x="664" y="190"/>
                  </a:moveTo>
                  <a:cubicBezTo>
                    <a:pt x="671" y="186"/>
                    <a:pt x="677" y="182"/>
                    <a:pt x="684" y="178"/>
                  </a:cubicBezTo>
                  <a:cubicBezTo>
                    <a:pt x="688" y="176"/>
                    <a:pt x="690" y="171"/>
                    <a:pt x="688" y="167"/>
                  </a:cubicBezTo>
                  <a:cubicBezTo>
                    <a:pt x="685" y="163"/>
                    <a:pt x="680" y="162"/>
                    <a:pt x="677" y="164"/>
                  </a:cubicBezTo>
                  <a:cubicBezTo>
                    <a:pt x="670" y="168"/>
                    <a:pt x="663" y="172"/>
                    <a:pt x="656" y="176"/>
                  </a:cubicBezTo>
                  <a:cubicBezTo>
                    <a:pt x="652" y="178"/>
                    <a:pt x="651" y="183"/>
                    <a:pt x="653" y="187"/>
                  </a:cubicBezTo>
                  <a:cubicBezTo>
                    <a:pt x="655" y="191"/>
                    <a:pt x="660" y="192"/>
                    <a:pt x="664" y="190"/>
                  </a:cubicBezTo>
                  <a:close/>
                  <a:moveTo>
                    <a:pt x="560" y="257"/>
                  </a:moveTo>
                  <a:cubicBezTo>
                    <a:pt x="566" y="252"/>
                    <a:pt x="573" y="248"/>
                    <a:pt x="579" y="243"/>
                  </a:cubicBezTo>
                  <a:cubicBezTo>
                    <a:pt x="583" y="241"/>
                    <a:pt x="584" y="236"/>
                    <a:pt x="582" y="232"/>
                  </a:cubicBezTo>
                  <a:cubicBezTo>
                    <a:pt x="579" y="228"/>
                    <a:pt x="574" y="228"/>
                    <a:pt x="570" y="230"/>
                  </a:cubicBezTo>
                  <a:cubicBezTo>
                    <a:pt x="564" y="235"/>
                    <a:pt x="557" y="239"/>
                    <a:pt x="551" y="244"/>
                  </a:cubicBezTo>
                  <a:cubicBezTo>
                    <a:pt x="547" y="246"/>
                    <a:pt x="546" y="251"/>
                    <a:pt x="549" y="255"/>
                  </a:cubicBezTo>
                  <a:cubicBezTo>
                    <a:pt x="551" y="259"/>
                    <a:pt x="556" y="259"/>
                    <a:pt x="560" y="257"/>
                  </a:cubicBezTo>
                  <a:close/>
                  <a:moveTo>
                    <a:pt x="463" y="333"/>
                  </a:moveTo>
                  <a:cubicBezTo>
                    <a:pt x="469" y="328"/>
                    <a:pt x="475" y="323"/>
                    <a:pt x="481" y="318"/>
                  </a:cubicBezTo>
                  <a:cubicBezTo>
                    <a:pt x="485" y="315"/>
                    <a:pt x="485" y="310"/>
                    <a:pt x="482" y="307"/>
                  </a:cubicBezTo>
                  <a:cubicBezTo>
                    <a:pt x="479" y="303"/>
                    <a:pt x="474" y="303"/>
                    <a:pt x="471" y="306"/>
                  </a:cubicBezTo>
                  <a:cubicBezTo>
                    <a:pt x="465" y="311"/>
                    <a:pt x="459" y="316"/>
                    <a:pt x="452" y="321"/>
                  </a:cubicBezTo>
                  <a:cubicBezTo>
                    <a:pt x="449" y="324"/>
                    <a:pt x="449" y="329"/>
                    <a:pt x="452" y="333"/>
                  </a:cubicBezTo>
                  <a:cubicBezTo>
                    <a:pt x="455" y="336"/>
                    <a:pt x="460" y="336"/>
                    <a:pt x="463" y="333"/>
                  </a:cubicBezTo>
                  <a:close/>
                  <a:moveTo>
                    <a:pt x="374" y="419"/>
                  </a:moveTo>
                  <a:cubicBezTo>
                    <a:pt x="379" y="413"/>
                    <a:pt x="385" y="407"/>
                    <a:pt x="390" y="402"/>
                  </a:cubicBezTo>
                  <a:cubicBezTo>
                    <a:pt x="393" y="398"/>
                    <a:pt x="393" y="393"/>
                    <a:pt x="390" y="390"/>
                  </a:cubicBezTo>
                  <a:cubicBezTo>
                    <a:pt x="387" y="387"/>
                    <a:pt x="382" y="387"/>
                    <a:pt x="379" y="390"/>
                  </a:cubicBezTo>
                  <a:cubicBezTo>
                    <a:pt x="373" y="396"/>
                    <a:pt x="368" y="402"/>
                    <a:pt x="362" y="408"/>
                  </a:cubicBezTo>
                  <a:cubicBezTo>
                    <a:pt x="359" y="411"/>
                    <a:pt x="359" y="416"/>
                    <a:pt x="362" y="419"/>
                  </a:cubicBezTo>
                  <a:cubicBezTo>
                    <a:pt x="366" y="422"/>
                    <a:pt x="371" y="422"/>
                    <a:pt x="374" y="419"/>
                  </a:cubicBezTo>
                  <a:close/>
                  <a:moveTo>
                    <a:pt x="293" y="512"/>
                  </a:moveTo>
                  <a:cubicBezTo>
                    <a:pt x="298" y="506"/>
                    <a:pt x="303" y="500"/>
                    <a:pt x="308" y="494"/>
                  </a:cubicBezTo>
                  <a:cubicBezTo>
                    <a:pt x="310" y="490"/>
                    <a:pt x="310" y="485"/>
                    <a:pt x="307" y="482"/>
                  </a:cubicBezTo>
                  <a:cubicBezTo>
                    <a:pt x="303" y="480"/>
                    <a:pt x="298" y="480"/>
                    <a:pt x="295" y="483"/>
                  </a:cubicBezTo>
                  <a:cubicBezTo>
                    <a:pt x="290" y="490"/>
                    <a:pt x="285" y="496"/>
                    <a:pt x="280" y="502"/>
                  </a:cubicBezTo>
                  <a:cubicBezTo>
                    <a:pt x="277" y="506"/>
                    <a:pt x="278" y="511"/>
                    <a:pt x="282" y="514"/>
                  </a:cubicBezTo>
                  <a:cubicBezTo>
                    <a:pt x="285" y="516"/>
                    <a:pt x="290" y="516"/>
                    <a:pt x="293" y="512"/>
                  </a:cubicBezTo>
                  <a:close/>
                  <a:moveTo>
                    <a:pt x="221" y="613"/>
                  </a:moveTo>
                  <a:cubicBezTo>
                    <a:pt x="225" y="606"/>
                    <a:pt x="230" y="600"/>
                    <a:pt x="234" y="593"/>
                  </a:cubicBezTo>
                  <a:cubicBezTo>
                    <a:pt x="237" y="589"/>
                    <a:pt x="236" y="584"/>
                    <a:pt x="232" y="582"/>
                  </a:cubicBezTo>
                  <a:cubicBezTo>
                    <a:pt x="228" y="579"/>
                    <a:pt x="223" y="580"/>
                    <a:pt x="221" y="584"/>
                  </a:cubicBezTo>
                  <a:cubicBezTo>
                    <a:pt x="216" y="591"/>
                    <a:pt x="212" y="598"/>
                    <a:pt x="208" y="604"/>
                  </a:cubicBezTo>
                  <a:cubicBezTo>
                    <a:pt x="205" y="608"/>
                    <a:pt x="206" y="613"/>
                    <a:pt x="210" y="615"/>
                  </a:cubicBezTo>
                  <a:cubicBezTo>
                    <a:pt x="214" y="618"/>
                    <a:pt x="219" y="617"/>
                    <a:pt x="221" y="613"/>
                  </a:cubicBezTo>
                  <a:close/>
                  <a:moveTo>
                    <a:pt x="159" y="720"/>
                  </a:moveTo>
                  <a:cubicBezTo>
                    <a:pt x="163" y="713"/>
                    <a:pt x="167" y="706"/>
                    <a:pt x="170" y="699"/>
                  </a:cubicBezTo>
                  <a:cubicBezTo>
                    <a:pt x="173" y="695"/>
                    <a:pt x="171" y="690"/>
                    <a:pt x="167" y="688"/>
                  </a:cubicBezTo>
                  <a:cubicBezTo>
                    <a:pt x="163" y="686"/>
                    <a:pt x="158" y="687"/>
                    <a:pt x="156" y="691"/>
                  </a:cubicBezTo>
                  <a:cubicBezTo>
                    <a:pt x="152" y="698"/>
                    <a:pt x="149" y="706"/>
                    <a:pt x="145" y="713"/>
                  </a:cubicBezTo>
                  <a:cubicBezTo>
                    <a:pt x="143" y="717"/>
                    <a:pt x="145" y="722"/>
                    <a:pt x="148" y="724"/>
                  </a:cubicBezTo>
                  <a:cubicBezTo>
                    <a:pt x="152" y="726"/>
                    <a:pt x="157" y="724"/>
                    <a:pt x="159" y="720"/>
                  </a:cubicBezTo>
                  <a:close/>
                  <a:moveTo>
                    <a:pt x="108" y="833"/>
                  </a:moveTo>
                  <a:cubicBezTo>
                    <a:pt x="111" y="825"/>
                    <a:pt x="114" y="818"/>
                    <a:pt x="117" y="810"/>
                  </a:cubicBezTo>
                  <a:cubicBezTo>
                    <a:pt x="119" y="806"/>
                    <a:pt x="117" y="802"/>
                    <a:pt x="113" y="800"/>
                  </a:cubicBezTo>
                  <a:cubicBezTo>
                    <a:pt x="109" y="798"/>
                    <a:pt x="104" y="800"/>
                    <a:pt x="102" y="804"/>
                  </a:cubicBezTo>
                  <a:cubicBezTo>
                    <a:pt x="99" y="812"/>
                    <a:pt x="96" y="819"/>
                    <a:pt x="93" y="827"/>
                  </a:cubicBezTo>
                  <a:cubicBezTo>
                    <a:pt x="91" y="831"/>
                    <a:pt x="93" y="835"/>
                    <a:pt x="98" y="837"/>
                  </a:cubicBezTo>
                  <a:cubicBezTo>
                    <a:pt x="102" y="839"/>
                    <a:pt x="106" y="837"/>
                    <a:pt x="108" y="833"/>
                  </a:cubicBezTo>
                  <a:close/>
                  <a:moveTo>
                    <a:pt x="68" y="950"/>
                  </a:moveTo>
                  <a:cubicBezTo>
                    <a:pt x="70" y="942"/>
                    <a:pt x="72" y="934"/>
                    <a:pt x="75" y="927"/>
                  </a:cubicBezTo>
                  <a:cubicBezTo>
                    <a:pt x="76" y="922"/>
                    <a:pt x="73" y="918"/>
                    <a:pt x="69" y="917"/>
                  </a:cubicBezTo>
                  <a:cubicBezTo>
                    <a:pt x="65" y="915"/>
                    <a:pt x="61" y="918"/>
                    <a:pt x="59" y="922"/>
                  </a:cubicBezTo>
                  <a:cubicBezTo>
                    <a:pt x="57" y="930"/>
                    <a:pt x="55" y="937"/>
                    <a:pt x="52" y="945"/>
                  </a:cubicBezTo>
                  <a:cubicBezTo>
                    <a:pt x="51" y="949"/>
                    <a:pt x="53" y="954"/>
                    <a:pt x="58" y="955"/>
                  </a:cubicBezTo>
                  <a:cubicBezTo>
                    <a:pt x="62" y="956"/>
                    <a:pt x="66" y="954"/>
                    <a:pt x="68" y="950"/>
                  </a:cubicBezTo>
                  <a:close/>
                  <a:moveTo>
                    <a:pt x="39" y="1070"/>
                  </a:moveTo>
                  <a:cubicBezTo>
                    <a:pt x="40" y="1062"/>
                    <a:pt x="42" y="1054"/>
                    <a:pt x="43" y="1046"/>
                  </a:cubicBezTo>
                  <a:cubicBezTo>
                    <a:pt x="44" y="1042"/>
                    <a:pt x="42" y="1038"/>
                    <a:pt x="37" y="1037"/>
                  </a:cubicBezTo>
                  <a:cubicBezTo>
                    <a:pt x="33" y="1036"/>
                    <a:pt x="29" y="1039"/>
                    <a:pt x="28" y="1043"/>
                  </a:cubicBezTo>
                  <a:cubicBezTo>
                    <a:pt x="26" y="1051"/>
                    <a:pt x="25" y="1059"/>
                    <a:pt x="23" y="1067"/>
                  </a:cubicBezTo>
                  <a:cubicBezTo>
                    <a:pt x="22" y="1071"/>
                    <a:pt x="25" y="1075"/>
                    <a:pt x="29" y="1076"/>
                  </a:cubicBezTo>
                  <a:cubicBezTo>
                    <a:pt x="34" y="1077"/>
                    <a:pt x="38" y="1074"/>
                    <a:pt x="39" y="1070"/>
                  </a:cubicBezTo>
                  <a:close/>
                  <a:moveTo>
                    <a:pt x="21" y="1192"/>
                  </a:moveTo>
                  <a:cubicBezTo>
                    <a:pt x="22" y="1184"/>
                    <a:pt x="23" y="1176"/>
                    <a:pt x="24" y="1168"/>
                  </a:cubicBezTo>
                  <a:cubicBezTo>
                    <a:pt x="24" y="1164"/>
                    <a:pt x="21" y="1160"/>
                    <a:pt x="17" y="1159"/>
                  </a:cubicBezTo>
                  <a:cubicBezTo>
                    <a:pt x="12" y="1159"/>
                    <a:pt x="8" y="1162"/>
                    <a:pt x="8" y="1166"/>
                  </a:cubicBezTo>
                  <a:cubicBezTo>
                    <a:pt x="7" y="1174"/>
                    <a:pt x="6" y="1182"/>
                    <a:pt x="6" y="1191"/>
                  </a:cubicBezTo>
                  <a:cubicBezTo>
                    <a:pt x="5" y="1195"/>
                    <a:pt x="8" y="1199"/>
                    <a:pt x="13" y="1199"/>
                  </a:cubicBezTo>
                  <a:cubicBezTo>
                    <a:pt x="17" y="1200"/>
                    <a:pt x="21" y="1196"/>
                    <a:pt x="21" y="1192"/>
                  </a:cubicBezTo>
                  <a:close/>
                  <a:moveTo>
                    <a:pt x="16" y="1315"/>
                  </a:moveTo>
                  <a:cubicBezTo>
                    <a:pt x="16" y="1315"/>
                    <a:pt x="16" y="1314"/>
                    <a:pt x="16" y="1314"/>
                  </a:cubicBezTo>
                  <a:cubicBezTo>
                    <a:pt x="16" y="1306"/>
                    <a:pt x="16" y="1299"/>
                    <a:pt x="16" y="1291"/>
                  </a:cubicBezTo>
                  <a:cubicBezTo>
                    <a:pt x="16" y="1287"/>
                    <a:pt x="13" y="1283"/>
                    <a:pt x="8" y="1283"/>
                  </a:cubicBezTo>
                  <a:cubicBezTo>
                    <a:pt x="4" y="1283"/>
                    <a:pt x="0" y="1287"/>
                    <a:pt x="0" y="1291"/>
                  </a:cubicBezTo>
                  <a:cubicBezTo>
                    <a:pt x="0" y="1299"/>
                    <a:pt x="0" y="1306"/>
                    <a:pt x="0" y="1314"/>
                  </a:cubicBezTo>
                  <a:cubicBezTo>
                    <a:pt x="0" y="1314"/>
                    <a:pt x="0" y="1315"/>
                    <a:pt x="0" y="1315"/>
                  </a:cubicBezTo>
                  <a:cubicBezTo>
                    <a:pt x="0" y="1320"/>
                    <a:pt x="3" y="1323"/>
                    <a:pt x="8" y="1323"/>
                  </a:cubicBezTo>
                  <a:cubicBezTo>
                    <a:pt x="12" y="1323"/>
                    <a:pt x="16" y="1320"/>
                    <a:pt x="16" y="1315"/>
                  </a:cubicBezTo>
                  <a:close/>
                  <a:moveTo>
                    <a:pt x="22" y="1439"/>
                  </a:moveTo>
                  <a:cubicBezTo>
                    <a:pt x="21" y="1431"/>
                    <a:pt x="20" y="1423"/>
                    <a:pt x="20" y="1415"/>
                  </a:cubicBezTo>
                  <a:cubicBezTo>
                    <a:pt x="19" y="1411"/>
                    <a:pt x="15" y="1407"/>
                    <a:pt x="11" y="1408"/>
                  </a:cubicBezTo>
                  <a:cubicBezTo>
                    <a:pt x="7" y="1408"/>
                    <a:pt x="3" y="1412"/>
                    <a:pt x="4" y="1416"/>
                  </a:cubicBezTo>
                  <a:cubicBezTo>
                    <a:pt x="4" y="1424"/>
                    <a:pt x="5" y="1432"/>
                    <a:pt x="6" y="1440"/>
                  </a:cubicBezTo>
                  <a:cubicBezTo>
                    <a:pt x="6" y="1445"/>
                    <a:pt x="10" y="1448"/>
                    <a:pt x="14" y="1448"/>
                  </a:cubicBezTo>
                  <a:cubicBezTo>
                    <a:pt x="19" y="1447"/>
                    <a:pt x="22" y="1443"/>
                    <a:pt x="22" y="1439"/>
                  </a:cubicBezTo>
                  <a:close/>
                  <a:moveTo>
                    <a:pt x="39" y="1561"/>
                  </a:moveTo>
                  <a:cubicBezTo>
                    <a:pt x="38" y="1553"/>
                    <a:pt x="36" y="1545"/>
                    <a:pt x="35" y="1538"/>
                  </a:cubicBezTo>
                  <a:cubicBezTo>
                    <a:pt x="34" y="1533"/>
                    <a:pt x="30" y="1530"/>
                    <a:pt x="26" y="1531"/>
                  </a:cubicBezTo>
                  <a:cubicBezTo>
                    <a:pt x="21" y="1532"/>
                    <a:pt x="18" y="1536"/>
                    <a:pt x="19" y="1540"/>
                  </a:cubicBezTo>
                  <a:cubicBezTo>
                    <a:pt x="21" y="1548"/>
                    <a:pt x="22" y="1556"/>
                    <a:pt x="24" y="1564"/>
                  </a:cubicBezTo>
                  <a:cubicBezTo>
                    <a:pt x="24" y="1568"/>
                    <a:pt x="29" y="1571"/>
                    <a:pt x="33" y="1570"/>
                  </a:cubicBezTo>
                  <a:cubicBezTo>
                    <a:pt x="37" y="1570"/>
                    <a:pt x="40" y="1565"/>
                    <a:pt x="39" y="1561"/>
                  </a:cubicBezTo>
                  <a:close/>
                  <a:moveTo>
                    <a:pt x="68" y="1681"/>
                  </a:moveTo>
                  <a:cubicBezTo>
                    <a:pt x="66" y="1674"/>
                    <a:pt x="64" y="1666"/>
                    <a:pt x="62" y="1658"/>
                  </a:cubicBezTo>
                  <a:cubicBezTo>
                    <a:pt x="61" y="1654"/>
                    <a:pt x="56" y="1651"/>
                    <a:pt x="52" y="1653"/>
                  </a:cubicBezTo>
                  <a:cubicBezTo>
                    <a:pt x="48" y="1654"/>
                    <a:pt x="45" y="1658"/>
                    <a:pt x="46" y="1662"/>
                  </a:cubicBezTo>
                  <a:cubicBezTo>
                    <a:pt x="49" y="1670"/>
                    <a:pt x="51" y="1678"/>
                    <a:pt x="53" y="1686"/>
                  </a:cubicBezTo>
                  <a:cubicBezTo>
                    <a:pt x="54" y="1690"/>
                    <a:pt x="59" y="1692"/>
                    <a:pt x="63" y="1691"/>
                  </a:cubicBezTo>
                  <a:cubicBezTo>
                    <a:pt x="67" y="1690"/>
                    <a:pt x="70" y="1685"/>
                    <a:pt x="68" y="1681"/>
                  </a:cubicBezTo>
                  <a:close/>
                  <a:moveTo>
                    <a:pt x="109" y="1798"/>
                  </a:moveTo>
                  <a:cubicBezTo>
                    <a:pt x="106" y="1790"/>
                    <a:pt x="103" y="1783"/>
                    <a:pt x="100" y="1776"/>
                  </a:cubicBezTo>
                  <a:cubicBezTo>
                    <a:pt x="99" y="1771"/>
                    <a:pt x="94" y="1769"/>
                    <a:pt x="90" y="1771"/>
                  </a:cubicBezTo>
                  <a:cubicBezTo>
                    <a:pt x="86" y="1773"/>
                    <a:pt x="84" y="1777"/>
                    <a:pt x="85" y="1781"/>
                  </a:cubicBezTo>
                  <a:cubicBezTo>
                    <a:pt x="88" y="1789"/>
                    <a:pt x="91" y="1796"/>
                    <a:pt x="94" y="1804"/>
                  </a:cubicBezTo>
                  <a:cubicBezTo>
                    <a:pt x="96" y="1808"/>
                    <a:pt x="100" y="1810"/>
                    <a:pt x="104" y="1808"/>
                  </a:cubicBezTo>
                  <a:cubicBezTo>
                    <a:pt x="109" y="1807"/>
                    <a:pt x="111" y="1802"/>
                    <a:pt x="109" y="1798"/>
                  </a:cubicBezTo>
                  <a:close/>
                  <a:moveTo>
                    <a:pt x="160" y="1910"/>
                  </a:moveTo>
                  <a:cubicBezTo>
                    <a:pt x="157" y="1903"/>
                    <a:pt x="153" y="1896"/>
                    <a:pt x="150" y="1889"/>
                  </a:cubicBezTo>
                  <a:cubicBezTo>
                    <a:pt x="148" y="1885"/>
                    <a:pt x="143" y="1883"/>
                    <a:pt x="139" y="1885"/>
                  </a:cubicBezTo>
                  <a:cubicBezTo>
                    <a:pt x="135" y="1887"/>
                    <a:pt x="133" y="1892"/>
                    <a:pt x="135" y="1896"/>
                  </a:cubicBezTo>
                  <a:cubicBezTo>
                    <a:pt x="139" y="1903"/>
                    <a:pt x="142" y="1910"/>
                    <a:pt x="146" y="1917"/>
                  </a:cubicBezTo>
                  <a:cubicBezTo>
                    <a:pt x="148" y="1921"/>
                    <a:pt x="153" y="1923"/>
                    <a:pt x="157" y="1921"/>
                  </a:cubicBezTo>
                  <a:cubicBezTo>
                    <a:pt x="161" y="1919"/>
                    <a:pt x="162" y="1914"/>
                    <a:pt x="160" y="1910"/>
                  </a:cubicBezTo>
                  <a:close/>
                  <a:moveTo>
                    <a:pt x="222" y="2017"/>
                  </a:moveTo>
                  <a:cubicBezTo>
                    <a:pt x="218" y="2010"/>
                    <a:pt x="214" y="2003"/>
                    <a:pt x="209" y="1997"/>
                  </a:cubicBezTo>
                  <a:cubicBezTo>
                    <a:pt x="207" y="1993"/>
                    <a:pt x="202" y="1992"/>
                    <a:pt x="198" y="1994"/>
                  </a:cubicBezTo>
                  <a:cubicBezTo>
                    <a:pt x="195" y="1996"/>
                    <a:pt x="194" y="2001"/>
                    <a:pt x="196" y="2005"/>
                  </a:cubicBezTo>
                  <a:cubicBezTo>
                    <a:pt x="200" y="2012"/>
                    <a:pt x="204" y="2019"/>
                    <a:pt x="209" y="2026"/>
                  </a:cubicBezTo>
                  <a:cubicBezTo>
                    <a:pt x="211" y="2029"/>
                    <a:pt x="216" y="2030"/>
                    <a:pt x="220" y="2028"/>
                  </a:cubicBezTo>
                  <a:cubicBezTo>
                    <a:pt x="224" y="2026"/>
                    <a:pt x="225" y="2021"/>
                    <a:pt x="222" y="2017"/>
                  </a:cubicBezTo>
                  <a:close/>
                  <a:moveTo>
                    <a:pt x="294" y="2117"/>
                  </a:moveTo>
                  <a:cubicBezTo>
                    <a:pt x="289" y="2111"/>
                    <a:pt x="284" y="2105"/>
                    <a:pt x="279" y="2098"/>
                  </a:cubicBezTo>
                  <a:cubicBezTo>
                    <a:pt x="277" y="2095"/>
                    <a:pt x="272" y="2094"/>
                    <a:pt x="268" y="2097"/>
                  </a:cubicBezTo>
                  <a:cubicBezTo>
                    <a:pt x="265" y="2100"/>
                    <a:pt x="264" y="2105"/>
                    <a:pt x="267" y="2108"/>
                  </a:cubicBezTo>
                  <a:cubicBezTo>
                    <a:pt x="272" y="2115"/>
                    <a:pt x="276" y="2121"/>
                    <a:pt x="281" y="2127"/>
                  </a:cubicBezTo>
                  <a:cubicBezTo>
                    <a:pt x="284" y="2131"/>
                    <a:pt x="289" y="2131"/>
                    <a:pt x="293" y="2129"/>
                  </a:cubicBezTo>
                  <a:cubicBezTo>
                    <a:pt x="296" y="2126"/>
                    <a:pt x="297" y="2121"/>
                    <a:pt x="294" y="2117"/>
                  </a:cubicBezTo>
                  <a:close/>
                  <a:moveTo>
                    <a:pt x="375" y="2211"/>
                  </a:moveTo>
                  <a:cubicBezTo>
                    <a:pt x="370" y="2205"/>
                    <a:pt x="364" y="2199"/>
                    <a:pt x="359" y="2193"/>
                  </a:cubicBezTo>
                  <a:cubicBezTo>
                    <a:pt x="356" y="2190"/>
                    <a:pt x="351" y="2190"/>
                    <a:pt x="347" y="2193"/>
                  </a:cubicBezTo>
                  <a:cubicBezTo>
                    <a:pt x="344" y="2196"/>
                    <a:pt x="344" y="2201"/>
                    <a:pt x="347" y="2204"/>
                  </a:cubicBezTo>
                  <a:cubicBezTo>
                    <a:pt x="352" y="2210"/>
                    <a:pt x="358" y="2216"/>
                    <a:pt x="363" y="2222"/>
                  </a:cubicBezTo>
                  <a:cubicBezTo>
                    <a:pt x="366" y="2225"/>
                    <a:pt x="372" y="2225"/>
                    <a:pt x="375" y="2222"/>
                  </a:cubicBezTo>
                  <a:cubicBezTo>
                    <a:pt x="378" y="2219"/>
                    <a:pt x="378" y="2214"/>
                    <a:pt x="375" y="2211"/>
                  </a:cubicBezTo>
                  <a:close/>
                  <a:moveTo>
                    <a:pt x="464" y="2296"/>
                  </a:moveTo>
                  <a:cubicBezTo>
                    <a:pt x="458" y="2291"/>
                    <a:pt x="452" y="2285"/>
                    <a:pt x="447" y="2280"/>
                  </a:cubicBezTo>
                  <a:cubicBezTo>
                    <a:pt x="443" y="2277"/>
                    <a:pt x="438" y="2277"/>
                    <a:pt x="435" y="2281"/>
                  </a:cubicBezTo>
                  <a:cubicBezTo>
                    <a:pt x="432" y="2284"/>
                    <a:pt x="433" y="2289"/>
                    <a:pt x="436" y="2292"/>
                  </a:cubicBezTo>
                  <a:cubicBezTo>
                    <a:pt x="442" y="2297"/>
                    <a:pt x="448" y="2303"/>
                    <a:pt x="454" y="2308"/>
                  </a:cubicBezTo>
                  <a:cubicBezTo>
                    <a:pt x="457" y="2311"/>
                    <a:pt x="462" y="2311"/>
                    <a:pt x="465" y="2307"/>
                  </a:cubicBezTo>
                  <a:cubicBezTo>
                    <a:pt x="468" y="2304"/>
                    <a:pt x="468" y="2299"/>
                    <a:pt x="464" y="2296"/>
                  </a:cubicBezTo>
                  <a:close/>
                  <a:moveTo>
                    <a:pt x="562" y="2372"/>
                  </a:moveTo>
                  <a:cubicBezTo>
                    <a:pt x="555" y="2368"/>
                    <a:pt x="549" y="2363"/>
                    <a:pt x="542" y="2358"/>
                  </a:cubicBezTo>
                  <a:cubicBezTo>
                    <a:pt x="539" y="2356"/>
                    <a:pt x="534" y="2356"/>
                    <a:pt x="531" y="2360"/>
                  </a:cubicBezTo>
                  <a:cubicBezTo>
                    <a:pt x="528" y="2363"/>
                    <a:pt x="529" y="2368"/>
                    <a:pt x="533" y="2371"/>
                  </a:cubicBezTo>
                  <a:cubicBezTo>
                    <a:pt x="539" y="2376"/>
                    <a:pt x="546" y="2381"/>
                    <a:pt x="552" y="2385"/>
                  </a:cubicBezTo>
                  <a:cubicBezTo>
                    <a:pt x="556" y="2388"/>
                    <a:pt x="561" y="2387"/>
                    <a:pt x="564" y="2383"/>
                  </a:cubicBezTo>
                  <a:cubicBezTo>
                    <a:pt x="566" y="2380"/>
                    <a:pt x="565" y="2375"/>
                    <a:pt x="562" y="2372"/>
                  </a:cubicBezTo>
                  <a:close/>
                  <a:moveTo>
                    <a:pt x="666" y="2439"/>
                  </a:moveTo>
                  <a:cubicBezTo>
                    <a:pt x="659" y="2435"/>
                    <a:pt x="652" y="2431"/>
                    <a:pt x="645" y="2427"/>
                  </a:cubicBezTo>
                  <a:cubicBezTo>
                    <a:pt x="641" y="2425"/>
                    <a:pt x="636" y="2426"/>
                    <a:pt x="634" y="2430"/>
                  </a:cubicBezTo>
                  <a:cubicBezTo>
                    <a:pt x="632" y="2434"/>
                    <a:pt x="633" y="2438"/>
                    <a:pt x="637" y="2441"/>
                  </a:cubicBezTo>
                  <a:cubicBezTo>
                    <a:pt x="644" y="2445"/>
                    <a:pt x="651" y="2449"/>
                    <a:pt x="658" y="2453"/>
                  </a:cubicBezTo>
                  <a:cubicBezTo>
                    <a:pt x="661" y="2455"/>
                    <a:pt x="666" y="2454"/>
                    <a:pt x="669" y="2450"/>
                  </a:cubicBezTo>
                  <a:cubicBezTo>
                    <a:pt x="671" y="2446"/>
                    <a:pt x="669" y="2441"/>
                    <a:pt x="666" y="2439"/>
                  </a:cubicBezTo>
                  <a:close/>
                  <a:moveTo>
                    <a:pt x="776" y="2496"/>
                  </a:moveTo>
                  <a:cubicBezTo>
                    <a:pt x="768" y="2493"/>
                    <a:pt x="761" y="2489"/>
                    <a:pt x="754" y="2486"/>
                  </a:cubicBezTo>
                  <a:cubicBezTo>
                    <a:pt x="750" y="2484"/>
                    <a:pt x="745" y="2485"/>
                    <a:pt x="743" y="2489"/>
                  </a:cubicBezTo>
                  <a:cubicBezTo>
                    <a:pt x="741" y="2493"/>
                    <a:pt x="743" y="2498"/>
                    <a:pt x="747" y="2500"/>
                  </a:cubicBezTo>
                  <a:cubicBezTo>
                    <a:pt x="754" y="2504"/>
                    <a:pt x="762" y="2507"/>
                    <a:pt x="769" y="2510"/>
                  </a:cubicBezTo>
                  <a:cubicBezTo>
                    <a:pt x="773" y="2512"/>
                    <a:pt x="778" y="2511"/>
                    <a:pt x="780" y="2506"/>
                  </a:cubicBezTo>
                  <a:cubicBezTo>
                    <a:pt x="781" y="2502"/>
                    <a:pt x="780" y="2498"/>
                    <a:pt x="776" y="2496"/>
                  </a:cubicBezTo>
                  <a:close/>
                  <a:moveTo>
                    <a:pt x="890" y="2542"/>
                  </a:moveTo>
                  <a:cubicBezTo>
                    <a:pt x="883" y="2539"/>
                    <a:pt x="875" y="2537"/>
                    <a:pt x="868" y="2534"/>
                  </a:cubicBezTo>
                  <a:cubicBezTo>
                    <a:pt x="864" y="2532"/>
                    <a:pt x="859" y="2534"/>
                    <a:pt x="858" y="2539"/>
                  </a:cubicBezTo>
                  <a:cubicBezTo>
                    <a:pt x="856" y="2543"/>
                    <a:pt x="858" y="2547"/>
                    <a:pt x="862" y="2549"/>
                  </a:cubicBezTo>
                  <a:cubicBezTo>
                    <a:pt x="870" y="2552"/>
                    <a:pt x="878" y="2554"/>
                    <a:pt x="885" y="2557"/>
                  </a:cubicBezTo>
                  <a:cubicBezTo>
                    <a:pt x="889" y="2558"/>
                    <a:pt x="894" y="2556"/>
                    <a:pt x="895" y="2552"/>
                  </a:cubicBezTo>
                  <a:cubicBezTo>
                    <a:pt x="897" y="2548"/>
                    <a:pt x="895" y="2543"/>
                    <a:pt x="890" y="2542"/>
                  </a:cubicBezTo>
                  <a:close/>
                  <a:moveTo>
                    <a:pt x="1009" y="2577"/>
                  </a:moveTo>
                  <a:cubicBezTo>
                    <a:pt x="1001" y="2575"/>
                    <a:pt x="994" y="2573"/>
                    <a:pt x="986" y="2571"/>
                  </a:cubicBezTo>
                  <a:cubicBezTo>
                    <a:pt x="982" y="2570"/>
                    <a:pt x="977" y="2572"/>
                    <a:pt x="976" y="2576"/>
                  </a:cubicBezTo>
                  <a:cubicBezTo>
                    <a:pt x="975" y="2581"/>
                    <a:pt x="977" y="2585"/>
                    <a:pt x="982" y="2586"/>
                  </a:cubicBezTo>
                  <a:cubicBezTo>
                    <a:pt x="990" y="2588"/>
                    <a:pt x="997" y="2590"/>
                    <a:pt x="1005" y="2592"/>
                  </a:cubicBezTo>
                  <a:cubicBezTo>
                    <a:pt x="1010" y="2593"/>
                    <a:pt x="1014" y="2590"/>
                    <a:pt x="1015" y="2586"/>
                  </a:cubicBezTo>
                  <a:cubicBezTo>
                    <a:pt x="1016" y="2582"/>
                    <a:pt x="1013" y="2578"/>
                    <a:pt x="1009" y="2577"/>
                  </a:cubicBezTo>
                  <a:close/>
                  <a:moveTo>
                    <a:pt x="1130" y="2600"/>
                  </a:moveTo>
                  <a:cubicBezTo>
                    <a:pt x="1122" y="2599"/>
                    <a:pt x="1115" y="2597"/>
                    <a:pt x="1107" y="2596"/>
                  </a:cubicBezTo>
                  <a:cubicBezTo>
                    <a:pt x="1102" y="2595"/>
                    <a:pt x="1098" y="2598"/>
                    <a:pt x="1098" y="2603"/>
                  </a:cubicBezTo>
                  <a:cubicBezTo>
                    <a:pt x="1097" y="2607"/>
                    <a:pt x="1100" y="2611"/>
                    <a:pt x="1104" y="2612"/>
                  </a:cubicBezTo>
                  <a:cubicBezTo>
                    <a:pt x="1112" y="2613"/>
                    <a:pt x="1120" y="2614"/>
                    <a:pt x="1128" y="2616"/>
                  </a:cubicBezTo>
                  <a:cubicBezTo>
                    <a:pt x="1132" y="2616"/>
                    <a:pt x="1137" y="2613"/>
                    <a:pt x="1137" y="2609"/>
                  </a:cubicBezTo>
                  <a:cubicBezTo>
                    <a:pt x="1138" y="2604"/>
                    <a:pt x="1135" y="2600"/>
                    <a:pt x="1130" y="2600"/>
                  </a:cubicBezTo>
                  <a:close/>
                  <a:moveTo>
                    <a:pt x="1253" y="2611"/>
                  </a:moveTo>
                  <a:cubicBezTo>
                    <a:pt x="1245" y="2611"/>
                    <a:pt x="1237" y="2610"/>
                    <a:pt x="1229" y="2610"/>
                  </a:cubicBezTo>
                  <a:cubicBezTo>
                    <a:pt x="1225" y="2610"/>
                    <a:pt x="1221" y="2613"/>
                    <a:pt x="1221" y="2617"/>
                  </a:cubicBezTo>
                  <a:cubicBezTo>
                    <a:pt x="1221" y="2622"/>
                    <a:pt x="1224" y="2626"/>
                    <a:pt x="1228" y="2626"/>
                  </a:cubicBezTo>
                  <a:cubicBezTo>
                    <a:pt x="1236" y="2626"/>
                    <a:pt x="1245" y="2627"/>
                    <a:pt x="1253" y="2627"/>
                  </a:cubicBezTo>
                  <a:cubicBezTo>
                    <a:pt x="1257" y="2627"/>
                    <a:pt x="1261" y="2624"/>
                    <a:pt x="1261" y="2620"/>
                  </a:cubicBezTo>
                  <a:cubicBezTo>
                    <a:pt x="1261" y="2615"/>
                    <a:pt x="1258" y="2611"/>
                    <a:pt x="1253" y="2611"/>
                  </a:cubicBezTo>
                  <a:close/>
                  <a:moveTo>
                    <a:pt x="1377" y="2611"/>
                  </a:moveTo>
                  <a:cubicBezTo>
                    <a:pt x="1369" y="2612"/>
                    <a:pt x="1361" y="2612"/>
                    <a:pt x="1353" y="2612"/>
                  </a:cubicBezTo>
                  <a:cubicBezTo>
                    <a:pt x="1349" y="2612"/>
                    <a:pt x="1345" y="2616"/>
                    <a:pt x="1345" y="2620"/>
                  </a:cubicBezTo>
                  <a:cubicBezTo>
                    <a:pt x="1345" y="2625"/>
                    <a:pt x="1349" y="2628"/>
                    <a:pt x="1353" y="2628"/>
                  </a:cubicBezTo>
                  <a:cubicBezTo>
                    <a:pt x="1362" y="2628"/>
                    <a:pt x="1370" y="2627"/>
                    <a:pt x="1378" y="2627"/>
                  </a:cubicBezTo>
                  <a:cubicBezTo>
                    <a:pt x="1382" y="2627"/>
                    <a:pt x="1386" y="2623"/>
                    <a:pt x="1385" y="2619"/>
                  </a:cubicBezTo>
                  <a:cubicBezTo>
                    <a:pt x="1385" y="2614"/>
                    <a:pt x="1381" y="2611"/>
                    <a:pt x="1377" y="2611"/>
                  </a:cubicBezTo>
                  <a:close/>
                  <a:moveTo>
                    <a:pt x="1500" y="2599"/>
                  </a:moveTo>
                  <a:cubicBezTo>
                    <a:pt x="1492" y="2601"/>
                    <a:pt x="1484" y="2602"/>
                    <a:pt x="1476" y="2603"/>
                  </a:cubicBezTo>
                  <a:cubicBezTo>
                    <a:pt x="1472" y="2603"/>
                    <a:pt x="1469" y="2607"/>
                    <a:pt x="1469" y="2612"/>
                  </a:cubicBezTo>
                  <a:cubicBezTo>
                    <a:pt x="1470" y="2616"/>
                    <a:pt x="1474" y="2619"/>
                    <a:pt x="1478" y="2619"/>
                  </a:cubicBezTo>
                  <a:cubicBezTo>
                    <a:pt x="1486" y="2618"/>
                    <a:pt x="1494" y="2616"/>
                    <a:pt x="1502" y="2615"/>
                  </a:cubicBezTo>
                  <a:cubicBezTo>
                    <a:pt x="1507" y="2615"/>
                    <a:pt x="1510" y="2611"/>
                    <a:pt x="1509" y="2606"/>
                  </a:cubicBezTo>
                  <a:cubicBezTo>
                    <a:pt x="1508" y="2602"/>
                    <a:pt x="1504" y="2599"/>
                    <a:pt x="1500" y="2599"/>
                  </a:cubicBezTo>
                  <a:close/>
                  <a:moveTo>
                    <a:pt x="1621" y="2576"/>
                  </a:moveTo>
                  <a:cubicBezTo>
                    <a:pt x="1613" y="2578"/>
                    <a:pt x="1606" y="2580"/>
                    <a:pt x="1598" y="2582"/>
                  </a:cubicBezTo>
                  <a:cubicBezTo>
                    <a:pt x="1594" y="2583"/>
                    <a:pt x="1591" y="2587"/>
                    <a:pt x="1592" y="2591"/>
                  </a:cubicBezTo>
                  <a:cubicBezTo>
                    <a:pt x="1593" y="2595"/>
                    <a:pt x="1597" y="2598"/>
                    <a:pt x="1601" y="2597"/>
                  </a:cubicBezTo>
                  <a:cubicBezTo>
                    <a:pt x="1609" y="2595"/>
                    <a:pt x="1617" y="2594"/>
                    <a:pt x="1625" y="2592"/>
                  </a:cubicBezTo>
                  <a:cubicBezTo>
                    <a:pt x="1629" y="2591"/>
                    <a:pt x="1632" y="2586"/>
                    <a:pt x="1631" y="2582"/>
                  </a:cubicBezTo>
                  <a:cubicBezTo>
                    <a:pt x="1630" y="2578"/>
                    <a:pt x="1626" y="2575"/>
                    <a:pt x="1621" y="2576"/>
                  </a:cubicBezTo>
                  <a:close/>
                  <a:moveTo>
                    <a:pt x="1740" y="2541"/>
                  </a:moveTo>
                  <a:cubicBezTo>
                    <a:pt x="1732" y="2544"/>
                    <a:pt x="1725" y="2546"/>
                    <a:pt x="1717" y="2549"/>
                  </a:cubicBezTo>
                  <a:cubicBezTo>
                    <a:pt x="1713" y="2550"/>
                    <a:pt x="1711" y="2555"/>
                    <a:pt x="1712" y="2559"/>
                  </a:cubicBezTo>
                  <a:cubicBezTo>
                    <a:pt x="1713" y="2563"/>
                    <a:pt x="1718" y="2566"/>
                    <a:pt x="1722" y="2564"/>
                  </a:cubicBezTo>
                  <a:cubicBezTo>
                    <a:pt x="1730" y="2562"/>
                    <a:pt x="1737" y="2559"/>
                    <a:pt x="1745" y="2556"/>
                  </a:cubicBezTo>
                  <a:cubicBezTo>
                    <a:pt x="1749" y="2555"/>
                    <a:pt x="1751" y="2550"/>
                    <a:pt x="1750" y="2546"/>
                  </a:cubicBezTo>
                  <a:cubicBezTo>
                    <a:pt x="1749" y="2542"/>
                    <a:pt x="1744" y="2540"/>
                    <a:pt x="1740" y="2541"/>
                  </a:cubicBezTo>
                  <a:close/>
                  <a:moveTo>
                    <a:pt x="1854" y="2495"/>
                  </a:moveTo>
                  <a:cubicBezTo>
                    <a:pt x="1847" y="2499"/>
                    <a:pt x="1840" y="2502"/>
                    <a:pt x="1832" y="2505"/>
                  </a:cubicBezTo>
                  <a:cubicBezTo>
                    <a:pt x="1828" y="2507"/>
                    <a:pt x="1827" y="2512"/>
                    <a:pt x="1828" y="2516"/>
                  </a:cubicBezTo>
                  <a:cubicBezTo>
                    <a:pt x="1830" y="2520"/>
                    <a:pt x="1835" y="2522"/>
                    <a:pt x="1839" y="2520"/>
                  </a:cubicBezTo>
                  <a:cubicBezTo>
                    <a:pt x="1846" y="2517"/>
                    <a:pt x="1854" y="2513"/>
                    <a:pt x="1861" y="2510"/>
                  </a:cubicBezTo>
                  <a:cubicBezTo>
                    <a:pt x="1865" y="2508"/>
                    <a:pt x="1867" y="2503"/>
                    <a:pt x="1865" y="2499"/>
                  </a:cubicBezTo>
                  <a:cubicBezTo>
                    <a:pt x="1863" y="2495"/>
                    <a:pt x="1858" y="2494"/>
                    <a:pt x="1854" y="2495"/>
                  </a:cubicBezTo>
                  <a:close/>
                  <a:moveTo>
                    <a:pt x="1964" y="2439"/>
                  </a:moveTo>
                  <a:cubicBezTo>
                    <a:pt x="1957" y="2443"/>
                    <a:pt x="1950" y="2447"/>
                    <a:pt x="1943" y="2451"/>
                  </a:cubicBezTo>
                  <a:cubicBezTo>
                    <a:pt x="1939" y="2453"/>
                    <a:pt x="1938" y="2458"/>
                    <a:pt x="1940" y="2461"/>
                  </a:cubicBezTo>
                  <a:cubicBezTo>
                    <a:pt x="1942" y="2465"/>
                    <a:pt x="1947" y="2467"/>
                    <a:pt x="1951" y="2465"/>
                  </a:cubicBezTo>
                  <a:cubicBezTo>
                    <a:pt x="1958" y="2461"/>
                    <a:pt x="1965" y="2457"/>
                    <a:pt x="1972" y="2453"/>
                  </a:cubicBezTo>
                  <a:cubicBezTo>
                    <a:pt x="1976" y="2450"/>
                    <a:pt x="1977" y="2445"/>
                    <a:pt x="1975" y="2442"/>
                  </a:cubicBezTo>
                  <a:cubicBezTo>
                    <a:pt x="1973" y="2438"/>
                    <a:pt x="1968" y="2437"/>
                    <a:pt x="1964" y="2439"/>
                  </a:cubicBezTo>
                  <a:close/>
                  <a:moveTo>
                    <a:pt x="2068" y="2372"/>
                  </a:moveTo>
                  <a:cubicBezTo>
                    <a:pt x="2061" y="2377"/>
                    <a:pt x="2055" y="2381"/>
                    <a:pt x="2048" y="2386"/>
                  </a:cubicBezTo>
                  <a:cubicBezTo>
                    <a:pt x="2045" y="2388"/>
                    <a:pt x="2044" y="2393"/>
                    <a:pt x="2046" y="2397"/>
                  </a:cubicBezTo>
                  <a:cubicBezTo>
                    <a:pt x="2049" y="2400"/>
                    <a:pt x="2054" y="2401"/>
                    <a:pt x="2057" y="2399"/>
                  </a:cubicBezTo>
                  <a:cubicBezTo>
                    <a:pt x="2064" y="2394"/>
                    <a:pt x="2070" y="2390"/>
                    <a:pt x="2077" y="2385"/>
                  </a:cubicBezTo>
                  <a:cubicBezTo>
                    <a:pt x="2081" y="2382"/>
                    <a:pt x="2081" y="2377"/>
                    <a:pt x="2079" y="2374"/>
                  </a:cubicBezTo>
                  <a:cubicBezTo>
                    <a:pt x="2076" y="2370"/>
                    <a:pt x="2071" y="2369"/>
                    <a:pt x="2068" y="2372"/>
                  </a:cubicBezTo>
                  <a:close/>
                  <a:moveTo>
                    <a:pt x="2165" y="2295"/>
                  </a:moveTo>
                  <a:cubicBezTo>
                    <a:pt x="2159" y="2301"/>
                    <a:pt x="2153" y="2306"/>
                    <a:pt x="2147" y="2311"/>
                  </a:cubicBezTo>
                  <a:cubicBezTo>
                    <a:pt x="2143" y="2314"/>
                    <a:pt x="2143" y="2319"/>
                    <a:pt x="2146" y="2322"/>
                  </a:cubicBezTo>
                  <a:cubicBezTo>
                    <a:pt x="2148" y="2326"/>
                    <a:pt x="2153" y="2326"/>
                    <a:pt x="2157" y="2323"/>
                  </a:cubicBezTo>
                  <a:cubicBezTo>
                    <a:pt x="2163" y="2318"/>
                    <a:pt x="2169" y="2313"/>
                    <a:pt x="2175" y="2308"/>
                  </a:cubicBezTo>
                  <a:cubicBezTo>
                    <a:pt x="2179" y="2305"/>
                    <a:pt x="2179" y="2300"/>
                    <a:pt x="2176" y="2296"/>
                  </a:cubicBezTo>
                  <a:cubicBezTo>
                    <a:pt x="2173" y="2293"/>
                    <a:pt x="2168" y="2293"/>
                    <a:pt x="2165" y="2295"/>
                  </a:cubicBezTo>
                  <a:close/>
                  <a:moveTo>
                    <a:pt x="2254" y="2210"/>
                  </a:moveTo>
                  <a:cubicBezTo>
                    <a:pt x="2249" y="2216"/>
                    <a:pt x="2243" y="2222"/>
                    <a:pt x="2238" y="2227"/>
                  </a:cubicBezTo>
                  <a:cubicBezTo>
                    <a:pt x="2234" y="2230"/>
                    <a:pt x="2234" y="2236"/>
                    <a:pt x="2238" y="2239"/>
                  </a:cubicBezTo>
                  <a:cubicBezTo>
                    <a:pt x="2241" y="2242"/>
                    <a:pt x="2246" y="2242"/>
                    <a:pt x="2249" y="2239"/>
                  </a:cubicBezTo>
                  <a:cubicBezTo>
                    <a:pt x="2255" y="2233"/>
                    <a:pt x="2260" y="2227"/>
                    <a:pt x="2266" y="2221"/>
                  </a:cubicBezTo>
                  <a:cubicBezTo>
                    <a:pt x="2269" y="2218"/>
                    <a:pt x="2269" y="2213"/>
                    <a:pt x="2266" y="2210"/>
                  </a:cubicBezTo>
                  <a:cubicBezTo>
                    <a:pt x="2262" y="2207"/>
                    <a:pt x="2257" y="2207"/>
                    <a:pt x="2254" y="2210"/>
                  </a:cubicBezTo>
                  <a:close/>
                  <a:moveTo>
                    <a:pt x="2335" y="2117"/>
                  </a:moveTo>
                  <a:cubicBezTo>
                    <a:pt x="2330" y="2123"/>
                    <a:pt x="2325" y="2129"/>
                    <a:pt x="2320" y="2136"/>
                  </a:cubicBezTo>
                  <a:cubicBezTo>
                    <a:pt x="2317" y="2139"/>
                    <a:pt x="2318" y="2144"/>
                    <a:pt x="2321" y="2147"/>
                  </a:cubicBezTo>
                  <a:cubicBezTo>
                    <a:pt x="2325" y="2150"/>
                    <a:pt x="2330" y="2149"/>
                    <a:pt x="2333" y="2146"/>
                  </a:cubicBezTo>
                  <a:cubicBezTo>
                    <a:pt x="2338" y="2139"/>
                    <a:pt x="2343" y="2133"/>
                    <a:pt x="2348" y="2127"/>
                  </a:cubicBezTo>
                  <a:cubicBezTo>
                    <a:pt x="2350" y="2123"/>
                    <a:pt x="2350" y="2118"/>
                    <a:pt x="2346" y="2115"/>
                  </a:cubicBezTo>
                  <a:cubicBezTo>
                    <a:pt x="2343" y="2113"/>
                    <a:pt x="2338" y="2113"/>
                    <a:pt x="2335" y="2117"/>
                  </a:cubicBezTo>
                  <a:close/>
                  <a:moveTo>
                    <a:pt x="2407" y="2016"/>
                  </a:moveTo>
                  <a:cubicBezTo>
                    <a:pt x="2403" y="2023"/>
                    <a:pt x="2398" y="2030"/>
                    <a:pt x="2394" y="2036"/>
                  </a:cubicBezTo>
                  <a:cubicBezTo>
                    <a:pt x="2391" y="2040"/>
                    <a:pt x="2392" y="2045"/>
                    <a:pt x="2396" y="2047"/>
                  </a:cubicBezTo>
                  <a:cubicBezTo>
                    <a:pt x="2400" y="2050"/>
                    <a:pt x="2405" y="2049"/>
                    <a:pt x="2407" y="2045"/>
                  </a:cubicBezTo>
                  <a:cubicBezTo>
                    <a:pt x="2412" y="2038"/>
                    <a:pt x="2416" y="2032"/>
                    <a:pt x="2420" y="2025"/>
                  </a:cubicBezTo>
                  <a:cubicBezTo>
                    <a:pt x="2423" y="2021"/>
                    <a:pt x="2422" y="2016"/>
                    <a:pt x="2418" y="2014"/>
                  </a:cubicBezTo>
                  <a:cubicBezTo>
                    <a:pt x="2414" y="2011"/>
                    <a:pt x="2409" y="2012"/>
                    <a:pt x="2407" y="2016"/>
                  </a:cubicBezTo>
                  <a:close/>
                  <a:moveTo>
                    <a:pt x="2469" y="1909"/>
                  </a:moveTo>
                  <a:cubicBezTo>
                    <a:pt x="2465" y="1916"/>
                    <a:pt x="2461" y="1923"/>
                    <a:pt x="2458" y="1930"/>
                  </a:cubicBezTo>
                  <a:cubicBezTo>
                    <a:pt x="2456" y="1934"/>
                    <a:pt x="2457" y="1939"/>
                    <a:pt x="2461" y="1941"/>
                  </a:cubicBezTo>
                  <a:cubicBezTo>
                    <a:pt x="2465" y="1943"/>
                    <a:pt x="2470" y="1942"/>
                    <a:pt x="2472" y="1938"/>
                  </a:cubicBezTo>
                  <a:cubicBezTo>
                    <a:pt x="2476" y="1931"/>
                    <a:pt x="2479" y="1924"/>
                    <a:pt x="2483" y="1917"/>
                  </a:cubicBezTo>
                  <a:cubicBezTo>
                    <a:pt x="2485" y="1913"/>
                    <a:pt x="2484" y="1908"/>
                    <a:pt x="2480" y="1906"/>
                  </a:cubicBezTo>
                  <a:cubicBezTo>
                    <a:pt x="2476" y="1904"/>
                    <a:pt x="2471" y="1905"/>
                    <a:pt x="2469" y="1909"/>
                  </a:cubicBezTo>
                  <a:close/>
                  <a:moveTo>
                    <a:pt x="2520" y="1797"/>
                  </a:moveTo>
                  <a:cubicBezTo>
                    <a:pt x="2517" y="1804"/>
                    <a:pt x="2514" y="1811"/>
                    <a:pt x="2511" y="1819"/>
                  </a:cubicBezTo>
                  <a:cubicBezTo>
                    <a:pt x="2509" y="1823"/>
                    <a:pt x="2511" y="1828"/>
                    <a:pt x="2515" y="1829"/>
                  </a:cubicBezTo>
                  <a:cubicBezTo>
                    <a:pt x="2520" y="1831"/>
                    <a:pt x="2524" y="1829"/>
                    <a:pt x="2526" y="1825"/>
                  </a:cubicBezTo>
                  <a:cubicBezTo>
                    <a:pt x="2529" y="1818"/>
                    <a:pt x="2532" y="1810"/>
                    <a:pt x="2535" y="1803"/>
                  </a:cubicBezTo>
                  <a:cubicBezTo>
                    <a:pt x="2537" y="1799"/>
                    <a:pt x="2535" y="1794"/>
                    <a:pt x="2531" y="1792"/>
                  </a:cubicBezTo>
                  <a:cubicBezTo>
                    <a:pt x="2527" y="1791"/>
                    <a:pt x="2522" y="1793"/>
                    <a:pt x="2520" y="1797"/>
                  </a:cubicBezTo>
                  <a:close/>
                  <a:moveTo>
                    <a:pt x="2561" y="1680"/>
                  </a:moveTo>
                  <a:cubicBezTo>
                    <a:pt x="2559" y="1687"/>
                    <a:pt x="2556" y="1695"/>
                    <a:pt x="2554" y="1703"/>
                  </a:cubicBezTo>
                  <a:cubicBezTo>
                    <a:pt x="2553" y="1707"/>
                    <a:pt x="2555" y="1711"/>
                    <a:pt x="2559" y="1713"/>
                  </a:cubicBezTo>
                  <a:cubicBezTo>
                    <a:pt x="2563" y="1714"/>
                    <a:pt x="2568" y="1712"/>
                    <a:pt x="2569" y="1707"/>
                  </a:cubicBezTo>
                  <a:cubicBezTo>
                    <a:pt x="2572" y="1700"/>
                    <a:pt x="2574" y="1692"/>
                    <a:pt x="2576" y="1684"/>
                  </a:cubicBezTo>
                  <a:cubicBezTo>
                    <a:pt x="2577" y="1680"/>
                    <a:pt x="2575" y="1676"/>
                    <a:pt x="2571" y="1674"/>
                  </a:cubicBezTo>
                  <a:cubicBezTo>
                    <a:pt x="2566" y="1673"/>
                    <a:pt x="2562" y="1676"/>
                    <a:pt x="2561" y="1680"/>
                  </a:cubicBezTo>
                  <a:close/>
                  <a:moveTo>
                    <a:pt x="2590" y="1560"/>
                  </a:moveTo>
                  <a:cubicBezTo>
                    <a:pt x="2588" y="1568"/>
                    <a:pt x="2587" y="1575"/>
                    <a:pt x="2585" y="1583"/>
                  </a:cubicBezTo>
                  <a:cubicBezTo>
                    <a:pt x="2584" y="1587"/>
                    <a:pt x="2587" y="1592"/>
                    <a:pt x="2591" y="1593"/>
                  </a:cubicBezTo>
                  <a:cubicBezTo>
                    <a:pt x="2596" y="1594"/>
                    <a:pt x="2600" y="1591"/>
                    <a:pt x="2601" y="1586"/>
                  </a:cubicBezTo>
                  <a:cubicBezTo>
                    <a:pt x="2602" y="1579"/>
                    <a:pt x="2604" y="1571"/>
                    <a:pt x="2606" y="1563"/>
                  </a:cubicBezTo>
                  <a:cubicBezTo>
                    <a:pt x="2606" y="1558"/>
                    <a:pt x="2603" y="1554"/>
                    <a:pt x="2599" y="1553"/>
                  </a:cubicBezTo>
                  <a:cubicBezTo>
                    <a:pt x="2595" y="1553"/>
                    <a:pt x="2591" y="1555"/>
                    <a:pt x="2590" y="1560"/>
                  </a:cubicBezTo>
                  <a:close/>
                  <a:moveTo>
                    <a:pt x="2607" y="1437"/>
                  </a:moveTo>
                  <a:cubicBezTo>
                    <a:pt x="2606" y="1445"/>
                    <a:pt x="2606" y="1453"/>
                    <a:pt x="2605" y="1461"/>
                  </a:cubicBezTo>
                  <a:cubicBezTo>
                    <a:pt x="2604" y="1466"/>
                    <a:pt x="2607" y="1470"/>
                    <a:pt x="2612" y="1470"/>
                  </a:cubicBezTo>
                  <a:cubicBezTo>
                    <a:pt x="2616" y="1471"/>
                    <a:pt x="2620" y="1467"/>
                    <a:pt x="2621" y="1463"/>
                  </a:cubicBezTo>
                  <a:cubicBezTo>
                    <a:pt x="2622" y="1455"/>
                    <a:pt x="2622" y="1447"/>
                    <a:pt x="2623" y="1439"/>
                  </a:cubicBezTo>
                  <a:cubicBezTo>
                    <a:pt x="2624" y="1435"/>
                    <a:pt x="2620" y="1431"/>
                    <a:pt x="2616" y="1430"/>
                  </a:cubicBezTo>
                  <a:cubicBezTo>
                    <a:pt x="2612" y="1430"/>
                    <a:pt x="2608" y="1433"/>
                    <a:pt x="2607" y="143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" name="isḻíḓê">
              <a:extLst>
                <a:ext uri="{FF2B5EF4-FFF2-40B4-BE49-F238E27FC236}">
                  <a16:creationId xmlns:a16="http://schemas.microsoft.com/office/drawing/2014/main" xmlns="" id="{3C4AD370-5635-4B4A-8A79-786FB0E6C47A}"/>
                </a:ext>
              </a:extLst>
            </p:cNvPr>
            <p:cNvSpPr/>
            <p:nvPr/>
          </p:nvSpPr>
          <p:spPr bwMode="auto">
            <a:xfrm>
              <a:off x="4094439" y="3160416"/>
              <a:ext cx="4025712" cy="4025712"/>
            </a:xfrm>
            <a:custGeom>
              <a:avLst/>
              <a:gdLst>
                <a:gd name="T0" fmla="*/ 2329 w 2329"/>
                <a:gd name="T1" fmla="*/ 1162 h 2329"/>
                <a:gd name="T2" fmla="*/ 2325 w 2329"/>
                <a:gd name="T3" fmla="*/ 1062 h 2329"/>
                <a:gd name="T4" fmla="*/ 2301 w 2329"/>
                <a:gd name="T5" fmla="*/ 949 h 2329"/>
                <a:gd name="T6" fmla="*/ 2262 w 2329"/>
                <a:gd name="T7" fmla="*/ 824 h 2329"/>
                <a:gd name="T8" fmla="*/ 2219 w 2329"/>
                <a:gd name="T9" fmla="*/ 709 h 2329"/>
                <a:gd name="T10" fmla="*/ 2165 w 2329"/>
                <a:gd name="T11" fmla="*/ 600 h 2329"/>
                <a:gd name="T12" fmla="*/ 2099 w 2329"/>
                <a:gd name="T13" fmla="*/ 497 h 2329"/>
                <a:gd name="T14" fmla="*/ 2007 w 2329"/>
                <a:gd name="T15" fmla="*/ 384 h 2329"/>
                <a:gd name="T16" fmla="*/ 2007 w 2329"/>
                <a:gd name="T17" fmla="*/ 384 h 2329"/>
                <a:gd name="T18" fmla="*/ 1919 w 2329"/>
                <a:gd name="T19" fmla="*/ 299 h 2329"/>
                <a:gd name="T20" fmla="*/ 1821 w 2329"/>
                <a:gd name="T21" fmla="*/ 212 h 2329"/>
                <a:gd name="T22" fmla="*/ 1716 w 2329"/>
                <a:gd name="T23" fmla="*/ 148 h 2329"/>
                <a:gd name="T24" fmla="*/ 1605 w 2329"/>
                <a:gd name="T25" fmla="*/ 95 h 2329"/>
                <a:gd name="T26" fmla="*/ 1489 w 2329"/>
                <a:gd name="T27" fmla="*/ 54 h 2329"/>
                <a:gd name="T28" fmla="*/ 1369 w 2329"/>
                <a:gd name="T29" fmla="*/ 26 h 2329"/>
                <a:gd name="T30" fmla="*/ 1247 w 2329"/>
                <a:gd name="T31" fmla="*/ 11 h 2329"/>
                <a:gd name="T32" fmla="*/ 1124 w 2329"/>
                <a:gd name="T33" fmla="*/ 9 h 2329"/>
                <a:gd name="T34" fmla="*/ 1001 w 2329"/>
                <a:gd name="T35" fmla="*/ 19 h 2329"/>
                <a:gd name="T36" fmla="*/ 886 w 2329"/>
                <a:gd name="T37" fmla="*/ 33 h 2329"/>
                <a:gd name="T38" fmla="*/ 768 w 2329"/>
                <a:gd name="T39" fmla="*/ 69 h 2329"/>
                <a:gd name="T40" fmla="*/ 675 w 2329"/>
                <a:gd name="T41" fmla="*/ 107 h 2329"/>
                <a:gd name="T42" fmla="*/ 566 w 2329"/>
                <a:gd name="T43" fmla="*/ 165 h 2329"/>
                <a:gd name="T44" fmla="*/ 463 w 2329"/>
                <a:gd name="T45" fmla="*/ 235 h 2329"/>
                <a:gd name="T46" fmla="*/ 368 w 2329"/>
                <a:gd name="T47" fmla="*/ 315 h 2329"/>
                <a:gd name="T48" fmla="*/ 283 w 2329"/>
                <a:gd name="T49" fmla="*/ 404 h 2329"/>
                <a:gd name="T50" fmla="*/ 207 w 2329"/>
                <a:gd name="T51" fmla="*/ 502 h 2329"/>
                <a:gd name="T52" fmla="*/ 141 w 2329"/>
                <a:gd name="T53" fmla="*/ 607 h 2329"/>
                <a:gd name="T54" fmla="*/ 88 w 2329"/>
                <a:gd name="T55" fmla="*/ 719 h 2329"/>
                <a:gd name="T56" fmla="*/ 47 w 2329"/>
                <a:gd name="T57" fmla="*/ 836 h 2329"/>
                <a:gd name="T58" fmla="*/ 28 w 2329"/>
                <a:gd name="T59" fmla="*/ 950 h 2329"/>
                <a:gd name="T60" fmla="*/ 11 w 2329"/>
                <a:gd name="T61" fmla="*/ 1072 h 2329"/>
                <a:gd name="T62" fmla="*/ 8 w 2329"/>
                <a:gd name="T63" fmla="*/ 1195 h 2329"/>
                <a:gd name="T64" fmla="*/ 18 w 2329"/>
                <a:gd name="T65" fmla="*/ 1318 h 2329"/>
                <a:gd name="T66" fmla="*/ 41 w 2329"/>
                <a:gd name="T67" fmla="*/ 1439 h 2329"/>
                <a:gd name="T68" fmla="*/ 76 w 2329"/>
                <a:gd name="T69" fmla="*/ 1557 h 2329"/>
                <a:gd name="T70" fmla="*/ 135 w 2329"/>
                <a:gd name="T71" fmla="*/ 1674 h 2329"/>
                <a:gd name="T72" fmla="*/ 195 w 2329"/>
                <a:gd name="T73" fmla="*/ 1780 h 2329"/>
                <a:gd name="T74" fmla="*/ 281 w 2329"/>
                <a:gd name="T75" fmla="*/ 1898 h 2329"/>
                <a:gd name="T76" fmla="*/ 281 w 2329"/>
                <a:gd name="T77" fmla="*/ 1898 h 2329"/>
                <a:gd name="T78" fmla="*/ 364 w 2329"/>
                <a:gd name="T79" fmla="*/ 1988 h 2329"/>
                <a:gd name="T80" fmla="*/ 456 w 2329"/>
                <a:gd name="T81" fmla="*/ 2068 h 2329"/>
                <a:gd name="T82" fmla="*/ 556 w 2329"/>
                <a:gd name="T83" fmla="*/ 2139 h 2329"/>
                <a:gd name="T84" fmla="*/ 663 w 2329"/>
                <a:gd name="T85" fmla="*/ 2198 h 2329"/>
                <a:gd name="T86" fmla="*/ 775 w 2329"/>
                <a:gd name="T87" fmla="*/ 2246 h 2329"/>
                <a:gd name="T88" fmla="*/ 892 w 2329"/>
                <a:gd name="T89" fmla="*/ 2281 h 2329"/>
                <a:gd name="T90" fmla="*/ 1013 w 2329"/>
                <a:gd name="T91" fmla="*/ 2303 h 2329"/>
                <a:gd name="T92" fmla="*/ 1134 w 2329"/>
                <a:gd name="T93" fmla="*/ 2313 h 2329"/>
                <a:gd name="T94" fmla="*/ 1257 w 2329"/>
                <a:gd name="T95" fmla="*/ 2309 h 2329"/>
                <a:gd name="T96" fmla="*/ 1378 w 2329"/>
                <a:gd name="T97" fmla="*/ 2293 h 2329"/>
                <a:gd name="T98" fmla="*/ 1497 w 2329"/>
                <a:gd name="T99" fmla="*/ 2264 h 2329"/>
                <a:gd name="T100" fmla="*/ 1622 w 2329"/>
                <a:gd name="T101" fmla="*/ 2227 h 2329"/>
                <a:gd name="T102" fmla="*/ 1732 w 2329"/>
                <a:gd name="T103" fmla="*/ 2172 h 2329"/>
                <a:gd name="T104" fmla="*/ 1836 w 2329"/>
                <a:gd name="T105" fmla="*/ 2106 h 2329"/>
                <a:gd name="T106" fmla="*/ 1931 w 2329"/>
                <a:gd name="T107" fmla="*/ 2041 h 2329"/>
                <a:gd name="T108" fmla="*/ 2020 w 2329"/>
                <a:gd name="T109" fmla="*/ 1954 h 2329"/>
                <a:gd name="T110" fmla="*/ 2099 w 2329"/>
                <a:gd name="T111" fmla="*/ 1859 h 2329"/>
                <a:gd name="T112" fmla="*/ 2155 w 2329"/>
                <a:gd name="T113" fmla="*/ 1776 h 2329"/>
                <a:gd name="T114" fmla="*/ 2215 w 2329"/>
                <a:gd name="T115" fmla="*/ 1668 h 2329"/>
                <a:gd name="T116" fmla="*/ 2263 w 2329"/>
                <a:gd name="T117" fmla="*/ 1553 h 2329"/>
                <a:gd name="T118" fmla="*/ 2298 w 2329"/>
                <a:gd name="T119" fmla="*/ 1434 h 2329"/>
                <a:gd name="T120" fmla="*/ 2320 w 2329"/>
                <a:gd name="T121" fmla="*/ 1312 h 2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29" h="2329">
                  <a:moveTo>
                    <a:pt x="2313" y="1162"/>
                  </a:moveTo>
                  <a:cubicBezTo>
                    <a:pt x="2313" y="1163"/>
                    <a:pt x="2313" y="1164"/>
                    <a:pt x="2313" y="1165"/>
                  </a:cubicBezTo>
                  <a:cubicBezTo>
                    <a:pt x="2313" y="1172"/>
                    <a:pt x="2313" y="1180"/>
                    <a:pt x="2313" y="1188"/>
                  </a:cubicBezTo>
                  <a:cubicBezTo>
                    <a:pt x="2313" y="1193"/>
                    <a:pt x="2316" y="1196"/>
                    <a:pt x="2321" y="1196"/>
                  </a:cubicBezTo>
                  <a:cubicBezTo>
                    <a:pt x="2325" y="1196"/>
                    <a:pt x="2329" y="1193"/>
                    <a:pt x="2329" y="1189"/>
                  </a:cubicBezTo>
                  <a:cubicBezTo>
                    <a:pt x="2329" y="1181"/>
                    <a:pt x="2329" y="1173"/>
                    <a:pt x="2329" y="1165"/>
                  </a:cubicBezTo>
                  <a:cubicBezTo>
                    <a:pt x="2329" y="1164"/>
                    <a:pt x="2329" y="1163"/>
                    <a:pt x="2329" y="1162"/>
                  </a:cubicBezTo>
                  <a:cubicBezTo>
                    <a:pt x="2329" y="1158"/>
                    <a:pt x="2325" y="1154"/>
                    <a:pt x="2321" y="1154"/>
                  </a:cubicBezTo>
                  <a:cubicBezTo>
                    <a:pt x="2317" y="1154"/>
                    <a:pt x="2313" y="1158"/>
                    <a:pt x="2313" y="1162"/>
                  </a:cubicBezTo>
                  <a:cubicBezTo>
                    <a:pt x="2313" y="1162"/>
                    <a:pt x="2313" y="1162"/>
                    <a:pt x="2313" y="1162"/>
                  </a:cubicBezTo>
                  <a:moveTo>
                    <a:pt x="2306" y="1040"/>
                  </a:moveTo>
                  <a:cubicBezTo>
                    <a:pt x="2307" y="1048"/>
                    <a:pt x="2308" y="1056"/>
                    <a:pt x="2309" y="1063"/>
                  </a:cubicBezTo>
                  <a:cubicBezTo>
                    <a:pt x="2309" y="1068"/>
                    <a:pt x="2313" y="1071"/>
                    <a:pt x="2317" y="1071"/>
                  </a:cubicBezTo>
                  <a:cubicBezTo>
                    <a:pt x="2322" y="1070"/>
                    <a:pt x="2325" y="1066"/>
                    <a:pt x="2325" y="1062"/>
                  </a:cubicBezTo>
                  <a:cubicBezTo>
                    <a:pt x="2324" y="1054"/>
                    <a:pt x="2323" y="1046"/>
                    <a:pt x="2322" y="1038"/>
                  </a:cubicBezTo>
                  <a:cubicBezTo>
                    <a:pt x="2322" y="1034"/>
                    <a:pt x="2318" y="1031"/>
                    <a:pt x="2313" y="1031"/>
                  </a:cubicBezTo>
                  <a:cubicBezTo>
                    <a:pt x="2309" y="1032"/>
                    <a:pt x="2306" y="1036"/>
                    <a:pt x="2306" y="1040"/>
                  </a:cubicBezTo>
                  <a:cubicBezTo>
                    <a:pt x="2306" y="1040"/>
                    <a:pt x="2306" y="1040"/>
                    <a:pt x="2306" y="1040"/>
                  </a:cubicBezTo>
                  <a:moveTo>
                    <a:pt x="2287" y="919"/>
                  </a:moveTo>
                  <a:cubicBezTo>
                    <a:pt x="2288" y="927"/>
                    <a:pt x="2290" y="935"/>
                    <a:pt x="2291" y="942"/>
                  </a:cubicBezTo>
                  <a:cubicBezTo>
                    <a:pt x="2292" y="947"/>
                    <a:pt x="2297" y="950"/>
                    <a:pt x="2301" y="949"/>
                  </a:cubicBezTo>
                  <a:cubicBezTo>
                    <a:pt x="2305" y="948"/>
                    <a:pt x="2308" y="944"/>
                    <a:pt x="2307" y="939"/>
                  </a:cubicBezTo>
                  <a:cubicBezTo>
                    <a:pt x="2306" y="932"/>
                    <a:pt x="2304" y="924"/>
                    <a:pt x="2302" y="916"/>
                  </a:cubicBezTo>
                  <a:cubicBezTo>
                    <a:pt x="2301" y="912"/>
                    <a:pt x="2297" y="909"/>
                    <a:pt x="2293" y="910"/>
                  </a:cubicBezTo>
                  <a:cubicBezTo>
                    <a:pt x="2289" y="911"/>
                    <a:pt x="2286" y="915"/>
                    <a:pt x="2287" y="919"/>
                  </a:cubicBezTo>
                  <a:cubicBezTo>
                    <a:pt x="2287" y="919"/>
                    <a:pt x="2287" y="919"/>
                    <a:pt x="2287" y="919"/>
                  </a:cubicBezTo>
                  <a:moveTo>
                    <a:pt x="2254" y="801"/>
                  </a:moveTo>
                  <a:cubicBezTo>
                    <a:pt x="2257" y="809"/>
                    <a:pt x="2259" y="816"/>
                    <a:pt x="2262" y="824"/>
                  </a:cubicBezTo>
                  <a:cubicBezTo>
                    <a:pt x="2263" y="828"/>
                    <a:pt x="2267" y="831"/>
                    <a:pt x="2272" y="829"/>
                  </a:cubicBezTo>
                  <a:cubicBezTo>
                    <a:pt x="2276" y="828"/>
                    <a:pt x="2278" y="823"/>
                    <a:pt x="2277" y="819"/>
                  </a:cubicBezTo>
                  <a:cubicBezTo>
                    <a:pt x="2275" y="812"/>
                    <a:pt x="2272" y="804"/>
                    <a:pt x="2270" y="796"/>
                  </a:cubicBezTo>
                  <a:cubicBezTo>
                    <a:pt x="2268" y="792"/>
                    <a:pt x="2264" y="790"/>
                    <a:pt x="2259" y="791"/>
                  </a:cubicBezTo>
                  <a:cubicBezTo>
                    <a:pt x="2255" y="793"/>
                    <a:pt x="2253" y="797"/>
                    <a:pt x="2254" y="801"/>
                  </a:cubicBezTo>
                  <a:moveTo>
                    <a:pt x="2210" y="688"/>
                  </a:moveTo>
                  <a:cubicBezTo>
                    <a:pt x="2213" y="695"/>
                    <a:pt x="2216" y="702"/>
                    <a:pt x="2219" y="709"/>
                  </a:cubicBezTo>
                  <a:cubicBezTo>
                    <a:pt x="2221" y="713"/>
                    <a:pt x="2226" y="715"/>
                    <a:pt x="2230" y="714"/>
                  </a:cubicBezTo>
                  <a:cubicBezTo>
                    <a:pt x="2234" y="712"/>
                    <a:pt x="2236" y="707"/>
                    <a:pt x="2234" y="703"/>
                  </a:cubicBezTo>
                  <a:cubicBezTo>
                    <a:pt x="2231" y="696"/>
                    <a:pt x="2228" y="688"/>
                    <a:pt x="2224" y="681"/>
                  </a:cubicBezTo>
                  <a:cubicBezTo>
                    <a:pt x="2222" y="677"/>
                    <a:pt x="2218" y="675"/>
                    <a:pt x="2214" y="677"/>
                  </a:cubicBezTo>
                  <a:cubicBezTo>
                    <a:pt x="2210" y="679"/>
                    <a:pt x="2208" y="684"/>
                    <a:pt x="2210" y="688"/>
                  </a:cubicBezTo>
                  <a:moveTo>
                    <a:pt x="2153" y="580"/>
                  </a:moveTo>
                  <a:cubicBezTo>
                    <a:pt x="2157" y="586"/>
                    <a:pt x="2161" y="593"/>
                    <a:pt x="2165" y="600"/>
                  </a:cubicBezTo>
                  <a:cubicBezTo>
                    <a:pt x="2167" y="604"/>
                    <a:pt x="2172" y="605"/>
                    <a:pt x="2176" y="603"/>
                  </a:cubicBezTo>
                  <a:cubicBezTo>
                    <a:pt x="2180" y="601"/>
                    <a:pt x="2181" y="596"/>
                    <a:pt x="2179" y="592"/>
                  </a:cubicBezTo>
                  <a:cubicBezTo>
                    <a:pt x="2175" y="585"/>
                    <a:pt x="2171" y="578"/>
                    <a:pt x="2167" y="571"/>
                  </a:cubicBezTo>
                  <a:cubicBezTo>
                    <a:pt x="2165" y="568"/>
                    <a:pt x="2160" y="566"/>
                    <a:pt x="2156" y="569"/>
                  </a:cubicBezTo>
                  <a:cubicBezTo>
                    <a:pt x="2152" y="571"/>
                    <a:pt x="2151" y="576"/>
                    <a:pt x="2153" y="580"/>
                  </a:cubicBezTo>
                  <a:moveTo>
                    <a:pt x="2085" y="478"/>
                  </a:moveTo>
                  <a:cubicBezTo>
                    <a:pt x="2090" y="484"/>
                    <a:pt x="2095" y="491"/>
                    <a:pt x="2099" y="497"/>
                  </a:cubicBezTo>
                  <a:cubicBezTo>
                    <a:pt x="2102" y="501"/>
                    <a:pt x="2107" y="501"/>
                    <a:pt x="2110" y="499"/>
                  </a:cubicBezTo>
                  <a:cubicBezTo>
                    <a:pt x="2114" y="496"/>
                    <a:pt x="2115" y="491"/>
                    <a:pt x="2112" y="488"/>
                  </a:cubicBezTo>
                  <a:cubicBezTo>
                    <a:pt x="2108" y="481"/>
                    <a:pt x="2103" y="475"/>
                    <a:pt x="2098" y="468"/>
                  </a:cubicBezTo>
                  <a:cubicBezTo>
                    <a:pt x="2095" y="465"/>
                    <a:pt x="2090" y="464"/>
                    <a:pt x="2087" y="467"/>
                  </a:cubicBezTo>
                  <a:cubicBezTo>
                    <a:pt x="2083" y="469"/>
                    <a:pt x="2083" y="474"/>
                    <a:pt x="2085" y="478"/>
                  </a:cubicBezTo>
                  <a:cubicBezTo>
                    <a:pt x="2085" y="478"/>
                    <a:pt x="2085" y="478"/>
                    <a:pt x="2085" y="478"/>
                  </a:cubicBezTo>
                  <a:moveTo>
                    <a:pt x="2007" y="384"/>
                  </a:moveTo>
                  <a:cubicBezTo>
                    <a:pt x="2012" y="390"/>
                    <a:pt x="2018" y="396"/>
                    <a:pt x="2023" y="402"/>
                  </a:cubicBezTo>
                  <a:cubicBezTo>
                    <a:pt x="2026" y="405"/>
                    <a:pt x="2031" y="405"/>
                    <a:pt x="2034" y="402"/>
                  </a:cubicBezTo>
                  <a:cubicBezTo>
                    <a:pt x="2037" y="399"/>
                    <a:pt x="2038" y="394"/>
                    <a:pt x="2035" y="391"/>
                  </a:cubicBezTo>
                  <a:cubicBezTo>
                    <a:pt x="2030" y="385"/>
                    <a:pt x="2024" y="379"/>
                    <a:pt x="2019" y="373"/>
                  </a:cubicBezTo>
                  <a:cubicBezTo>
                    <a:pt x="2016" y="370"/>
                    <a:pt x="2011" y="370"/>
                    <a:pt x="2007" y="373"/>
                  </a:cubicBezTo>
                  <a:cubicBezTo>
                    <a:pt x="2004" y="376"/>
                    <a:pt x="2004" y="381"/>
                    <a:pt x="2007" y="384"/>
                  </a:cubicBezTo>
                  <a:cubicBezTo>
                    <a:pt x="2007" y="384"/>
                    <a:pt x="2007" y="384"/>
                    <a:pt x="2007" y="384"/>
                  </a:cubicBezTo>
                  <a:moveTo>
                    <a:pt x="1919" y="299"/>
                  </a:moveTo>
                  <a:cubicBezTo>
                    <a:pt x="1925" y="304"/>
                    <a:pt x="1931" y="309"/>
                    <a:pt x="1937" y="315"/>
                  </a:cubicBezTo>
                  <a:cubicBezTo>
                    <a:pt x="1940" y="318"/>
                    <a:pt x="1945" y="317"/>
                    <a:pt x="1948" y="314"/>
                  </a:cubicBezTo>
                  <a:cubicBezTo>
                    <a:pt x="1951" y="311"/>
                    <a:pt x="1951" y="306"/>
                    <a:pt x="1948" y="303"/>
                  </a:cubicBezTo>
                  <a:cubicBezTo>
                    <a:pt x="1942" y="297"/>
                    <a:pt x="1936" y="292"/>
                    <a:pt x="1930" y="287"/>
                  </a:cubicBezTo>
                  <a:cubicBezTo>
                    <a:pt x="1926" y="284"/>
                    <a:pt x="1921" y="284"/>
                    <a:pt x="1919" y="288"/>
                  </a:cubicBezTo>
                  <a:cubicBezTo>
                    <a:pt x="1916" y="291"/>
                    <a:pt x="1916" y="296"/>
                    <a:pt x="1919" y="299"/>
                  </a:cubicBezTo>
                  <a:cubicBezTo>
                    <a:pt x="1919" y="299"/>
                    <a:pt x="1919" y="299"/>
                    <a:pt x="1919" y="299"/>
                  </a:cubicBezTo>
                  <a:moveTo>
                    <a:pt x="1823" y="223"/>
                  </a:moveTo>
                  <a:cubicBezTo>
                    <a:pt x="1829" y="228"/>
                    <a:pt x="1836" y="233"/>
                    <a:pt x="1842" y="237"/>
                  </a:cubicBezTo>
                  <a:cubicBezTo>
                    <a:pt x="1846" y="240"/>
                    <a:pt x="1851" y="239"/>
                    <a:pt x="1853" y="236"/>
                  </a:cubicBezTo>
                  <a:cubicBezTo>
                    <a:pt x="1856" y="232"/>
                    <a:pt x="1855" y="227"/>
                    <a:pt x="1852" y="224"/>
                  </a:cubicBezTo>
                  <a:cubicBezTo>
                    <a:pt x="1845" y="220"/>
                    <a:pt x="1839" y="215"/>
                    <a:pt x="1832" y="210"/>
                  </a:cubicBezTo>
                  <a:cubicBezTo>
                    <a:pt x="1829" y="208"/>
                    <a:pt x="1824" y="209"/>
                    <a:pt x="1821" y="212"/>
                  </a:cubicBezTo>
                  <a:cubicBezTo>
                    <a:pt x="1819" y="216"/>
                    <a:pt x="1819" y="221"/>
                    <a:pt x="1823" y="223"/>
                  </a:cubicBezTo>
                  <a:moveTo>
                    <a:pt x="1719" y="159"/>
                  </a:moveTo>
                  <a:cubicBezTo>
                    <a:pt x="1726" y="162"/>
                    <a:pt x="1733" y="166"/>
                    <a:pt x="1740" y="170"/>
                  </a:cubicBezTo>
                  <a:cubicBezTo>
                    <a:pt x="1744" y="173"/>
                    <a:pt x="1749" y="171"/>
                    <a:pt x="1751" y="167"/>
                  </a:cubicBezTo>
                  <a:cubicBezTo>
                    <a:pt x="1753" y="164"/>
                    <a:pt x="1752" y="159"/>
                    <a:pt x="1748" y="157"/>
                  </a:cubicBezTo>
                  <a:cubicBezTo>
                    <a:pt x="1741" y="152"/>
                    <a:pt x="1734" y="149"/>
                    <a:pt x="1727" y="145"/>
                  </a:cubicBezTo>
                  <a:cubicBezTo>
                    <a:pt x="1723" y="143"/>
                    <a:pt x="1718" y="144"/>
                    <a:pt x="1716" y="148"/>
                  </a:cubicBezTo>
                  <a:cubicBezTo>
                    <a:pt x="1714" y="152"/>
                    <a:pt x="1715" y="157"/>
                    <a:pt x="1719" y="159"/>
                  </a:cubicBezTo>
                  <a:moveTo>
                    <a:pt x="1609" y="105"/>
                  </a:moveTo>
                  <a:cubicBezTo>
                    <a:pt x="1617" y="108"/>
                    <a:pt x="1624" y="111"/>
                    <a:pt x="1631" y="115"/>
                  </a:cubicBezTo>
                  <a:cubicBezTo>
                    <a:pt x="1635" y="117"/>
                    <a:pt x="1640" y="115"/>
                    <a:pt x="1642" y="111"/>
                  </a:cubicBezTo>
                  <a:cubicBezTo>
                    <a:pt x="1643" y="107"/>
                    <a:pt x="1642" y="102"/>
                    <a:pt x="1637" y="100"/>
                  </a:cubicBezTo>
                  <a:cubicBezTo>
                    <a:pt x="1630" y="97"/>
                    <a:pt x="1623" y="94"/>
                    <a:pt x="1615" y="91"/>
                  </a:cubicBezTo>
                  <a:cubicBezTo>
                    <a:pt x="1611" y="89"/>
                    <a:pt x="1607" y="91"/>
                    <a:pt x="1605" y="95"/>
                  </a:cubicBezTo>
                  <a:cubicBezTo>
                    <a:pt x="1603" y="99"/>
                    <a:pt x="1605" y="104"/>
                    <a:pt x="1609" y="105"/>
                  </a:cubicBezTo>
                  <a:moveTo>
                    <a:pt x="1494" y="64"/>
                  </a:moveTo>
                  <a:cubicBezTo>
                    <a:pt x="1502" y="66"/>
                    <a:pt x="1509" y="69"/>
                    <a:pt x="1517" y="71"/>
                  </a:cubicBezTo>
                  <a:cubicBezTo>
                    <a:pt x="1521" y="72"/>
                    <a:pt x="1525" y="70"/>
                    <a:pt x="1527" y="66"/>
                  </a:cubicBezTo>
                  <a:cubicBezTo>
                    <a:pt x="1528" y="62"/>
                    <a:pt x="1526" y="57"/>
                    <a:pt x="1522" y="56"/>
                  </a:cubicBezTo>
                  <a:cubicBezTo>
                    <a:pt x="1514" y="53"/>
                    <a:pt x="1506" y="51"/>
                    <a:pt x="1499" y="49"/>
                  </a:cubicBezTo>
                  <a:cubicBezTo>
                    <a:pt x="1494" y="47"/>
                    <a:pt x="1490" y="50"/>
                    <a:pt x="1489" y="54"/>
                  </a:cubicBezTo>
                  <a:cubicBezTo>
                    <a:pt x="1487" y="58"/>
                    <a:pt x="1490" y="63"/>
                    <a:pt x="1494" y="64"/>
                  </a:cubicBezTo>
                  <a:moveTo>
                    <a:pt x="1375" y="35"/>
                  </a:moveTo>
                  <a:cubicBezTo>
                    <a:pt x="1383" y="37"/>
                    <a:pt x="1391" y="38"/>
                    <a:pt x="1399" y="40"/>
                  </a:cubicBezTo>
                  <a:cubicBezTo>
                    <a:pt x="1403" y="41"/>
                    <a:pt x="1407" y="38"/>
                    <a:pt x="1408" y="34"/>
                  </a:cubicBezTo>
                  <a:cubicBezTo>
                    <a:pt x="1409" y="29"/>
                    <a:pt x="1406" y="25"/>
                    <a:pt x="1402" y="24"/>
                  </a:cubicBezTo>
                  <a:cubicBezTo>
                    <a:pt x="1394" y="23"/>
                    <a:pt x="1386" y="21"/>
                    <a:pt x="1378" y="20"/>
                  </a:cubicBezTo>
                  <a:cubicBezTo>
                    <a:pt x="1374" y="19"/>
                    <a:pt x="1370" y="22"/>
                    <a:pt x="1369" y="26"/>
                  </a:cubicBezTo>
                  <a:cubicBezTo>
                    <a:pt x="1368" y="30"/>
                    <a:pt x="1371" y="34"/>
                    <a:pt x="1375" y="35"/>
                  </a:cubicBezTo>
                  <a:moveTo>
                    <a:pt x="1254" y="19"/>
                  </a:moveTo>
                  <a:cubicBezTo>
                    <a:pt x="1262" y="20"/>
                    <a:pt x="1270" y="21"/>
                    <a:pt x="1278" y="21"/>
                  </a:cubicBezTo>
                  <a:cubicBezTo>
                    <a:pt x="1282" y="22"/>
                    <a:pt x="1286" y="19"/>
                    <a:pt x="1286" y="14"/>
                  </a:cubicBezTo>
                  <a:cubicBezTo>
                    <a:pt x="1287" y="10"/>
                    <a:pt x="1284" y="6"/>
                    <a:pt x="1279" y="6"/>
                  </a:cubicBezTo>
                  <a:cubicBezTo>
                    <a:pt x="1271" y="5"/>
                    <a:pt x="1263" y="4"/>
                    <a:pt x="1255" y="3"/>
                  </a:cubicBezTo>
                  <a:cubicBezTo>
                    <a:pt x="1251" y="3"/>
                    <a:pt x="1247" y="6"/>
                    <a:pt x="1247" y="11"/>
                  </a:cubicBezTo>
                  <a:cubicBezTo>
                    <a:pt x="1246" y="15"/>
                    <a:pt x="1250" y="19"/>
                    <a:pt x="1254" y="19"/>
                  </a:cubicBezTo>
                  <a:moveTo>
                    <a:pt x="1132" y="16"/>
                  </a:moveTo>
                  <a:cubicBezTo>
                    <a:pt x="1140" y="16"/>
                    <a:pt x="1148" y="16"/>
                    <a:pt x="1156" y="16"/>
                  </a:cubicBezTo>
                  <a:cubicBezTo>
                    <a:pt x="1160" y="16"/>
                    <a:pt x="1164" y="12"/>
                    <a:pt x="1164" y="8"/>
                  </a:cubicBezTo>
                  <a:cubicBezTo>
                    <a:pt x="1163" y="4"/>
                    <a:pt x="1160" y="0"/>
                    <a:pt x="1155" y="0"/>
                  </a:cubicBezTo>
                  <a:cubicBezTo>
                    <a:pt x="1147" y="0"/>
                    <a:pt x="1139" y="0"/>
                    <a:pt x="1131" y="0"/>
                  </a:cubicBezTo>
                  <a:cubicBezTo>
                    <a:pt x="1127" y="1"/>
                    <a:pt x="1124" y="4"/>
                    <a:pt x="1124" y="9"/>
                  </a:cubicBezTo>
                  <a:cubicBezTo>
                    <a:pt x="1124" y="13"/>
                    <a:pt x="1128" y="17"/>
                    <a:pt x="1132" y="16"/>
                  </a:cubicBezTo>
                  <a:moveTo>
                    <a:pt x="1010" y="26"/>
                  </a:moveTo>
                  <a:cubicBezTo>
                    <a:pt x="1018" y="25"/>
                    <a:pt x="1026" y="24"/>
                    <a:pt x="1034" y="23"/>
                  </a:cubicBezTo>
                  <a:cubicBezTo>
                    <a:pt x="1038" y="23"/>
                    <a:pt x="1041" y="19"/>
                    <a:pt x="1041" y="14"/>
                  </a:cubicBezTo>
                  <a:cubicBezTo>
                    <a:pt x="1040" y="10"/>
                    <a:pt x="1036" y="7"/>
                    <a:pt x="1032" y="7"/>
                  </a:cubicBezTo>
                  <a:cubicBezTo>
                    <a:pt x="1024" y="8"/>
                    <a:pt x="1016" y="9"/>
                    <a:pt x="1008" y="10"/>
                  </a:cubicBezTo>
                  <a:cubicBezTo>
                    <a:pt x="1004" y="11"/>
                    <a:pt x="1001" y="15"/>
                    <a:pt x="1001" y="19"/>
                  </a:cubicBezTo>
                  <a:cubicBezTo>
                    <a:pt x="1002" y="24"/>
                    <a:pt x="1006" y="27"/>
                    <a:pt x="1010" y="26"/>
                  </a:cubicBezTo>
                  <a:cubicBezTo>
                    <a:pt x="1010" y="26"/>
                    <a:pt x="1010" y="26"/>
                    <a:pt x="1010" y="26"/>
                  </a:cubicBezTo>
                  <a:moveTo>
                    <a:pt x="890" y="49"/>
                  </a:moveTo>
                  <a:cubicBezTo>
                    <a:pt x="898" y="47"/>
                    <a:pt x="905" y="45"/>
                    <a:pt x="913" y="44"/>
                  </a:cubicBezTo>
                  <a:cubicBezTo>
                    <a:pt x="917" y="43"/>
                    <a:pt x="920" y="38"/>
                    <a:pt x="919" y="34"/>
                  </a:cubicBezTo>
                  <a:cubicBezTo>
                    <a:pt x="918" y="30"/>
                    <a:pt x="914" y="27"/>
                    <a:pt x="910" y="28"/>
                  </a:cubicBezTo>
                  <a:cubicBezTo>
                    <a:pt x="902" y="30"/>
                    <a:pt x="894" y="32"/>
                    <a:pt x="886" y="33"/>
                  </a:cubicBezTo>
                  <a:cubicBezTo>
                    <a:pt x="882" y="34"/>
                    <a:pt x="879" y="39"/>
                    <a:pt x="880" y="43"/>
                  </a:cubicBezTo>
                  <a:cubicBezTo>
                    <a:pt x="881" y="47"/>
                    <a:pt x="886" y="50"/>
                    <a:pt x="890" y="49"/>
                  </a:cubicBezTo>
                  <a:moveTo>
                    <a:pt x="773" y="84"/>
                  </a:moveTo>
                  <a:cubicBezTo>
                    <a:pt x="780" y="82"/>
                    <a:pt x="788" y="79"/>
                    <a:pt x="795" y="77"/>
                  </a:cubicBezTo>
                  <a:cubicBezTo>
                    <a:pt x="800" y="75"/>
                    <a:pt x="802" y="71"/>
                    <a:pt x="800" y="66"/>
                  </a:cubicBezTo>
                  <a:cubicBezTo>
                    <a:pt x="799" y="62"/>
                    <a:pt x="794" y="60"/>
                    <a:pt x="790" y="61"/>
                  </a:cubicBezTo>
                  <a:cubicBezTo>
                    <a:pt x="783" y="64"/>
                    <a:pt x="775" y="67"/>
                    <a:pt x="768" y="69"/>
                  </a:cubicBezTo>
                  <a:cubicBezTo>
                    <a:pt x="763" y="71"/>
                    <a:pt x="761" y="75"/>
                    <a:pt x="763" y="80"/>
                  </a:cubicBezTo>
                  <a:cubicBezTo>
                    <a:pt x="764" y="84"/>
                    <a:pt x="769" y="86"/>
                    <a:pt x="773" y="84"/>
                  </a:cubicBezTo>
                  <a:cubicBezTo>
                    <a:pt x="773" y="84"/>
                    <a:pt x="773" y="84"/>
                    <a:pt x="773" y="84"/>
                  </a:cubicBezTo>
                  <a:moveTo>
                    <a:pt x="661" y="132"/>
                  </a:moveTo>
                  <a:cubicBezTo>
                    <a:pt x="668" y="129"/>
                    <a:pt x="675" y="125"/>
                    <a:pt x="682" y="122"/>
                  </a:cubicBezTo>
                  <a:cubicBezTo>
                    <a:pt x="686" y="120"/>
                    <a:pt x="688" y="115"/>
                    <a:pt x="686" y="111"/>
                  </a:cubicBezTo>
                  <a:cubicBezTo>
                    <a:pt x="684" y="107"/>
                    <a:pt x="679" y="106"/>
                    <a:pt x="675" y="107"/>
                  </a:cubicBezTo>
                  <a:cubicBezTo>
                    <a:pt x="668" y="111"/>
                    <a:pt x="661" y="114"/>
                    <a:pt x="654" y="118"/>
                  </a:cubicBezTo>
                  <a:cubicBezTo>
                    <a:pt x="650" y="120"/>
                    <a:pt x="648" y="124"/>
                    <a:pt x="650" y="128"/>
                  </a:cubicBezTo>
                  <a:cubicBezTo>
                    <a:pt x="652" y="132"/>
                    <a:pt x="657" y="134"/>
                    <a:pt x="661" y="132"/>
                  </a:cubicBezTo>
                  <a:moveTo>
                    <a:pt x="554" y="191"/>
                  </a:moveTo>
                  <a:cubicBezTo>
                    <a:pt x="561" y="187"/>
                    <a:pt x="567" y="183"/>
                    <a:pt x="574" y="179"/>
                  </a:cubicBezTo>
                  <a:cubicBezTo>
                    <a:pt x="578" y="177"/>
                    <a:pt x="579" y="172"/>
                    <a:pt x="577" y="168"/>
                  </a:cubicBezTo>
                  <a:cubicBezTo>
                    <a:pt x="575" y="164"/>
                    <a:pt x="570" y="163"/>
                    <a:pt x="566" y="165"/>
                  </a:cubicBezTo>
                  <a:cubicBezTo>
                    <a:pt x="559" y="169"/>
                    <a:pt x="552" y="174"/>
                    <a:pt x="545" y="178"/>
                  </a:cubicBezTo>
                  <a:cubicBezTo>
                    <a:pt x="542" y="180"/>
                    <a:pt x="541" y="185"/>
                    <a:pt x="543" y="189"/>
                  </a:cubicBezTo>
                  <a:cubicBezTo>
                    <a:pt x="545" y="193"/>
                    <a:pt x="550" y="194"/>
                    <a:pt x="554" y="191"/>
                  </a:cubicBezTo>
                  <a:moveTo>
                    <a:pt x="454" y="262"/>
                  </a:moveTo>
                  <a:cubicBezTo>
                    <a:pt x="460" y="257"/>
                    <a:pt x="466" y="252"/>
                    <a:pt x="473" y="247"/>
                  </a:cubicBezTo>
                  <a:cubicBezTo>
                    <a:pt x="476" y="245"/>
                    <a:pt x="477" y="240"/>
                    <a:pt x="474" y="236"/>
                  </a:cubicBezTo>
                  <a:cubicBezTo>
                    <a:pt x="472" y="233"/>
                    <a:pt x="467" y="232"/>
                    <a:pt x="463" y="235"/>
                  </a:cubicBezTo>
                  <a:cubicBezTo>
                    <a:pt x="457" y="240"/>
                    <a:pt x="450" y="244"/>
                    <a:pt x="444" y="249"/>
                  </a:cubicBezTo>
                  <a:cubicBezTo>
                    <a:pt x="441" y="252"/>
                    <a:pt x="440" y="257"/>
                    <a:pt x="443" y="261"/>
                  </a:cubicBezTo>
                  <a:cubicBezTo>
                    <a:pt x="446" y="264"/>
                    <a:pt x="451" y="265"/>
                    <a:pt x="454" y="262"/>
                  </a:cubicBezTo>
                  <a:moveTo>
                    <a:pt x="362" y="343"/>
                  </a:moveTo>
                  <a:cubicBezTo>
                    <a:pt x="368" y="337"/>
                    <a:pt x="374" y="332"/>
                    <a:pt x="379" y="326"/>
                  </a:cubicBezTo>
                  <a:cubicBezTo>
                    <a:pt x="383" y="323"/>
                    <a:pt x="383" y="318"/>
                    <a:pt x="380" y="315"/>
                  </a:cubicBezTo>
                  <a:cubicBezTo>
                    <a:pt x="377" y="312"/>
                    <a:pt x="372" y="311"/>
                    <a:pt x="368" y="315"/>
                  </a:cubicBezTo>
                  <a:cubicBezTo>
                    <a:pt x="363" y="320"/>
                    <a:pt x="357" y="326"/>
                    <a:pt x="351" y="331"/>
                  </a:cubicBezTo>
                  <a:cubicBezTo>
                    <a:pt x="348" y="334"/>
                    <a:pt x="348" y="339"/>
                    <a:pt x="351" y="342"/>
                  </a:cubicBezTo>
                  <a:cubicBezTo>
                    <a:pt x="354" y="346"/>
                    <a:pt x="359" y="346"/>
                    <a:pt x="362" y="343"/>
                  </a:cubicBezTo>
                  <a:moveTo>
                    <a:pt x="279" y="432"/>
                  </a:moveTo>
                  <a:cubicBezTo>
                    <a:pt x="284" y="426"/>
                    <a:pt x="289" y="420"/>
                    <a:pt x="295" y="414"/>
                  </a:cubicBezTo>
                  <a:cubicBezTo>
                    <a:pt x="298" y="411"/>
                    <a:pt x="297" y="406"/>
                    <a:pt x="294" y="403"/>
                  </a:cubicBezTo>
                  <a:cubicBezTo>
                    <a:pt x="290" y="400"/>
                    <a:pt x="285" y="401"/>
                    <a:pt x="283" y="404"/>
                  </a:cubicBezTo>
                  <a:cubicBezTo>
                    <a:pt x="277" y="410"/>
                    <a:pt x="272" y="416"/>
                    <a:pt x="267" y="422"/>
                  </a:cubicBezTo>
                  <a:cubicBezTo>
                    <a:pt x="264" y="426"/>
                    <a:pt x="265" y="431"/>
                    <a:pt x="268" y="434"/>
                  </a:cubicBezTo>
                  <a:cubicBezTo>
                    <a:pt x="271" y="436"/>
                    <a:pt x="277" y="436"/>
                    <a:pt x="279" y="432"/>
                  </a:cubicBezTo>
                  <a:moveTo>
                    <a:pt x="206" y="531"/>
                  </a:moveTo>
                  <a:cubicBezTo>
                    <a:pt x="211" y="524"/>
                    <a:pt x="215" y="518"/>
                    <a:pt x="220" y="511"/>
                  </a:cubicBezTo>
                  <a:cubicBezTo>
                    <a:pt x="222" y="507"/>
                    <a:pt x="221" y="502"/>
                    <a:pt x="218" y="500"/>
                  </a:cubicBezTo>
                  <a:cubicBezTo>
                    <a:pt x="214" y="497"/>
                    <a:pt x="209" y="498"/>
                    <a:pt x="207" y="502"/>
                  </a:cubicBezTo>
                  <a:cubicBezTo>
                    <a:pt x="202" y="508"/>
                    <a:pt x="198" y="515"/>
                    <a:pt x="193" y="522"/>
                  </a:cubicBezTo>
                  <a:cubicBezTo>
                    <a:pt x="191" y="525"/>
                    <a:pt x="192" y="530"/>
                    <a:pt x="195" y="533"/>
                  </a:cubicBezTo>
                  <a:cubicBezTo>
                    <a:pt x="199" y="535"/>
                    <a:pt x="204" y="534"/>
                    <a:pt x="206" y="531"/>
                  </a:cubicBezTo>
                  <a:moveTo>
                    <a:pt x="144" y="636"/>
                  </a:moveTo>
                  <a:cubicBezTo>
                    <a:pt x="148" y="629"/>
                    <a:pt x="152" y="622"/>
                    <a:pt x="156" y="615"/>
                  </a:cubicBezTo>
                  <a:cubicBezTo>
                    <a:pt x="158" y="611"/>
                    <a:pt x="156" y="606"/>
                    <a:pt x="152" y="604"/>
                  </a:cubicBezTo>
                  <a:cubicBezTo>
                    <a:pt x="148" y="602"/>
                    <a:pt x="144" y="604"/>
                    <a:pt x="141" y="607"/>
                  </a:cubicBezTo>
                  <a:cubicBezTo>
                    <a:pt x="138" y="614"/>
                    <a:pt x="134" y="622"/>
                    <a:pt x="130" y="629"/>
                  </a:cubicBezTo>
                  <a:cubicBezTo>
                    <a:pt x="128" y="633"/>
                    <a:pt x="130" y="637"/>
                    <a:pt x="134" y="639"/>
                  </a:cubicBezTo>
                  <a:cubicBezTo>
                    <a:pt x="138" y="641"/>
                    <a:pt x="142" y="640"/>
                    <a:pt x="144" y="636"/>
                  </a:cubicBezTo>
                  <a:moveTo>
                    <a:pt x="94" y="747"/>
                  </a:moveTo>
                  <a:cubicBezTo>
                    <a:pt x="97" y="740"/>
                    <a:pt x="100" y="733"/>
                    <a:pt x="103" y="725"/>
                  </a:cubicBezTo>
                  <a:cubicBezTo>
                    <a:pt x="104" y="721"/>
                    <a:pt x="103" y="717"/>
                    <a:pt x="98" y="715"/>
                  </a:cubicBezTo>
                  <a:cubicBezTo>
                    <a:pt x="94" y="713"/>
                    <a:pt x="90" y="715"/>
                    <a:pt x="88" y="719"/>
                  </a:cubicBezTo>
                  <a:cubicBezTo>
                    <a:pt x="85" y="727"/>
                    <a:pt x="82" y="734"/>
                    <a:pt x="79" y="742"/>
                  </a:cubicBezTo>
                  <a:cubicBezTo>
                    <a:pt x="77" y="746"/>
                    <a:pt x="79" y="750"/>
                    <a:pt x="84" y="752"/>
                  </a:cubicBezTo>
                  <a:cubicBezTo>
                    <a:pt x="88" y="754"/>
                    <a:pt x="92" y="752"/>
                    <a:pt x="94" y="747"/>
                  </a:cubicBezTo>
                  <a:moveTo>
                    <a:pt x="56" y="864"/>
                  </a:moveTo>
                  <a:cubicBezTo>
                    <a:pt x="58" y="856"/>
                    <a:pt x="60" y="848"/>
                    <a:pt x="62" y="841"/>
                  </a:cubicBezTo>
                  <a:cubicBezTo>
                    <a:pt x="63" y="837"/>
                    <a:pt x="61" y="832"/>
                    <a:pt x="57" y="831"/>
                  </a:cubicBezTo>
                  <a:cubicBezTo>
                    <a:pt x="52" y="830"/>
                    <a:pt x="48" y="832"/>
                    <a:pt x="47" y="836"/>
                  </a:cubicBezTo>
                  <a:cubicBezTo>
                    <a:pt x="44" y="844"/>
                    <a:pt x="42" y="852"/>
                    <a:pt x="40" y="859"/>
                  </a:cubicBezTo>
                  <a:cubicBezTo>
                    <a:pt x="39" y="864"/>
                    <a:pt x="42" y="868"/>
                    <a:pt x="46" y="869"/>
                  </a:cubicBezTo>
                  <a:cubicBezTo>
                    <a:pt x="50" y="870"/>
                    <a:pt x="55" y="868"/>
                    <a:pt x="56" y="864"/>
                  </a:cubicBezTo>
                  <a:cubicBezTo>
                    <a:pt x="56" y="864"/>
                    <a:pt x="56" y="864"/>
                    <a:pt x="56" y="864"/>
                  </a:cubicBezTo>
                  <a:moveTo>
                    <a:pt x="30" y="983"/>
                  </a:moveTo>
                  <a:cubicBezTo>
                    <a:pt x="31" y="975"/>
                    <a:pt x="33" y="967"/>
                    <a:pt x="34" y="960"/>
                  </a:cubicBezTo>
                  <a:cubicBezTo>
                    <a:pt x="35" y="955"/>
                    <a:pt x="32" y="951"/>
                    <a:pt x="28" y="950"/>
                  </a:cubicBezTo>
                  <a:cubicBezTo>
                    <a:pt x="23" y="950"/>
                    <a:pt x="19" y="953"/>
                    <a:pt x="18" y="957"/>
                  </a:cubicBezTo>
                  <a:cubicBezTo>
                    <a:pt x="17" y="965"/>
                    <a:pt x="16" y="973"/>
                    <a:pt x="14" y="981"/>
                  </a:cubicBezTo>
                  <a:cubicBezTo>
                    <a:pt x="14" y="985"/>
                    <a:pt x="17" y="989"/>
                    <a:pt x="21" y="990"/>
                  </a:cubicBezTo>
                  <a:cubicBezTo>
                    <a:pt x="25" y="990"/>
                    <a:pt x="29" y="987"/>
                    <a:pt x="30" y="983"/>
                  </a:cubicBezTo>
                  <a:moveTo>
                    <a:pt x="17" y="1105"/>
                  </a:moveTo>
                  <a:cubicBezTo>
                    <a:pt x="18" y="1097"/>
                    <a:pt x="18" y="1089"/>
                    <a:pt x="19" y="1081"/>
                  </a:cubicBezTo>
                  <a:cubicBezTo>
                    <a:pt x="19" y="1077"/>
                    <a:pt x="16" y="1073"/>
                    <a:pt x="11" y="1072"/>
                  </a:cubicBezTo>
                  <a:cubicBezTo>
                    <a:pt x="7" y="1072"/>
                    <a:pt x="3" y="1075"/>
                    <a:pt x="3" y="1080"/>
                  </a:cubicBezTo>
                  <a:cubicBezTo>
                    <a:pt x="2" y="1088"/>
                    <a:pt x="2" y="1096"/>
                    <a:pt x="1" y="1104"/>
                  </a:cubicBezTo>
                  <a:cubicBezTo>
                    <a:pt x="1" y="1108"/>
                    <a:pt x="5" y="1112"/>
                    <a:pt x="9" y="1112"/>
                  </a:cubicBezTo>
                  <a:cubicBezTo>
                    <a:pt x="13" y="1112"/>
                    <a:pt x="17" y="1109"/>
                    <a:pt x="17" y="1105"/>
                  </a:cubicBezTo>
                  <a:moveTo>
                    <a:pt x="17" y="1227"/>
                  </a:moveTo>
                  <a:cubicBezTo>
                    <a:pt x="17" y="1219"/>
                    <a:pt x="17" y="1211"/>
                    <a:pt x="16" y="1203"/>
                  </a:cubicBezTo>
                  <a:cubicBezTo>
                    <a:pt x="16" y="1199"/>
                    <a:pt x="13" y="1195"/>
                    <a:pt x="8" y="1195"/>
                  </a:cubicBezTo>
                  <a:cubicBezTo>
                    <a:pt x="4" y="1196"/>
                    <a:pt x="0" y="1199"/>
                    <a:pt x="0" y="1204"/>
                  </a:cubicBezTo>
                  <a:cubicBezTo>
                    <a:pt x="1" y="1212"/>
                    <a:pt x="1" y="1220"/>
                    <a:pt x="2" y="1228"/>
                  </a:cubicBezTo>
                  <a:cubicBezTo>
                    <a:pt x="2" y="1232"/>
                    <a:pt x="6" y="1236"/>
                    <a:pt x="10" y="1235"/>
                  </a:cubicBezTo>
                  <a:cubicBezTo>
                    <a:pt x="14" y="1235"/>
                    <a:pt x="18" y="1231"/>
                    <a:pt x="17" y="1227"/>
                  </a:cubicBezTo>
                  <a:moveTo>
                    <a:pt x="30" y="1348"/>
                  </a:moveTo>
                  <a:cubicBezTo>
                    <a:pt x="29" y="1341"/>
                    <a:pt x="28" y="1333"/>
                    <a:pt x="27" y="1325"/>
                  </a:cubicBezTo>
                  <a:cubicBezTo>
                    <a:pt x="26" y="1321"/>
                    <a:pt x="22" y="1318"/>
                    <a:pt x="18" y="1318"/>
                  </a:cubicBezTo>
                  <a:cubicBezTo>
                    <a:pt x="14" y="1319"/>
                    <a:pt x="10" y="1323"/>
                    <a:pt x="11" y="1327"/>
                  </a:cubicBezTo>
                  <a:cubicBezTo>
                    <a:pt x="12" y="1335"/>
                    <a:pt x="13" y="1343"/>
                    <a:pt x="15" y="1351"/>
                  </a:cubicBezTo>
                  <a:cubicBezTo>
                    <a:pt x="15" y="1355"/>
                    <a:pt x="19" y="1358"/>
                    <a:pt x="24" y="1358"/>
                  </a:cubicBezTo>
                  <a:cubicBezTo>
                    <a:pt x="28" y="1357"/>
                    <a:pt x="31" y="1353"/>
                    <a:pt x="30" y="1348"/>
                  </a:cubicBezTo>
                  <a:moveTo>
                    <a:pt x="56" y="1468"/>
                  </a:moveTo>
                  <a:cubicBezTo>
                    <a:pt x="54" y="1460"/>
                    <a:pt x="52" y="1453"/>
                    <a:pt x="50" y="1445"/>
                  </a:cubicBezTo>
                  <a:cubicBezTo>
                    <a:pt x="49" y="1441"/>
                    <a:pt x="45" y="1438"/>
                    <a:pt x="41" y="1439"/>
                  </a:cubicBezTo>
                  <a:cubicBezTo>
                    <a:pt x="36" y="1440"/>
                    <a:pt x="34" y="1445"/>
                    <a:pt x="35" y="1449"/>
                  </a:cubicBezTo>
                  <a:cubicBezTo>
                    <a:pt x="37" y="1457"/>
                    <a:pt x="39" y="1464"/>
                    <a:pt x="41" y="1472"/>
                  </a:cubicBezTo>
                  <a:cubicBezTo>
                    <a:pt x="42" y="1476"/>
                    <a:pt x="46" y="1479"/>
                    <a:pt x="51" y="1478"/>
                  </a:cubicBezTo>
                  <a:cubicBezTo>
                    <a:pt x="55" y="1477"/>
                    <a:pt x="57" y="1472"/>
                    <a:pt x="56" y="1468"/>
                  </a:cubicBezTo>
                  <a:moveTo>
                    <a:pt x="95" y="1584"/>
                  </a:moveTo>
                  <a:cubicBezTo>
                    <a:pt x="92" y="1577"/>
                    <a:pt x="89" y="1569"/>
                    <a:pt x="86" y="1562"/>
                  </a:cubicBezTo>
                  <a:cubicBezTo>
                    <a:pt x="85" y="1558"/>
                    <a:pt x="80" y="1555"/>
                    <a:pt x="76" y="1557"/>
                  </a:cubicBezTo>
                  <a:cubicBezTo>
                    <a:pt x="72" y="1559"/>
                    <a:pt x="70" y="1563"/>
                    <a:pt x="71" y="1567"/>
                  </a:cubicBezTo>
                  <a:cubicBezTo>
                    <a:pt x="74" y="1575"/>
                    <a:pt x="77" y="1582"/>
                    <a:pt x="80" y="1590"/>
                  </a:cubicBezTo>
                  <a:cubicBezTo>
                    <a:pt x="81" y="1594"/>
                    <a:pt x="86" y="1596"/>
                    <a:pt x="90" y="1594"/>
                  </a:cubicBezTo>
                  <a:cubicBezTo>
                    <a:pt x="94" y="1593"/>
                    <a:pt x="96" y="1588"/>
                    <a:pt x="95" y="1584"/>
                  </a:cubicBezTo>
                  <a:cubicBezTo>
                    <a:pt x="95" y="1584"/>
                    <a:pt x="95" y="1584"/>
                    <a:pt x="95" y="1584"/>
                  </a:cubicBezTo>
                  <a:moveTo>
                    <a:pt x="145" y="1695"/>
                  </a:moveTo>
                  <a:cubicBezTo>
                    <a:pt x="142" y="1688"/>
                    <a:pt x="138" y="1681"/>
                    <a:pt x="135" y="1674"/>
                  </a:cubicBezTo>
                  <a:cubicBezTo>
                    <a:pt x="133" y="1670"/>
                    <a:pt x="128" y="1668"/>
                    <a:pt x="124" y="1670"/>
                  </a:cubicBezTo>
                  <a:cubicBezTo>
                    <a:pt x="120" y="1672"/>
                    <a:pt x="118" y="1677"/>
                    <a:pt x="120" y="1681"/>
                  </a:cubicBezTo>
                  <a:cubicBezTo>
                    <a:pt x="124" y="1688"/>
                    <a:pt x="128" y="1695"/>
                    <a:pt x="131" y="1702"/>
                  </a:cubicBezTo>
                  <a:cubicBezTo>
                    <a:pt x="133" y="1706"/>
                    <a:pt x="138" y="1708"/>
                    <a:pt x="142" y="1706"/>
                  </a:cubicBezTo>
                  <a:cubicBezTo>
                    <a:pt x="146" y="1704"/>
                    <a:pt x="147" y="1699"/>
                    <a:pt x="145" y="1695"/>
                  </a:cubicBezTo>
                  <a:moveTo>
                    <a:pt x="208" y="1800"/>
                  </a:moveTo>
                  <a:cubicBezTo>
                    <a:pt x="203" y="1794"/>
                    <a:pt x="199" y="1787"/>
                    <a:pt x="195" y="1780"/>
                  </a:cubicBezTo>
                  <a:cubicBezTo>
                    <a:pt x="192" y="1777"/>
                    <a:pt x="187" y="1776"/>
                    <a:pt x="184" y="1778"/>
                  </a:cubicBezTo>
                  <a:cubicBezTo>
                    <a:pt x="180" y="1780"/>
                    <a:pt x="179" y="1785"/>
                    <a:pt x="181" y="1789"/>
                  </a:cubicBezTo>
                  <a:cubicBezTo>
                    <a:pt x="185" y="1796"/>
                    <a:pt x="190" y="1802"/>
                    <a:pt x="194" y="1809"/>
                  </a:cubicBezTo>
                  <a:cubicBezTo>
                    <a:pt x="197" y="1813"/>
                    <a:pt x="202" y="1814"/>
                    <a:pt x="205" y="1811"/>
                  </a:cubicBezTo>
                  <a:cubicBezTo>
                    <a:pt x="209" y="1809"/>
                    <a:pt x="210" y="1804"/>
                    <a:pt x="208" y="1800"/>
                  </a:cubicBezTo>
                  <a:cubicBezTo>
                    <a:pt x="208" y="1800"/>
                    <a:pt x="208" y="1800"/>
                    <a:pt x="208" y="1800"/>
                  </a:cubicBezTo>
                  <a:moveTo>
                    <a:pt x="281" y="1898"/>
                  </a:moveTo>
                  <a:cubicBezTo>
                    <a:pt x="276" y="1892"/>
                    <a:pt x="271" y="1886"/>
                    <a:pt x="266" y="1880"/>
                  </a:cubicBezTo>
                  <a:cubicBezTo>
                    <a:pt x="263" y="1876"/>
                    <a:pt x="258" y="1876"/>
                    <a:pt x="254" y="1879"/>
                  </a:cubicBezTo>
                  <a:cubicBezTo>
                    <a:pt x="251" y="1881"/>
                    <a:pt x="250" y="1886"/>
                    <a:pt x="253" y="1890"/>
                  </a:cubicBezTo>
                  <a:cubicBezTo>
                    <a:pt x="258" y="1896"/>
                    <a:pt x="263" y="1902"/>
                    <a:pt x="268" y="1908"/>
                  </a:cubicBezTo>
                  <a:cubicBezTo>
                    <a:pt x="271" y="1912"/>
                    <a:pt x="276" y="1912"/>
                    <a:pt x="280" y="1909"/>
                  </a:cubicBezTo>
                  <a:cubicBezTo>
                    <a:pt x="283" y="1907"/>
                    <a:pt x="283" y="1902"/>
                    <a:pt x="281" y="1898"/>
                  </a:cubicBezTo>
                  <a:cubicBezTo>
                    <a:pt x="281" y="1898"/>
                    <a:pt x="281" y="1898"/>
                    <a:pt x="281" y="1898"/>
                  </a:cubicBezTo>
                  <a:moveTo>
                    <a:pt x="364" y="1988"/>
                  </a:moveTo>
                  <a:cubicBezTo>
                    <a:pt x="358" y="1982"/>
                    <a:pt x="352" y="1977"/>
                    <a:pt x="347" y="1971"/>
                  </a:cubicBezTo>
                  <a:cubicBezTo>
                    <a:pt x="344" y="1968"/>
                    <a:pt x="339" y="1968"/>
                    <a:pt x="335" y="1971"/>
                  </a:cubicBezTo>
                  <a:cubicBezTo>
                    <a:pt x="332" y="1974"/>
                    <a:pt x="332" y="1979"/>
                    <a:pt x="335" y="1982"/>
                  </a:cubicBezTo>
                  <a:cubicBezTo>
                    <a:pt x="341" y="1988"/>
                    <a:pt x="347" y="1994"/>
                    <a:pt x="352" y="1999"/>
                  </a:cubicBezTo>
                  <a:cubicBezTo>
                    <a:pt x="356" y="2002"/>
                    <a:pt x="361" y="2002"/>
                    <a:pt x="364" y="1999"/>
                  </a:cubicBezTo>
                  <a:cubicBezTo>
                    <a:pt x="367" y="1996"/>
                    <a:pt x="367" y="1991"/>
                    <a:pt x="364" y="1988"/>
                  </a:cubicBezTo>
                  <a:moveTo>
                    <a:pt x="456" y="2068"/>
                  </a:moveTo>
                  <a:cubicBezTo>
                    <a:pt x="449" y="2064"/>
                    <a:pt x="443" y="2059"/>
                    <a:pt x="437" y="2054"/>
                  </a:cubicBezTo>
                  <a:cubicBezTo>
                    <a:pt x="434" y="2051"/>
                    <a:pt x="429" y="2051"/>
                    <a:pt x="426" y="2055"/>
                  </a:cubicBezTo>
                  <a:cubicBezTo>
                    <a:pt x="423" y="2058"/>
                    <a:pt x="424" y="2063"/>
                    <a:pt x="427" y="2066"/>
                  </a:cubicBezTo>
                  <a:cubicBezTo>
                    <a:pt x="433" y="2071"/>
                    <a:pt x="439" y="2076"/>
                    <a:pt x="446" y="2081"/>
                  </a:cubicBezTo>
                  <a:cubicBezTo>
                    <a:pt x="449" y="2084"/>
                    <a:pt x="454" y="2083"/>
                    <a:pt x="457" y="2080"/>
                  </a:cubicBezTo>
                  <a:cubicBezTo>
                    <a:pt x="460" y="2076"/>
                    <a:pt x="459" y="2071"/>
                    <a:pt x="456" y="2068"/>
                  </a:cubicBezTo>
                  <a:moveTo>
                    <a:pt x="556" y="2139"/>
                  </a:moveTo>
                  <a:cubicBezTo>
                    <a:pt x="549" y="2135"/>
                    <a:pt x="542" y="2130"/>
                    <a:pt x="536" y="2126"/>
                  </a:cubicBezTo>
                  <a:cubicBezTo>
                    <a:pt x="532" y="2123"/>
                    <a:pt x="527" y="2125"/>
                    <a:pt x="525" y="2128"/>
                  </a:cubicBezTo>
                  <a:cubicBezTo>
                    <a:pt x="522" y="2132"/>
                    <a:pt x="523" y="2137"/>
                    <a:pt x="527" y="2139"/>
                  </a:cubicBezTo>
                  <a:cubicBezTo>
                    <a:pt x="534" y="2144"/>
                    <a:pt x="540" y="2148"/>
                    <a:pt x="547" y="2152"/>
                  </a:cubicBezTo>
                  <a:cubicBezTo>
                    <a:pt x="551" y="2155"/>
                    <a:pt x="556" y="2153"/>
                    <a:pt x="558" y="2150"/>
                  </a:cubicBezTo>
                  <a:cubicBezTo>
                    <a:pt x="561" y="2146"/>
                    <a:pt x="559" y="2141"/>
                    <a:pt x="556" y="2139"/>
                  </a:cubicBezTo>
                  <a:moveTo>
                    <a:pt x="663" y="2198"/>
                  </a:moveTo>
                  <a:cubicBezTo>
                    <a:pt x="656" y="2195"/>
                    <a:pt x="648" y="2191"/>
                    <a:pt x="641" y="2187"/>
                  </a:cubicBezTo>
                  <a:cubicBezTo>
                    <a:pt x="637" y="2185"/>
                    <a:pt x="633" y="2187"/>
                    <a:pt x="631" y="2191"/>
                  </a:cubicBezTo>
                  <a:cubicBezTo>
                    <a:pt x="629" y="2195"/>
                    <a:pt x="630" y="2200"/>
                    <a:pt x="634" y="2202"/>
                  </a:cubicBezTo>
                  <a:cubicBezTo>
                    <a:pt x="641" y="2205"/>
                    <a:pt x="648" y="2209"/>
                    <a:pt x="656" y="2212"/>
                  </a:cubicBezTo>
                  <a:cubicBezTo>
                    <a:pt x="660" y="2214"/>
                    <a:pt x="664" y="2213"/>
                    <a:pt x="666" y="2209"/>
                  </a:cubicBezTo>
                  <a:cubicBezTo>
                    <a:pt x="668" y="2205"/>
                    <a:pt x="667" y="2200"/>
                    <a:pt x="663" y="2198"/>
                  </a:cubicBezTo>
                  <a:moveTo>
                    <a:pt x="775" y="2246"/>
                  </a:moveTo>
                  <a:cubicBezTo>
                    <a:pt x="768" y="2243"/>
                    <a:pt x="761" y="2240"/>
                    <a:pt x="753" y="2237"/>
                  </a:cubicBezTo>
                  <a:cubicBezTo>
                    <a:pt x="749" y="2236"/>
                    <a:pt x="744" y="2238"/>
                    <a:pt x="743" y="2242"/>
                  </a:cubicBezTo>
                  <a:cubicBezTo>
                    <a:pt x="741" y="2246"/>
                    <a:pt x="743" y="2251"/>
                    <a:pt x="747" y="2252"/>
                  </a:cubicBezTo>
                  <a:cubicBezTo>
                    <a:pt x="755" y="2255"/>
                    <a:pt x="762" y="2258"/>
                    <a:pt x="770" y="2261"/>
                  </a:cubicBezTo>
                  <a:cubicBezTo>
                    <a:pt x="774" y="2262"/>
                    <a:pt x="779" y="2260"/>
                    <a:pt x="780" y="2256"/>
                  </a:cubicBezTo>
                  <a:cubicBezTo>
                    <a:pt x="782" y="2252"/>
                    <a:pt x="780" y="2247"/>
                    <a:pt x="775" y="2246"/>
                  </a:cubicBezTo>
                  <a:moveTo>
                    <a:pt x="892" y="2281"/>
                  </a:moveTo>
                  <a:cubicBezTo>
                    <a:pt x="885" y="2279"/>
                    <a:pt x="877" y="2277"/>
                    <a:pt x="869" y="2275"/>
                  </a:cubicBezTo>
                  <a:cubicBezTo>
                    <a:pt x="865" y="2274"/>
                    <a:pt x="861" y="2276"/>
                    <a:pt x="860" y="2281"/>
                  </a:cubicBezTo>
                  <a:cubicBezTo>
                    <a:pt x="859" y="2285"/>
                    <a:pt x="861" y="2289"/>
                    <a:pt x="865" y="2290"/>
                  </a:cubicBezTo>
                  <a:cubicBezTo>
                    <a:pt x="873" y="2292"/>
                    <a:pt x="881" y="2294"/>
                    <a:pt x="889" y="2296"/>
                  </a:cubicBezTo>
                  <a:cubicBezTo>
                    <a:pt x="893" y="2297"/>
                    <a:pt x="897" y="2295"/>
                    <a:pt x="898" y="2290"/>
                  </a:cubicBezTo>
                  <a:cubicBezTo>
                    <a:pt x="899" y="2286"/>
                    <a:pt x="897" y="2282"/>
                    <a:pt x="892" y="2281"/>
                  </a:cubicBezTo>
                  <a:moveTo>
                    <a:pt x="1013" y="2303"/>
                  </a:moveTo>
                  <a:cubicBezTo>
                    <a:pt x="1005" y="2302"/>
                    <a:pt x="997" y="2301"/>
                    <a:pt x="989" y="2300"/>
                  </a:cubicBezTo>
                  <a:cubicBezTo>
                    <a:pt x="985" y="2299"/>
                    <a:pt x="981" y="2302"/>
                    <a:pt x="980" y="2307"/>
                  </a:cubicBezTo>
                  <a:cubicBezTo>
                    <a:pt x="979" y="2311"/>
                    <a:pt x="982" y="2315"/>
                    <a:pt x="987" y="2316"/>
                  </a:cubicBezTo>
                  <a:cubicBezTo>
                    <a:pt x="995" y="2317"/>
                    <a:pt x="1003" y="2318"/>
                    <a:pt x="1010" y="2319"/>
                  </a:cubicBezTo>
                  <a:cubicBezTo>
                    <a:pt x="1015" y="2320"/>
                    <a:pt x="1019" y="2317"/>
                    <a:pt x="1019" y="2312"/>
                  </a:cubicBezTo>
                  <a:cubicBezTo>
                    <a:pt x="1020" y="2308"/>
                    <a:pt x="1017" y="2304"/>
                    <a:pt x="1013" y="2303"/>
                  </a:cubicBezTo>
                  <a:moveTo>
                    <a:pt x="1134" y="2313"/>
                  </a:moveTo>
                  <a:cubicBezTo>
                    <a:pt x="1127" y="2313"/>
                    <a:pt x="1119" y="2312"/>
                    <a:pt x="1111" y="2312"/>
                  </a:cubicBezTo>
                  <a:cubicBezTo>
                    <a:pt x="1106" y="2312"/>
                    <a:pt x="1103" y="2315"/>
                    <a:pt x="1102" y="2319"/>
                  </a:cubicBezTo>
                  <a:cubicBezTo>
                    <a:pt x="1102" y="2324"/>
                    <a:pt x="1106" y="2328"/>
                    <a:pt x="1110" y="2328"/>
                  </a:cubicBezTo>
                  <a:cubicBezTo>
                    <a:pt x="1118" y="2328"/>
                    <a:pt x="1126" y="2329"/>
                    <a:pt x="1134" y="2329"/>
                  </a:cubicBezTo>
                  <a:cubicBezTo>
                    <a:pt x="1138" y="2329"/>
                    <a:pt x="1142" y="2325"/>
                    <a:pt x="1142" y="2321"/>
                  </a:cubicBezTo>
                  <a:cubicBezTo>
                    <a:pt x="1142" y="2316"/>
                    <a:pt x="1139" y="2313"/>
                    <a:pt x="1134" y="2313"/>
                  </a:cubicBezTo>
                  <a:moveTo>
                    <a:pt x="1257" y="2309"/>
                  </a:moveTo>
                  <a:cubicBezTo>
                    <a:pt x="1249" y="2310"/>
                    <a:pt x="1241" y="2311"/>
                    <a:pt x="1233" y="2311"/>
                  </a:cubicBezTo>
                  <a:cubicBezTo>
                    <a:pt x="1229" y="2311"/>
                    <a:pt x="1225" y="2315"/>
                    <a:pt x="1226" y="2320"/>
                  </a:cubicBezTo>
                  <a:cubicBezTo>
                    <a:pt x="1226" y="2324"/>
                    <a:pt x="1230" y="2327"/>
                    <a:pt x="1234" y="2327"/>
                  </a:cubicBezTo>
                  <a:cubicBezTo>
                    <a:pt x="1242" y="2327"/>
                    <a:pt x="1250" y="2326"/>
                    <a:pt x="1258" y="2325"/>
                  </a:cubicBezTo>
                  <a:cubicBezTo>
                    <a:pt x="1262" y="2325"/>
                    <a:pt x="1266" y="2321"/>
                    <a:pt x="1265" y="2317"/>
                  </a:cubicBezTo>
                  <a:cubicBezTo>
                    <a:pt x="1265" y="2312"/>
                    <a:pt x="1261" y="2309"/>
                    <a:pt x="1257" y="2309"/>
                  </a:cubicBezTo>
                  <a:moveTo>
                    <a:pt x="1378" y="2293"/>
                  </a:moveTo>
                  <a:cubicBezTo>
                    <a:pt x="1370" y="2295"/>
                    <a:pt x="1362" y="2296"/>
                    <a:pt x="1354" y="2297"/>
                  </a:cubicBezTo>
                  <a:cubicBezTo>
                    <a:pt x="1350" y="2298"/>
                    <a:pt x="1347" y="2302"/>
                    <a:pt x="1348" y="2307"/>
                  </a:cubicBezTo>
                  <a:cubicBezTo>
                    <a:pt x="1349" y="2311"/>
                    <a:pt x="1353" y="2314"/>
                    <a:pt x="1357" y="2313"/>
                  </a:cubicBezTo>
                  <a:cubicBezTo>
                    <a:pt x="1365" y="2312"/>
                    <a:pt x="1373" y="2311"/>
                    <a:pt x="1381" y="2309"/>
                  </a:cubicBezTo>
                  <a:cubicBezTo>
                    <a:pt x="1385" y="2308"/>
                    <a:pt x="1388" y="2304"/>
                    <a:pt x="1387" y="2300"/>
                  </a:cubicBezTo>
                  <a:cubicBezTo>
                    <a:pt x="1386" y="2295"/>
                    <a:pt x="1382" y="2292"/>
                    <a:pt x="1378" y="2293"/>
                  </a:cubicBezTo>
                  <a:moveTo>
                    <a:pt x="1497" y="2264"/>
                  </a:moveTo>
                  <a:cubicBezTo>
                    <a:pt x="1489" y="2267"/>
                    <a:pt x="1481" y="2269"/>
                    <a:pt x="1474" y="2271"/>
                  </a:cubicBezTo>
                  <a:cubicBezTo>
                    <a:pt x="1470" y="2272"/>
                    <a:pt x="1467" y="2277"/>
                    <a:pt x="1468" y="2281"/>
                  </a:cubicBezTo>
                  <a:cubicBezTo>
                    <a:pt x="1469" y="2285"/>
                    <a:pt x="1474" y="2288"/>
                    <a:pt x="1478" y="2286"/>
                  </a:cubicBezTo>
                  <a:cubicBezTo>
                    <a:pt x="1486" y="2284"/>
                    <a:pt x="1493" y="2282"/>
                    <a:pt x="1501" y="2280"/>
                  </a:cubicBezTo>
                  <a:cubicBezTo>
                    <a:pt x="1505" y="2278"/>
                    <a:pt x="1508" y="2274"/>
                    <a:pt x="1506" y="2270"/>
                  </a:cubicBezTo>
                  <a:cubicBezTo>
                    <a:pt x="1505" y="2265"/>
                    <a:pt x="1501" y="2263"/>
                    <a:pt x="1497" y="2264"/>
                  </a:cubicBezTo>
                  <a:cubicBezTo>
                    <a:pt x="1497" y="2264"/>
                    <a:pt x="1497" y="2264"/>
                    <a:pt x="1497" y="2264"/>
                  </a:cubicBezTo>
                  <a:moveTo>
                    <a:pt x="1611" y="2223"/>
                  </a:moveTo>
                  <a:cubicBezTo>
                    <a:pt x="1604" y="2226"/>
                    <a:pt x="1597" y="2229"/>
                    <a:pt x="1590" y="2232"/>
                  </a:cubicBezTo>
                  <a:cubicBezTo>
                    <a:pt x="1585" y="2233"/>
                    <a:pt x="1583" y="2238"/>
                    <a:pt x="1585" y="2242"/>
                  </a:cubicBezTo>
                  <a:cubicBezTo>
                    <a:pt x="1587" y="2246"/>
                    <a:pt x="1591" y="2248"/>
                    <a:pt x="1596" y="2247"/>
                  </a:cubicBezTo>
                  <a:cubicBezTo>
                    <a:pt x="1603" y="2244"/>
                    <a:pt x="1610" y="2241"/>
                    <a:pt x="1618" y="2238"/>
                  </a:cubicBezTo>
                  <a:cubicBezTo>
                    <a:pt x="1622" y="2236"/>
                    <a:pt x="1624" y="2231"/>
                    <a:pt x="1622" y="2227"/>
                  </a:cubicBezTo>
                  <a:cubicBezTo>
                    <a:pt x="1620" y="2223"/>
                    <a:pt x="1615" y="2221"/>
                    <a:pt x="1611" y="2223"/>
                  </a:cubicBezTo>
                  <a:moveTo>
                    <a:pt x="1721" y="2169"/>
                  </a:moveTo>
                  <a:cubicBezTo>
                    <a:pt x="1714" y="2173"/>
                    <a:pt x="1707" y="2177"/>
                    <a:pt x="1700" y="2181"/>
                  </a:cubicBezTo>
                  <a:cubicBezTo>
                    <a:pt x="1697" y="2183"/>
                    <a:pt x="1695" y="2188"/>
                    <a:pt x="1697" y="2191"/>
                  </a:cubicBezTo>
                  <a:cubicBezTo>
                    <a:pt x="1699" y="2195"/>
                    <a:pt x="1704" y="2197"/>
                    <a:pt x="1708" y="2195"/>
                  </a:cubicBezTo>
                  <a:cubicBezTo>
                    <a:pt x="1715" y="2191"/>
                    <a:pt x="1722" y="2187"/>
                    <a:pt x="1729" y="2183"/>
                  </a:cubicBezTo>
                  <a:cubicBezTo>
                    <a:pt x="1733" y="2181"/>
                    <a:pt x="1734" y="2176"/>
                    <a:pt x="1732" y="2172"/>
                  </a:cubicBezTo>
                  <a:cubicBezTo>
                    <a:pt x="1730" y="2169"/>
                    <a:pt x="1725" y="2167"/>
                    <a:pt x="1721" y="2169"/>
                  </a:cubicBezTo>
                  <a:moveTo>
                    <a:pt x="1825" y="2104"/>
                  </a:moveTo>
                  <a:cubicBezTo>
                    <a:pt x="1818" y="2109"/>
                    <a:pt x="1812" y="2113"/>
                    <a:pt x="1805" y="2118"/>
                  </a:cubicBezTo>
                  <a:cubicBezTo>
                    <a:pt x="1802" y="2120"/>
                    <a:pt x="1801" y="2125"/>
                    <a:pt x="1803" y="2129"/>
                  </a:cubicBezTo>
                  <a:cubicBezTo>
                    <a:pt x="1806" y="2133"/>
                    <a:pt x="1810" y="2134"/>
                    <a:pt x="1814" y="2131"/>
                  </a:cubicBezTo>
                  <a:cubicBezTo>
                    <a:pt x="1821" y="2127"/>
                    <a:pt x="1827" y="2122"/>
                    <a:pt x="1834" y="2118"/>
                  </a:cubicBezTo>
                  <a:cubicBezTo>
                    <a:pt x="1837" y="2115"/>
                    <a:pt x="1838" y="2110"/>
                    <a:pt x="1836" y="2106"/>
                  </a:cubicBezTo>
                  <a:cubicBezTo>
                    <a:pt x="1833" y="2103"/>
                    <a:pt x="1828" y="2102"/>
                    <a:pt x="1825" y="2104"/>
                  </a:cubicBezTo>
                  <a:cubicBezTo>
                    <a:pt x="1825" y="2104"/>
                    <a:pt x="1825" y="2104"/>
                    <a:pt x="1825" y="2104"/>
                  </a:cubicBezTo>
                  <a:moveTo>
                    <a:pt x="1921" y="2029"/>
                  </a:moveTo>
                  <a:cubicBezTo>
                    <a:pt x="1915" y="2034"/>
                    <a:pt x="1909" y="2039"/>
                    <a:pt x="1903" y="2044"/>
                  </a:cubicBezTo>
                  <a:cubicBezTo>
                    <a:pt x="1899" y="2047"/>
                    <a:pt x="1899" y="2052"/>
                    <a:pt x="1902" y="2056"/>
                  </a:cubicBezTo>
                  <a:cubicBezTo>
                    <a:pt x="1905" y="2059"/>
                    <a:pt x="1910" y="2059"/>
                    <a:pt x="1913" y="2057"/>
                  </a:cubicBezTo>
                  <a:cubicBezTo>
                    <a:pt x="1919" y="2051"/>
                    <a:pt x="1925" y="2046"/>
                    <a:pt x="1931" y="2041"/>
                  </a:cubicBezTo>
                  <a:cubicBezTo>
                    <a:pt x="1935" y="2038"/>
                    <a:pt x="1935" y="2033"/>
                    <a:pt x="1932" y="2030"/>
                  </a:cubicBezTo>
                  <a:cubicBezTo>
                    <a:pt x="1929" y="2026"/>
                    <a:pt x="1924" y="2026"/>
                    <a:pt x="1921" y="2029"/>
                  </a:cubicBezTo>
                  <a:moveTo>
                    <a:pt x="2008" y="1944"/>
                  </a:moveTo>
                  <a:cubicBezTo>
                    <a:pt x="2003" y="1949"/>
                    <a:pt x="1998" y="1955"/>
                    <a:pt x="1992" y="1961"/>
                  </a:cubicBezTo>
                  <a:cubicBezTo>
                    <a:pt x="1989" y="1964"/>
                    <a:pt x="1989" y="1969"/>
                    <a:pt x="1992" y="1972"/>
                  </a:cubicBezTo>
                  <a:cubicBezTo>
                    <a:pt x="1995" y="1975"/>
                    <a:pt x="2001" y="1975"/>
                    <a:pt x="2004" y="1972"/>
                  </a:cubicBezTo>
                  <a:cubicBezTo>
                    <a:pt x="2009" y="1966"/>
                    <a:pt x="2015" y="1960"/>
                    <a:pt x="2020" y="1954"/>
                  </a:cubicBezTo>
                  <a:cubicBezTo>
                    <a:pt x="2023" y="1951"/>
                    <a:pt x="2023" y="1946"/>
                    <a:pt x="2020" y="1943"/>
                  </a:cubicBezTo>
                  <a:cubicBezTo>
                    <a:pt x="2016" y="1940"/>
                    <a:pt x="2011" y="1940"/>
                    <a:pt x="2008" y="1944"/>
                  </a:cubicBezTo>
                  <a:moveTo>
                    <a:pt x="2086" y="1850"/>
                  </a:moveTo>
                  <a:cubicBezTo>
                    <a:pt x="2082" y="1856"/>
                    <a:pt x="2077" y="1862"/>
                    <a:pt x="2072" y="1868"/>
                  </a:cubicBezTo>
                  <a:cubicBezTo>
                    <a:pt x="2069" y="1872"/>
                    <a:pt x="2070" y="1877"/>
                    <a:pt x="2073" y="1880"/>
                  </a:cubicBezTo>
                  <a:cubicBezTo>
                    <a:pt x="2077" y="1882"/>
                    <a:pt x="2082" y="1882"/>
                    <a:pt x="2085" y="1878"/>
                  </a:cubicBezTo>
                  <a:cubicBezTo>
                    <a:pt x="2090" y="1872"/>
                    <a:pt x="2094" y="1866"/>
                    <a:pt x="2099" y="1859"/>
                  </a:cubicBezTo>
                  <a:cubicBezTo>
                    <a:pt x="2102" y="1856"/>
                    <a:pt x="2101" y="1851"/>
                    <a:pt x="2098" y="1848"/>
                  </a:cubicBezTo>
                  <a:cubicBezTo>
                    <a:pt x="2094" y="1845"/>
                    <a:pt x="2089" y="1846"/>
                    <a:pt x="2086" y="1850"/>
                  </a:cubicBezTo>
                  <a:cubicBezTo>
                    <a:pt x="2086" y="1850"/>
                    <a:pt x="2086" y="1850"/>
                    <a:pt x="2086" y="1850"/>
                  </a:cubicBezTo>
                  <a:moveTo>
                    <a:pt x="2154" y="1748"/>
                  </a:moveTo>
                  <a:cubicBezTo>
                    <a:pt x="2150" y="1754"/>
                    <a:pt x="2146" y="1761"/>
                    <a:pt x="2142" y="1768"/>
                  </a:cubicBezTo>
                  <a:cubicBezTo>
                    <a:pt x="2140" y="1772"/>
                    <a:pt x="2141" y="1777"/>
                    <a:pt x="2144" y="1779"/>
                  </a:cubicBezTo>
                  <a:cubicBezTo>
                    <a:pt x="2148" y="1781"/>
                    <a:pt x="2153" y="1780"/>
                    <a:pt x="2155" y="1776"/>
                  </a:cubicBezTo>
                  <a:cubicBezTo>
                    <a:pt x="2160" y="1770"/>
                    <a:pt x="2164" y="1763"/>
                    <a:pt x="2168" y="1756"/>
                  </a:cubicBezTo>
                  <a:cubicBezTo>
                    <a:pt x="2170" y="1752"/>
                    <a:pt x="2169" y="1747"/>
                    <a:pt x="2165" y="1745"/>
                  </a:cubicBezTo>
                  <a:cubicBezTo>
                    <a:pt x="2161" y="1743"/>
                    <a:pt x="2156" y="1744"/>
                    <a:pt x="2154" y="1748"/>
                  </a:cubicBezTo>
                  <a:moveTo>
                    <a:pt x="2211" y="1639"/>
                  </a:moveTo>
                  <a:cubicBezTo>
                    <a:pt x="2207" y="1646"/>
                    <a:pt x="2204" y="1654"/>
                    <a:pt x="2201" y="1661"/>
                  </a:cubicBezTo>
                  <a:cubicBezTo>
                    <a:pt x="2199" y="1665"/>
                    <a:pt x="2200" y="1669"/>
                    <a:pt x="2204" y="1671"/>
                  </a:cubicBezTo>
                  <a:cubicBezTo>
                    <a:pt x="2208" y="1673"/>
                    <a:pt x="2213" y="1672"/>
                    <a:pt x="2215" y="1668"/>
                  </a:cubicBezTo>
                  <a:cubicBezTo>
                    <a:pt x="2218" y="1660"/>
                    <a:pt x="2222" y="1653"/>
                    <a:pt x="2225" y="1646"/>
                  </a:cubicBezTo>
                  <a:cubicBezTo>
                    <a:pt x="2227" y="1642"/>
                    <a:pt x="2225" y="1637"/>
                    <a:pt x="2221" y="1635"/>
                  </a:cubicBezTo>
                  <a:cubicBezTo>
                    <a:pt x="2217" y="1633"/>
                    <a:pt x="2212" y="1635"/>
                    <a:pt x="2211" y="1639"/>
                  </a:cubicBezTo>
                  <a:moveTo>
                    <a:pt x="2255" y="1525"/>
                  </a:moveTo>
                  <a:cubicBezTo>
                    <a:pt x="2253" y="1533"/>
                    <a:pt x="2250" y="1540"/>
                    <a:pt x="2247" y="1548"/>
                  </a:cubicBezTo>
                  <a:cubicBezTo>
                    <a:pt x="2246" y="1552"/>
                    <a:pt x="2248" y="1556"/>
                    <a:pt x="2252" y="1558"/>
                  </a:cubicBezTo>
                  <a:cubicBezTo>
                    <a:pt x="2257" y="1559"/>
                    <a:pt x="2261" y="1557"/>
                    <a:pt x="2263" y="1553"/>
                  </a:cubicBezTo>
                  <a:cubicBezTo>
                    <a:pt x="2265" y="1545"/>
                    <a:pt x="2268" y="1538"/>
                    <a:pt x="2270" y="1530"/>
                  </a:cubicBezTo>
                  <a:cubicBezTo>
                    <a:pt x="2272" y="1526"/>
                    <a:pt x="2269" y="1522"/>
                    <a:pt x="2265" y="1520"/>
                  </a:cubicBezTo>
                  <a:cubicBezTo>
                    <a:pt x="2261" y="1519"/>
                    <a:pt x="2257" y="1521"/>
                    <a:pt x="2255" y="1525"/>
                  </a:cubicBezTo>
                  <a:moveTo>
                    <a:pt x="2287" y="1407"/>
                  </a:moveTo>
                  <a:cubicBezTo>
                    <a:pt x="2286" y="1415"/>
                    <a:pt x="2284" y="1423"/>
                    <a:pt x="2282" y="1430"/>
                  </a:cubicBezTo>
                  <a:cubicBezTo>
                    <a:pt x="2281" y="1435"/>
                    <a:pt x="2284" y="1439"/>
                    <a:pt x="2288" y="1440"/>
                  </a:cubicBezTo>
                  <a:cubicBezTo>
                    <a:pt x="2292" y="1441"/>
                    <a:pt x="2297" y="1438"/>
                    <a:pt x="2298" y="1434"/>
                  </a:cubicBezTo>
                  <a:cubicBezTo>
                    <a:pt x="2299" y="1426"/>
                    <a:pt x="2301" y="1418"/>
                    <a:pt x="2303" y="1411"/>
                  </a:cubicBezTo>
                  <a:cubicBezTo>
                    <a:pt x="2304" y="1406"/>
                    <a:pt x="2301" y="1402"/>
                    <a:pt x="2297" y="1401"/>
                  </a:cubicBezTo>
                  <a:cubicBezTo>
                    <a:pt x="2292" y="1400"/>
                    <a:pt x="2288" y="1403"/>
                    <a:pt x="2287" y="1407"/>
                  </a:cubicBezTo>
                  <a:moveTo>
                    <a:pt x="2307" y="1287"/>
                  </a:moveTo>
                  <a:cubicBezTo>
                    <a:pt x="2306" y="1294"/>
                    <a:pt x="2305" y="1302"/>
                    <a:pt x="2304" y="1310"/>
                  </a:cubicBezTo>
                  <a:cubicBezTo>
                    <a:pt x="2303" y="1314"/>
                    <a:pt x="2306" y="1318"/>
                    <a:pt x="2311" y="1319"/>
                  </a:cubicBezTo>
                  <a:cubicBezTo>
                    <a:pt x="2315" y="1320"/>
                    <a:pt x="2319" y="1317"/>
                    <a:pt x="2320" y="1312"/>
                  </a:cubicBezTo>
                  <a:cubicBezTo>
                    <a:pt x="2321" y="1304"/>
                    <a:pt x="2322" y="1296"/>
                    <a:pt x="2322" y="1288"/>
                  </a:cubicBezTo>
                  <a:cubicBezTo>
                    <a:pt x="2323" y="1284"/>
                    <a:pt x="2320" y="1280"/>
                    <a:pt x="2315" y="1279"/>
                  </a:cubicBezTo>
                  <a:cubicBezTo>
                    <a:pt x="2311" y="1279"/>
                    <a:pt x="2307" y="1282"/>
                    <a:pt x="2307" y="1287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ïṧľíḑé">
              <a:extLst>
                <a:ext uri="{FF2B5EF4-FFF2-40B4-BE49-F238E27FC236}">
                  <a16:creationId xmlns:a16="http://schemas.microsoft.com/office/drawing/2014/main" xmlns="" id="{272A49E7-2D3A-48F7-A1D8-AB21295D4EB3}"/>
                </a:ext>
              </a:extLst>
            </p:cNvPr>
            <p:cNvSpPr/>
            <p:nvPr/>
          </p:nvSpPr>
          <p:spPr bwMode="auto">
            <a:xfrm>
              <a:off x="4266960" y="3566131"/>
              <a:ext cx="3680672" cy="3677748"/>
            </a:xfrm>
            <a:custGeom>
              <a:avLst/>
              <a:gdLst>
                <a:gd name="T0" fmla="*/ 2129 w 2129"/>
                <a:gd name="T1" fmla="*/ 1064 h 2127"/>
                <a:gd name="T2" fmla="*/ 2117 w 2129"/>
                <a:gd name="T3" fmla="*/ 970 h 2127"/>
                <a:gd name="T4" fmla="*/ 2089 w 2129"/>
                <a:gd name="T5" fmla="*/ 843 h 2127"/>
                <a:gd name="T6" fmla="*/ 2049 w 2129"/>
                <a:gd name="T7" fmla="*/ 703 h 2127"/>
                <a:gd name="T8" fmla="*/ 2049 w 2129"/>
                <a:gd name="T9" fmla="*/ 703 h 2127"/>
                <a:gd name="T10" fmla="*/ 2004 w 2129"/>
                <a:gd name="T11" fmla="*/ 581 h 2127"/>
                <a:gd name="T12" fmla="*/ 1953 w 2129"/>
                <a:gd name="T13" fmla="*/ 477 h 2127"/>
                <a:gd name="T14" fmla="*/ 1894 w 2129"/>
                <a:gd name="T15" fmla="*/ 397 h 2127"/>
                <a:gd name="T16" fmla="*/ 1811 w 2129"/>
                <a:gd name="T17" fmla="*/ 316 h 2127"/>
                <a:gd name="T18" fmla="*/ 1708 w 2129"/>
                <a:gd name="T19" fmla="*/ 236 h 2127"/>
                <a:gd name="T20" fmla="*/ 1587 w 2129"/>
                <a:gd name="T21" fmla="*/ 155 h 2127"/>
                <a:gd name="T22" fmla="*/ 1587 w 2129"/>
                <a:gd name="T23" fmla="*/ 155 h 2127"/>
                <a:gd name="T24" fmla="*/ 1474 w 2129"/>
                <a:gd name="T25" fmla="*/ 90 h 2127"/>
                <a:gd name="T26" fmla="*/ 1368 w 2129"/>
                <a:gd name="T27" fmla="*/ 43 h 2127"/>
                <a:gd name="T28" fmla="*/ 1271 w 2129"/>
                <a:gd name="T29" fmla="*/ 19 h 2127"/>
                <a:gd name="T30" fmla="*/ 1156 w 2129"/>
                <a:gd name="T31" fmla="*/ 11 h 2127"/>
                <a:gd name="T32" fmla="*/ 1025 w 2129"/>
                <a:gd name="T33" fmla="*/ 16 h 2127"/>
                <a:gd name="T34" fmla="*/ 881 w 2129"/>
                <a:gd name="T35" fmla="*/ 32 h 2127"/>
                <a:gd name="T36" fmla="*/ 881 w 2129"/>
                <a:gd name="T37" fmla="*/ 32 h 2127"/>
                <a:gd name="T38" fmla="*/ 752 w 2129"/>
                <a:gd name="T39" fmla="*/ 54 h 2127"/>
                <a:gd name="T40" fmla="*/ 641 w 2129"/>
                <a:gd name="T41" fmla="*/ 87 h 2127"/>
                <a:gd name="T42" fmla="*/ 552 w 2129"/>
                <a:gd name="T43" fmla="*/ 131 h 2127"/>
                <a:gd name="T44" fmla="*/ 458 w 2129"/>
                <a:gd name="T45" fmla="*/ 199 h 2127"/>
                <a:gd name="T46" fmla="*/ 361 w 2129"/>
                <a:gd name="T47" fmla="*/ 286 h 2127"/>
                <a:gd name="T48" fmla="*/ 261 w 2129"/>
                <a:gd name="T49" fmla="*/ 391 h 2127"/>
                <a:gd name="T50" fmla="*/ 261 w 2129"/>
                <a:gd name="T51" fmla="*/ 391 h 2127"/>
                <a:gd name="T52" fmla="*/ 177 w 2129"/>
                <a:gd name="T53" fmla="*/ 491 h 2127"/>
                <a:gd name="T54" fmla="*/ 113 w 2129"/>
                <a:gd name="T55" fmla="*/ 587 h 2127"/>
                <a:gd name="T56" fmla="*/ 72 w 2129"/>
                <a:gd name="T57" fmla="*/ 678 h 2127"/>
                <a:gd name="T58" fmla="*/ 44 w 2129"/>
                <a:gd name="T59" fmla="*/ 790 h 2127"/>
                <a:gd name="T60" fmla="*/ 26 w 2129"/>
                <a:gd name="T61" fmla="*/ 920 h 2127"/>
                <a:gd name="T62" fmla="*/ 16 w 2129"/>
                <a:gd name="T63" fmla="*/ 1065 h 2127"/>
                <a:gd name="T64" fmla="*/ 0 w 2129"/>
                <a:gd name="T65" fmla="*/ 1065 h 2127"/>
                <a:gd name="T66" fmla="*/ 5 w 2129"/>
                <a:gd name="T67" fmla="*/ 1165 h 2127"/>
                <a:gd name="T68" fmla="*/ 30 w 2129"/>
                <a:gd name="T69" fmla="*/ 1277 h 2127"/>
                <a:gd name="T70" fmla="*/ 72 w 2129"/>
                <a:gd name="T71" fmla="*/ 1401 h 2127"/>
                <a:gd name="T72" fmla="*/ 128 w 2129"/>
                <a:gd name="T73" fmla="*/ 1535 h 2127"/>
                <a:gd name="T74" fmla="*/ 128 w 2129"/>
                <a:gd name="T75" fmla="*/ 1535 h 2127"/>
                <a:gd name="T76" fmla="*/ 187 w 2129"/>
                <a:gd name="T77" fmla="*/ 1652 h 2127"/>
                <a:gd name="T78" fmla="*/ 250 w 2129"/>
                <a:gd name="T79" fmla="*/ 1748 h 2127"/>
                <a:gd name="T80" fmla="*/ 317 w 2129"/>
                <a:gd name="T81" fmla="*/ 1822 h 2127"/>
                <a:gd name="T82" fmla="*/ 409 w 2129"/>
                <a:gd name="T83" fmla="*/ 1892 h 2127"/>
                <a:gd name="T84" fmla="*/ 520 w 2129"/>
                <a:gd name="T85" fmla="*/ 1960 h 2127"/>
                <a:gd name="T86" fmla="*/ 650 w 2129"/>
                <a:gd name="T87" fmla="*/ 2027 h 2127"/>
                <a:gd name="T88" fmla="*/ 650 w 2129"/>
                <a:gd name="T89" fmla="*/ 2027 h 2127"/>
                <a:gd name="T90" fmla="*/ 770 w 2129"/>
                <a:gd name="T91" fmla="*/ 2078 h 2127"/>
                <a:gd name="T92" fmla="*/ 880 w 2129"/>
                <a:gd name="T93" fmla="*/ 2112 h 2127"/>
                <a:gd name="T94" fmla="*/ 979 w 2129"/>
                <a:gd name="T95" fmla="*/ 2125 h 2127"/>
                <a:gd name="T96" fmla="*/ 1095 w 2129"/>
                <a:gd name="T97" fmla="*/ 2120 h 2127"/>
                <a:gd name="T98" fmla="*/ 1224 w 2129"/>
                <a:gd name="T99" fmla="*/ 2100 h 2127"/>
                <a:gd name="T100" fmla="*/ 1366 w 2129"/>
                <a:gd name="T101" fmla="*/ 2068 h 2127"/>
                <a:gd name="T102" fmla="*/ 1366 w 2129"/>
                <a:gd name="T103" fmla="*/ 2068 h 2127"/>
                <a:gd name="T104" fmla="*/ 1490 w 2129"/>
                <a:gd name="T105" fmla="*/ 2031 h 2127"/>
                <a:gd name="T106" fmla="*/ 1597 w 2129"/>
                <a:gd name="T107" fmla="*/ 1985 h 2127"/>
                <a:gd name="T108" fmla="*/ 1681 w 2129"/>
                <a:gd name="T109" fmla="*/ 1931 h 2127"/>
                <a:gd name="T110" fmla="*/ 1766 w 2129"/>
                <a:gd name="T111" fmla="*/ 1853 h 2127"/>
                <a:gd name="T112" fmla="*/ 1852 w 2129"/>
                <a:gd name="T113" fmla="*/ 1755 h 2127"/>
                <a:gd name="T114" fmla="*/ 1940 w 2129"/>
                <a:gd name="T115" fmla="*/ 1640 h 2127"/>
                <a:gd name="T116" fmla="*/ 1940 w 2129"/>
                <a:gd name="T117" fmla="*/ 1640 h 2127"/>
                <a:gd name="T118" fmla="*/ 2012 w 2129"/>
                <a:gd name="T119" fmla="*/ 1531 h 2127"/>
                <a:gd name="T120" fmla="*/ 2065 w 2129"/>
                <a:gd name="T121" fmla="*/ 1428 h 2127"/>
                <a:gd name="T122" fmla="*/ 2094 w 2129"/>
                <a:gd name="T123" fmla="*/ 1332 h 2127"/>
                <a:gd name="T124" fmla="*/ 2110 w 2129"/>
                <a:gd name="T125" fmla="*/ 1218 h 2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29" h="2127">
                  <a:moveTo>
                    <a:pt x="2113" y="1061"/>
                  </a:moveTo>
                  <a:cubicBezTo>
                    <a:pt x="2113" y="1062"/>
                    <a:pt x="2113" y="1063"/>
                    <a:pt x="2113" y="1064"/>
                  </a:cubicBezTo>
                  <a:cubicBezTo>
                    <a:pt x="2113" y="1072"/>
                    <a:pt x="2113" y="1079"/>
                    <a:pt x="2112" y="1087"/>
                  </a:cubicBezTo>
                  <a:cubicBezTo>
                    <a:pt x="2112" y="1092"/>
                    <a:pt x="2116" y="1095"/>
                    <a:pt x="2120" y="1096"/>
                  </a:cubicBezTo>
                  <a:cubicBezTo>
                    <a:pt x="2125" y="1096"/>
                    <a:pt x="2128" y="1092"/>
                    <a:pt x="2128" y="1088"/>
                  </a:cubicBezTo>
                  <a:cubicBezTo>
                    <a:pt x="2129" y="1080"/>
                    <a:pt x="2129" y="1072"/>
                    <a:pt x="2129" y="1064"/>
                  </a:cubicBezTo>
                  <a:cubicBezTo>
                    <a:pt x="2129" y="1063"/>
                    <a:pt x="2129" y="1062"/>
                    <a:pt x="2129" y="1061"/>
                  </a:cubicBezTo>
                  <a:cubicBezTo>
                    <a:pt x="2129" y="1057"/>
                    <a:pt x="2125" y="1053"/>
                    <a:pt x="2121" y="1053"/>
                  </a:cubicBezTo>
                  <a:cubicBezTo>
                    <a:pt x="2116" y="1053"/>
                    <a:pt x="2113" y="1057"/>
                    <a:pt x="2113" y="1061"/>
                  </a:cubicBezTo>
                  <a:close/>
                  <a:moveTo>
                    <a:pt x="2105" y="940"/>
                  </a:moveTo>
                  <a:cubicBezTo>
                    <a:pt x="2106" y="948"/>
                    <a:pt x="2107" y="955"/>
                    <a:pt x="2108" y="963"/>
                  </a:cubicBezTo>
                  <a:cubicBezTo>
                    <a:pt x="2108" y="968"/>
                    <a:pt x="2112" y="971"/>
                    <a:pt x="2117" y="970"/>
                  </a:cubicBezTo>
                  <a:cubicBezTo>
                    <a:pt x="2121" y="970"/>
                    <a:pt x="2124" y="966"/>
                    <a:pt x="2124" y="962"/>
                  </a:cubicBezTo>
                  <a:cubicBezTo>
                    <a:pt x="2123" y="954"/>
                    <a:pt x="2122" y="946"/>
                    <a:pt x="2121" y="938"/>
                  </a:cubicBezTo>
                  <a:cubicBezTo>
                    <a:pt x="2121" y="933"/>
                    <a:pt x="2117" y="930"/>
                    <a:pt x="2112" y="931"/>
                  </a:cubicBezTo>
                  <a:cubicBezTo>
                    <a:pt x="2108" y="931"/>
                    <a:pt x="2105" y="935"/>
                    <a:pt x="2105" y="940"/>
                  </a:cubicBezTo>
                  <a:close/>
                  <a:moveTo>
                    <a:pt x="2084" y="820"/>
                  </a:moveTo>
                  <a:cubicBezTo>
                    <a:pt x="2086" y="827"/>
                    <a:pt x="2088" y="835"/>
                    <a:pt x="2089" y="843"/>
                  </a:cubicBezTo>
                  <a:cubicBezTo>
                    <a:pt x="2090" y="847"/>
                    <a:pt x="2095" y="850"/>
                    <a:pt x="2099" y="849"/>
                  </a:cubicBezTo>
                  <a:cubicBezTo>
                    <a:pt x="2103" y="848"/>
                    <a:pt x="2106" y="844"/>
                    <a:pt x="2105" y="839"/>
                  </a:cubicBezTo>
                  <a:cubicBezTo>
                    <a:pt x="2103" y="832"/>
                    <a:pt x="2102" y="824"/>
                    <a:pt x="2100" y="816"/>
                  </a:cubicBezTo>
                  <a:cubicBezTo>
                    <a:pt x="2099" y="812"/>
                    <a:pt x="2094" y="809"/>
                    <a:pt x="2090" y="810"/>
                  </a:cubicBezTo>
                  <a:cubicBezTo>
                    <a:pt x="2086" y="811"/>
                    <a:pt x="2083" y="815"/>
                    <a:pt x="2084" y="820"/>
                  </a:cubicBezTo>
                  <a:close/>
                  <a:moveTo>
                    <a:pt x="2049" y="703"/>
                  </a:moveTo>
                  <a:cubicBezTo>
                    <a:pt x="2052" y="710"/>
                    <a:pt x="2054" y="718"/>
                    <a:pt x="2057" y="725"/>
                  </a:cubicBezTo>
                  <a:cubicBezTo>
                    <a:pt x="2058" y="730"/>
                    <a:pt x="2063" y="732"/>
                    <a:pt x="2067" y="730"/>
                  </a:cubicBezTo>
                  <a:cubicBezTo>
                    <a:pt x="2071" y="729"/>
                    <a:pt x="2073" y="724"/>
                    <a:pt x="2072" y="720"/>
                  </a:cubicBezTo>
                  <a:cubicBezTo>
                    <a:pt x="2069" y="713"/>
                    <a:pt x="2067" y="705"/>
                    <a:pt x="2064" y="698"/>
                  </a:cubicBezTo>
                  <a:cubicBezTo>
                    <a:pt x="2062" y="693"/>
                    <a:pt x="2058" y="691"/>
                    <a:pt x="2054" y="693"/>
                  </a:cubicBezTo>
                  <a:cubicBezTo>
                    <a:pt x="2050" y="694"/>
                    <a:pt x="2047" y="699"/>
                    <a:pt x="2049" y="703"/>
                  </a:cubicBezTo>
                  <a:close/>
                  <a:moveTo>
                    <a:pt x="2000" y="591"/>
                  </a:moveTo>
                  <a:cubicBezTo>
                    <a:pt x="2004" y="598"/>
                    <a:pt x="2007" y="605"/>
                    <a:pt x="2011" y="612"/>
                  </a:cubicBezTo>
                  <a:cubicBezTo>
                    <a:pt x="2013" y="616"/>
                    <a:pt x="2018" y="618"/>
                    <a:pt x="2022" y="616"/>
                  </a:cubicBezTo>
                  <a:cubicBezTo>
                    <a:pt x="2025" y="614"/>
                    <a:pt x="2027" y="610"/>
                    <a:pt x="2025" y="606"/>
                  </a:cubicBezTo>
                  <a:cubicBezTo>
                    <a:pt x="2022" y="598"/>
                    <a:pt x="2018" y="591"/>
                    <a:pt x="2015" y="584"/>
                  </a:cubicBezTo>
                  <a:cubicBezTo>
                    <a:pt x="2013" y="580"/>
                    <a:pt x="2008" y="579"/>
                    <a:pt x="2004" y="581"/>
                  </a:cubicBezTo>
                  <a:cubicBezTo>
                    <a:pt x="2000" y="583"/>
                    <a:pt x="1998" y="587"/>
                    <a:pt x="2000" y="591"/>
                  </a:cubicBezTo>
                  <a:close/>
                  <a:moveTo>
                    <a:pt x="1939" y="486"/>
                  </a:moveTo>
                  <a:cubicBezTo>
                    <a:pt x="1944" y="493"/>
                    <a:pt x="1948" y="499"/>
                    <a:pt x="1952" y="506"/>
                  </a:cubicBezTo>
                  <a:cubicBezTo>
                    <a:pt x="1954" y="510"/>
                    <a:pt x="1959" y="511"/>
                    <a:pt x="1963" y="508"/>
                  </a:cubicBezTo>
                  <a:cubicBezTo>
                    <a:pt x="1967" y="506"/>
                    <a:pt x="1968" y="501"/>
                    <a:pt x="1966" y="497"/>
                  </a:cubicBezTo>
                  <a:cubicBezTo>
                    <a:pt x="1961" y="491"/>
                    <a:pt x="1957" y="484"/>
                    <a:pt x="1953" y="477"/>
                  </a:cubicBezTo>
                  <a:cubicBezTo>
                    <a:pt x="1950" y="474"/>
                    <a:pt x="1945" y="473"/>
                    <a:pt x="1941" y="475"/>
                  </a:cubicBezTo>
                  <a:cubicBezTo>
                    <a:pt x="1938" y="477"/>
                    <a:pt x="1937" y="482"/>
                    <a:pt x="1939" y="486"/>
                  </a:cubicBezTo>
                  <a:close/>
                  <a:moveTo>
                    <a:pt x="1866" y="388"/>
                  </a:moveTo>
                  <a:cubicBezTo>
                    <a:pt x="1871" y="394"/>
                    <a:pt x="1876" y="401"/>
                    <a:pt x="1881" y="407"/>
                  </a:cubicBezTo>
                  <a:cubicBezTo>
                    <a:pt x="1884" y="410"/>
                    <a:pt x="1889" y="411"/>
                    <a:pt x="1892" y="408"/>
                  </a:cubicBezTo>
                  <a:cubicBezTo>
                    <a:pt x="1896" y="405"/>
                    <a:pt x="1896" y="400"/>
                    <a:pt x="1894" y="397"/>
                  </a:cubicBezTo>
                  <a:cubicBezTo>
                    <a:pt x="1889" y="390"/>
                    <a:pt x="1884" y="384"/>
                    <a:pt x="1878" y="378"/>
                  </a:cubicBezTo>
                  <a:cubicBezTo>
                    <a:pt x="1876" y="375"/>
                    <a:pt x="1871" y="374"/>
                    <a:pt x="1867" y="377"/>
                  </a:cubicBezTo>
                  <a:cubicBezTo>
                    <a:pt x="1864" y="380"/>
                    <a:pt x="1863" y="385"/>
                    <a:pt x="1866" y="388"/>
                  </a:cubicBezTo>
                  <a:close/>
                  <a:moveTo>
                    <a:pt x="1782" y="300"/>
                  </a:moveTo>
                  <a:cubicBezTo>
                    <a:pt x="1788" y="305"/>
                    <a:pt x="1794" y="311"/>
                    <a:pt x="1799" y="316"/>
                  </a:cubicBezTo>
                  <a:cubicBezTo>
                    <a:pt x="1803" y="319"/>
                    <a:pt x="1808" y="319"/>
                    <a:pt x="1811" y="316"/>
                  </a:cubicBezTo>
                  <a:cubicBezTo>
                    <a:pt x="1814" y="313"/>
                    <a:pt x="1814" y="308"/>
                    <a:pt x="1811" y="305"/>
                  </a:cubicBezTo>
                  <a:cubicBezTo>
                    <a:pt x="1805" y="299"/>
                    <a:pt x="1799" y="294"/>
                    <a:pt x="1793" y="288"/>
                  </a:cubicBezTo>
                  <a:cubicBezTo>
                    <a:pt x="1790" y="285"/>
                    <a:pt x="1785" y="285"/>
                    <a:pt x="1782" y="289"/>
                  </a:cubicBezTo>
                  <a:cubicBezTo>
                    <a:pt x="1779" y="292"/>
                    <a:pt x="1779" y="297"/>
                    <a:pt x="1782" y="300"/>
                  </a:cubicBezTo>
                  <a:close/>
                  <a:moveTo>
                    <a:pt x="1689" y="222"/>
                  </a:moveTo>
                  <a:cubicBezTo>
                    <a:pt x="1695" y="226"/>
                    <a:pt x="1701" y="231"/>
                    <a:pt x="1708" y="236"/>
                  </a:cubicBezTo>
                  <a:cubicBezTo>
                    <a:pt x="1711" y="239"/>
                    <a:pt x="1716" y="238"/>
                    <a:pt x="1719" y="235"/>
                  </a:cubicBezTo>
                  <a:cubicBezTo>
                    <a:pt x="1722" y="231"/>
                    <a:pt x="1721" y="226"/>
                    <a:pt x="1718" y="223"/>
                  </a:cubicBezTo>
                  <a:cubicBezTo>
                    <a:pt x="1711" y="218"/>
                    <a:pt x="1705" y="214"/>
                    <a:pt x="1698" y="209"/>
                  </a:cubicBezTo>
                  <a:cubicBezTo>
                    <a:pt x="1695" y="206"/>
                    <a:pt x="1690" y="207"/>
                    <a:pt x="1687" y="211"/>
                  </a:cubicBezTo>
                  <a:cubicBezTo>
                    <a:pt x="1685" y="214"/>
                    <a:pt x="1685" y="219"/>
                    <a:pt x="1689" y="222"/>
                  </a:cubicBezTo>
                  <a:close/>
                  <a:moveTo>
                    <a:pt x="1587" y="155"/>
                  </a:moveTo>
                  <a:cubicBezTo>
                    <a:pt x="1594" y="159"/>
                    <a:pt x="1601" y="163"/>
                    <a:pt x="1607" y="167"/>
                  </a:cubicBezTo>
                  <a:cubicBezTo>
                    <a:pt x="1611" y="169"/>
                    <a:pt x="1616" y="168"/>
                    <a:pt x="1618" y="164"/>
                  </a:cubicBezTo>
                  <a:cubicBezTo>
                    <a:pt x="1621" y="160"/>
                    <a:pt x="1619" y="155"/>
                    <a:pt x="1616" y="153"/>
                  </a:cubicBezTo>
                  <a:cubicBezTo>
                    <a:pt x="1609" y="149"/>
                    <a:pt x="1602" y="145"/>
                    <a:pt x="1595" y="141"/>
                  </a:cubicBezTo>
                  <a:cubicBezTo>
                    <a:pt x="1591" y="139"/>
                    <a:pt x="1586" y="140"/>
                    <a:pt x="1584" y="144"/>
                  </a:cubicBezTo>
                  <a:cubicBezTo>
                    <a:pt x="1582" y="148"/>
                    <a:pt x="1583" y="153"/>
                    <a:pt x="1587" y="155"/>
                  </a:cubicBezTo>
                  <a:close/>
                  <a:moveTo>
                    <a:pt x="1478" y="100"/>
                  </a:moveTo>
                  <a:cubicBezTo>
                    <a:pt x="1485" y="103"/>
                    <a:pt x="1492" y="107"/>
                    <a:pt x="1500" y="110"/>
                  </a:cubicBezTo>
                  <a:cubicBezTo>
                    <a:pt x="1504" y="112"/>
                    <a:pt x="1508" y="110"/>
                    <a:pt x="1510" y="106"/>
                  </a:cubicBezTo>
                  <a:cubicBezTo>
                    <a:pt x="1512" y="102"/>
                    <a:pt x="1510" y="97"/>
                    <a:pt x="1506" y="95"/>
                  </a:cubicBezTo>
                  <a:cubicBezTo>
                    <a:pt x="1499" y="92"/>
                    <a:pt x="1492" y="89"/>
                    <a:pt x="1484" y="85"/>
                  </a:cubicBezTo>
                  <a:cubicBezTo>
                    <a:pt x="1480" y="84"/>
                    <a:pt x="1475" y="86"/>
                    <a:pt x="1474" y="90"/>
                  </a:cubicBezTo>
                  <a:cubicBezTo>
                    <a:pt x="1472" y="94"/>
                    <a:pt x="1474" y="98"/>
                    <a:pt x="1478" y="100"/>
                  </a:cubicBezTo>
                  <a:close/>
                  <a:moveTo>
                    <a:pt x="1363" y="59"/>
                  </a:moveTo>
                  <a:cubicBezTo>
                    <a:pt x="1371" y="61"/>
                    <a:pt x="1378" y="63"/>
                    <a:pt x="1386" y="66"/>
                  </a:cubicBezTo>
                  <a:cubicBezTo>
                    <a:pt x="1390" y="67"/>
                    <a:pt x="1395" y="65"/>
                    <a:pt x="1396" y="61"/>
                  </a:cubicBezTo>
                  <a:cubicBezTo>
                    <a:pt x="1397" y="56"/>
                    <a:pt x="1395" y="52"/>
                    <a:pt x="1391" y="50"/>
                  </a:cubicBezTo>
                  <a:cubicBezTo>
                    <a:pt x="1383" y="48"/>
                    <a:pt x="1376" y="46"/>
                    <a:pt x="1368" y="43"/>
                  </a:cubicBezTo>
                  <a:cubicBezTo>
                    <a:pt x="1364" y="42"/>
                    <a:pt x="1359" y="45"/>
                    <a:pt x="1358" y="49"/>
                  </a:cubicBezTo>
                  <a:cubicBezTo>
                    <a:pt x="1357" y="53"/>
                    <a:pt x="1359" y="57"/>
                    <a:pt x="1363" y="59"/>
                  </a:cubicBezTo>
                  <a:close/>
                  <a:moveTo>
                    <a:pt x="1245" y="31"/>
                  </a:moveTo>
                  <a:cubicBezTo>
                    <a:pt x="1252" y="32"/>
                    <a:pt x="1260" y="34"/>
                    <a:pt x="1268" y="35"/>
                  </a:cubicBezTo>
                  <a:cubicBezTo>
                    <a:pt x="1272" y="36"/>
                    <a:pt x="1276" y="33"/>
                    <a:pt x="1277" y="29"/>
                  </a:cubicBezTo>
                  <a:cubicBezTo>
                    <a:pt x="1278" y="25"/>
                    <a:pt x="1275" y="20"/>
                    <a:pt x="1271" y="19"/>
                  </a:cubicBezTo>
                  <a:cubicBezTo>
                    <a:pt x="1263" y="18"/>
                    <a:pt x="1255" y="17"/>
                    <a:pt x="1247" y="15"/>
                  </a:cubicBezTo>
                  <a:cubicBezTo>
                    <a:pt x="1243" y="14"/>
                    <a:pt x="1239" y="17"/>
                    <a:pt x="1238" y="22"/>
                  </a:cubicBezTo>
                  <a:cubicBezTo>
                    <a:pt x="1237" y="26"/>
                    <a:pt x="1240" y="30"/>
                    <a:pt x="1245" y="31"/>
                  </a:cubicBezTo>
                  <a:close/>
                  <a:moveTo>
                    <a:pt x="1124" y="17"/>
                  </a:moveTo>
                  <a:cubicBezTo>
                    <a:pt x="1131" y="18"/>
                    <a:pt x="1139" y="18"/>
                    <a:pt x="1147" y="19"/>
                  </a:cubicBezTo>
                  <a:cubicBezTo>
                    <a:pt x="1152" y="19"/>
                    <a:pt x="1155" y="16"/>
                    <a:pt x="1156" y="11"/>
                  </a:cubicBezTo>
                  <a:cubicBezTo>
                    <a:pt x="1156" y="7"/>
                    <a:pt x="1153" y="3"/>
                    <a:pt x="1148" y="3"/>
                  </a:cubicBezTo>
                  <a:cubicBezTo>
                    <a:pt x="1140" y="2"/>
                    <a:pt x="1132" y="2"/>
                    <a:pt x="1124" y="1"/>
                  </a:cubicBezTo>
                  <a:cubicBezTo>
                    <a:pt x="1120" y="1"/>
                    <a:pt x="1116" y="4"/>
                    <a:pt x="1116" y="9"/>
                  </a:cubicBezTo>
                  <a:cubicBezTo>
                    <a:pt x="1116" y="13"/>
                    <a:pt x="1119" y="17"/>
                    <a:pt x="1124" y="17"/>
                  </a:cubicBezTo>
                  <a:close/>
                  <a:moveTo>
                    <a:pt x="1002" y="17"/>
                  </a:moveTo>
                  <a:cubicBezTo>
                    <a:pt x="1010" y="17"/>
                    <a:pt x="1017" y="16"/>
                    <a:pt x="1025" y="16"/>
                  </a:cubicBezTo>
                  <a:cubicBezTo>
                    <a:pt x="1030" y="16"/>
                    <a:pt x="1033" y="12"/>
                    <a:pt x="1033" y="8"/>
                  </a:cubicBezTo>
                  <a:cubicBezTo>
                    <a:pt x="1033" y="3"/>
                    <a:pt x="1029" y="0"/>
                    <a:pt x="1025" y="0"/>
                  </a:cubicBezTo>
                  <a:cubicBezTo>
                    <a:pt x="1017" y="0"/>
                    <a:pt x="1009" y="1"/>
                    <a:pt x="1001" y="1"/>
                  </a:cubicBezTo>
                  <a:cubicBezTo>
                    <a:pt x="996" y="2"/>
                    <a:pt x="993" y="5"/>
                    <a:pt x="993" y="10"/>
                  </a:cubicBezTo>
                  <a:cubicBezTo>
                    <a:pt x="993" y="14"/>
                    <a:pt x="997" y="18"/>
                    <a:pt x="1002" y="17"/>
                  </a:cubicBezTo>
                  <a:close/>
                  <a:moveTo>
                    <a:pt x="881" y="32"/>
                  </a:moveTo>
                  <a:cubicBezTo>
                    <a:pt x="888" y="30"/>
                    <a:pt x="896" y="29"/>
                    <a:pt x="904" y="28"/>
                  </a:cubicBezTo>
                  <a:cubicBezTo>
                    <a:pt x="908" y="27"/>
                    <a:pt x="911" y="23"/>
                    <a:pt x="911" y="19"/>
                  </a:cubicBezTo>
                  <a:cubicBezTo>
                    <a:pt x="910" y="14"/>
                    <a:pt x="906" y="11"/>
                    <a:pt x="902" y="12"/>
                  </a:cubicBezTo>
                  <a:cubicBezTo>
                    <a:pt x="894" y="13"/>
                    <a:pt x="886" y="14"/>
                    <a:pt x="878" y="16"/>
                  </a:cubicBezTo>
                  <a:cubicBezTo>
                    <a:pt x="874" y="17"/>
                    <a:pt x="871" y="21"/>
                    <a:pt x="871" y="25"/>
                  </a:cubicBezTo>
                  <a:cubicBezTo>
                    <a:pt x="872" y="29"/>
                    <a:pt x="876" y="32"/>
                    <a:pt x="881" y="32"/>
                  </a:cubicBezTo>
                  <a:close/>
                  <a:moveTo>
                    <a:pt x="762" y="60"/>
                  </a:moveTo>
                  <a:cubicBezTo>
                    <a:pt x="770" y="57"/>
                    <a:pt x="777" y="55"/>
                    <a:pt x="785" y="53"/>
                  </a:cubicBezTo>
                  <a:cubicBezTo>
                    <a:pt x="789" y="52"/>
                    <a:pt x="792" y="48"/>
                    <a:pt x="790" y="43"/>
                  </a:cubicBezTo>
                  <a:cubicBezTo>
                    <a:pt x="789" y="39"/>
                    <a:pt x="785" y="37"/>
                    <a:pt x="781" y="38"/>
                  </a:cubicBezTo>
                  <a:cubicBezTo>
                    <a:pt x="773" y="40"/>
                    <a:pt x="765" y="42"/>
                    <a:pt x="757" y="44"/>
                  </a:cubicBezTo>
                  <a:cubicBezTo>
                    <a:pt x="753" y="46"/>
                    <a:pt x="751" y="50"/>
                    <a:pt x="752" y="54"/>
                  </a:cubicBezTo>
                  <a:cubicBezTo>
                    <a:pt x="753" y="59"/>
                    <a:pt x="758" y="61"/>
                    <a:pt x="762" y="60"/>
                  </a:cubicBezTo>
                  <a:close/>
                  <a:moveTo>
                    <a:pt x="648" y="102"/>
                  </a:moveTo>
                  <a:cubicBezTo>
                    <a:pt x="655" y="98"/>
                    <a:pt x="662" y="95"/>
                    <a:pt x="669" y="92"/>
                  </a:cubicBezTo>
                  <a:cubicBezTo>
                    <a:pt x="674" y="91"/>
                    <a:pt x="675" y="86"/>
                    <a:pt x="674" y="82"/>
                  </a:cubicBezTo>
                  <a:cubicBezTo>
                    <a:pt x="672" y="78"/>
                    <a:pt x="667" y="76"/>
                    <a:pt x="663" y="78"/>
                  </a:cubicBezTo>
                  <a:cubicBezTo>
                    <a:pt x="656" y="81"/>
                    <a:pt x="649" y="84"/>
                    <a:pt x="641" y="87"/>
                  </a:cubicBezTo>
                  <a:cubicBezTo>
                    <a:pt x="637" y="89"/>
                    <a:pt x="635" y="93"/>
                    <a:pt x="637" y="97"/>
                  </a:cubicBezTo>
                  <a:cubicBezTo>
                    <a:pt x="639" y="101"/>
                    <a:pt x="644" y="103"/>
                    <a:pt x="648" y="102"/>
                  </a:cubicBezTo>
                  <a:close/>
                  <a:moveTo>
                    <a:pt x="539" y="156"/>
                  </a:moveTo>
                  <a:cubicBezTo>
                    <a:pt x="546" y="152"/>
                    <a:pt x="553" y="149"/>
                    <a:pt x="559" y="145"/>
                  </a:cubicBezTo>
                  <a:cubicBezTo>
                    <a:pt x="563" y="143"/>
                    <a:pt x="565" y="138"/>
                    <a:pt x="563" y="134"/>
                  </a:cubicBezTo>
                  <a:cubicBezTo>
                    <a:pt x="561" y="130"/>
                    <a:pt x="556" y="129"/>
                    <a:pt x="552" y="131"/>
                  </a:cubicBezTo>
                  <a:cubicBezTo>
                    <a:pt x="545" y="135"/>
                    <a:pt x="538" y="139"/>
                    <a:pt x="531" y="143"/>
                  </a:cubicBezTo>
                  <a:cubicBezTo>
                    <a:pt x="527" y="145"/>
                    <a:pt x="526" y="150"/>
                    <a:pt x="528" y="154"/>
                  </a:cubicBezTo>
                  <a:cubicBezTo>
                    <a:pt x="530" y="157"/>
                    <a:pt x="535" y="159"/>
                    <a:pt x="539" y="156"/>
                  </a:cubicBezTo>
                  <a:close/>
                  <a:moveTo>
                    <a:pt x="437" y="224"/>
                  </a:moveTo>
                  <a:cubicBezTo>
                    <a:pt x="444" y="219"/>
                    <a:pt x="450" y="214"/>
                    <a:pt x="456" y="210"/>
                  </a:cubicBezTo>
                  <a:cubicBezTo>
                    <a:pt x="460" y="207"/>
                    <a:pt x="461" y="202"/>
                    <a:pt x="458" y="199"/>
                  </a:cubicBezTo>
                  <a:cubicBezTo>
                    <a:pt x="456" y="195"/>
                    <a:pt x="451" y="194"/>
                    <a:pt x="447" y="197"/>
                  </a:cubicBezTo>
                  <a:cubicBezTo>
                    <a:pt x="441" y="201"/>
                    <a:pt x="434" y="206"/>
                    <a:pt x="428" y="211"/>
                  </a:cubicBezTo>
                  <a:cubicBezTo>
                    <a:pt x="424" y="213"/>
                    <a:pt x="423" y="218"/>
                    <a:pt x="426" y="222"/>
                  </a:cubicBezTo>
                  <a:cubicBezTo>
                    <a:pt x="429" y="226"/>
                    <a:pt x="434" y="226"/>
                    <a:pt x="437" y="224"/>
                  </a:cubicBezTo>
                  <a:close/>
                  <a:moveTo>
                    <a:pt x="344" y="302"/>
                  </a:moveTo>
                  <a:cubicBezTo>
                    <a:pt x="350" y="297"/>
                    <a:pt x="356" y="291"/>
                    <a:pt x="361" y="286"/>
                  </a:cubicBezTo>
                  <a:cubicBezTo>
                    <a:pt x="365" y="283"/>
                    <a:pt x="365" y="278"/>
                    <a:pt x="362" y="275"/>
                  </a:cubicBezTo>
                  <a:cubicBezTo>
                    <a:pt x="359" y="272"/>
                    <a:pt x="354" y="271"/>
                    <a:pt x="351" y="274"/>
                  </a:cubicBezTo>
                  <a:cubicBezTo>
                    <a:pt x="345" y="280"/>
                    <a:pt x="339" y="285"/>
                    <a:pt x="333" y="290"/>
                  </a:cubicBezTo>
                  <a:cubicBezTo>
                    <a:pt x="330" y="294"/>
                    <a:pt x="330" y="299"/>
                    <a:pt x="333" y="302"/>
                  </a:cubicBezTo>
                  <a:cubicBezTo>
                    <a:pt x="336" y="305"/>
                    <a:pt x="341" y="305"/>
                    <a:pt x="344" y="302"/>
                  </a:cubicBezTo>
                  <a:close/>
                  <a:moveTo>
                    <a:pt x="261" y="391"/>
                  </a:moveTo>
                  <a:cubicBezTo>
                    <a:pt x="266" y="385"/>
                    <a:pt x="271" y="379"/>
                    <a:pt x="276" y="373"/>
                  </a:cubicBezTo>
                  <a:cubicBezTo>
                    <a:pt x="279" y="370"/>
                    <a:pt x="278" y="365"/>
                    <a:pt x="275" y="362"/>
                  </a:cubicBezTo>
                  <a:cubicBezTo>
                    <a:pt x="272" y="359"/>
                    <a:pt x="267" y="359"/>
                    <a:pt x="264" y="362"/>
                  </a:cubicBezTo>
                  <a:cubicBezTo>
                    <a:pt x="259" y="368"/>
                    <a:pt x="253" y="374"/>
                    <a:pt x="248" y="381"/>
                  </a:cubicBezTo>
                  <a:cubicBezTo>
                    <a:pt x="245" y="384"/>
                    <a:pt x="246" y="389"/>
                    <a:pt x="249" y="392"/>
                  </a:cubicBezTo>
                  <a:cubicBezTo>
                    <a:pt x="253" y="395"/>
                    <a:pt x="258" y="394"/>
                    <a:pt x="261" y="391"/>
                  </a:cubicBezTo>
                  <a:close/>
                  <a:moveTo>
                    <a:pt x="188" y="489"/>
                  </a:moveTo>
                  <a:cubicBezTo>
                    <a:pt x="192" y="482"/>
                    <a:pt x="197" y="476"/>
                    <a:pt x="201" y="469"/>
                  </a:cubicBezTo>
                  <a:cubicBezTo>
                    <a:pt x="203" y="465"/>
                    <a:pt x="203" y="460"/>
                    <a:pt x="199" y="458"/>
                  </a:cubicBezTo>
                  <a:cubicBezTo>
                    <a:pt x="195" y="455"/>
                    <a:pt x="190" y="456"/>
                    <a:pt x="188" y="460"/>
                  </a:cubicBezTo>
                  <a:cubicBezTo>
                    <a:pt x="183" y="467"/>
                    <a:pt x="179" y="473"/>
                    <a:pt x="174" y="480"/>
                  </a:cubicBezTo>
                  <a:cubicBezTo>
                    <a:pt x="172" y="484"/>
                    <a:pt x="173" y="489"/>
                    <a:pt x="177" y="491"/>
                  </a:cubicBezTo>
                  <a:cubicBezTo>
                    <a:pt x="180" y="493"/>
                    <a:pt x="185" y="492"/>
                    <a:pt x="188" y="489"/>
                  </a:cubicBezTo>
                  <a:close/>
                  <a:moveTo>
                    <a:pt x="127" y="594"/>
                  </a:moveTo>
                  <a:cubicBezTo>
                    <a:pt x="130" y="587"/>
                    <a:pt x="134" y="580"/>
                    <a:pt x="138" y="573"/>
                  </a:cubicBezTo>
                  <a:cubicBezTo>
                    <a:pt x="140" y="569"/>
                    <a:pt x="138" y="565"/>
                    <a:pt x="134" y="562"/>
                  </a:cubicBezTo>
                  <a:cubicBezTo>
                    <a:pt x="130" y="560"/>
                    <a:pt x="126" y="562"/>
                    <a:pt x="124" y="566"/>
                  </a:cubicBezTo>
                  <a:cubicBezTo>
                    <a:pt x="120" y="573"/>
                    <a:pt x="116" y="580"/>
                    <a:pt x="113" y="587"/>
                  </a:cubicBezTo>
                  <a:cubicBezTo>
                    <a:pt x="111" y="591"/>
                    <a:pt x="112" y="596"/>
                    <a:pt x="116" y="598"/>
                  </a:cubicBezTo>
                  <a:cubicBezTo>
                    <a:pt x="120" y="600"/>
                    <a:pt x="125" y="598"/>
                    <a:pt x="127" y="594"/>
                  </a:cubicBezTo>
                  <a:close/>
                  <a:moveTo>
                    <a:pt x="79" y="706"/>
                  </a:moveTo>
                  <a:cubicBezTo>
                    <a:pt x="81" y="699"/>
                    <a:pt x="84" y="692"/>
                    <a:pt x="87" y="684"/>
                  </a:cubicBezTo>
                  <a:cubicBezTo>
                    <a:pt x="89" y="680"/>
                    <a:pt x="86" y="675"/>
                    <a:pt x="82" y="674"/>
                  </a:cubicBezTo>
                  <a:cubicBezTo>
                    <a:pt x="78" y="672"/>
                    <a:pt x="74" y="674"/>
                    <a:pt x="72" y="678"/>
                  </a:cubicBezTo>
                  <a:cubicBezTo>
                    <a:pt x="69" y="686"/>
                    <a:pt x="66" y="693"/>
                    <a:pt x="64" y="701"/>
                  </a:cubicBezTo>
                  <a:cubicBezTo>
                    <a:pt x="62" y="705"/>
                    <a:pt x="64" y="710"/>
                    <a:pt x="68" y="711"/>
                  </a:cubicBezTo>
                  <a:cubicBezTo>
                    <a:pt x="73" y="713"/>
                    <a:pt x="77" y="711"/>
                    <a:pt x="79" y="706"/>
                  </a:cubicBezTo>
                  <a:close/>
                  <a:moveTo>
                    <a:pt x="44" y="823"/>
                  </a:moveTo>
                  <a:cubicBezTo>
                    <a:pt x="46" y="815"/>
                    <a:pt x="48" y="808"/>
                    <a:pt x="50" y="800"/>
                  </a:cubicBezTo>
                  <a:cubicBezTo>
                    <a:pt x="51" y="796"/>
                    <a:pt x="48" y="792"/>
                    <a:pt x="44" y="790"/>
                  </a:cubicBezTo>
                  <a:cubicBezTo>
                    <a:pt x="39" y="789"/>
                    <a:pt x="35" y="792"/>
                    <a:pt x="34" y="796"/>
                  </a:cubicBezTo>
                  <a:cubicBezTo>
                    <a:pt x="32" y="804"/>
                    <a:pt x="30" y="812"/>
                    <a:pt x="28" y="820"/>
                  </a:cubicBezTo>
                  <a:cubicBezTo>
                    <a:pt x="27" y="824"/>
                    <a:pt x="30" y="828"/>
                    <a:pt x="34" y="829"/>
                  </a:cubicBezTo>
                  <a:cubicBezTo>
                    <a:pt x="39" y="830"/>
                    <a:pt x="43" y="827"/>
                    <a:pt x="44" y="823"/>
                  </a:cubicBezTo>
                  <a:close/>
                  <a:moveTo>
                    <a:pt x="23" y="943"/>
                  </a:moveTo>
                  <a:cubicBezTo>
                    <a:pt x="24" y="935"/>
                    <a:pt x="25" y="928"/>
                    <a:pt x="26" y="920"/>
                  </a:cubicBezTo>
                  <a:cubicBezTo>
                    <a:pt x="27" y="915"/>
                    <a:pt x="23" y="911"/>
                    <a:pt x="19" y="911"/>
                  </a:cubicBezTo>
                  <a:cubicBezTo>
                    <a:pt x="15" y="910"/>
                    <a:pt x="11" y="913"/>
                    <a:pt x="10" y="918"/>
                  </a:cubicBezTo>
                  <a:cubicBezTo>
                    <a:pt x="9" y="926"/>
                    <a:pt x="8" y="933"/>
                    <a:pt x="7" y="941"/>
                  </a:cubicBezTo>
                  <a:cubicBezTo>
                    <a:pt x="7" y="946"/>
                    <a:pt x="10" y="950"/>
                    <a:pt x="14" y="950"/>
                  </a:cubicBezTo>
                  <a:cubicBezTo>
                    <a:pt x="19" y="951"/>
                    <a:pt x="22" y="948"/>
                    <a:pt x="23" y="943"/>
                  </a:cubicBezTo>
                  <a:close/>
                  <a:moveTo>
                    <a:pt x="16" y="1065"/>
                  </a:moveTo>
                  <a:cubicBezTo>
                    <a:pt x="16" y="1065"/>
                    <a:pt x="16" y="1064"/>
                    <a:pt x="16" y="1064"/>
                  </a:cubicBezTo>
                  <a:cubicBezTo>
                    <a:pt x="16" y="1056"/>
                    <a:pt x="16" y="1049"/>
                    <a:pt x="16" y="1041"/>
                  </a:cubicBezTo>
                  <a:cubicBezTo>
                    <a:pt x="16" y="1037"/>
                    <a:pt x="13" y="1033"/>
                    <a:pt x="9" y="1033"/>
                  </a:cubicBezTo>
                  <a:cubicBezTo>
                    <a:pt x="4" y="1033"/>
                    <a:pt x="0" y="1037"/>
                    <a:pt x="0" y="1041"/>
                  </a:cubicBezTo>
                  <a:cubicBezTo>
                    <a:pt x="0" y="1049"/>
                    <a:pt x="0" y="1056"/>
                    <a:pt x="0" y="1064"/>
                  </a:cubicBezTo>
                  <a:cubicBezTo>
                    <a:pt x="0" y="1064"/>
                    <a:pt x="0" y="1065"/>
                    <a:pt x="0" y="1065"/>
                  </a:cubicBezTo>
                  <a:cubicBezTo>
                    <a:pt x="0" y="1069"/>
                    <a:pt x="4" y="1073"/>
                    <a:pt x="8" y="1073"/>
                  </a:cubicBezTo>
                  <a:cubicBezTo>
                    <a:pt x="13" y="1073"/>
                    <a:pt x="16" y="1069"/>
                    <a:pt x="16" y="1065"/>
                  </a:cubicBezTo>
                  <a:close/>
                  <a:moveTo>
                    <a:pt x="23" y="1187"/>
                  </a:moveTo>
                  <a:cubicBezTo>
                    <a:pt x="22" y="1179"/>
                    <a:pt x="22" y="1171"/>
                    <a:pt x="21" y="1163"/>
                  </a:cubicBezTo>
                  <a:cubicBezTo>
                    <a:pt x="20" y="1159"/>
                    <a:pt x="16" y="1155"/>
                    <a:pt x="12" y="1156"/>
                  </a:cubicBezTo>
                  <a:cubicBezTo>
                    <a:pt x="8" y="1156"/>
                    <a:pt x="4" y="1160"/>
                    <a:pt x="5" y="1165"/>
                  </a:cubicBezTo>
                  <a:cubicBezTo>
                    <a:pt x="6" y="1173"/>
                    <a:pt x="6" y="1181"/>
                    <a:pt x="7" y="1188"/>
                  </a:cubicBezTo>
                  <a:cubicBezTo>
                    <a:pt x="8" y="1193"/>
                    <a:pt x="12" y="1196"/>
                    <a:pt x="16" y="1195"/>
                  </a:cubicBezTo>
                  <a:cubicBezTo>
                    <a:pt x="21" y="1195"/>
                    <a:pt x="24" y="1191"/>
                    <a:pt x="23" y="1187"/>
                  </a:cubicBezTo>
                  <a:close/>
                  <a:moveTo>
                    <a:pt x="44" y="1307"/>
                  </a:moveTo>
                  <a:cubicBezTo>
                    <a:pt x="43" y="1299"/>
                    <a:pt x="41" y="1291"/>
                    <a:pt x="39" y="1284"/>
                  </a:cubicBezTo>
                  <a:cubicBezTo>
                    <a:pt x="38" y="1279"/>
                    <a:pt x="34" y="1276"/>
                    <a:pt x="30" y="1277"/>
                  </a:cubicBezTo>
                  <a:cubicBezTo>
                    <a:pt x="25" y="1278"/>
                    <a:pt x="23" y="1283"/>
                    <a:pt x="24" y="1287"/>
                  </a:cubicBezTo>
                  <a:cubicBezTo>
                    <a:pt x="25" y="1295"/>
                    <a:pt x="27" y="1303"/>
                    <a:pt x="29" y="1310"/>
                  </a:cubicBezTo>
                  <a:cubicBezTo>
                    <a:pt x="30" y="1315"/>
                    <a:pt x="34" y="1317"/>
                    <a:pt x="38" y="1316"/>
                  </a:cubicBezTo>
                  <a:cubicBezTo>
                    <a:pt x="43" y="1315"/>
                    <a:pt x="45" y="1311"/>
                    <a:pt x="44" y="1307"/>
                  </a:cubicBezTo>
                  <a:close/>
                  <a:moveTo>
                    <a:pt x="79" y="1423"/>
                  </a:moveTo>
                  <a:cubicBezTo>
                    <a:pt x="77" y="1416"/>
                    <a:pt x="74" y="1408"/>
                    <a:pt x="72" y="1401"/>
                  </a:cubicBezTo>
                  <a:cubicBezTo>
                    <a:pt x="70" y="1397"/>
                    <a:pt x="66" y="1395"/>
                    <a:pt x="61" y="1396"/>
                  </a:cubicBezTo>
                  <a:cubicBezTo>
                    <a:pt x="57" y="1397"/>
                    <a:pt x="55" y="1402"/>
                    <a:pt x="56" y="1406"/>
                  </a:cubicBezTo>
                  <a:cubicBezTo>
                    <a:pt x="59" y="1414"/>
                    <a:pt x="62" y="1421"/>
                    <a:pt x="64" y="1429"/>
                  </a:cubicBezTo>
                  <a:cubicBezTo>
                    <a:pt x="66" y="1433"/>
                    <a:pt x="70" y="1435"/>
                    <a:pt x="75" y="1434"/>
                  </a:cubicBezTo>
                  <a:cubicBezTo>
                    <a:pt x="79" y="1432"/>
                    <a:pt x="81" y="1427"/>
                    <a:pt x="79" y="1423"/>
                  </a:cubicBezTo>
                  <a:close/>
                  <a:moveTo>
                    <a:pt x="128" y="1535"/>
                  </a:moveTo>
                  <a:cubicBezTo>
                    <a:pt x="124" y="1528"/>
                    <a:pt x="121" y="1521"/>
                    <a:pt x="117" y="1514"/>
                  </a:cubicBezTo>
                  <a:cubicBezTo>
                    <a:pt x="116" y="1510"/>
                    <a:pt x="111" y="1508"/>
                    <a:pt x="107" y="1510"/>
                  </a:cubicBezTo>
                  <a:cubicBezTo>
                    <a:pt x="103" y="1512"/>
                    <a:pt x="101" y="1517"/>
                    <a:pt x="103" y="1521"/>
                  </a:cubicBezTo>
                  <a:cubicBezTo>
                    <a:pt x="106" y="1528"/>
                    <a:pt x="110" y="1535"/>
                    <a:pt x="114" y="1542"/>
                  </a:cubicBezTo>
                  <a:cubicBezTo>
                    <a:pt x="116" y="1546"/>
                    <a:pt x="120" y="1548"/>
                    <a:pt x="124" y="1546"/>
                  </a:cubicBezTo>
                  <a:cubicBezTo>
                    <a:pt x="128" y="1544"/>
                    <a:pt x="130" y="1539"/>
                    <a:pt x="128" y="1535"/>
                  </a:cubicBezTo>
                  <a:close/>
                  <a:moveTo>
                    <a:pt x="189" y="1640"/>
                  </a:moveTo>
                  <a:cubicBezTo>
                    <a:pt x="185" y="1634"/>
                    <a:pt x="180" y="1627"/>
                    <a:pt x="176" y="1621"/>
                  </a:cubicBezTo>
                  <a:cubicBezTo>
                    <a:pt x="174" y="1617"/>
                    <a:pt x="169" y="1616"/>
                    <a:pt x="165" y="1618"/>
                  </a:cubicBezTo>
                  <a:cubicBezTo>
                    <a:pt x="161" y="1620"/>
                    <a:pt x="160" y="1625"/>
                    <a:pt x="163" y="1629"/>
                  </a:cubicBezTo>
                  <a:cubicBezTo>
                    <a:pt x="167" y="1636"/>
                    <a:pt x="171" y="1643"/>
                    <a:pt x="176" y="1649"/>
                  </a:cubicBezTo>
                  <a:cubicBezTo>
                    <a:pt x="178" y="1653"/>
                    <a:pt x="183" y="1654"/>
                    <a:pt x="187" y="1652"/>
                  </a:cubicBezTo>
                  <a:cubicBezTo>
                    <a:pt x="190" y="1649"/>
                    <a:pt x="191" y="1644"/>
                    <a:pt x="189" y="1640"/>
                  </a:cubicBezTo>
                  <a:close/>
                  <a:moveTo>
                    <a:pt x="262" y="1738"/>
                  </a:moveTo>
                  <a:cubicBezTo>
                    <a:pt x="257" y="1732"/>
                    <a:pt x="252" y="1726"/>
                    <a:pt x="247" y="1720"/>
                  </a:cubicBezTo>
                  <a:cubicBezTo>
                    <a:pt x="244" y="1716"/>
                    <a:pt x="239" y="1716"/>
                    <a:pt x="236" y="1719"/>
                  </a:cubicBezTo>
                  <a:cubicBezTo>
                    <a:pt x="232" y="1721"/>
                    <a:pt x="232" y="1726"/>
                    <a:pt x="234" y="1730"/>
                  </a:cubicBezTo>
                  <a:cubicBezTo>
                    <a:pt x="239" y="1736"/>
                    <a:pt x="244" y="1742"/>
                    <a:pt x="250" y="1748"/>
                  </a:cubicBezTo>
                  <a:cubicBezTo>
                    <a:pt x="252" y="1752"/>
                    <a:pt x="257" y="1752"/>
                    <a:pt x="261" y="1749"/>
                  </a:cubicBezTo>
                  <a:cubicBezTo>
                    <a:pt x="264" y="1747"/>
                    <a:pt x="265" y="1741"/>
                    <a:pt x="262" y="1738"/>
                  </a:cubicBezTo>
                  <a:close/>
                  <a:moveTo>
                    <a:pt x="346" y="1827"/>
                  </a:moveTo>
                  <a:cubicBezTo>
                    <a:pt x="340" y="1821"/>
                    <a:pt x="334" y="1816"/>
                    <a:pt x="329" y="1810"/>
                  </a:cubicBezTo>
                  <a:cubicBezTo>
                    <a:pt x="325" y="1807"/>
                    <a:pt x="320" y="1807"/>
                    <a:pt x="317" y="1810"/>
                  </a:cubicBezTo>
                  <a:cubicBezTo>
                    <a:pt x="314" y="1814"/>
                    <a:pt x="314" y="1819"/>
                    <a:pt x="317" y="1822"/>
                  </a:cubicBezTo>
                  <a:cubicBezTo>
                    <a:pt x="323" y="1827"/>
                    <a:pt x="329" y="1833"/>
                    <a:pt x="335" y="1838"/>
                  </a:cubicBezTo>
                  <a:cubicBezTo>
                    <a:pt x="338" y="1841"/>
                    <a:pt x="343" y="1841"/>
                    <a:pt x="346" y="1838"/>
                  </a:cubicBezTo>
                  <a:cubicBezTo>
                    <a:pt x="349" y="1835"/>
                    <a:pt x="349" y="1830"/>
                    <a:pt x="346" y="1827"/>
                  </a:cubicBezTo>
                  <a:close/>
                  <a:moveTo>
                    <a:pt x="439" y="1905"/>
                  </a:moveTo>
                  <a:cubicBezTo>
                    <a:pt x="433" y="1900"/>
                    <a:pt x="426" y="1896"/>
                    <a:pt x="420" y="1891"/>
                  </a:cubicBezTo>
                  <a:cubicBezTo>
                    <a:pt x="417" y="1888"/>
                    <a:pt x="412" y="1889"/>
                    <a:pt x="409" y="1892"/>
                  </a:cubicBezTo>
                  <a:cubicBezTo>
                    <a:pt x="406" y="1896"/>
                    <a:pt x="407" y="1901"/>
                    <a:pt x="410" y="1903"/>
                  </a:cubicBezTo>
                  <a:cubicBezTo>
                    <a:pt x="417" y="1908"/>
                    <a:pt x="423" y="1913"/>
                    <a:pt x="429" y="1918"/>
                  </a:cubicBezTo>
                  <a:cubicBezTo>
                    <a:pt x="433" y="1921"/>
                    <a:pt x="438" y="1920"/>
                    <a:pt x="441" y="1916"/>
                  </a:cubicBezTo>
                  <a:cubicBezTo>
                    <a:pt x="443" y="1913"/>
                    <a:pt x="442" y="1908"/>
                    <a:pt x="439" y="1905"/>
                  </a:cubicBezTo>
                  <a:close/>
                  <a:moveTo>
                    <a:pt x="541" y="1972"/>
                  </a:moveTo>
                  <a:cubicBezTo>
                    <a:pt x="534" y="1968"/>
                    <a:pt x="527" y="1964"/>
                    <a:pt x="520" y="1960"/>
                  </a:cubicBezTo>
                  <a:cubicBezTo>
                    <a:pt x="517" y="1958"/>
                    <a:pt x="512" y="1959"/>
                    <a:pt x="509" y="1963"/>
                  </a:cubicBezTo>
                  <a:cubicBezTo>
                    <a:pt x="507" y="1966"/>
                    <a:pt x="508" y="1971"/>
                    <a:pt x="512" y="1974"/>
                  </a:cubicBezTo>
                  <a:cubicBezTo>
                    <a:pt x="519" y="1978"/>
                    <a:pt x="526" y="1982"/>
                    <a:pt x="533" y="1986"/>
                  </a:cubicBezTo>
                  <a:cubicBezTo>
                    <a:pt x="537" y="1988"/>
                    <a:pt x="542" y="1987"/>
                    <a:pt x="544" y="1983"/>
                  </a:cubicBezTo>
                  <a:cubicBezTo>
                    <a:pt x="546" y="1979"/>
                    <a:pt x="545" y="1974"/>
                    <a:pt x="541" y="1972"/>
                  </a:cubicBezTo>
                  <a:close/>
                  <a:moveTo>
                    <a:pt x="650" y="2027"/>
                  </a:moveTo>
                  <a:cubicBezTo>
                    <a:pt x="643" y="2024"/>
                    <a:pt x="635" y="2020"/>
                    <a:pt x="628" y="2017"/>
                  </a:cubicBezTo>
                  <a:cubicBezTo>
                    <a:pt x="624" y="2015"/>
                    <a:pt x="619" y="2017"/>
                    <a:pt x="618" y="2021"/>
                  </a:cubicBezTo>
                  <a:cubicBezTo>
                    <a:pt x="616" y="2025"/>
                    <a:pt x="617" y="2030"/>
                    <a:pt x="621" y="2032"/>
                  </a:cubicBezTo>
                  <a:cubicBezTo>
                    <a:pt x="629" y="2035"/>
                    <a:pt x="636" y="2038"/>
                    <a:pt x="643" y="2042"/>
                  </a:cubicBezTo>
                  <a:cubicBezTo>
                    <a:pt x="647" y="2043"/>
                    <a:pt x="652" y="2041"/>
                    <a:pt x="654" y="2037"/>
                  </a:cubicBezTo>
                  <a:cubicBezTo>
                    <a:pt x="656" y="2033"/>
                    <a:pt x="654" y="2029"/>
                    <a:pt x="650" y="2027"/>
                  </a:cubicBezTo>
                  <a:close/>
                  <a:moveTo>
                    <a:pt x="764" y="2068"/>
                  </a:moveTo>
                  <a:cubicBezTo>
                    <a:pt x="757" y="2066"/>
                    <a:pt x="749" y="2064"/>
                    <a:pt x="742" y="2061"/>
                  </a:cubicBezTo>
                  <a:cubicBezTo>
                    <a:pt x="738" y="2060"/>
                    <a:pt x="733" y="2062"/>
                    <a:pt x="732" y="2067"/>
                  </a:cubicBezTo>
                  <a:cubicBezTo>
                    <a:pt x="730" y="2071"/>
                    <a:pt x="733" y="2075"/>
                    <a:pt x="737" y="2077"/>
                  </a:cubicBezTo>
                  <a:cubicBezTo>
                    <a:pt x="744" y="2079"/>
                    <a:pt x="752" y="2081"/>
                    <a:pt x="760" y="2084"/>
                  </a:cubicBezTo>
                  <a:cubicBezTo>
                    <a:pt x="764" y="2085"/>
                    <a:pt x="768" y="2083"/>
                    <a:pt x="770" y="2078"/>
                  </a:cubicBezTo>
                  <a:cubicBezTo>
                    <a:pt x="771" y="2074"/>
                    <a:pt x="769" y="2070"/>
                    <a:pt x="764" y="2068"/>
                  </a:cubicBezTo>
                  <a:close/>
                  <a:moveTo>
                    <a:pt x="883" y="2096"/>
                  </a:moveTo>
                  <a:cubicBezTo>
                    <a:pt x="875" y="2095"/>
                    <a:pt x="867" y="2094"/>
                    <a:pt x="860" y="2092"/>
                  </a:cubicBezTo>
                  <a:cubicBezTo>
                    <a:pt x="855" y="2091"/>
                    <a:pt x="851" y="2094"/>
                    <a:pt x="850" y="2098"/>
                  </a:cubicBezTo>
                  <a:cubicBezTo>
                    <a:pt x="850" y="2103"/>
                    <a:pt x="852" y="2107"/>
                    <a:pt x="857" y="2108"/>
                  </a:cubicBezTo>
                  <a:cubicBezTo>
                    <a:pt x="864" y="2109"/>
                    <a:pt x="872" y="2111"/>
                    <a:pt x="880" y="2112"/>
                  </a:cubicBezTo>
                  <a:cubicBezTo>
                    <a:pt x="885" y="2113"/>
                    <a:pt x="889" y="2110"/>
                    <a:pt x="889" y="2106"/>
                  </a:cubicBezTo>
                  <a:cubicBezTo>
                    <a:pt x="890" y="2101"/>
                    <a:pt x="887" y="2097"/>
                    <a:pt x="883" y="2096"/>
                  </a:cubicBezTo>
                  <a:close/>
                  <a:moveTo>
                    <a:pt x="1004" y="2110"/>
                  </a:moveTo>
                  <a:cubicBezTo>
                    <a:pt x="996" y="2110"/>
                    <a:pt x="988" y="2109"/>
                    <a:pt x="980" y="2109"/>
                  </a:cubicBezTo>
                  <a:cubicBezTo>
                    <a:pt x="976" y="2108"/>
                    <a:pt x="972" y="2112"/>
                    <a:pt x="972" y="2116"/>
                  </a:cubicBezTo>
                  <a:cubicBezTo>
                    <a:pt x="972" y="2120"/>
                    <a:pt x="975" y="2124"/>
                    <a:pt x="979" y="2125"/>
                  </a:cubicBezTo>
                  <a:cubicBezTo>
                    <a:pt x="987" y="2125"/>
                    <a:pt x="995" y="2126"/>
                    <a:pt x="1003" y="2126"/>
                  </a:cubicBezTo>
                  <a:cubicBezTo>
                    <a:pt x="1008" y="2127"/>
                    <a:pt x="1011" y="2123"/>
                    <a:pt x="1012" y="2119"/>
                  </a:cubicBezTo>
                  <a:cubicBezTo>
                    <a:pt x="1012" y="2114"/>
                    <a:pt x="1008" y="2111"/>
                    <a:pt x="1004" y="2110"/>
                  </a:cubicBezTo>
                  <a:close/>
                  <a:moveTo>
                    <a:pt x="1126" y="2110"/>
                  </a:moveTo>
                  <a:cubicBezTo>
                    <a:pt x="1118" y="2111"/>
                    <a:pt x="1110" y="2111"/>
                    <a:pt x="1102" y="2111"/>
                  </a:cubicBezTo>
                  <a:cubicBezTo>
                    <a:pt x="1098" y="2111"/>
                    <a:pt x="1094" y="2115"/>
                    <a:pt x="1095" y="2120"/>
                  </a:cubicBezTo>
                  <a:cubicBezTo>
                    <a:pt x="1095" y="2124"/>
                    <a:pt x="1098" y="2127"/>
                    <a:pt x="1103" y="2127"/>
                  </a:cubicBezTo>
                  <a:cubicBezTo>
                    <a:pt x="1111" y="2127"/>
                    <a:pt x="1119" y="2127"/>
                    <a:pt x="1127" y="2126"/>
                  </a:cubicBezTo>
                  <a:cubicBezTo>
                    <a:pt x="1131" y="2126"/>
                    <a:pt x="1135" y="2122"/>
                    <a:pt x="1134" y="2118"/>
                  </a:cubicBezTo>
                  <a:cubicBezTo>
                    <a:pt x="1134" y="2113"/>
                    <a:pt x="1130" y="2110"/>
                    <a:pt x="1126" y="2110"/>
                  </a:cubicBezTo>
                  <a:close/>
                  <a:moveTo>
                    <a:pt x="1247" y="2096"/>
                  </a:moveTo>
                  <a:cubicBezTo>
                    <a:pt x="1239" y="2098"/>
                    <a:pt x="1231" y="2099"/>
                    <a:pt x="1224" y="2100"/>
                  </a:cubicBezTo>
                  <a:cubicBezTo>
                    <a:pt x="1219" y="2101"/>
                    <a:pt x="1216" y="2105"/>
                    <a:pt x="1217" y="2109"/>
                  </a:cubicBezTo>
                  <a:cubicBezTo>
                    <a:pt x="1218" y="2113"/>
                    <a:pt x="1222" y="2116"/>
                    <a:pt x="1226" y="2116"/>
                  </a:cubicBezTo>
                  <a:cubicBezTo>
                    <a:pt x="1234" y="2115"/>
                    <a:pt x="1242" y="2113"/>
                    <a:pt x="1250" y="2112"/>
                  </a:cubicBezTo>
                  <a:cubicBezTo>
                    <a:pt x="1254" y="2111"/>
                    <a:pt x="1257" y="2107"/>
                    <a:pt x="1256" y="2103"/>
                  </a:cubicBezTo>
                  <a:cubicBezTo>
                    <a:pt x="1255" y="2098"/>
                    <a:pt x="1251" y="2095"/>
                    <a:pt x="1247" y="2096"/>
                  </a:cubicBezTo>
                  <a:close/>
                  <a:moveTo>
                    <a:pt x="1366" y="2068"/>
                  </a:moveTo>
                  <a:cubicBezTo>
                    <a:pt x="1358" y="2070"/>
                    <a:pt x="1350" y="2073"/>
                    <a:pt x="1343" y="2075"/>
                  </a:cubicBezTo>
                  <a:cubicBezTo>
                    <a:pt x="1339" y="2076"/>
                    <a:pt x="1336" y="2080"/>
                    <a:pt x="1337" y="2084"/>
                  </a:cubicBezTo>
                  <a:cubicBezTo>
                    <a:pt x="1338" y="2089"/>
                    <a:pt x="1343" y="2091"/>
                    <a:pt x="1347" y="2090"/>
                  </a:cubicBezTo>
                  <a:cubicBezTo>
                    <a:pt x="1355" y="2088"/>
                    <a:pt x="1363" y="2086"/>
                    <a:pt x="1370" y="2083"/>
                  </a:cubicBezTo>
                  <a:cubicBezTo>
                    <a:pt x="1374" y="2082"/>
                    <a:pt x="1377" y="2078"/>
                    <a:pt x="1376" y="2073"/>
                  </a:cubicBezTo>
                  <a:cubicBezTo>
                    <a:pt x="1374" y="2069"/>
                    <a:pt x="1370" y="2067"/>
                    <a:pt x="1366" y="2068"/>
                  </a:cubicBezTo>
                  <a:close/>
                  <a:moveTo>
                    <a:pt x="1480" y="2026"/>
                  </a:moveTo>
                  <a:cubicBezTo>
                    <a:pt x="1473" y="2030"/>
                    <a:pt x="1466" y="2033"/>
                    <a:pt x="1458" y="2035"/>
                  </a:cubicBezTo>
                  <a:cubicBezTo>
                    <a:pt x="1454" y="2037"/>
                    <a:pt x="1452" y="2042"/>
                    <a:pt x="1454" y="2046"/>
                  </a:cubicBezTo>
                  <a:cubicBezTo>
                    <a:pt x="1456" y="2050"/>
                    <a:pt x="1460" y="2052"/>
                    <a:pt x="1464" y="2050"/>
                  </a:cubicBezTo>
                  <a:cubicBezTo>
                    <a:pt x="1472" y="2047"/>
                    <a:pt x="1479" y="2044"/>
                    <a:pt x="1486" y="2041"/>
                  </a:cubicBezTo>
                  <a:cubicBezTo>
                    <a:pt x="1490" y="2039"/>
                    <a:pt x="1492" y="2035"/>
                    <a:pt x="1490" y="2031"/>
                  </a:cubicBezTo>
                  <a:cubicBezTo>
                    <a:pt x="1489" y="2027"/>
                    <a:pt x="1484" y="2025"/>
                    <a:pt x="1480" y="2026"/>
                  </a:cubicBezTo>
                  <a:close/>
                  <a:moveTo>
                    <a:pt x="1589" y="1972"/>
                  </a:moveTo>
                  <a:cubicBezTo>
                    <a:pt x="1582" y="1976"/>
                    <a:pt x="1575" y="1979"/>
                    <a:pt x="1568" y="1983"/>
                  </a:cubicBezTo>
                  <a:cubicBezTo>
                    <a:pt x="1564" y="1985"/>
                    <a:pt x="1563" y="1990"/>
                    <a:pt x="1565" y="1994"/>
                  </a:cubicBezTo>
                  <a:cubicBezTo>
                    <a:pt x="1567" y="1998"/>
                    <a:pt x="1572" y="1999"/>
                    <a:pt x="1576" y="1997"/>
                  </a:cubicBezTo>
                  <a:cubicBezTo>
                    <a:pt x="1583" y="1993"/>
                    <a:pt x="1590" y="1989"/>
                    <a:pt x="1597" y="1985"/>
                  </a:cubicBezTo>
                  <a:cubicBezTo>
                    <a:pt x="1601" y="1983"/>
                    <a:pt x="1602" y="1978"/>
                    <a:pt x="1600" y="1975"/>
                  </a:cubicBezTo>
                  <a:cubicBezTo>
                    <a:pt x="1597" y="1971"/>
                    <a:pt x="1593" y="1969"/>
                    <a:pt x="1589" y="1972"/>
                  </a:cubicBezTo>
                  <a:close/>
                  <a:moveTo>
                    <a:pt x="1691" y="1905"/>
                  </a:moveTo>
                  <a:cubicBezTo>
                    <a:pt x="1684" y="1909"/>
                    <a:pt x="1678" y="1914"/>
                    <a:pt x="1671" y="1918"/>
                  </a:cubicBezTo>
                  <a:cubicBezTo>
                    <a:pt x="1668" y="1921"/>
                    <a:pt x="1667" y="1926"/>
                    <a:pt x="1670" y="1930"/>
                  </a:cubicBezTo>
                  <a:cubicBezTo>
                    <a:pt x="1672" y="1933"/>
                    <a:pt x="1677" y="1934"/>
                    <a:pt x="1681" y="1931"/>
                  </a:cubicBezTo>
                  <a:cubicBezTo>
                    <a:pt x="1687" y="1927"/>
                    <a:pt x="1694" y="1922"/>
                    <a:pt x="1700" y="1917"/>
                  </a:cubicBezTo>
                  <a:cubicBezTo>
                    <a:pt x="1704" y="1915"/>
                    <a:pt x="1704" y="1910"/>
                    <a:pt x="1702" y="1906"/>
                  </a:cubicBezTo>
                  <a:cubicBezTo>
                    <a:pt x="1699" y="1903"/>
                    <a:pt x="1694" y="1902"/>
                    <a:pt x="1691" y="1905"/>
                  </a:cubicBezTo>
                  <a:close/>
                  <a:moveTo>
                    <a:pt x="1784" y="1826"/>
                  </a:moveTo>
                  <a:cubicBezTo>
                    <a:pt x="1778" y="1832"/>
                    <a:pt x="1772" y="1837"/>
                    <a:pt x="1766" y="1842"/>
                  </a:cubicBezTo>
                  <a:cubicBezTo>
                    <a:pt x="1763" y="1845"/>
                    <a:pt x="1763" y="1850"/>
                    <a:pt x="1766" y="1853"/>
                  </a:cubicBezTo>
                  <a:cubicBezTo>
                    <a:pt x="1769" y="1857"/>
                    <a:pt x="1774" y="1857"/>
                    <a:pt x="1777" y="1854"/>
                  </a:cubicBezTo>
                  <a:cubicBezTo>
                    <a:pt x="1783" y="1849"/>
                    <a:pt x="1789" y="1843"/>
                    <a:pt x="1795" y="1838"/>
                  </a:cubicBezTo>
                  <a:cubicBezTo>
                    <a:pt x="1798" y="1835"/>
                    <a:pt x="1798" y="1830"/>
                    <a:pt x="1795" y="1826"/>
                  </a:cubicBezTo>
                  <a:cubicBezTo>
                    <a:pt x="1792" y="1823"/>
                    <a:pt x="1787" y="1823"/>
                    <a:pt x="1784" y="1826"/>
                  </a:cubicBezTo>
                  <a:close/>
                  <a:moveTo>
                    <a:pt x="1867" y="1737"/>
                  </a:moveTo>
                  <a:cubicBezTo>
                    <a:pt x="1862" y="1744"/>
                    <a:pt x="1857" y="1749"/>
                    <a:pt x="1852" y="1755"/>
                  </a:cubicBezTo>
                  <a:cubicBezTo>
                    <a:pt x="1849" y="1759"/>
                    <a:pt x="1850" y="1764"/>
                    <a:pt x="1853" y="1767"/>
                  </a:cubicBezTo>
                  <a:cubicBezTo>
                    <a:pt x="1856" y="1770"/>
                    <a:pt x="1861" y="1769"/>
                    <a:pt x="1864" y="1766"/>
                  </a:cubicBezTo>
                  <a:cubicBezTo>
                    <a:pt x="1869" y="1760"/>
                    <a:pt x="1875" y="1754"/>
                    <a:pt x="1880" y="1748"/>
                  </a:cubicBezTo>
                  <a:cubicBezTo>
                    <a:pt x="1883" y="1744"/>
                    <a:pt x="1882" y="1739"/>
                    <a:pt x="1879" y="1737"/>
                  </a:cubicBezTo>
                  <a:cubicBezTo>
                    <a:pt x="1875" y="1734"/>
                    <a:pt x="1870" y="1734"/>
                    <a:pt x="1867" y="1737"/>
                  </a:cubicBezTo>
                  <a:close/>
                  <a:moveTo>
                    <a:pt x="1940" y="1640"/>
                  </a:moveTo>
                  <a:cubicBezTo>
                    <a:pt x="1936" y="1646"/>
                    <a:pt x="1932" y="1653"/>
                    <a:pt x="1927" y="1659"/>
                  </a:cubicBezTo>
                  <a:cubicBezTo>
                    <a:pt x="1925" y="1663"/>
                    <a:pt x="1926" y="1668"/>
                    <a:pt x="1929" y="1670"/>
                  </a:cubicBezTo>
                  <a:cubicBezTo>
                    <a:pt x="1933" y="1673"/>
                    <a:pt x="1938" y="1672"/>
                    <a:pt x="1940" y="1668"/>
                  </a:cubicBezTo>
                  <a:cubicBezTo>
                    <a:pt x="1945" y="1662"/>
                    <a:pt x="1949" y="1655"/>
                    <a:pt x="1954" y="1649"/>
                  </a:cubicBezTo>
                  <a:cubicBezTo>
                    <a:pt x="1956" y="1645"/>
                    <a:pt x="1955" y="1640"/>
                    <a:pt x="1951" y="1637"/>
                  </a:cubicBezTo>
                  <a:cubicBezTo>
                    <a:pt x="1948" y="1635"/>
                    <a:pt x="1943" y="1636"/>
                    <a:pt x="1940" y="1640"/>
                  </a:cubicBezTo>
                  <a:close/>
                  <a:moveTo>
                    <a:pt x="2001" y="1534"/>
                  </a:moveTo>
                  <a:cubicBezTo>
                    <a:pt x="1998" y="1541"/>
                    <a:pt x="1994" y="1548"/>
                    <a:pt x="1991" y="1555"/>
                  </a:cubicBezTo>
                  <a:cubicBezTo>
                    <a:pt x="1988" y="1559"/>
                    <a:pt x="1990" y="1564"/>
                    <a:pt x="1994" y="1566"/>
                  </a:cubicBezTo>
                  <a:cubicBezTo>
                    <a:pt x="1998" y="1568"/>
                    <a:pt x="2003" y="1567"/>
                    <a:pt x="2005" y="1563"/>
                  </a:cubicBezTo>
                  <a:cubicBezTo>
                    <a:pt x="2008" y="1556"/>
                    <a:pt x="2012" y="1549"/>
                    <a:pt x="2016" y="1541"/>
                  </a:cubicBezTo>
                  <a:cubicBezTo>
                    <a:pt x="2018" y="1537"/>
                    <a:pt x="2016" y="1533"/>
                    <a:pt x="2012" y="1531"/>
                  </a:cubicBezTo>
                  <a:cubicBezTo>
                    <a:pt x="2008" y="1529"/>
                    <a:pt x="2003" y="1530"/>
                    <a:pt x="2001" y="1534"/>
                  </a:cubicBezTo>
                  <a:close/>
                  <a:moveTo>
                    <a:pt x="2050" y="1422"/>
                  </a:moveTo>
                  <a:cubicBezTo>
                    <a:pt x="2047" y="1430"/>
                    <a:pt x="2044" y="1437"/>
                    <a:pt x="2041" y="1444"/>
                  </a:cubicBezTo>
                  <a:cubicBezTo>
                    <a:pt x="2040" y="1448"/>
                    <a:pt x="2042" y="1453"/>
                    <a:pt x="2046" y="1455"/>
                  </a:cubicBezTo>
                  <a:cubicBezTo>
                    <a:pt x="2050" y="1456"/>
                    <a:pt x="2055" y="1454"/>
                    <a:pt x="2056" y="1450"/>
                  </a:cubicBezTo>
                  <a:cubicBezTo>
                    <a:pt x="2059" y="1443"/>
                    <a:pt x="2062" y="1435"/>
                    <a:pt x="2065" y="1428"/>
                  </a:cubicBezTo>
                  <a:cubicBezTo>
                    <a:pt x="2066" y="1424"/>
                    <a:pt x="2064" y="1419"/>
                    <a:pt x="2060" y="1417"/>
                  </a:cubicBezTo>
                  <a:cubicBezTo>
                    <a:pt x="2056" y="1416"/>
                    <a:pt x="2051" y="1418"/>
                    <a:pt x="2050" y="1422"/>
                  </a:cubicBezTo>
                  <a:close/>
                  <a:moveTo>
                    <a:pt x="2085" y="1305"/>
                  </a:moveTo>
                  <a:cubicBezTo>
                    <a:pt x="2083" y="1313"/>
                    <a:pt x="2081" y="1321"/>
                    <a:pt x="2079" y="1328"/>
                  </a:cubicBezTo>
                  <a:cubicBezTo>
                    <a:pt x="2078" y="1333"/>
                    <a:pt x="2080" y="1337"/>
                    <a:pt x="2085" y="1338"/>
                  </a:cubicBezTo>
                  <a:cubicBezTo>
                    <a:pt x="2089" y="1339"/>
                    <a:pt x="2093" y="1337"/>
                    <a:pt x="2094" y="1332"/>
                  </a:cubicBezTo>
                  <a:cubicBezTo>
                    <a:pt x="2096" y="1325"/>
                    <a:pt x="2098" y="1317"/>
                    <a:pt x="2100" y="1309"/>
                  </a:cubicBezTo>
                  <a:cubicBezTo>
                    <a:pt x="2101" y="1305"/>
                    <a:pt x="2099" y="1301"/>
                    <a:pt x="2094" y="1299"/>
                  </a:cubicBezTo>
                  <a:cubicBezTo>
                    <a:pt x="2090" y="1298"/>
                    <a:pt x="2086" y="1301"/>
                    <a:pt x="2085" y="1305"/>
                  </a:cubicBezTo>
                  <a:close/>
                  <a:moveTo>
                    <a:pt x="2106" y="1185"/>
                  </a:moveTo>
                  <a:cubicBezTo>
                    <a:pt x="2105" y="1193"/>
                    <a:pt x="2104" y="1201"/>
                    <a:pt x="2103" y="1209"/>
                  </a:cubicBezTo>
                  <a:cubicBezTo>
                    <a:pt x="2102" y="1213"/>
                    <a:pt x="2105" y="1217"/>
                    <a:pt x="2110" y="1218"/>
                  </a:cubicBezTo>
                  <a:cubicBezTo>
                    <a:pt x="2114" y="1218"/>
                    <a:pt x="2118" y="1215"/>
                    <a:pt x="2119" y="1211"/>
                  </a:cubicBezTo>
                  <a:cubicBezTo>
                    <a:pt x="2120" y="1203"/>
                    <a:pt x="2121" y="1195"/>
                    <a:pt x="2122" y="1187"/>
                  </a:cubicBezTo>
                  <a:cubicBezTo>
                    <a:pt x="2122" y="1183"/>
                    <a:pt x="2119" y="1179"/>
                    <a:pt x="2115" y="1178"/>
                  </a:cubicBezTo>
                  <a:cubicBezTo>
                    <a:pt x="2110" y="1178"/>
                    <a:pt x="2106" y="1181"/>
                    <a:pt x="2106" y="118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ś1ïḓè">
              <a:extLst>
                <a:ext uri="{FF2B5EF4-FFF2-40B4-BE49-F238E27FC236}">
                  <a16:creationId xmlns:a16="http://schemas.microsoft.com/office/drawing/2014/main" xmlns="" id="{AD03BD4A-6DB7-4A05-9BF6-F6ECCFF4EAAF}"/>
                </a:ext>
              </a:extLst>
            </p:cNvPr>
            <p:cNvSpPr/>
            <p:nvPr/>
          </p:nvSpPr>
          <p:spPr bwMode="auto">
            <a:xfrm>
              <a:off x="4285966" y="3735727"/>
              <a:ext cx="3644122" cy="3122273"/>
            </a:xfrm>
            <a:custGeom>
              <a:avLst/>
              <a:gdLst>
                <a:gd name="connsiteX0" fmla="*/ 1822061 w 3644122"/>
                <a:gd name="connsiteY0" fmla="*/ 0 h 3122273"/>
                <a:gd name="connsiteX1" fmla="*/ 3644122 w 3644122"/>
                <a:gd name="connsiteY1" fmla="*/ 1822061 h 3122273"/>
                <a:gd name="connsiteX2" fmla="*/ 3110453 w 3644122"/>
                <a:gd name="connsiteY2" fmla="*/ 3110453 h 3122273"/>
                <a:gd name="connsiteX3" fmla="*/ 3097448 w 3644122"/>
                <a:gd name="connsiteY3" fmla="*/ 3122273 h 3122273"/>
                <a:gd name="connsiteX4" fmla="*/ 546675 w 3644122"/>
                <a:gd name="connsiteY4" fmla="*/ 3122273 h 3122273"/>
                <a:gd name="connsiteX5" fmla="*/ 533669 w 3644122"/>
                <a:gd name="connsiteY5" fmla="*/ 3110453 h 3122273"/>
                <a:gd name="connsiteX6" fmla="*/ 0 w 3644122"/>
                <a:gd name="connsiteY6" fmla="*/ 1822061 h 3122273"/>
                <a:gd name="connsiteX7" fmla="*/ 1822061 w 3644122"/>
                <a:gd name="connsiteY7" fmla="*/ 0 h 312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44122" h="3122273">
                  <a:moveTo>
                    <a:pt x="1822061" y="0"/>
                  </a:moveTo>
                  <a:cubicBezTo>
                    <a:pt x="2828358" y="0"/>
                    <a:pt x="3644122" y="815764"/>
                    <a:pt x="3644122" y="1822061"/>
                  </a:cubicBezTo>
                  <a:cubicBezTo>
                    <a:pt x="3644122" y="2325210"/>
                    <a:pt x="3440181" y="2780725"/>
                    <a:pt x="3110453" y="3110453"/>
                  </a:cubicBezTo>
                  <a:lnTo>
                    <a:pt x="3097448" y="3122273"/>
                  </a:lnTo>
                  <a:lnTo>
                    <a:pt x="546675" y="3122273"/>
                  </a:lnTo>
                  <a:lnTo>
                    <a:pt x="533669" y="3110453"/>
                  </a:lnTo>
                  <a:cubicBezTo>
                    <a:pt x="203941" y="2780725"/>
                    <a:pt x="0" y="2325210"/>
                    <a:pt x="0" y="1822061"/>
                  </a:cubicBezTo>
                  <a:cubicBezTo>
                    <a:pt x="0" y="815764"/>
                    <a:pt x="815764" y="0"/>
                    <a:pt x="1822061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šľïdè">
              <a:extLst>
                <a:ext uri="{FF2B5EF4-FFF2-40B4-BE49-F238E27FC236}">
                  <a16:creationId xmlns:a16="http://schemas.microsoft.com/office/drawing/2014/main" xmlns="" id="{740A32CE-81A7-4434-AD44-014D2EFF1CB5}"/>
                </a:ext>
              </a:extLst>
            </p:cNvPr>
            <p:cNvSpPr/>
            <p:nvPr/>
          </p:nvSpPr>
          <p:spPr bwMode="auto">
            <a:xfrm>
              <a:off x="4355413" y="6799420"/>
              <a:ext cx="3512538" cy="95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1" name="išḻiḓe">
              <a:extLst>
                <a:ext uri="{FF2B5EF4-FFF2-40B4-BE49-F238E27FC236}">
                  <a16:creationId xmlns:a16="http://schemas.microsoft.com/office/drawing/2014/main" xmlns="" id="{7322500D-6CBD-4721-A4C2-A6446D4DE175}"/>
                </a:ext>
              </a:extLst>
            </p:cNvPr>
            <p:cNvGrpSpPr/>
            <p:nvPr/>
          </p:nvGrpSpPr>
          <p:grpSpPr>
            <a:xfrm>
              <a:off x="5210703" y="4161179"/>
              <a:ext cx="2207672" cy="2638241"/>
              <a:chOff x="5210703" y="4161179"/>
              <a:chExt cx="2207672" cy="2638241"/>
            </a:xfrm>
          </p:grpSpPr>
          <p:sp>
            <p:nvSpPr>
              <p:cNvPr id="47" name="iṥļíḋé">
                <a:extLst>
                  <a:ext uri="{FF2B5EF4-FFF2-40B4-BE49-F238E27FC236}">
                    <a16:creationId xmlns:a16="http://schemas.microsoft.com/office/drawing/2014/main" xmlns="" id="{08740AEA-793C-4864-AFFF-189F9B3539B8}"/>
                  </a:ext>
                </a:extLst>
              </p:cNvPr>
              <p:cNvSpPr/>
              <p:nvPr/>
            </p:nvSpPr>
            <p:spPr bwMode="auto">
              <a:xfrm>
                <a:off x="5316701" y="6028197"/>
                <a:ext cx="1589963" cy="610400"/>
              </a:xfrm>
              <a:custGeom>
                <a:avLst/>
                <a:gdLst>
                  <a:gd name="T0" fmla="*/ 2028 w 2175"/>
                  <a:gd name="T1" fmla="*/ 835 h 835"/>
                  <a:gd name="T2" fmla="*/ 141 w 2175"/>
                  <a:gd name="T3" fmla="*/ 835 h 835"/>
                  <a:gd name="T4" fmla="*/ 0 w 2175"/>
                  <a:gd name="T5" fmla="*/ 0 h 835"/>
                  <a:gd name="T6" fmla="*/ 2175 w 2175"/>
                  <a:gd name="T7" fmla="*/ 0 h 835"/>
                  <a:gd name="T8" fmla="*/ 2028 w 2175"/>
                  <a:gd name="T9" fmla="*/ 835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5" h="835">
                    <a:moveTo>
                      <a:pt x="2028" y="835"/>
                    </a:moveTo>
                    <a:lnTo>
                      <a:pt x="141" y="835"/>
                    </a:lnTo>
                    <a:lnTo>
                      <a:pt x="0" y="0"/>
                    </a:lnTo>
                    <a:lnTo>
                      <a:pt x="2175" y="0"/>
                    </a:lnTo>
                    <a:lnTo>
                      <a:pt x="2028" y="8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í$ḻîḋé">
                <a:extLst>
                  <a:ext uri="{FF2B5EF4-FFF2-40B4-BE49-F238E27FC236}">
                    <a16:creationId xmlns:a16="http://schemas.microsoft.com/office/drawing/2014/main" xmlns="" id="{5918D6EB-6C8A-4254-AAAF-99250F1A76D0}"/>
                  </a:ext>
                </a:extLst>
              </p:cNvPr>
              <p:cNvSpPr/>
              <p:nvPr/>
            </p:nvSpPr>
            <p:spPr bwMode="auto">
              <a:xfrm>
                <a:off x="5316701" y="6028197"/>
                <a:ext cx="1589963" cy="610400"/>
              </a:xfrm>
              <a:custGeom>
                <a:avLst/>
                <a:gdLst>
                  <a:gd name="T0" fmla="*/ 2028 w 2175"/>
                  <a:gd name="T1" fmla="*/ 835 h 835"/>
                  <a:gd name="T2" fmla="*/ 141 w 2175"/>
                  <a:gd name="T3" fmla="*/ 835 h 835"/>
                  <a:gd name="T4" fmla="*/ 0 w 2175"/>
                  <a:gd name="T5" fmla="*/ 0 h 835"/>
                  <a:gd name="T6" fmla="*/ 2175 w 2175"/>
                  <a:gd name="T7" fmla="*/ 0 h 835"/>
                  <a:gd name="T8" fmla="*/ 2028 w 2175"/>
                  <a:gd name="T9" fmla="*/ 835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5" h="835">
                    <a:moveTo>
                      <a:pt x="2028" y="835"/>
                    </a:moveTo>
                    <a:lnTo>
                      <a:pt x="141" y="835"/>
                    </a:lnTo>
                    <a:lnTo>
                      <a:pt x="0" y="0"/>
                    </a:lnTo>
                    <a:lnTo>
                      <a:pt x="2175" y="0"/>
                    </a:lnTo>
                    <a:lnTo>
                      <a:pt x="2028" y="8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iśļîdê">
                <a:extLst>
                  <a:ext uri="{FF2B5EF4-FFF2-40B4-BE49-F238E27FC236}">
                    <a16:creationId xmlns:a16="http://schemas.microsoft.com/office/drawing/2014/main" xmlns="" id="{CBCB2963-6B6F-4FE5-B362-1C1839683B91}"/>
                  </a:ext>
                </a:extLst>
              </p:cNvPr>
              <p:cNvSpPr/>
              <p:nvPr/>
            </p:nvSpPr>
            <p:spPr bwMode="auto">
              <a:xfrm>
                <a:off x="5316701" y="5264284"/>
                <a:ext cx="1589963" cy="763913"/>
              </a:xfrm>
              <a:custGeom>
                <a:avLst/>
                <a:gdLst>
                  <a:gd name="T0" fmla="*/ 874 w 920"/>
                  <a:gd name="T1" fmla="*/ 115 h 442"/>
                  <a:gd name="T2" fmla="*/ 591 w 920"/>
                  <a:gd name="T3" fmla="*/ 0 h 442"/>
                  <a:gd name="T4" fmla="*/ 459 w 920"/>
                  <a:gd name="T5" fmla="*/ 0 h 442"/>
                  <a:gd name="T6" fmla="*/ 328 w 920"/>
                  <a:gd name="T7" fmla="*/ 0 h 442"/>
                  <a:gd name="T8" fmla="*/ 45 w 920"/>
                  <a:gd name="T9" fmla="*/ 115 h 442"/>
                  <a:gd name="T10" fmla="*/ 0 w 920"/>
                  <a:gd name="T11" fmla="*/ 319 h 442"/>
                  <a:gd name="T12" fmla="*/ 0 w 920"/>
                  <a:gd name="T13" fmla="*/ 442 h 442"/>
                  <a:gd name="T14" fmla="*/ 920 w 920"/>
                  <a:gd name="T15" fmla="*/ 442 h 442"/>
                  <a:gd name="T16" fmla="*/ 920 w 920"/>
                  <a:gd name="T17" fmla="*/ 319 h 442"/>
                  <a:gd name="T18" fmla="*/ 920 w 920"/>
                  <a:gd name="T19" fmla="*/ 319 h 442"/>
                  <a:gd name="T20" fmla="*/ 874 w 920"/>
                  <a:gd name="T21" fmla="*/ 115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0" h="442">
                    <a:moveTo>
                      <a:pt x="874" y="115"/>
                    </a:moveTo>
                    <a:cubicBezTo>
                      <a:pt x="849" y="99"/>
                      <a:pt x="787" y="68"/>
                      <a:pt x="591" y="0"/>
                    </a:cubicBezTo>
                    <a:cubicBezTo>
                      <a:pt x="459" y="0"/>
                      <a:pt x="459" y="0"/>
                      <a:pt x="459" y="0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131" y="68"/>
                      <a:pt x="70" y="99"/>
                      <a:pt x="45" y="115"/>
                    </a:cubicBezTo>
                    <a:cubicBezTo>
                      <a:pt x="5" y="141"/>
                      <a:pt x="0" y="176"/>
                      <a:pt x="0" y="319"/>
                    </a:cubicBezTo>
                    <a:cubicBezTo>
                      <a:pt x="0" y="442"/>
                      <a:pt x="0" y="442"/>
                      <a:pt x="0" y="442"/>
                    </a:cubicBezTo>
                    <a:cubicBezTo>
                      <a:pt x="920" y="442"/>
                      <a:pt x="920" y="442"/>
                      <a:pt x="920" y="442"/>
                    </a:cubicBezTo>
                    <a:cubicBezTo>
                      <a:pt x="920" y="319"/>
                      <a:pt x="920" y="319"/>
                      <a:pt x="920" y="319"/>
                    </a:cubicBezTo>
                    <a:cubicBezTo>
                      <a:pt x="920" y="319"/>
                      <a:pt x="920" y="319"/>
                      <a:pt x="920" y="319"/>
                    </a:cubicBezTo>
                    <a:cubicBezTo>
                      <a:pt x="920" y="175"/>
                      <a:pt x="915" y="141"/>
                      <a:pt x="874" y="11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ïṣļiḍe">
                <a:extLst>
                  <a:ext uri="{FF2B5EF4-FFF2-40B4-BE49-F238E27FC236}">
                    <a16:creationId xmlns:a16="http://schemas.microsoft.com/office/drawing/2014/main" xmlns="" id="{3BA481FA-CC29-4FD5-A5FB-7E6007EB6629}"/>
                  </a:ext>
                </a:extLst>
              </p:cNvPr>
              <p:cNvSpPr/>
              <p:nvPr/>
            </p:nvSpPr>
            <p:spPr bwMode="auto">
              <a:xfrm>
                <a:off x="5918328" y="4681663"/>
                <a:ext cx="376474" cy="784382"/>
              </a:xfrm>
              <a:custGeom>
                <a:avLst/>
                <a:gdLst>
                  <a:gd name="T0" fmla="*/ 0 w 218"/>
                  <a:gd name="T1" fmla="*/ 135 h 454"/>
                  <a:gd name="T2" fmla="*/ 0 w 218"/>
                  <a:gd name="T3" fmla="*/ 299 h 454"/>
                  <a:gd name="T4" fmla="*/ 0 w 218"/>
                  <a:gd name="T5" fmla="*/ 381 h 454"/>
                  <a:gd name="T6" fmla="*/ 218 w 218"/>
                  <a:gd name="T7" fmla="*/ 381 h 454"/>
                  <a:gd name="T8" fmla="*/ 218 w 218"/>
                  <a:gd name="T9" fmla="*/ 299 h 454"/>
                  <a:gd name="T10" fmla="*/ 218 w 218"/>
                  <a:gd name="T11" fmla="*/ 135 h 454"/>
                  <a:gd name="T12" fmla="*/ 0 w 218"/>
                  <a:gd name="T13" fmla="*/ 135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454">
                    <a:moveTo>
                      <a:pt x="0" y="135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63" y="451"/>
                      <a:pt x="161" y="454"/>
                      <a:pt x="218" y="381"/>
                    </a:cubicBezTo>
                    <a:cubicBezTo>
                      <a:pt x="218" y="299"/>
                      <a:pt x="218" y="299"/>
                      <a:pt x="218" y="299"/>
                    </a:cubicBezTo>
                    <a:cubicBezTo>
                      <a:pt x="218" y="135"/>
                      <a:pt x="218" y="135"/>
                      <a:pt x="218" y="135"/>
                    </a:cubicBezTo>
                    <a:cubicBezTo>
                      <a:pt x="218" y="0"/>
                      <a:pt x="0" y="0"/>
                      <a:pt x="0" y="135"/>
                    </a:cubicBezTo>
                  </a:path>
                </a:pathLst>
              </a:custGeom>
              <a:solidFill>
                <a:srgbClr val="EAB9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îşlïḋé">
                <a:extLst>
                  <a:ext uri="{FF2B5EF4-FFF2-40B4-BE49-F238E27FC236}">
                    <a16:creationId xmlns:a16="http://schemas.microsoft.com/office/drawing/2014/main" xmlns="" id="{2D8E0860-CC51-46F5-96B0-B34B5240235D}"/>
                  </a:ext>
                </a:extLst>
              </p:cNvPr>
              <p:cNvSpPr/>
              <p:nvPr/>
            </p:nvSpPr>
            <p:spPr bwMode="auto">
              <a:xfrm>
                <a:off x="5918328" y="5165597"/>
                <a:ext cx="376474" cy="126466"/>
              </a:xfrm>
              <a:custGeom>
                <a:avLst/>
                <a:gdLst>
                  <a:gd name="T0" fmla="*/ 218 w 218"/>
                  <a:gd name="T1" fmla="*/ 0 h 73"/>
                  <a:gd name="T2" fmla="*/ 0 w 218"/>
                  <a:gd name="T3" fmla="*/ 0 h 73"/>
                  <a:gd name="T4" fmla="*/ 0 w 218"/>
                  <a:gd name="T5" fmla="*/ 6 h 73"/>
                  <a:gd name="T6" fmla="*/ 98 w 218"/>
                  <a:gd name="T7" fmla="*/ 73 h 73"/>
                  <a:gd name="T8" fmla="*/ 126 w 218"/>
                  <a:gd name="T9" fmla="*/ 73 h 73"/>
                  <a:gd name="T10" fmla="*/ 213 w 218"/>
                  <a:gd name="T11" fmla="*/ 17 h 73"/>
                  <a:gd name="T12" fmla="*/ 218 w 218"/>
                  <a:gd name="T13" fmla="*/ 11 h 73"/>
                  <a:gd name="T14" fmla="*/ 218 w 218"/>
                  <a:gd name="T15" fmla="*/ 11 h 73"/>
                  <a:gd name="T16" fmla="*/ 218 w 218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73">
                    <a:moveTo>
                      <a:pt x="2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49" y="63"/>
                      <a:pt x="98" y="73"/>
                    </a:cubicBezTo>
                    <a:cubicBezTo>
                      <a:pt x="126" y="73"/>
                      <a:pt x="126" y="73"/>
                      <a:pt x="126" y="73"/>
                    </a:cubicBezTo>
                    <a:cubicBezTo>
                      <a:pt x="164" y="65"/>
                      <a:pt x="200" y="30"/>
                      <a:pt x="213" y="17"/>
                    </a:cubicBezTo>
                    <a:cubicBezTo>
                      <a:pt x="218" y="11"/>
                      <a:pt x="218" y="11"/>
                      <a:pt x="218" y="11"/>
                    </a:cubicBezTo>
                    <a:cubicBezTo>
                      <a:pt x="218" y="11"/>
                      <a:pt x="218" y="11"/>
                      <a:pt x="218" y="11"/>
                    </a:cubicBezTo>
                    <a:cubicBezTo>
                      <a:pt x="218" y="0"/>
                      <a:pt x="218" y="0"/>
                      <a:pt x="218" y="0"/>
                    </a:cubicBezTo>
                  </a:path>
                </a:pathLst>
              </a:custGeom>
              <a:solidFill>
                <a:srgbClr val="D7A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ïśḻîḍè">
                <a:extLst>
                  <a:ext uri="{FF2B5EF4-FFF2-40B4-BE49-F238E27FC236}">
                    <a16:creationId xmlns:a16="http://schemas.microsoft.com/office/drawing/2014/main" xmlns="" id="{6DF05EB7-2BBF-4724-A2EE-7D8E1F80A34D}"/>
                  </a:ext>
                </a:extLst>
              </p:cNvPr>
              <p:cNvSpPr/>
              <p:nvPr/>
            </p:nvSpPr>
            <p:spPr bwMode="auto">
              <a:xfrm>
                <a:off x="5566709" y="4247439"/>
                <a:ext cx="1087754" cy="1004417"/>
              </a:xfrm>
              <a:custGeom>
                <a:avLst/>
                <a:gdLst>
                  <a:gd name="T0" fmla="*/ 314 w 629"/>
                  <a:gd name="T1" fmla="*/ 0 h 581"/>
                  <a:gd name="T2" fmla="*/ 141 w 629"/>
                  <a:gd name="T3" fmla="*/ 464 h 581"/>
                  <a:gd name="T4" fmla="*/ 314 w 629"/>
                  <a:gd name="T5" fmla="*/ 581 h 581"/>
                  <a:gd name="T6" fmla="*/ 488 w 629"/>
                  <a:gd name="T7" fmla="*/ 464 h 581"/>
                  <a:gd name="T8" fmla="*/ 314 w 629"/>
                  <a:gd name="T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9" h="581">
                    <a:moveTo>
                      <a:pt x="314" y="0"/>
                    </a:moveTo>
                    <a:cubicBezTo>
                      <a:pt x="0" y="0"/>
                      <a:pt x="120" y="431"/>
                      <a:pt x="141" y="464"/>
                    </a:cubicBezTo>
                    <a:cubicBezTo>
                      <a:pt x="163" y="501"/>
                      <a:pt x="263" y="581"/>
                      <a:pt x="314" y="581"/>
                    </a:cubicBezTo>
                    <a:cubicBezTo>
                      <a:pt x="365" y="581"/>
                      <a:pt x="465" y="501"/>
                      <a:pt x="488" y="464"/>
                    </a:cubicBezTo>
                    <a:cubicBezTo>
                      <a:pt x="508" y="431"/>
                      <a:pt x="629" y="0"/>
                      <a:pt x="314" y="0"/>
                    </a:cubicBezTo>
                  </a:path>
                </a:pathLst>
              </a:custGeom>
              <a:solidFill>
                <a:srgbClr val="EAB9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iṣľïdè">
                <a:extLst>
                  <a:ext uri="{FF2B5EF4-FFF2-40B4-BE49-F238E27FC236}">
                    <a16:creationId xmlns:a16="http://schemas.microsoft.com/office/drawing/2014/main" xmlns="" id="{71580137-A987-4915-8756-E82A8553367B}"/>
                  </a:ext>
                </a:extLst>
              </p:cNvPr>
              <p:cNvSpPr/>
              <p:nvPr/>
            </p:nvSpPr>
            <p:spPr bwMode="auto">
              <a:xfrm>
                <a:off x="5847419" y="5422914"/>
                <a:ext cx="494167" cy="605283"/>
              </a:xfrm>
              <a:custGeom>
                <a:avLst/>
                <a:gdLst>
                  <a:gd name="T0" fmla="*/ 152 w 286"/>
                  <a:gd name="T1" fmla="*/ 0 h 350"/>
                  <a:gd name="T2" fmla="*/ 0 w 286"/>
                  <a:gd name="T3" fmla="*/ 44 h 350"/>
                  <a:gd name="T4" fmla="*/ 58 w 286"/>
                  <a:gd name="T5" fmla="*/ 350 h 350"/>
                  <a:gd name="T6" fmla="*/ 263 w 286"/>
                  <a:gd name="T7" fmla="*/ 350 h 350"/>
                  <a:gd name="T8" fmla="*/ 286 w 286"/>
                  <a:gd name="T9" fmla="*/ 45 h 350"/>
                  <a:gd name="T10" fmla="*/ 152 w 286"/>
                  <a:gd name="T11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6" h="350">
                    <a:moveTo>
                      <a:pt x="152" y="0"/>
                    </a:moveTo>
                    <a:cubicBezTo>
                      <a:pt x="152" y="0"/>
                      <a:pt x="0" y="35"/>
                      <a:pt x="0" y="44"/>
                    </a:cubicBezTo>
                    <a:cubicBezTo>
                      <a:pt x="0" y="53"/>
                      <a:pt x="58" y="350"/>
                      <a:pt x="58" y="350"/>
                    </a:cubicBezTo>
                    <a:cubicBezTo>
                      <a:pt x="263" y="350"/>
                      <a:pt x="263" y="350"/>
                      <a:pt x="263" y="350"/>
                    </a:cubicBezTo>
                    <a:cubicBezTo>
                      <a:pt x="286" y="45"/>
                      <a:pt x="286" y="45"/>
                      <a:pt x="286" y="45"/>
                    </a:cubicBezTo>
                    <a:cubicBezTo>
                      <a:pt x="152" y="0"/>
                      <a:pt x="152" y="0"/>
                      <a:pt x="15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îṩḻíḓè">
                <a:extLst>
                  <a:ext uri="{FF2B5EF4-FFF2-40B4-BE49-F238E27FC236}">
                    <a16:creationId xmlns:a16="http://schemas.microsoft.com/office/drawing/2014/main" xmlns="" id="{0756323C-865C-409C-8469-25359FA4BE49}"/>
                  </a:ext>
                </a:extLst>
              </p:cNvPr>
              <p:cNvSpPr/>
              <p:nvPr/>
            </p:nvSpPr>
            <p:spPr bwMode="auto">
              <a:xfrm>
                <a:off x="6026519" y="5421453"/>
                <a:ext cx="160824" cy="157168"/>
              </a:xfrm>
              <a:custGeom>
                <a:avLst/>
                <a:gdLst>
                  <a:gd name="T0" fmla="*/ 0 w 220"/>
                  <a:gd name="T1" fmla="*/ 121 h 215"/>
                  <a:gd name="T2" fmla="*/ 64 w 220"/>
                  <a:gd name="T3" fmla="*/ 215 h 215"/>
                  <a:gd name="T4" fmla="*/ 159 w 220"/>
                  <a:gd name="T5" fmla="*/ 215 h 215"/>
                  <a:gd name="T6" fmla="*/ 220 w 220"/>
                  <a:gd name="T7" fmla="*/ 121 h 215"/>
                  <a:gd name="T8" fmla="*/ 114 w 220"/>
                  <a:gd name="T9" fmla="*/ 0 h 215"/>
                  <a:gd name="T10" fmla="*/ 0 w 220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15">
                    <a:moveTo>
                      <a:pt x="0" y="121"/>
                    </a:moveTo>
                    <a:lnTo>
                      <a:pt x="64" y="215"/>
                    </a:lnTo>
                    <a:lnTo>
                      <a:pt x="159" y="215"/>
                    </a:lnTo>
                    <a:lnTo>
                      <a:pt x="220" y="121"/>
                    </a:lnTo>
                    <a:lnTo>
                      <a:pt x="114" y="0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ïšḻîḋé">
                <a:extLst>
                  <a:ext uri="{FF2B5EF4-FFF2-40B4-BE49-F238E27FC236}">
                    <a16:creationId xmlns:a16="http://schemas.microsoft.com/office/drawing/2014/main" xmlns="" id="{22C4895C-8B0D-456D-B8B3-FCD9A00B88B1}"/>
                  </a:ext>
                </a:extLst>
              </p:cNvPr>
              <p:cNvSpPr/>
              <p:nvPr/>
            </p:nvSpPr>
            <p:spPr bwMode="auto">
              <a:xfrm>
                <a:off x="6026519" y="5421453"/>
                <a:ext cx="160824" cy="157168"/>
              </a:xfrm>
              <a:custGeom>
                <a:avLst/>
                <a:gdLst>
                  <a:gd name="T0" fmla="*/ 0 w 220"/>
                  <a:gd name="T1" fmla="*/ 121 h 215"/>
                  <a:gd name="T2" fmla="*/ 64 w 220"/>
                  <a:gd name="T3" fmla="*/ 215 h 215"/>
                  <a:gd name="T4" fmla="*/ 159 w 220"/>
                  <a:gd name="T5" fmla="*/ 215 h 215"/>
                  <a:gd name="T6" fmla="*/ 220 w 220"/>
                  <a:gd name="T7" fmla="*/ 121 h 215"/>
                  <a:gd name="T8" fmla="*/ 114 w 220"/>
                  <a:gd name="T9" fmla="*/ 0 h 215"/>
                  <a:gd name="T10" fmla="*/ 0 w 220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15">
                    <a:moveTo>
                      <a:pt x="0" y="121"/>
                    </a:moveTo>
                    <a:lnTo>
                      <a:pt x="64" y="215"/>
                    </a:lnTo>
                    <a:lnTo>
                      <a:pt x="159" y="215"/>
                    </a:lnTo>
                    <a:lnTo>
                      <a:pt x="220" y="121"/>
                    </a:lnTo>
                    <a:lnTo>
                      <a:pt x="114" y="0"/>
                    </a:lnTo>
                    <a:lnTo>
                      <a:pt x="0" y="1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ïš1íḓè">
                <a:extLst>
                  <a:ext uri="{FF2B5EF4-FFF2-40B4-BE49-F238E27FC236}">
                    <a16:creationId xmlns:a16="http://schemas.microsoft.com/office/drawing/2014/main" xmlns="" id="{503ED06B-215A-461C-86DD-9FA20B2C8108}"/>
                  </a:ext>
                </a:extLst>
              </p:cNvPr>
              <p:cNvSpPr/>
              <p:nvPr/>
            </p:nvSpPr>
            <p:spPr bwMode="auto">
              <a:xfrm>
                <a:off x="6007512" y="5578621"/>
                <a:ext cx="201030" cy="449576"/>
              </a:xfrm>
              <a:custGeom>
                <a:avLst/>
                <a:gdLst>
                  <a:gd name="T0" fmla="*/ 90 w 275"/>
                  <a:gd name="T1" fmla="*/ 0 h 615"/>
                  <a:gd name="T2" fmla="*/ 0 w 275"/>
                  <a:gd name="T3" fmla="*/ 615 h 615"/>
                  <a:gd name="T4" fmla="*/ 275 w 275"/>
                  <a:gd name="T5" fmla="*/ 615 h 615"/>
                  <a:gd name="T6" fmla="*/ 185 w 275"/>
                  <a:gd name="T7" fmla="*/ 0 h 615"/>
                  <a:gd name="T8" fmla="*/ 90 w 275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615">
                    <a:moveTo>
                      <a:pt x="90" y="0"/>
                    </a:moveTo>
                    <a:lnTo>
                      <a:pt x="0" y="615"/>
                    </a:lnTo>
                    <a:lnTo>
                      <a:pt x="275" y="615"/>
                    </a:lnTo>
                    <a:lnTo>
                      <a:pt x="185" y="0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28A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íṣ1iḓe">
                <a:extLst>
                  <a:ext uri="{FF2B5EF4-FFF2-40B4-BE49-F238E27FC236}">
                    <a16:creationId xmlns:a16="http://schemas.microsoft.com/office/drawing/2014/main" xmlns="" id="{D3925952-4CB4-4471-B596-EEE88ED55F23}"/>
                  </a:ext>
                </a:extLst>
              </p:cNvPr>
              <p:cNvSpPr/>
              <p:nvPr/>
            </p:nvSpPr>
            <p:spPr bwMode="auto">
              <a:xfrm>
                <a:off x="6007512" y="5578621"/>
                <a:ext cx="201030" cy="449576"/>
              </a:xfrm>
              <a:custGeom>
                <a:avLst/>
                <a:gdLst>
                  <a:gd name="T0" fmla="*/ 90 w 275"/>
                  <a:gd name="T1" fmla="*/ 0 h 615"/>
                  <a:gd name="T2" fmla="*/ 0 w 275"/>
                  <a:gd name="T3" fmla="*/ 615 h 615"/>
                  <a:gd name="T4" fmla="*/ 275 w 275"/>
                  <a:gd name="T5" fmla="*/ 615 h 615"/>
                  <a:gd name="T6" fmla="*/ 185 w 275"/>
                  <a:gd name="T7" fmla="*/ 0 h 615"/>
                  <a:gd name="T8" fmla="*/ 90 w 275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615">
                    <a:moveTo>
                      <a:pt x="90" y="0"/>
                    </a:moveTo>
                    <a:lnTo>
                      <a:pt x="0" y="615"/>
                    </a:lnTo>
                    <a:lnTo>
                      <a:pt x="275" y="615"/>
                    </a:lnTo>
                    <a:lnTo>
                      <a:pt x="185" y="0"/>
                    </a:lnTo>
                    <a:lnTo>
                      <a:pt x="9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îṣḻíḍè">
                <a:extLst>
                  <a:ext uri="{FF2B5EF4-FFF2-40B4-BE49-F238E27FC236}">
                    <a16:creationId xmlns:a16="http://schemas.microsoft.com/office/drawing/2014/main" xmlns="" id="{FB79E2AD-8765-46AB-8BBE-9BD1F27BA7E4}"/>
                  </a:ext>
                </a:extLst>
              </p:cNvPr>
              <p:cNvSpPr/>
              <p:nvPr/>
            </p:nvSpPr>
            <p:spPr bwMode="auto">
              <a:xfrm>
                <a:off x="5904439" y="5188258"/>
                <a:ext cx="205416" cy="395480"/>
              </a:xfrm>
              <a:custGeom>
                <a:avLst/>
                <a:gdLst>
                  <a:gd name="T0" fmla="*/ 23 w 281"/>
                  <a:gd name="T1" fmla="*/ 0 h 541"/>
                  <a:gd name="T2" fmla="*/ 0 w 281"/>
                  <a:gd name="T3" fmla="*/ 87 h 541"/>
                  <a:gd name="T4" fmla="*/ 63 w 281"/>
                  <a:gd name="T5" fmla="*/ 541 h 541"/>
                  <a:gd name="T6" fmla="*/ 281 w 281"/>
                  <a:gd name="T7" fmla="*/ 321 h 541"/>
                  <a:gd name="T8" fmla="*/ 23 w 281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541">
                    <a:moveTo>
                      <a:pt x="23" y="0"/>
                    </a:moveTo>
                    <a:lnTo>
                      <a:pt x="0" y="87"/>
                    </a:lnTo>
                    <a:lnTo>
                      <a:pt x="63" y="541"/>
                    </a:lnTo>
                    <a:lnTo>
                      <a:pt x="281" y="321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íṧļíḑê">
                <a:extLst>
                  <a:ext uri="{FF2B5EF4-FFF2-40B4-BE49-F238E27FC236}">
                    <a16:creationId xmlns:a16="http://schemas.microsoft.com/office/drawing/2014/main" xmlns="" id="{2CB02905-23E4-4A89-B900-AF78115DBD30}"/>
                  </a:ext>
                </a:extLst>
              </p:cNvPr>
              <p:cNvSpPr/>
              <p:nvPr/>
            </p:nvSpPr>
            <p:spPr bwMode="auto">
              <a:xfrm>
                <a:off x="5904439" y="5188258"/>
                <a:ext cx="205416" cy="395480"/>
              </a:xfrm>
              <a:custGeom>
                <a:avLst/>
                <a:gdLst>
                  <a:gd name="T0" fmla="*/ 23 w 281"/>
                  <a:gd name="T1" fmla="*/ 0 h 541"/>
                  <a:gd name="T2" fmla="*/ 0 w 281"/>
                  <a:gd name="T3" fmla="*/ 87 h 541"/>
                  <a:gd name="T4" fmla="*/ 63 w 281"/>
                  <a:gd name="T5" fmla="*/ 541 h 541"/>
                  <a:gd name="T6" fmla="*/ 281 w 281"/>
                  <a:gd name="T7" fmla="*/ 321 h 541"/>
                  <a:gd name="T8" fmla="*/ 23 w 281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541">
                    <a:moveTo>
                      <a:pt x="23" y="0"/>
                    </a:moveTo>
                    <a:lnTo>
                      <a:pt x="0" y="87"/>
                    </a:lnTo>
                    <a:lnTo>
                      <a:pt x="63" y="541"/>
                    </a:lnTo>
                    <a:lnTo>
                      <a:pt x="281" y="321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iS1ïdè">
                <a:extLst>
                  <a:ext uri="{FF2B5EF4-FFF2-40B4-BE49-F238E27FC236}">
                    <a16:creationId xmlns:a16="http://schemas.microsoft.com/office/drawing/2014/main" xmlns="" id="{D9716C19-CEC4-46EA-954B-5FEBECCE4026}"/>
                  </a:ext>
                </a:extLst>
              </p:cNvPr>
              <p:cNvSpPr/>
              <p:nvPr/>
            </p:nvSpPr>
            <p:spPr bwMode="auto">
              <a:xfrm>
                <a:off x="6109854" y="5188258"/>
                <a:ext cx="198837" cy="399136"/>
              </a:xfrm>
              <a:custGeom>
                <a:avLst/>
                <a:gdLst>
                  <a:gd name="T0" fmla="*/ 253 w 272"/>
                  <a:gd name="T1" fmla="*/ 0 h 546"/>
                  <a:gd name="T2" fmla="*/ 272 w 272"/>
                  <a:gd name="T3" fmla="*/ 85 h 546"/>
                  <a:gd name="T4" fmla="*/ 213 w 272"/>
                  <a:gd name="T5" fmla="*/ 546 h 546"/>
                  <a:gd name="T6" fmla="*/ 0 w 272"/>
                  <a:gd name="T7" fmla="*/ 321 h 546"/>
                  <a:gd name="T8" fmla="*/ 253 w 272"/>
                  <a:gd name="T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546">
                    <a:moveTo>
                      <a:pt x="253" y="0"/>
                    </a:moveTo>
                    <a:lnTo>
                      <a:pt x="272" y="85"/>
                    </a:lnTo>
                    <a:lnTo>
                      <a:pt x="213" y="546"/>
                    </a:lnTo>
                    <a:lnTo>
                      <a:pt x="0" y="321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ï$1íḑè">
                <a:extLst>
                  <a:ext uri="{FF2B5EF4-FFF2-40B4-BE49-F238E27FC236}">
                    <a16:creationId xmlns:a16="http://schemas.microsoft.com/office/drawing/2014/main" xmlns="" id="{9715475E-DDE5-4A61-BEB8-04242AADA8EF}"/>
                  </a:ext>
                </a:extLst>
              </p:cNvPr>
              <p:cNvSpPr/>
              <p:nvPr/>
            </p:nvSpPr>
            <p:spPr bwMode="auto">
              <a:xfrm>
                <a:off x="5918328" y="5184603"/>
                <a:ext cx="187871" cy="235387"/>
              </a:xfrm>
              <a:custGeom>
                <a:avLst/>
                <a:gdLst>
                  <a:gd name="T0" fmla="*/ 2 w 257"/>
                  <a:gd name="T1" fmla="*/ 0 h 322"/>
                  <a:gd name="T2" fmla="*/ 0 w 257"/>
                  <a:gd name="T3" fmla="*/ 0 h 322"/>
                  <a:gd name="T4" fmla="*/ 0 w 257"/>
                  <a:gd name="T5" fmla="*/ 5 h 322"/>
                  <a:gd name="T6" fmla="*/ 2 w 257"/>
                  <a:gd name="T7" fmla="*/ 7 h 322"/>
                  <a:gd name="T8" fmla="*/ 4 w 257"/>
                  <a:gd name="T9" fmla="*/ 5 h 322"/>
                  <a:gd name="T10" fmla="*/ 257 w 257"/>
                  <a:gd name="T11" fmla="*/ 322 h 322"/>
                  <a:gd name="T12" fmla="*/ 257 w 257"/>
                  <a:gd name="T13" fmla="*/ 315 h 322"/>
                  <a:gd name="T14" fmla="*/ 2 w 257"/>
                  <a:gd name="T15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7" h="322">
                    <a:moveTo>
                      <a:pt x="2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257" y="322"/>
                    </a:lnTo>
                    <a:lnTo>
                      <a:pt x="257" y="31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EB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iṧḷiḓè">
                <a:extLst>
                  <a:ext uri="{FF2B5EF4-FFF2-40B4-BE49-F238E27FC236}">
                    <a16:creationId xmlns:a16="http://schemas.microsoft.com/office/drawing/2014/main" xmlns="" id="{A8E180E3-BC32-4A3D-992B-350B9EA33DBF}"/>
                  </a:ext>
                </a:extLst>
              </p:cNvPr>
              <p:cNvSpPr/>
              <p:nvPr/>
            </p:nvSpPr>
            <p:spPr bwMode="auto">
              <a:xfrm>
                <a:off x="5918328" y="5184603"/>
                <a:ext cx="187871" cy="235387"/>
              </a:xfrm>
              <a:custGeom>
                <a:avLst/>
                <a:gdLst>
                  <a:gd name="T0" fmla="*/ 2 w 257"/>
                  <a:gd name="T1" fmla="*/ 0 h 322"/>
                  <a:gd name="T2" fmla="*/ 0 w 257"/>
                  <a:gd name="T3" fmla="*/ 0 h 322"/>
                  <a:gd name="T4" fmla="*/ 0 w 257"/>
                  <a:gd name="T5" fmla="*/ 5 h 322"/>
                  <a:gd name="T6" fmla="*/ 2 w 257"/>
                  <a:gd name="T7" fmla="*/ 7 h 322"/>
                  <a:gd name="T8" fmla="*/ 4 w 257"/>
                  <a:gd name="T9" fmla="*/ 5 h 322"/>
                  <a:gd name="T10" fmla="*/ 257 w 257"/>
                  <a:gd name="T11" fmla="*/ 322 h 322"/>
                  <a:gd name="T12" fmla="*/ 257 w 257"/>
                  <a:gd name="T13" fmla="*/ 315 h 322"/>
                  <a:gd name="T14" fmla="*/ 2 w 257"/>
                  <a:gd name="T15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7" h="322">
                    <a:moveTo>
                      <a:pt x="2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257" y="322"/>
                    </a:lnTo>
                    <a:lnTo>
                      <a:pt x="257" y="315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íṥļïďe">
                <a:extLst>
                  <a:ext uri="{FF2B5EF4-FFF2-40B4-BE49-F238E27FC236}">
                    <a16:creationId xmlns:a16="http://schemas.microsoft.com/office/drawing/2014/main" xmlns="" id="{CD5A9B78-02EB-4CC9-A03E-68A0BD5CBF53}"/>
                  </a:ext>
                </a:extLst>
              </p:cNvPr>
              <p:cNvSpPr/>
              <p:nvPr/>
            </p:nvSpPr>
            <p:spPr bwMode="auto">
              <a:xfrm>
                <a:off x="5919790" y="5188258"/>
                <a:ext cx="186410" cy="233194"/>
              </a:xfrm>
              <a:custGeom>
                <a:avLst/>
                <a:gdLst>
                  <a:gd name="T0" fmla="*/ 2 w 255"/>
                  <a:gd name="T1" fmla="*/ 0 h 319"/>
                  <a:gd name="T2" fmla="*/ 0 w 255"/>
                  <a:gd name="T3" fmla="*/ 2 h 319"/>
                  <a:gd name="T4" fmla="*/ 255 w 255"/>
                  <a:gd name="T5" fmla="*/ 319 h 319"/>
                  <a:gd name="T6" fmla="*/ 255 w 255"/>
                  <a:gd name="T7" fmla="*/ 317 h 319"/>
                  <a:gd name="T8" fmla="*/ 2 w 255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19">
                    <a:moveTo>
                      <a:pt x="2" y="0"/>
                    </a:moveTo>
                    <a:lnTo>
                      <a:pt x="0" y="2"/>
                    </a:lnTo>
                    <a:lnTo>
                      <a:pt x="255" y="319"/>
                    </a:lnTo>
                    <a:lnTo>
                      <a:pt x="255" y="31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îṡľíḋè">
                <a:extLst>
                  <a:ext uri="{FF2B5EF4-FFF2-40B4-BE49-F238E27FC236}">
                    <a16:creationId xmlns:a16="http://schemas.microsoft.com/office/drawing/2014/main" xmlns="" id="{67FC2BAE-8BD2-406E-B0DE-FA36BAB417EB}"/>
                  </a:ext>
                </a:extLst>
              </p:cNvPr>
              <p:cNvSpPr/>
              <p:nvPr/>
            </p:nvSpPr>
            <p:spPr bwMode="auto">
              <a:xfrm>
                <a:off x="5919790" y="5188258"/>
                <a:ext cx="186410" cy="233194"/>
              </a:xfrm>
              <a:custGeom>
                <a:avLst/>
                <a:gdLst>
                  <a:gd name="T0" fmla="*/ 2 w 255"/>
                  <a:gd name="T1" fmla="*/ 0 h 319"/>
                  <a:gd name="T2" fmla="*/ 0 w 255"/>
                  <a:gd name="T3" fmla="*/ 2 h 319"/>
                  <a:gd name="T4" fmla="*/ 255 w 255"/>
                  <a:gd name="T5" fmla="*/ 319 h 319"/>
                  <a:gd name="T6" fmla="*/ 255 w 255"/>
                  <a:gd name="T7" fmla="*/ 317 h 319"/>
                  <a:gd name="T8" fmla="*/ 2 w 255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19">
                    <a:moveTo>
                      <a:pt x="2" y="0"/>
                    </a:moveTo>
                    <a:lnTo>
                      <a:pt x="0" y="2"/>
                    </a:lnTo>
                    <a:lnTo>
                      <a:pt x="255" y="319"/>
                    </a:lnTo>
                    <a:lnTo>
                      <a:pt x="255" y="317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ïṥľiḋé">
                <a:extLst>
                  <a:ext uri="{FF2B5EF4-FFF2-40B4-BE49-F238E27FC236}">
                    <a16:creationId xmlns:a16="http://schemas.microsoft.com/office/drawing/2014/main" xmlns="" id="{A6A54615-BA13-4F02-86AC-AE6D61231219}"/>
                  </a:ext>
                </a:extLst>
              </p:cNvPr>
              <p:cNvSpPr/>
              <p:nvPr/>
            </p:nvSpPr>
            <p:spPr bwMode="auto">
              <a:xfrm>
                <a:off x="5952686" y="5426570"/>
                <a:ext cx="152052" cy="207609"/>
              </a:xfrm>
              <a:custGeom>
                <a:avLst/>
                <a:gdLst>
                  <a:gd name="T0" fmla="*/ 111 w 208"/>
                  <a:gd name="T1" fmla="*/ 123 h 284"/>
                  <a:gd name="T2" fmla="*/ 2 w 208"/>
                  <a:gd name="T3" fmla="*/ 255 h 284"/>
                  <a:gd name="T4" fmla="*/ 0 w 208"/>
                  <a:gd name="T5" fmla="*/ 232 h 284"/>
                  <a:gd name="T6" fmla="*/ 7 w 208"/>
                  <a:gd name="T7" fmla="*/ 284 h 284"/>
                  <a:gd name="T8" fmla="*/ 116 w 208"/>
                  <a:gd name="T9" fmla="*/ 132 h 284"/>
                  <a:gd name="T10" fmla="*/ 111 w 208"/>
                  <a:gd name="T11" fmla="*/ 123 h 284"/>
                  <a:gd name="T12" fmla="*/ 104 w 208"/>
                  <a:gd name="T13" fmla="*/ 114 h 284"/>
                  <a:gd name="T14" fmla="*/ 0 w 208"/>
                  <a:gd name="T15" fmla="*/ 225 h 284"/>
                  <a:gd name="T16" fmla="*/ 0 w 208"/>
                  <a:gd name="T17" fmla="*/ 227 h 284"/>
                  <a:gd name="T18" fmla="*/ 104 w 208"/>
                  <a:gd name="T19" fmla="*/ 114 h 284"/>
                  <a:gd name="T20" fmla="*/ 104 w 208"/>
                  <a:gd name="T21" fmla="*/ 114 h 284"/>
                  <a:gd name="T22" fmla="*/ 208 w 208"/>
                  <a:gd name="T23" fmla="*/ 0 h 284"/>
                  <a:gd name="T24" fmla="*/ 196 w 208"/>
                  <a:gd name="T25" fmla="*/ 12 h 284"/>
                  <a:gd name="T26" fmla="*/ 165 w 208"/>
                  <a:gd name="T27" fmla="*/ 45 h 284"/>
                  <a:gd name="T28" fmla="*/ 208 w 208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284">
                    <a:moveTo>
                      <a:pt x="111" y="123"/>
                    </a:moveTo>
                    <a:lnTo>
                      <a:pt x="2" y="255"/>
                    </a:lnTo>
                    <a:lnTo>
                      <a:pt x="0" y="232"/>
                    </a:lnTo>
                    <a:lnTo>
                      <a:pt x="7" y="284"/>
                    </a:lnTo>
                    <a:lnTo>
                      <a:pt x="116" y="132"/>
                    </a:lnTo>
                    <a:lnTo>
                      <a:pt x="111" y="123"/>
                    </a:lnTo>
                    <a:close/>
                    <a:moveTo>
                      <a:pt x="104" y="114"/>
                    </a:moveTo>
                    <a:lnTo>
                      <a:pt x="0" y="225"/>
                    </a:lnTo>
                    <a:lnTo>
                      <a:pt x="0" y="227"/>
                    </a:lnTo>
                    <a:lnTo>
                      <a:pt x="104" y="114"/>
                    </a:lnTo>
                    <a:lnTo>
                      <a:pt x="104" y="114"/>
                    </a:lnTo>
                    <a:close/>
                    <a:moveTo>
                      <a:pt x="208" y="0"/>
                    </a:moveTo>
                    <a:lnTo>
                      <a:pt x="196" y="12"/>
                    </a:lnTo>
                    <a:lnTo>
                      <a:pt x="165" y="45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íṥļîḍé">
                <a:extLst>
                  <a:ext uri="{FF2B5EF4-FFF2-40B4-BE49-F238E27FC236}">
                    <a16:creationId xmlns:a16="http://schemas.microsoft.com/office/drawing/2014/main" xmlns="" id="{A2D1857A-A414-4A7F-9019-1788674A055F}"/>
                  </a:ext>
                </a:extLst>
              </p:cNvPr>
              <p:cNvSpPr/>
              <p:nvPr/>
            </p:nvSpPr>
            <p:spPr bwMode="auto">
              <a:xfrm>
                <a:off x="5952686" y="5426570"/>
                <a:ext cx="152052" cy="207609"/>
              </a:xfrm>
              <a:custGeom>
                <a:avLst/>
                <a:gdLst>
                  <a:gd name="T0" fmla="*/ 111 w 208"/>
                  <a:gd name="T1" fmla="*/ 123 h 284"/>
                  <a:gd name="T2" fmla="*/ 2 w 208"/>
                  <a:gd name="T3" fmla="*/ 255 h 284"/>
                  <a:gd name="T4" fmla="*/ 0 w 208"/>
                  <a:gd name="T5" fmla="*/ 232 h 284"/>
                  <a:gd name="T6" fmla="*/ 7 w 208"/>
                  <a:gd name="T7" fmla="*/ 284 h 284"/>
                  <a:gd name="T8" fmla="*/ 116 w 208"/>
                  <a:gd name="T9" fmla="*/ 132 h 284"/>
                  <a:gd name="T10" fmla="*/ 111 w 208"/>
                  <a:gd name="T11" fmla="*/ 123 h 284"/>
                  <a:gd name="T12" fmla="*/ 104 w 208"/>
                  <a:gd name="T13" fmla="*/ 114 h 284"/>
                  <a:gd name="T14" fmla="*/ 0 w 208"/>
                  <a:gd name="T15" fmla="*/ 225 h 284"/>
                  <a:gd name="T16" fmla="*/ 0 w 208"/>
                  <a:gd name="T17" fmla="*/ 227 h 284"/>
                  <a:gd name="T18" fmla="*/ 104 w 208"/>
                  <a:gd name="T19" fmla="*/ 114 h 284"/>
                  <a:gd name="T20" fmla="*/ 104 w 208"/>
                  <a:gd name="T21" fmla="*/ 114 h 284"/>
                  <a:gd name="T22" fmla="*/ 208 w 208"/>
                  <a:gd name="T23" fmla="*/ 0 h 284"/>
                  <a:gd name="T24" fmla="*/ 196 w 208"/>
                  <a:gd name="T25" fmla="*/ 12 h 284"/>
                  <a:gd name="T26" fmla="*/ 165 w 208"/>
                  <a:gd name="T27" fmla="*/ 45 h 284"/>
                  <a:gd name="T28" fmla="*/ 208 w 208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284">
                    <a:moveTo>
                      <a:pt x="111" y="123"/>
                    </a:moveTo>
                    <a:lnTo>
                      <a:pt x="2" y="255"/>
                    </a:lnTo>
                    <a:lnTo>
                      <a:pt x="0" y="232"/>
                    </a:lnTo>
                    <a:lnTo>
                      <a:pt x="7" y="284"/>
                    </a:lnTo>
                    <a:lnTo>
                      <a:pt x="116" y="132"/>
                    </a:lnTo>
                    <a:lnTo>
                      <a:pt x="111" y="123"/>
                    </a:lnTo>
                    <a:moveTo>
                      <a:pt x="104" y="114"/>
                    </a:moveTo>
                    <a:lnTo>
                      <a:pt x="0" y="225"/>
                    </a:lnTo>
                    <a:lnTo>
                      <a:pt x="0" y="227"/>
                    </a:lnTo>
                    <a:lnTo>
                      <a:pt x="104" y="114"/>
                    </a:lnTo>
                    <a:lnTo>
                      <a:pt x="104" y="114"/>
                    </a:lnTo>
                    <a:moveTo>
                      <a:pt x="208" y="0"/>
                    </a:moveTo>
                    <a:lnTo>
                      <a:pt x="196" y="12"/>
                    </a:lnTo>
                    <a:lnTo>
                      <a:pt x="165" y="45"/>
                    </a:lnTo>
                    <a:lnTo>
                      <a:pt x="20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ï$ḻídé">
                <a:extLst>
                  <a:ext uri="{FF2B5EF4-FFF2-40B4-BE49-F238E27FC236}">
                    <a16:creationId xmlns:a16="http://schemas.microsoft.com/office/drawing/2014/main" xmlns="" id="{F2C2F5C4-FC8B-4DA6-8F37-E3C4F4DE81BB}"/>
                  </a:ext>
                </a:extLst>
              </p:cNvPr>
              <p:cNvSpPr/>
              <p:nvPr/>
            </p:nvSpPr>
            <p:spPr bwMode="auto">
              <a:xfrm>
                <a:off x="6028712" y="5425107"/>
                <a:ext cx="77488" cy="97956"/>
              </a:xfrm>
              <a:custGeom>
                <a:avLst/>
                <a:gdLst>
                  <a:gd name="T0" fmla="*/ 92 w 106"/>
                  <a:gd name="T1" fmla="*/ 21 h 134"/>
                  <a:gd name="T2" fmla="*/ 7 w 106"/>
                  <a:gd name="T3" fmla="*/ 125 h 134"/>
                  <a:gd name="T4" fmla="*/ 12 w 106"/>
                  <a:gd name="T5" fmla="*/ 134 h 134"/>
                  <a:gd name="T6" fmla="*/ 92 w 106"/>
                  <a:gd name="T7" fmla="*/ 21 h 134"/>
                  <a:gd name="T8" fmla="*/ 106 w 106"/>
                  <a:gd name="T9" fmla="*/ 0 h 134"/>
                  <a:gd name="T10" fmla="*/ 104 w 106"/>
                  <a:gd name="T11" fmla="*/ 2 h 134"/>
                  <a:gd name="T12" fmla="*/ 61 w 106"/>
                  <a:gd name="T13" fmla="*/ 47 h 134"/>
                  <a:gd name="T14" fmla="*/ 0 w 106"/>
                  <a:gd name="T15" fmla="*/ 116 h 134"/>
                  <a:gd name="T16" fmla="*/ 0 w 106"/>
                  <a:gd name="T17" fmla="*/ 116 h 134"/>
                  <a:gd name="T18" fmla="*/ 102 w 106"/>
                  <a:gd name="T19" fmla="*/ 7 h 134"/>
                  <a:gd name="T20" fmla="*/ 106 w 106"/>
                  <a:gd name="T21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34">
                    <a:moveTo>
                      <a:pt x="92" y="21"/>
                    </a:moveTo>
                    <a:lnTo>
                      <a:pt x="7" y="125"/>
                    </a:lnTo>
                    <a:lnTo>
                      <a:pt x="12" y="134"/>
                    </a:lnTo>
                    <a:lnTo>
                      <a:pt x="92" y="21"/>
                    </a:lnTo>
                    <a:close/>
                    <a:moveTo>
                      <a:pt x="106" y="0"/>
                    </a:moveTo>
                    <a:lnTo>
                      <a:pt x="104" y="2"/>
                    </a:lnTo>
                    <a:lnTo>
                      <a:pt x="61" y="47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102" y="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îś1idê">
                <a:extLst>
                  <a:ext uri="{FF2B5EF4-FFF2-40B4-BE49-F238E27FC236}">
                    <a16:creationId xmlns:a16="http://schemas.microsoft.com/office/drawing/2014/main" xmlns="" id="{6011CE36-AB82-4D3F-9CC9-7918667F053B}"/>
                  </a:ext>
                </a:extLst>
              </p:cNvPr>
              <p:cNvSpPr/>
              <p:nvPr/>
            </p:nvSpPr>
            <p:spPr bwMode="auto">
              <a:xfrm>
                <a:off x="6028712" y="5425107"/>
                <a:ext cx="77488" cy="97956"/>
              </a:xfrm>
              <a:custGeom>
                <a:avLst/>
                <a:gdLst>
                  <a:gd name="T0" fmla="*/ 92 w 106"/>
                  <a:gd name="T1" fmla="*/ 21 h 134"/>
                  <a:gd name="T2" fmla="*/ 7 w 106"/>
                  <a:gd name="T3" fmla="*/ 125 h 134"/>
                  <a:gd name="T4" fmla="*/ 12 w 106"/>
                  <a:gd name="T5" fmla="*/ 134 h 134"/>
                  <a:gd name="T6" fmla="*/ 92 w 106"/>
                  <a:gd name="T7" fmla="*/ 21 h 134"/>
                  <a:gd name="T8" fmla="*/ 106 w 106"/>
                  <a:gd name="T9" fmla="*/ 0 h 134"/>
                  <a:gd name="T10" fmla="*/ 104 w 106"/>
                  <a:gd name="T11" fmla="*/ 2 h 134"/>
                  <a:gd name="T12" fmla="*/ 61 w 106"/>
                  <a:gd name="T13" fmla="*/ 47 h 134"/>
                  <a:gd name="T14" fmla="*/ 0 w 106"/>
                  <a:gd name="T15" fmla="*/ 116 h 134"/>
                  <a:gd name="T16" fmla="*/ 0 w 106"/>
                  <a:gd name="T17" fmla="*/ 116 h 134"/>
                  <a:gd name="T18" fmla="*/ 102 w 106"/>
                  <a:gd name="T19" fmla="*/ 7 h 134"/>
                  <a:gd name="T20" fmla="*/ 106 w 106"/>
                  <a:gd name="T21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34">
                    <a:moveTo>
                      <a:pt x="92" y="21"/>
                    </a:moveTo>
                    <a:lnTo>
                      <a:pt x="7" y="125"/>
                    </a:lnTo>
                    <a:lnTo>
                      <a:pt x="12" y="134"/>
                    </a:lnTo>
                    <a:lnTo>
                      <a:pt x="92" y="21"/>
                    </a:lnTo>
                    <a:moveTo>
                      <a:pt x="106" y="0"/>
                    </a:moveTo>
                    <a:lnTo>
                      <a:pt x="104" y="2"/>
                    </a:lnTo>
                    <a:lnTo>
                      <a:pt x="61" y="47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102" y="7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í$lïḋé">
                <a:extLst>
                  <a:ext uri="{FF2B5EF4-FFF2-40B4-BE49-F238E27FC236}">
                    <a16:creationId xmlns:a16="http://schemas.microsoft.com/office/drawing/2014/main" xmlns="" id="{0035FC47-C7D7-472E-ACEC-619B8D583FA0}"/>
                  </a:ext>
                </a:extLst>
              </p:cNvPr>
              <p:cNvSpPr/>
              <p:nvPr/>
            </p:nvSpPr>
            <p:spPr bwMode="auto">
              <a:xfrm>
                <a:off x="6095965" y="5422914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2 w 14"/>
                  <a:gd name="T5" fmla="*/ 5 h 17"/>
                  <a:gd name="T6" fmla="*/ 14 w 14"/>
                  <a:gd name="T7" fmla="*/ 3 h 17"/>
                  <a:gd name="T8" fmla="*/ 14 w 14"/>
                  <a:gd name="T9" fmla="*/ 0 h 17"/>
                  <a:gd name="T10" fmla="*/ 14 w 14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ïśḻîḍe">
                <a:extLst>
                  <a:ext uri="{FF2B5EF4-FFF2-40B4-BE49-F238E27FC236}">
                    <a16:creationId xmlns:a16="http://schemas.microsoft.com/office/drawing/2014/main" xmlns="" id="{D22AF30F-C037-431A-83D9-CB136334EFDB}"/>
                  </a:ext>
                </a:extLst>
              </p:cNvPr>
              <p:cNvSpPr/>
              <p:nvPr/>
            </p:nvSpPr>
            <p:spPr bwMode="auto">
              <a:xfrm>
                <a:off x="6095965" y="5422914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2 w 14"/>
                  <a:gd name="T5" fmla="*/ 5 h 17"/>
                  <a:gd name="T6" fmla="*/ 14 w 14"/>
                  <a:gd name="T7" fmla="*/ 3 h 17"/>
                  <a:gd name="T8" fmla="*/ 14 w 14"/>
                  <a:gd name="T9" fmla="*/ 0 h 17"/>
                  <a:gd name="T10" fmla="*/ 14 w 14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isľiḓe">
                <a:extLst>
                  <a:ext uri="{FF2B5EF4-FFF2-40B4-BE49-F238E27FC236}">
                    <a16:creationId xmlns:a16="http://schemas.microsoft.com/office/drawing/2014/main" xmlns="" id="{75E86720-2EB2-463A-8660-A1C64FCCA5B3}"/>
                  </a:ext>
                </a:extLst>
              </p:cNvPr>
              <p:cNvSpPr/>
              <p:nvPr/>
            </p:nvSpPr>
            <p:spPr bwMode="auto">
              <a:xfrm>
                <a:off x="5675630" y="5251857"/>
                <a:ext cx="326764" cy="776340"/>
              </a:xfrm>
              <a:custGeom>
                <a:avLst/>
                <a:gdLst>
                  <a:gd name="T0" fmla="*/ 313 w 447"/>
                  <a:gd name="T1" fmla="*/ 0 h 1062"/>
                  <a:gd name="T2" fmla="*/ 336 w 447"/>
                  <a:gd name="T3" fmla="*/ 102 h 1062"/>
                  <a:gd name="T4" fmla="*/ 447 w 447"/>
                  <a:gd name="T5" fmla="*/ 1062 h 1062"/>
                  <a:gd name="T6" fmla="*/ 256 w 447"/>
                  <a:gd name="T7" fmla="*/ 1062 h 1062"/>
                  <a:gd name="T8" fmla="*/ 45 w 447"/>
                  <a:gd name="T9" fmla="*/ 634 h 1062"/>
                  <a:gd name="T10" fmla="*/ 246 w 447"/>
                  <a:gd name="T11" fmla="*/ 499 h 1062"/>
                  <a:gd name="T12" fmla="*/ 0 w 447"/>
                  <a:gd name="T13" fmla="*/ 383 h 1062"/>
                  <a:gd name="T14" fmla="*/ 213 w 447"/>
                  <a:gd name="T15" fmla="*/ 45 h 1062"/>
                  <a:gd name="T16" fmla="*/ 313 w 447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062">
                    <a:moveTo>
                      <a:pt x="313" y="0"/>
                    </a:moveTo>
                    <a:lnTo>
                      <a:pt x="336" y="102"/>
                    </a:lnTo>
                    <a:lnTo>
                      <a:pt x="447" y="1062"/>
                    </a:lnTo>
                    <a:lnTo>
                      <a:pt x="256" y="1062"/>
                    </a:lnTo>
                    <a:lnTo>
                      <a:pt x="45" y="634"/>
                    </a:lnTo>
                    <a:lnTo>
                      <a:pt x="246" y="499"/>
                    </a:lnTo>
                    <a:lnTo>
                      <a:pt x="0" y="383"/>
                    </a:lnTo>
                    <a:lnTo>
                      <a:pt x="213" y="45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ïṣliďé">
                <a:extLst>
                  <a:ext uri="{FF2B5EF4-FFF2-40B4-BE49-F238E27FC236}">
                    <a16:creationId xmlns:a16="http://schemas.microsoft.com/office/drawing/2014/main" xmlns="" id="{27C294EC-2F7A-4353-8185-6104385D711D}"/>
                  </a:ext>
                </a:extLst>
              </p:cNvPr>
              <p:cNvSpPr/>
              <p:nvPr/>
            </p:nvSpPr>
            <p:spPr bwMode="auto">
              <a:xfrm>
                <a:off x="5675630" y="5251857"/>
                <a:ext cx="326764" cy="776340"/>
              </a:xfrm>
              <a:custGeom>
                <a:avLst/>
                <a:gdLst>
                  <a:gd name="T0" fmla="*/ 313 w 447"/>
                  <a:gd name="T1" fmla="*/ 0 h 1062"/>
                  <a:gd name="T2" fmla="*/ 336 w 447"/>
                  <a:gd name="T3" fmla="*/ 102 h 1062"/>
                  <a:gd name="T4" fmla="*/ 447 w 447"/>
                  <a:gd name="T5" fmla="*/ 1062 h 1062"/>
                  <a:gd name="T6" fmla="*/ 256 w 447"/>
                  <a:gd name="T7" fmla="*/ 1062 h 1062"/>
                  <a:gd name="T8" fmla="*/ 45 w 447"/>
                  <a:gd name="T9" fmla="*/ 634 h 1062"/>
                  <a:gd name="T10" fmla="*/ 246 w 447"/>
                  <a:gd name="T11" fmla="*/ 499 h 1062"/>
                  <a:gd name="T12" fmla="*/ 0 w 447"/>
                  <a:gd name="T13" fmla="*/ 383 h 1062"/>
                  <a:gd name="T14" fmla="*/ 213 w 447"/>
                  <a:gd name="T15" fmla="*/ 45 h 1062"/>
                  <a:gd name="T16" fmla="*/ 313 w 447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062">
                    <a:moveTo>
                      <a:pt x="313" y="0"/>
                    </a:moveTo>
                    <a:lnTo>
                      <a:pt x="336" y="102"/>
                    </a:lnTo>
                    <a:lnTo>
                      <a:pt x="447" y="1062"/>
                    </a:lnTo>
                    <a:lnTo>
                      <a:pt x="256" y="1062"/>
                    </a:lnTo>
                    <a:lnTo>
                      <a:pt x="45" y="634"/>
                    </a:lnTo>
                    <a:lnTo>
                      <a:pt x="246" y="499"/>
                    </a:lnTo>
                    <a:lnTo>
                      <a:pt x="0" y="383"/>
                    </a:lnTo>
                    <a:lnTo>
                      <a:pt x="213" y="45"/>
                    </a:lnTo>
                    <a:lnTo>
                      <a:pt x="3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islïďê">
                <a:extLst>
                  <a:ext uri="{FF2B5EF4-FFF2-40B4-BE49-F238E27FC236}">
                    <a16:creationId xmlns:a16="http://schemas.microsoft.com/office/drawing/2014/main" xmlns="" id="{36F05F0D-77AF-4A6E-8ADC-4DC67B81C707}"/>
                  </a:ext>
                </a:extLst>
              </p:cNvPr>
              <p:cNvSpPr/>
              <p:nvPr/>
            </p:nvSpPr>
            <p:spPr bwMode="auto">
              <a:xfrm>
                <a:off x="6213659" y="5240160"/>
                <a:ext cx="326764" cy="788037"/>
              </a:xfrm>
              <a:custGeom>
                <a:avLst/>
                <a:gdLst>
                  <a:gd name="T0" fmla="*/ 111 w 447"/>
                  <a:gd name="T1" fmla="*/ 0 h 1078"/>
                  <a:gd name="T2" fmla="*/ 111 w 447"/>
                  <a:gd name="T3" fmla="*/ 116 h 1078"/>
                  <a:gd name="T4" fmla="*/ 0 w 447"/>
                  <a:gd name="T5" fmla="*/ 1078 h 1078"/>
                  <a:gd name="T6" fmla="*/ 191 w 447"/>
                  <a:gd name="T7" fmla="*/ 1078 h 1078"/>
                  <a:gd name="T8" fmla="*/ 402 w 447"/>
                  <a:gd name="T9" fmla="*/ 650 h 1078"/>
                  <a:gd name="T10" fmla="*/ 201 w 447"/>
                  <a:gd name="T11" fmla="*/ 515 h 1078"/>
                  <a:gd name="T12" fmla="*/ 447 w 447"/>
                  <a:gd name="T13" fmla="*/ 399 h 1078"/>
                  <a:gd name="T14" fmla="*/ 246 w 447"/>
                  <a:gd name="T15" fmla="*/ 61 h 1078"/>
                  <a:gd name="T16" fmla="*/ 111 w 447"/>
                  <a:gd name="T17" fmla="*/ 0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078">
                    <a:moveTo>
                      <a:pt x="111" y="0"/>
                    </a:moveTo>
                    <a:lnTo>
                      <a:pt x="111" y="116"/>
                    </a:lnTo>
                    <a:lnTo>
                      <a:pt x="0" y="1078"/>
                    </a:lnTo>
                    <a:lnTo>
                      <a:pt x="191" y="1078"/>
                    </a:lnTo>
                    <a:lnTo>
                      <a:pt x="402" y="650"/>
                    </a:lnTo>
                    <a:lnTo>
                      <a:pt x="201" y="515"/>
                    </a:lnTo>
                    <a:lnTo>
                      <a:pt x="447" y="399"/>
                    </a:lnTo>
                    <a:lnTo>
                      <a:pt x="246" y="61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íṧļíḓe">
                <a:extLst>
                  <a:ext uri="{FF2B5EF4-FFF2-40B4-BE49-F238E27FC236}">
                    <a16:creationId xmlns:a16="http://schemas.microsoft.com/office/drawing/2014/main" xmlns="" id="{30F624D0-D763-4A39-8806-35720B7CE560}"/>
                  </a:ext>
                </a:extLst>
              </p:cNvPr>
              <p:cNvSpPr/>
              <p:nvPr/>
            </p:nvSpPr>
            <p:spPr bwMode="auto">
              <a:xfrm>
                <a:off x="5878122" y="5422914"/>
                <a:ext cx="494167" cy="605283"/>
              </a:xfrm>
              <a:custGeom>
                <a:avLst/>
                <a:gdLst>
                  <a:gd name="T0" fmla="*/ 135 w 286"/>
                  <a:gd name="T1" fmla="*/ 0 h 350"/>
                  <a:gd name="T2" fmla="*/ 286 w 286"/>
                  <a:gd name="T3" fmla="*/ 44 h 350"/>
                  <a:gd name="T4" fmla="*/ 228 w 286"/>
                  <a:gd name="T5" fmla="*/ 350 h 350"/>
                  <a:gd name="T6" fmla="*/ 23 w 286"/>
                  <a:gd name="T7" fmla="*/ 350 h 350"/>
                  <a:gd name="T8" fmla="*/ 0 w 286"/>
                  <a:gd name="T9" fmla="*/ 45 h 350"/>
                  <a:gd name="T10" fmla="*/ 135 w 286"/>
                  <a:gd name="T11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6" h="350">
                    <a:moveTo>
                      <a:pt x="135" y="0"/>
                    </a:moveTo>
                    <a:cubicBezTo>
                      <a:pt x="135" y="0"/>
                      <a:pt x="286" y="35"/>
                      <a:pt x="286" y="44"/>
                    </a:cubicBezTo>
                    <a:cubicBezTo>
                      <a:pt x="286" y="53"/>
                      <a:pt x="228" y="350"/>
                      <a:pt x="228" y="350"/>
                    </a:cubicBezTo>
                    <a:cubicBezTo>
                      <a:pt x="23" y="350"/>
                      <a:pt x="23" y="350"/>
                      <a:pt x="23" y="35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35" y="0"/>
                      <a:pt x="135" y="0"/>
                      <a:pt x="13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îślïḓe">
                <a:extLst>
                  <a:ext uri="{FF2B5EF4-FFF2-40B4-BE49-F238E27FC236}">
                    <a16:creationId xmlns:a16="http://schemas.microsoft.com/office/drawing/2014/main" xmlns="" id="{29D69D50-571A-4BD7-85EB-13FD03EACD89}"/>
                  </a:ext>
                </a:extLst>
              </p:cNvPr>
              <p:cNvSpPr/>
              <p:nvPr/>
            </p:nvSpPr>
            <p:spPr bwMode="auto">
              <a:xfrm>
                <a:off x="6032366" y="5421453"/>
                <a:ext cx="160093" cy="157168"/>
              </a:xfrm>
              <a:custGeom>
                <a:avLst/>
                <a:gdLst>
                  <a:gd name="T0" fmla="*/ 219 w 219"/>
                  <a:gd name="T1" fmla="*/ 121 h 215"/>
                  <a:gd name="T2" fmla="*/ 158 w 219"/>
                  <a:gd name="T3" fmla="*/ 215 h 215"/>
                  <a:gd name="T4" fmla="*/ 61 w 219"/>
                  <a:gd name="T5" fmla="*/ 215 h 215"/>
                  <a:gd name="T6" fmla="*/ 0 w 219"/>
                  <a:gd name="T7" fmla="*/ 121 h 215"/>
                  <a:gd name="T8" fmla="*/ 108 w 219"/>
                  <a:gd name="T9" fmla="*/ 0 h 215"/>
                  <a:gd name="T10" fmla="*/ 219 w 219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215">
                    <a:moveTo>
                      <a:pt x="219" y="121"/>
                    </a:moveTo>
                    <a:lnTo>
                      <a:pt x="158" y="215"/>
                    </a:lnTo>
                    <a:lnTo>
                      <a:pt x="61" y="215"/>
                    </a:lnTo>
                    <a:lnTo>
                      <a:pt x="0" y="121"/>
                    </a:lnTo>
                    <a:lnTo>
                      <a:pt x="108" y="0"/>
                    </a:lnTo>
                    <a:lnTo>
                      <a:pt x="219" y="121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îśḷïḋe">
                <a:extLst>
                  <a:ext uri="{FF2B5EF4-FFF2-40B4-BE49-F238E27FC236}">
                    <a16:creationId xmlns:a16="http://schemas.microsoft.com/office/drawing/2014/main" xmlns="" id="{9C5BC17A-153A-4D35-B49D-D1867432350C}"/>
                  </a:ext>
                </a:extLst>
              </p:cNvPr>
              <p:cNvSpPr/>
              <p:nvPr/>
            </p:nvSpPr>
            <p:spPr bwMode="auto">
              <a:xfrm>
                <a:off x="6032366" y="5421453"/>
                <a:ext cx="160093" cy="157168"/>
              </a:xfrm>
              <a:custGeom>
                <a:avLst/>
                <a:gdLst>
                  <a:gd name="T0" fmla="*/ 219 w 219"/>
                  <a:gd name="T1" fmla="*/ 121 h 215"/>
                  <a:gd name="T2" fmla="*/ 158 w 219"/>
                  <a:gd name="T3" fmla="*/ 215 h 215"/>
                  <a:gd name="T4" fmla="*/ 61 w 219"/>
                  <a:gd name="T5" fmla="*/ 215 h 215"/>
                  <a:gd name="T6" fmla="*/ 0 w 219"/>
                  <a:gd name="T7" fmla="*/ 121 h 215"/>
                  <a:gd name="T8" fmla="*/ 108 w 219"/>
                  <a:gd name="T9" fmla="*/ 0 h 215"/>
                  <a:gd name="T10" fmla="*/ 219 w 219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215">
                    <a:moveTo>
                      <a:pt x="219" y="121"/>
                    </a:moveTo>
                    <a:lnTo>
                      <a:pt x="158" y="215"/>
                    </a:lnTo>
                    <a:lnTo>
                      <a:pt x="61" y="215"/>
                    </a:lnTo>
                    <a:lnTo>
                      <a:pt x="0" y="121"/>
                    </a:lnTo>
                    <a:lnTo>
                      <a:pt x="108" y="0"/>
                    </a:lnTo>
                    <a:lnTo>
                      <a:pt x="219" y="1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iṩļïḋè">
                <a:extLst>
                  <a:ext uri="{FF2B5EF4-FFF2-40B4-BE49-F238E27FC236}">
                    <a16:creationId xmlns:a16="http://schemas.microsoft.com/office/drawing/2014/main" xmlns="" id="{4117F423-2C64-4B12-A654-515257205180}"/>
                  </a:ext>
                </a:extLst>
              </p:cNvPr>
              <p:cNvSpPr/>
              <p:nvPr/>
            </p:nvSpPr>
            <p:spPr bwMode="auto">
              <a:xfrm>
                <a:off x="6013360" y="5578621"/>
                <a:ext cx="198106" cy="449576"/>
              </a:xfrm>
              <a:custGeom>
                <a:avLst/>
                <a:gdLst>
                  <a:gd name="T0" fmla="*/ 184 w 271"/>
                  <a:gd name="T1" fmla="*/ 0 h 615"/>
                  <a:gd name="T2" fmla="*/ 271 w 271"/>
                  <a:gd name="T3" fmla="*/ 615 h 615"/>
                  <a:gd name="T4" fmla="*/ 0 w 271"/>
                  <a:gd name="T5" fmla="*/ 615 h 615"/>
                  <a:gd name="T6" fmla="*/ 87 w 271"/>
                  <a:gd name="T7" fmla="*/ 0 h 615"/>
                  <a:gd name="T8" fmla="*/ 184 w 271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615">
                    <a:moveTo>
                      <a:pt x="184" y="0"/>
                    </a:moveTo>
                    <a:lnTo>
                      <a:pt x="271" y="615"/>
                    </a:lnTo>
                    <a:lnTo>
                      <a:pt x="0" y="615"/>
                    </a:lnTo>
                    <a:lnTo>
                      <a:pt x="87" y="0"/>
                    </a:lnTo>
                    <a:lnTo>
                      <a:pt x="184" y="0"/>
                    </a:lnTo>
                    <a:close/>
                  </a:path>
                </a:pathLst>
              </a:custGeom>
              <a:solidFill>
                <a:srgbClr val="28A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ï$lîḓe">
                <a:extLst>
                  <a:ext uri="{FF2B5EF4-FFF2-40B4-BE49-F238E27FC236}">
                    <a16:creationId xmlns:a16="http://schemas.microsoft.com/office/drawing/2014/main" xmlns="" id="{0C3D7655-DCAE-4C09-B872-5F056A872512}"/>
                  </a:ext>
                </a:extLst>
              </p:cNvPr>
              <p:cNvSpPr/>
              <p:nvPr/>
            </p:nvSpPr>
            <p:spPr bwMode="auto">
              <a:xfrm>
                <a:off x="6013360" y="5578621"/>
                <a:ext cx="198106" cy="449576"/>
              </a:xfrm>
              <a:custGeom>
                <a:avLst/>
                <a:gdLst>
                  <a:gd name="T0" fmla="*/ 184 w 271"/>
                  <a:gd name="T1" fmla="*/ 0 h 615"/>
                  <a:gd name="T2" fmla="*/ 271 w 271"/>
                  <a:gd name="T3" fmla="*/ 615 h 615"/>
                  <a:gd name="T4" fmla="*/ 0 w 271"/>
                  <a:gd name="T5" fmla="*/ 615 h 615"/>
                  <a:gd name="T6" fmla="*/ 87 w 271"/>
                  <a:gd name="T7" fmla="*/ 0 h 615"/>
                  <a:gd name="T8" fmla="*/ 184 w 271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615">
                    <a:moveTo>
                      <a:pt x="184" y="0"/>
                    </a:moveTo>
                    <a:lnTo>
                      <a:pt x="271" y="615"/>
                    </a:lnTo>
                    <a:lnTo>
                      <a:pt x="0" y="615"/>
                    </a:lnTo>
                    <a:lnTo>
                      <a:pt x="87" y="0"/>
                    </a:lnTo>
                    <a:lnTo>
                      <a:pt x="18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íSľïḍé">
                <a:extLst>
                  <a:ext uri="{FF2B5EF4-FFF2-40B4-BE49-F238E27FC236}">
                    <a16:creationId xmlns:a16="http://schemas.microsoft.com/office/drawing/2014/main" xmlns="" id="{92E61130-05B1-4C32-B045-197BB9F9348A}"/>
                  </a:ext>
                </a:extLst>
              </p:cNvPr>
              <p:cNvSpPr/>
              <p:nvPr/>
            </p:nvSpPr>
            <p:spPr bwMode="auto">
              <a:xfrm>
                <a:off x="6111317" y="5188258"/>
                <a:ext cx="203954" cy="395480"/>
              </a:xfrm>
              <a:custGeom>
                <a:avLst/>
                <a:gdLst>
                  <a:gd name="T0" fmla="*/ 256 w 279"/>
                  <a:gd name="T1" fmla="*/ 0 h 541"/>
                  <a:gd name="T2" fmla="*/ 279 w 279"/>
                  <a:gd name="T3" fmla="*/ 87 h 541"/>
                  <a:gd name="T4" fmla="*/ 216 w 279"/>
                  <a:gd name="T5" fmla="*/ 541 h 541"/>
                  <a:gd name="T6" fmla="*/ 0 w 279"/>
                  <a:gd name="T7" fmla="*/ 321 h 541"/>
                  <a:gd name="T8" fmla="*/ 256 w 279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541">
                    <a:moveTo>
                      <a:pt x="256" y="0"/>
                    </a:moveTo>
                    <a:lnTo>
                      <a:pt x="279" y="87"/>
                    </a:lnTo>
                    <a:lnTo>
                      <a:pt x="216" y="541"/>
                    </a:lnTo>
                    <a:lnTo>
                      <a:pt x="0" y="321"/>
                    </a:lnTo>
                    <a:lnTo>
                      <a:pt x="25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îŝlíḑé">
                <a:extLst>
                  <a:ext uri="{FF2B5EF4-FFF2-40B4-BE49-F238E27FC236}">
                    <a16:creationId xmlns:a16="http://schemas.microsoft.com/office/drawing/2014/main" xmlns="" id="{F2B99B4C-72C7-4FFA-8FEB-084723D54AED}"/>
                  </a:ext>
                </a:extLst>
              </p:cNvPr>
              <p:cNvSpPr/>
              <p:nvPr/>
            </p:nvSpPr>
            <p:spPr bwMode="auto">
              <a:xfrm>
                <a:off x="6111317" y="5188258"/>
                <a:ext cx="203954" cy="395480"/>
              </a:xfrm>
              <a:custGeom>
                <a:avLst/>
                <a:gdLst>
                  <a:gd name="T0" fmla="*/ 256 w 279"/>
                  <a:gd name="T1" fmla="*/ 0 h 541"/>
                  <a:gd name="T2" fmla="*/ 279 w 279"/>
                  <a:gd name="T3" fmla="*/ 87 h 541"/>
                  <a:gd name="T4" fmla="*/ 216 w 279"/>
                  <a:gd name="T5" fmla="*/ 541 h 541"/>
                  <a:gd name="T6" fmla="*/ 0 w 279"/>
                  <a:gd name="T7" fmla="*/ 321 h 541"/>
                  <a:gd name="T8" fmla="*/ 256 w 279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541">
                    <a:moveTo>
                      <a:pt x="256" y="0"/>
                    </a:moveTo>
                    <a:lnTo>
                      <a:pt x="279" y="87"/>
                    </a:lnTo>
                    <a:lnTo>
                      <a:pt x="216" y="541"/>
                    </a:lnTo>
                    <a:lnTo>
                      <a:pt x="0" y="321"/>
                    </a:lnTo>
                    <a:lnTo>
                      <a:pt x="25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ïSḷiḍé">
                <a:extLst>
                  <a:ext uri="{FF2B5EF4-FFF2-40B4-BE49-F238E27FC236}">
                    <a16:creationId xmlns:a16="http://schemas.microsoft.com/office/drawing/2014/main" xmlns="" id="{24F727F6-AB87-4E24-AA4D-9DCADF1D5B26}"/>
                  </a:ext>
                </a:extLst>
              </p:cNvPr>
              <p:cNvSpPr/>
              <p:nvPr/>
            </p:nvSpPr>
            <p:spPr bwMode="auto">
              <a:xfrm>
                <a:off x="5912480" y="5188258"/>
                <a:ext cx="198837" cy="399136"/>
              </a:xfrm>
              <a:custGeom>
                <a:avLst/>
                <a:gdLst>
                  <a:gd name="T0" fmla="*/ 17 w 272"/>
                  <a:gd name="T1" fmla="*/ 0 h 546"/>
                  <a:gd name="T2" fmla="*/ 0 w 272"/>
                  <a:gd name="T3" fmla="*/ 85 h 546"/>
                  <a:gd name="T4" fmla="*/ 57 w 272"/>
                  <a:gd name="T5" fmla="*/ 546 h 546"/>
                  <a:gd name="T6" fmla="*/ 272 w 272"/>
                  <a:gd name="T7" fmla="*/ 321 h 546"/>
                  <a:gd name="T8" fmla="*/ 17 w 272"/>
                  <a:gd name="T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546">
                    <a:moveTo>
                      <a:pt x="17" y="0"/>
                    </a:moveTo>
                    <a:lnTo>
                      <a:pt x="0" y="85"/>
                    </a:lnTo>
                    <a:lnTo>
                      <a:pt x="57" y="546"/>
                    </a:lnTo>
                    <a:lnTo>
                      <a:pt x="272" y="32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ïśḷiḑè">
                <a:extLst>
                  <a:ext uri="{FF2B5EF4-FFF2-40B4-BE49-F238E27FC236}">
                    <a16:creationId xmlns:a16="http://schemas.microsoft.com/office/drawing/2014/main" xmlns="" id="{C8893D0D-0CC0-4812-A190-C8EACDD4BEBB}"/>
                  </a:ext>
                </a:extLst>
              </p:cNvPr>
              <p:cNvSpPr/>
              <p:nvPr/>
            </p:nvSpPr>
            <p:spPr bwMode="auto">
              <a:xfrm>
                <a:off x="5912480" y="5188258"/>
                <a:ext cx="198837" cy="399136"/>
              </a:xfrm>
              <a:custGeom>
                <a:avLst/>
                <a:gdLst>
                  <a:gd name="T0" fmla="*/ 17 w 272"/>
                  <a:gd name="T1" fmla="*/ 0 h 546"/>
                  <a:gd name="T2" fmla="*/ 0 w 272"/>
                  <a:gd name="T3" fmla="*/ 85 h 546"/>
                  <a:gd name="T4" fmla="*/ 57 w 272"/>
                  <a:gd name="T5" fmla="*/ 546 h 546"/>
                  <a:gd name="T6" fmla="*/ 272 w 272"/>
                  <a:gd name="T7" fmla="*/ 321 h 546"/>
                  <a:gd name="T8" fmla="*/ 17 w 272"/>
                  <a:gd name="T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546">
                    <a:moveTo>
                      <a:pt x="17" y="0"/>
                    </a:moveTo>
                    <a:lnTo>
                      <a:pt x="0" y="85"/>
                    </a:lnTo>
                    <a:lnTo>
                      <a:pt x="57" y="546"/>
                    </a:lnTo>
                    <a:lnTo>
                      <a:pt x="272" y="32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íṡļiḑé">
                <a:extLst>
                  <a:ext uri="{FF2B5EF4-FFF2-40B4-BE49-F238E27FC236}">
                    <a16:creationId xmlns:a16="http://schemas.microsoft.com/office/drawing/2014/main" xmlns="" id="{64FBEC3C-0DA6-4F66-A74F-57976BF0F8BE}"/>
                  </a:ext>
                </a:extLst>
              </p:cNvPr>
              <p:cNvSpPr/>
              <p:nvPr/>
            </p:nvSpPr>
            <p:spPr bwMode="auto">
              <a:xfrm>
                <a:off x="6106199" y="5184603"/>
                <a:ext cx="188603" cy="236850"/>
              </a:xfrm>
              <a:custGeom>
                <a:avLst/>
                <a:gdLst>
                  <a:gd name="T0" fmla="*/ 109 w 109"/>
                  <a:gd name="T1" fmla="*/ 0 h 137"/>
                  <a:gd name="T2" fmla="*/ 104 w 109"/>
                  <a:gd name="T3" fmla="*/ 6 h 137"/>
                  <a:gd name="T4" fmla="*/ 2 w 109"/>
                  <a:gd name="T5" fmla="*/ 134 h 137"/>
                  <a:gd name="T6" fmla="*/ 0 w 109"/>
                  <a:gd name="T7" fmla="*/ 131 h 137"/>
                  <a:gd name="T8" fmla="*/ 0 w 109"/>
                  <a:gd name="T9" fmla="*/ 135 h 137"/>
                  <a:gd name="T10" fmla="*/ 3 w 109"/>
                  <a:gd name="T11" fmla="*/ 137 h 137"/>
                  <a:gd name="T12" fmla="*/ 109 w 109"/>
                  <a:gd name="T13" fmla="*/ 2 h 137"/>
                  <a:gd name="T14" fmla="*/ 109 w 109"/>
                  <a:gd name="T15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37">
                    <a:moveTo>
                      <a:pt x="109" y="0"/>
                    </a:moveTo>
                    <a:cubicBezTo>
                      <a:pt x="109" y="0"/>
                      <a:pt x="108" y="2"/>
                      <a:pt x="104" y="6"/>
                    </a:cubicBezTo>
                    <a:cubicBezTo>
                      <a:pt x="2" y="134"/>
                      <a:pt x="2" y="134"/>
                      <a:pt x="2" y="134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solidFill>
                <a:srgbClr val="DEB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ïşļiḍê">
                <a:extLst>
                  <a:ext uri="{FF2B5EF4-FFF2-40B4-BE49-F238E27FC236}">
                    <a16:creationId xmlns:a16="http://schemas.microsoft.com/office/drawing/2014/main" xmlns="" id="{2D668186-C06D-4D2B-92C0-754DEE537B30}"/>
                  </a:ext>
                </a:extLst>
              </p:cNvPr>
              <p:cNvSpPr/>
              <p:nvPr/>
            </p:nvSpPr>
            <p:spPr bwMode="auto">
              <a:xfrm>
                <a:off x="6286029" y="5184603"/>
                <a:ext cx="8772" cy="10235"/>
              </a:xfrm>
              <a:custGeom>
                <a:avLst/>
                <a:gdLst>
                  <a:gd name="T0" fmla="*/ 5 w 5"/>
                  <a:gd name="T1" fmla="*/ 0 h 6"/>
                  <a:gd name="T2" fmla="*/ 5 w 5"/>
                  <a:gd name="T3" fmla="*/ 0 h 6"/>
                  <a:gd name="T4" fmla="*/ 0 w 5"/>
                  <a:gd name="T5" fmla="*/ 6 h 6"/>
                  <a:gd name="T6" fmla="*/ 5 w 5"/>
                  <a:gd name="T7" fmla="*/ 0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CCA1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îŝḻiḍé">
                <a:extLst>
                  <a:ext uri="{FF2B5EF4-FFF2-40B4-BE49-F238E27FC236}">
                    <a16:creationId xmlns:a16="http://schemas.microsoft.com/office/drawing/2014/main" xmlns="" id="{3A77FFC0-C7E9-4BAE-869B-0EC14000AE07}"/>
                  </a:ext>
                </a:extLst>
              </p:cNvPr>
              <p:cNvSpPr/>
              <p:nvPr/>
            </p:nvSpPr>
            <p:spPr bwMode="auto">
              <a:xfrm>
                <a:off x="6106199" y="5417798"/>
                <a:ext cx="5117" cy="511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5 w 7"/>
                  <a:gd name="T5" fmla="*/ 7 h 7"/>
                  <a:gd name="T6" fmla="*/ 7 w 7"/>
                  <a:gd name="T7" fmla="*/ 5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îṧḻidè">
                <a:extLst>
                  <a:ext uri="{FF2B5EF4-FFF2-40B4-BE49-F238E27FC236}">
                    <a16:creationId xmlns:a16="http://schemas.microsoft.com/office/drawing/2014/main" xmlns="" id="{E33B0AF4-4884-409D-B87B-A6DC966A61B8}"/>
                  </a:ext>
                </a:extLst>
              </p:cNvPr>
              <p:cNvSpPr/>
              <p:nvPr/>
            </p:nvSpPr>
            <p:spPr bwMode="auto">
              <a:xfrm>
                <a:off x="6106199" y="5417798"/>
                <a:ext cx="5117" cy="511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5 w 7"/>
                  <a:gd name="T5" fmla="*/ 7 h 7"/>
                  <a:gd name="T6" fmla="*/ 7 w 7"/>
                  <a:gd name="T7" fmla="*/ 5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îŝḷîḑè">
                <a:extLst>
                  <a:ext uri="{FF2B5EF4-FFF2-40B4-BE49-F238E27FC236}">
                    <a16:creationId xmlns:a16="http://schemas.microsoft.com/office/drawing/2014/main" xmlns="" id="{3CD44B6B-4278-4668-B0AB-5D379AD83BBF}"/>
                  </a:ext>
                </a:extLst>
              </p:cNvPr>
              <p:cNvSpPr/>
              <p:nvPr/>
            </p:nvSpPr>
            <p:spPr bwMode="auto">
              <a:xfrm>
                <a:off x="6114971" y="5426570"/>
                <a:ext cx="154245" cy="207609"/>
              </a:xfrm>
              <a:custGeom>
                <a:avLst/>
                <a:gdLst>
                  <a:gd name="T0" fmla="*/ 99 w 211"/>
                  <a:gd name="T1" fmla="*/ 123 h 284"/>
                  <a:gd name="T2" fmla="*/ 92 w 211"/>
                  <a:gd name="T3" fmla="*/ 132 h 284"/>
                  <a:gd name="T4" fmla="*/ 201 w 211"/>
                  <a:gd name="T5" fmla="*/ 284 h 284"/>
                  <a:gd name="T6" fmla="*/ 211 w 211"/>
                  <a:gd name="T7" fmla="*/ 222 h 284"/>
                  <a:gd name="T8" fmla="*/ 206 w 211"/>
                  <a:gd name="T9" fmla="*/ 255 h 284"/>
                  <a:gd name="T10" fmla="*/ 99 w 211"/>
                  <a:gd name="T11" fmla="*/ 123 h 284"/>
                  <a:gd name="T12" fmla="*/ 0 w 211"/>
                  <a:gd name="T13" fmla="*/ 0 h 284"/>
                  <a:gd name="T14" fmla="*/ 106 w 211"/>
                  <a:gd name="T15" fmla="*/ 114 h 284"/>
                  <a:gd name="T16" fmla="*/ 106 w 211"/>
                  <a:gd name="T17" fmla="*/ 114 h 284"/>
                  <a:gd name="T18" fmla="*/ 211 w 211"/>
                  <a:gd name="T19" fmla="*/ 222 h 284"/>
                  <a:gd name="T20" fmla="*/ 17 w 211"/>
                  <a:gd name="T21" fmla="*/ 17 h 284"/>
                  <a:gd name="T22" fmla="*/ 0 w 211"/>
                  <a:gd name="T23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1" h="284">
                    <a:moveTo>
                      <a:pt x="99" y="123"/>
                    </a:moveTo>
                    <a:lnTo>
                      <a:pt x="92" y="132"/>
                    </a:lnTo>
                    <a:lnTo>
                      <a:pt x="201" y="284"/>
                    </a:lnTo>
                    <a:lnTo>
                      <a:pt x="211" y="222"/>
                    </a:lnTo>
                    <a:lnTo>
                      <a:pt x="206" y="255"/>
                    </a:lnTo>
                    <a:lnTo>
                      <a:pt x="99" y="123"/>
                    </a:lnTo>
                    <a:moveTo>
                      <a:pt x="0" y="0"/>
                    </a:moveTo>
                    <a:lnTo>
                      <a:pt x="106" y="114"/>
                    </a:lnTo>
                    <a:lnTo>
                      <a:pt x="106" y="114"/>
                    </a:lnTo>
                    <a:lnTo>
                      <a:pt x="211" y="222"/>
                    </a:lnTo>
                    <a:lnTo>
                      <a:pt x="17" y="1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í$ľïḑe">
                <a:extLst>
                  <a:ext uri="{FF2B5EF4-FFF2-40B4-BE49-F238E27FC236}">
                    <a16:creationId xmlns:a16="http://schemas.microsoft.com/office/drawing/2014/main" xmlns="" id="{0D6202B9-154A-4CEE-A9C5-9B3C786A81CB}"/>
                  </a:ext>
                </a:extLst>
              </p:cNvPr>
              <p:cNvSpPr/>
              <p:nvPr/>
            </p:nvSpPr>
            <p:spPr bwMode="auto">
              <a:xfrm>
                <a:off x="6113510" y="5425107"/>
                <a:ext cx="78950" cy="97956"/>
              </a:xfrm>
              <a:custGeom>
                <a:avLst/>
                <a:gdLst>
                  <a:gd name="T0" fmla="*/ 16 w 108"/>
                  <a:gd name="T1" fmla="*/ 21 h 134"/>
                  <a:gd name="T2" fmla="*/ 94 w 108"/>
                  <a:gd name="T3" fmla="*/ 134 h 134"/>
                  <a:gd name="T4" fmla="*/ 101 w 108"/>
                  <a:gd name="T5" fmla="*/ 125 h 134"/>
                  <a:gd name="T6" fmla="*/ 16 w 108"/>
                  <a:gd name="T7" fmla="*/ 21 h 134"/>
                  <a:gd name="T8" fmla="*/ 0 w 108"/>
                  <a:gd name="T9" fmla="*/ 0 h 134"/>
                  <a:gd name="T10" fmla="*/ 4 w 108"/>
                  <a:gd name="T11" fmla="*/ 7 h 134"/>
                  <a:gd name="T12" fmla="*/ 108 w 108"/>
                  <a:gd name="T13" fmla="*/ 116 h 134"/>
                  <a:gd name="T14" fmla="*/ 108 w 108"/>
                  <a:gd name="T15" fmla="*/ 116 h 134"/>
                  <a:gd name="T16" fmla="*/ 2 w 108"/>
                  <a:gd name="T17" fmla="*/ 2 h 134"/>
                  <a:gd name="T18" fmla="*/ 0 w 108"/>
                  <a:gd name="T19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134">
                    <a:moveTo>
                      <a:pt x="16" y="21"/>
                    </a:moveTo>
                    <a:lnTo>
                      <a:pt x="94" y="134"/>
                    </a:lnTo>
                    <a:lnTo>
                      <a:pt x="101" y="125"/>
                    </a:lnTo>
                    <a:lnTo>
                      <a:pt x="16" y="21"/>
                    </a:lnTo>
                    <a:moveTo>
                      <a:pt x="0" y="0"/>
                    </a:moveTo>
                    <a:lnTo>
                      <a:pt x="4" y="7"/>
                    </a:lnTo>
                    <a:lnTo>
                      <a:pt x="108" y="116"/>
                    </a:lnTo>
                    <a:lnTo>
                      <a:pt x="108" y="116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iṡlîḑé">
                <a:extLst>
                  <a:ext uri="{FF2B5EF4-FFF2-40B4-BE49-F238E27FC236}">
                    <a16:creationId xmlns:a16="http://schemas.microsoft.com/office/drawing/2014/main" xmlns="" id="{1B0CEC1B-E700-443C-8479-3E6FC635B306}"/>
                  </a:ext>
                </a:extLst>
              </p:cNvPr>
              <p:cNvSpPr/>
              <p:nvPr/>
            </p:nvSpPr>
            <p:spPr bwMode="auto">
              <a:xfrm>
                <a:off x="6111317" y="5422914"/>
                <a:ext cx="16082" cy="16082"/>
              </a:xfrm>
              <a:custGeom>
                <a:avLst/>
                <a:gdLst>
                  <a:gd name="T0" fmla="*/ 0 w 22"/>
                  <a:gd name="T1" fmla="*/ 0 h 22"/>
                  <a:gd name="T2" fmla="*/ 3 w 22"/>
                  <a:gd name="T3" fmla="*/ 3 h 22"/>
                  <a:gd name="T4" fmla="*/ 5 w 22"/>
                  <a:gd name="T5" fmla="*/ 5 h 22"/>
                  <a:gd name="T6" fmla="*/ 22 w 22"/>
                  <a:gd name="T7" fmla="*/ 22 h 22"/>
                  <a:gd name="T8" fmla="*/ 0 w 2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0" y="0"/>
                    </a:moveTo>
                    <a:lnTo>
                      <a:pt x="3" y="3"/>
                    </a:lnTo>
                    <a:lnTo>
                      <a:pt x="5" y="5"/>
                    </a:lnTo>
                    <a:lnTo>
                      <a:pt x="22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ïṣļiḍé">
                <a:extLst>
                  <a:ext uri="{FF2B5EF4-FFF2-40B4-BE49-F238E27FC236}">
                    <a16:creationId xmlns:a16="http://schemas.microsoft.com/office/drawing/2014/main" xmlns="" id="{614BD936-A026-4957-A129-C57903E29361}"/>
                  </a:ext>
                </a:extLst>
              </p:cNvPr>
              <p:cNvSpPr/>
              <p:nvPr/>
            </p:nvSpPr>
            <p:spPr bwMode="auto">
              <a:xfrm>
                <a:off x="6111317" y="5422914"/>
                <a:ext cx="16082" cy="16082"/>
              </a:xfrm>
              <a:custGeom>
                <a:avLst/>
                <a:gdLst>
                  <a:gd name="T0" fmla="*/ 0 w 22"/>
                  <a:gd name="T1" fmla="*/ 0 h 22"/>
                  <a:gd name="T2" fmla="*/ 3 w 22"/>
                  <a:gd name="T3" fmla="*/ 3 h 22"/>
                  <a:gd name="T4" fmla="*/ 5 w 22"/>
                  <a:gd name="T5" fmla="*/ 5 h 22"/>
                  <a:gd name="T6" fmla="*/ 22 w 22"/>
                  <a:gd name="T7" fmla="*/ 22 h 22"/>
                  <a:gd name="T8" fmla="*/ 0 w 2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0" y="0"/>
                    </a:moveTo>
                    <a:lnTo>
                      <a:pt x="3" y="3"/>
                    </a:lnTo>
                    <a:lnTo>
                      <a:pt x="5" y="5"/>
                    </a:lnTo>
                    <a:lnTo>
                      <a:pt x="22" y="2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ïŝḻiḍê">
                <a:extLst>
                  <a:ext uri="{FF2B5EF4-FFF2-40B4-BE49-F238E27FC236}">
                    <a16:creationId xmlns:a16="http://schemas.microsoft.com/office/drawing/2014/main" xmlns="" id="{0D13783E-1282-4C6A-94FB-9D1829C8A45D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5 h 5"/>
                  <a:gd name="T4" fmla="*/ 0 w 7"/>
                  <a:gd name="T5" fmla="*/ 5 h 5"/>
                  <a:gd name="T6" fmla="*/ 0 w 7"/>
                  <a:gd name="T7" fmla="*/ 5 h 5"/>
                  <a:gd name="T8" fmla="*/ 5 w 7"/>
                  <a:gd name="T9" fmla="*/ 0 h 5"/>
                  <a:gd name="T10" fmla="*/ 5 w 7"/>
                  <a:gd name="T11" fmla="*/ 0 h 5"/>
                  <a:gd name="T12" fmla="*/ 7 w 7"/>
                  <a:gd name="T13" fmla="*/ 0 h 5"/>
                  <a:gd name="T14" fmla="*/ 5 w 7"/>
                  <a:gd name="T15" fmla="*/ 0 h 5"/>
                  <a:gd name="T16" fmla="*/ 5 w 7"/>
                  <a:gd name="T17" fmla="*/ 0 h 5"/>
                  <a:gd name="T18" fmla="*/ 7 w 7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îṡlíḑê">
                <a:extLst>
                  <a:ext uri="{FF2B5EF4-FFF2-40B4-BE49-F238E27FC236}">
                    <a16:creationId xmlns:a16="http://schemas.microsoft.com/office/drawing/2014/main" xmlns="" id="{0C1ACCA5-674C-453D-B6EA-0C69AB54EBBC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5 h 5"/>
                  <a:gd name="T4" fmla="*/ 0 w 7"/>
                  <a:gd name="T5" fmla="*/ 5 h 5"/>
                  <a:gd name="T6" fmla="*/ 0 w 7"/>
                  <a:gd name="T7" fmla="*/ 5 h 5"/>
                  <a:gd name="T8" fmla="*/ 5 w 7"/>
                  <a:gd name="T9" fmla="*/ 0 h 5"/>
                  <a:gd name="T10" fmla="*/ 5 w 7"/>
                  <a:gd name="T11" fmla="*/ 0 h 5"/>
                  <a:gd name="T12" fmla="*/ 7 w 7"/>
                  <a:gd name="T13" fmla="*/ 0 h 5"/>
                  <a:gd name="T14" fmla="*/ 5 w 7"/>
                  <a:gd name="T15" fmla="*/ 0 h 5"/>
                  <a:gd name="T16" fmla="*/ 5 w 7"/>
                  <a:gd name="T17" fmla="*/ 0 h 5"/>
                  <a:gd name="T18" fmla="*/ 7 w 7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îṡľiďè">
                <a:extLst>
                  <a:ext uri="{FF2B5EF4-FFF2-40B4-BE49-F238E27FC236}">
                    <a16:creationId xmlns:a16="http://schemas.microsoft.com/office/drawing/2014/main" xmlns="" id="{C2D4B1A3-0FC0-476B-8CAB-F810B26BAF04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3 w 7"/>
                  <a:gd name="T3" fmla="*/ 3 h 5"/>
                  <a:gd name="T4" fmla="*/ 0 w 7"/>
                  <a:gd name="T5" fmla="*/ 5 h 5"/>
                  <a:gd name="T6" fmla="*/ 5 w 7"/>
                  <a:gd name="T7" fmla="*/ 0 h 5"/>
                  <a:gd name="T8" fmla="*/ 5 w 7"/>
                  <a:gd name="T9" fmla="*/ 0 h 5"/>
                  <a:gd name="T10" fmla="*/ 7 w 7"/>
                  <a:gd name="T11" fmla="*/ 0 h 5"/>
                  <a:gd name="T12" fmla="*/ 5 w 7"/>
                  <a:gd name="T13" fmla="*/ 0 h 5"/>
                  <a:gd name="T14" fmla="*/ 5 w 7"/>
                  <a:gd name="T15" fmla="*/ 0 h 5"/>
                  <a:gd name="T16" fmla="*/ 7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3" y="3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íŝlïde">
                <a:extLst>
                  <a:ext uri="{FF2B5EF4-FFF2-40B4-BE49-F238E27FC236}">
                    <a16:creationId xmlns:a16="http://schemas.microsoft.com/office/drawing/2014/main" xmlns="" id="{F7647B44-0154-46D3-B4BF-AA74059D5A28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3 w 7"/>
                  <a:gd name="T3" fmla="*/ 3 h 5"/>
                  <a:gd name="T4" fmla="*/ 0 w 7"/>
                  <a:gd name="T5" fmla="*/ 5 h 5"/>
                  <a:gd name="T6" fmla="*/ 5 w 7"/>
                  <a:gd name="T7" fmla="*/ 0 h 5"/>
                  <a:gd name="T8" fmla="*/ 5 w 7"/>
                  <a:gd name="T9" fmla="*/ 0 h 5"/>
                  <a:gd name="T10" fmla="*/ 7 w 7"/>
                  <a:gd name="T11" fmla="*/ 0 h 5"/>
                  <a:gd name="T12" fmla="*/ 5 w 7"/>
                  <a:gd name="T13" fmla="*/ 0 h 5"/>
                  <a:gd name="T14" fmla="*/ 5 w 7"/>
                  <a:gd name="T15" fmla="*/ 0 h 5"/>
                  <a:gd name="T16" fmla="*/ 7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3" y="3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íSlídè">
                <a:extLst>
                  <a:ext uri="{FF2B5EF4-FFF2-40B4-BE49-F238E27FC236}">
                    <a16:creationId xmlns:a16="http://schemas.microsoft.com/office/drawing/2014/main" xmlns="" id="{AFACDADA-3BFF-4057-A3B1-51587C7A38CB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0 w 5"/>
                  <a:gd name="T5" fmla="*/ 3 h 3"/>
                  <a:gd name="T6" fmla="*/ 5 w 5"/>
                  <a:gd name="T7" fmla="*/ 0 h 3"/>
                  <a:gd name="T8" fmla="*/ 5 w 5"/>
                  <a:gd name="T9" fmla="*/ 0 h 3"/>
                  <a:gd name="T10" fmla="*/ 5 w 5"/>
                  <a:gd name="T11" fmla="*/ 0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5" y="0"/>
                    </a:lnTo>
                    <a:close/>
                    <a:moveTo>
                      <a:pt x="5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îṥliḑê">
                <a:extLst>
                  <a:ext uri="{FF2B5EF4-FFF2-40B4-BE49-F238E27FC236}">
                    <a16:creationId xmlns:a16="http://schemas.microsoft.com/office/drawing/2014/main" xmlns="" id="{80B5E62B-D5F7-49C0-85AA-492D38039AA0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0 w 5"/>
                  <a:gd name="T5" fmla="*/ 3 h 3"/>
                  <a:gd name="T6" fmla="*/ 5 w 5"/>
                  <a:gd name="T7" fmla="*/ 0 h 3"/>
                  <a:gd name="T8" fmla="*/ 5 w 5"/>
                  <a:gd name="T9" fmla="*/ 0 h 3"/>
                  <a:gd name="T10" fmla="*/ 5 w 5"/>
                  <a:gd name="T11" fmla="*/ 0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5" y="0"/>
                    </a:lnTo>
                    <a:moveTo>
                      <a:pt x="5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îsḷîḍe">
                <a:extLst>
                  <a:ext uri="{FF2B5EF4-FFF2-40B4-BE49-F238E27FC236}">
                    <a16:creationId xmlns:a16="http://schemas.microsoft.com/office/drawing/2014/main" xmlns="" id="{5297ED34-13A8-46E2-8B67-ACBBE9A556C9}"/>
                  </a:ext>
                </a:extLst>
              </p:cNvPr>
              <p:cNvSpPr/>
              <p:nvPr/>
            </p:nvSpPr>
            <p:spPr bwMode="auto">
              <a:xfrm>
                <a:off x="6106199" y="5426570"/>
                <a:ext cx="731" cy="731"/>
              </a:xfrm>
              <a:prstGeom prst="rect">
                <a:avLst/>
              </a:prstGeom>
              <a:solidFill>
                <a:srgbClr val="BC3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ïṧḷíďe">
                <a:extLst>
                  <a:ext uri="{FF2B5EF4-FFF2-40B4-BE49-F238E27FC236}">
                    <a16:creationId xmlns:a16="http://schemas.microsoft.com/office/drawing/2014/main" xmlns="" id="{4D9829E0-B1BB-4F9F-97CA-3A6CB8F399CA}"/>
                  </a:ext>
                </a:extLst>
              </p:cNvPr>
              <p:cNvSpPr/>
              <p:nvPr/>
            </p:nvSpPr>
            <p:spPr bwMode="auto">
              <a:xfrm>
                <a:off x="6106199" y="54265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íşḷíḑê">
                <a:extLst>
                  <a:ext uri="{FF2B5EF4-FFF2-40B4-BE49-F238E27FC236}">
                    <a16:creationId xmlns:a16="http://schemas.microsoft.com/office/drawing/2014/main" xmlns="" id="{9D411398-EEF0-4735-BD1D-51DA665A5426}"/>
                  </a:ext>
                </a:extLst>
              </p:cNvPr>
              <p:cNvSpPr/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îsļïḓè">
                <a:extLst>
                  <a:ext uri="{FF2B5EF4-FFF2-40B4-BE49-F238E27FC236}">
                    <a16:creationId xmlns:a16="http://schemas.microsoft.com/office/drawing/2014/main" xmlns="" id="{0BAF9B01-8126-42D2-A748-DFF46A532658}"/>
                  </a:ext>
                </a:extLst>
              </p:cNvPr>
              <p:cNvSpPr/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î$ľïḑe">
                <a:extLst>
                  <a:ext uri="{FF2B5EF4-FFF2-40B4-BE49-F238E27FC236}">
                    <a16:creationId xmlns:a16="http://schemas.microsoft.com/office/drawing/2014/main" xmlns="" id="{AB663F65-3388-449C-BC30-4C69967534B7}"/>
                  </a:ext>
                </a:extLst>
              </p:cNvPr>
              <p:cNvSpPr/>
              <p:nvPr/>
            </p:nvSpPr>
            <p:spPr bwMode="auto">
              <a:xfrm>
                <a:off x="6217314" y="5251857"/>
                <a:ext cx="326034" cy="776340"/>
              </a:xfrm>
              <a:custGeom>
                <a:avLst/>
                <a:gdLst>
                  <a:gd name="T0" fmla="*/ 134 w 446"/>
                  <a:gd name="T1" fmla="*/ 0 h 1062"/>
                  <a:gd name="T2" fmla="*/ 111 w 446"/>
                  <a:gd name="T3" fmla="*/ 102 h 1062"/>
                  <a:gd name="T4" fmla="*/ 0 w 446"/>
                  <a:gd name="T5" fmla="*/ 1062 h 1062"/>
                  <a:gd name="T6" fmla="*/ 191 w 446"/>
                  <a:gd name="T7" fmla="*/ 1062 h 1062"/>
                  <a:gd name="T8" fmla="*/ 402 w 446"/>
                  <a:gd name="T9" fmla="*/ 634 h 1062"/>
                  <a:gd name="T10" fmla="*/ 201 w 446"/>
                  <a:gd name="T11" fmla="*/ 499 h 1062"/>
                  <a:gd name="T12" fmla="*/ 446 w 446"/>
                  <a:gd name="T13" fmla="*/ 383 h 1062"/>
                  <a:gd name="T14" fmla="*/ 227 w 446"/>
                  <a:gd name="T15" fmla="*/ 43 h 1062"/>
                  <a:gd name="T16" fmla="*/ 134 w 446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6" h="1062">
                    <a:moveTo>
                      <a:pt x="134" y="0"/>
                    </a:moveTo>
                    <a:lnTo>
                      <a:pt x="111" y="102"/>
                    </a:lnTo>
                    <a:lnTo>
                      <a:pt x="0" y="1062"/>
                    </a:lnTo>
                    <a:lnTo>
                      <a:pt x="191" y="1062"/>
                    </a:lnTo>
                    <a:lnTo>
                      <a:pt x="402" y="634"/>
                    </a:lnTo>
                    <a:lnTo>
                      <a:pt x="201" y="499"/>
                    </a:lnTo>
                    <a:lnTo>
                      <a:pt x="446" y="383"/>
                    </a:lnTo>
                    <a:lnTo>
                      <a:pt x="227" y="43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îṣḷíḍê">
                <a:extLst>
                  <a:ext uri="{FF2B5EF4-FFF2-40B4-BE49-F238E27FC236}">
                    <a16:creationId xmlns:a16="http://schemas.microsoft.com/office/drawing/2014/main" xmlns="" id="{44F37162-C0C5-437B-8C76-7952865482BD}"/>
                  </a:ext>
                </a:extLst>
              </p:cNvPr>
              <p:cNvSpPr/>
              <p:nvPr/>
            </p:nvSpPr>
            <p:spPr bwMode="auto">
              <a:xfrm>
                <a:off x="6217314" y="5251857"/>
                <a:ext cx="326034" cy="776340"/>
              </a:xfrm>
              <a:custGeom>
                <a:avLst/>
                <a:gdLst>
                  <a:gd name="T0" fmla="*/ 134 w 446"/>
                  <a:gd name="T1" fmla="*/ 0 h 1062"/>
                  <a:gd name="T2" fmla="*/ 111 w 446"/>
                  <a:gd name="T3" fmla="*/ 102 h 1062"/>
                  <a:gd name="T4" fmla="*/ 0 w 446"/>
                  <a:gd name="T5" fmla="*/ 1062 h 1062"/>
                  <a:gd name="T6" fmla="*/ 191 w 446"/>
                  <a:gd name="T7" fmla="*/ 1062 h 1062"/>
                  <a:gd name="T8" fmla="*/ 402 w 446"/>
                  <a:gd name="T9" fmla="*/ 634 h 1062"/>
                  <a:gd name="T10" fmla="*/ 201 w 446"/>
                  <a:gd name="T11" fmla="*/ 499 h 1062"/>
                  <a:gd name="T12" fmla="*/ 446 w 446"/>
                  <a:gd name="T13" fmla="*/ 383 h 1062"/>
                  <a:gd name="T14" fmla="*/ 227 w 446"/>
                  <a:gd name="T15" fmla="*/ 43 h 1062"/>
                  <a:gd name="T16" fmla="*/ 134 w 446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6" h="1062">
                    <a:moveTo>
                      <a:pt x="134" y="0"/>
                    </a:moveTo>
                    <a:lnTo>
                      <a:pt x="111" y="102"/>
                    </a:lnTo>
                    <a:lnTo>
                      <a:pt x="0" y="1062"/>
                    </a:lnTo>
                    <a:lnTo>
                      <a:pt x="191" y="1062"/>
                    </a:lnTo>
                    <a:lnTo>
                      <a:pt x="402" y="634"/>
                    </a:lnTo>
                    <a:lnTo>
                      <a:pt x="201" y="499"/>
                    </a:lnTo>
                    <a:lnTo>
                      <a:pt x="446" y="383"/>
                    </a:lnTo>
                    <a:lnTo>
                      <a:pt x="227" y="43"/>
                    </a:lnTo>
                    <a:lnTo>
                      <a:pt x="1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îšliďè">
                <a:extLst>
                  <a:ext uri="{FF2B5EF4-FFF2-40B4-BE49-F238E27FC236}">
                    <a16:creationId xmlns:a16="http://schemas.microsoft.com/office/drawing/2014/main" xmlns="" id="{B027C7C7-DF70-4E20-8E4A-A7023A9A6BC7}"/>
                  </a:ext>
                </a:extLst>
              </p:cNvPr>
              <p:cNvSpPr/>
              <p:nvPr/>
            </p:nvSpPr>
            <p:spPr bwMode="auto">
              <a:xfrm>
                <a:off x="5681478" y="5240160"/>
                <a:ext cx="324571" cy="788037"/>
              </a:xfrm>
              <a:custGeom>
                <a:avLst/>
                <a:gdLst>
                  <a:gd name="T0" fmla="*/ 338 w 444"/>
                  <a:gd name="T1" fmla="*/ 0 h 1078"/>
                  <a:gd name="T2" fmla="*/ 338 w 444"/>
                  <a:gd name="T3" fmla="*/ 116 h 1078"/>
                  <a:gd name="T4" fmla="*/ 444 w 444"/>
                  <a:gd name="T5" fmla="*/ 1078 h 1078"/>
                  <a:gd name="T6" fmla="*/ 253 w 444"/>
                  <a:gd name="T7" fmla="*/ 1078 h 1078"/>
                  <a:gd name="T8" fmla="*/ 42 w 444"/>
                  <a:gd name="T9" fmla="*/ 650 h 1078"/>
                  <a:gd name="T10" fmla="*/ 243 w 444"/>
                  <a:gd name="T11" fmla="*/ 515 h 1078"/>
                  <a:gd name="T12" fmla="*/ 0 w 444"/>
                  <a:gd name="T13" fmla="*/ 399 h 1078"/>
                  <a:gd name="T14" fmla="*/ 201 w 444"/>
                  <a:gd name="T15" fmla="*/ 61 h 1078"/>
                  <a:gd name="T16" fmla="*/ 338 w 444"/>
                  <a:gd name="T17" fmla="*/ 0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4" h="1078">
                    <a:moveTo>
                      <a:pt x="338" y="0"/>
                    </a:moveTo>
                    <a:lnTo>
                      <a:pt x="338" y="116"/>
                    </a:lnTo>
                    <a:lnTo>
                      <a:pt x="444" y="1078"/>
                    </a:lnTo>
                    <a:lnTo>
                      <a:pt x="253" y="1078"/>
                    </a:lnTo>
                    <a:lnTo>
                      <a:pt x="42" y="650"/>
                    </a:lnTo>
                    <a:lnTo>
                      <a:pt x="243" y="515"/>
                    </a:lnTo>
                    <a:lnTo>
                      <a:pt x="0" y="399"/>
                    </a:lnTo>
                    <a:lnTo>
                      <a:pt x="201" y="61"/>
                    </a:lnTo>
                    <a:lnTo>
                      <a:pt x="338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ís1ide">
                <a:extLst>
                  <a:ext uri="{FF2B5EF4-FFF2-40B4-BE49-F238E27FC236}">
                    <a16:creationId xmlns:a16="http://schemas.microsoft.com/office/drawing/2014/main" xmlns="" id="{2B578F4E-9FF9-487F-B418-811F04FB9278}"/>
                  </a:ext>
                </a:extLst>
              </p:cNvPr>
              <p:cNvSpPr/>
              <p:nvPr/>
            </p:nvSpPr>
            <p:spPr bwMode="auto">
              <a:xfrm>
                <a:off x="6007512" y="5578621"/>
                <a:ext cx="203954" cy="449576"/>
              </a:xfrm>
              <a:custGeom>
                <a:avLst/>
                <a:gdLst>
                  <a:gd name="T0" fmla="*/ 192 w 279"/>
                  <a:gd name="T1" fmla="*/ 0 h 615"/>
                  <a:gd name="T2" fmla="*/ 279 w 279"/>
                  <a:gd name="T3" fmla="*/ 615 h 615"/>
                  <a:gd name="T4" fmla="*/ 0 w 279"/>
                  <a:gd name="T5" fmla="*/ 615 h 615"/>
                  <a:gd name="T6" fmla="*/ 88 w 279"/>
                  <a:gd name="T7" fmla="*/ 0 h 615"/>
                  <a:gd name="T8" fmla="*/ 192 w 279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615">
                    <a:moveTo>
                      <a:pt x="192" y="0"/>
                    </a:moveTo>
                    <a:lnTo>
                      <a:pt x="279" y="615"/>
                    </a:lnTo>
                    <a:lnTo>
                      <a:pt x="0" y="615"/>
                    </a:lnTo>
                    <a:lnTo>
                      <a:pt x="88" y="0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îṩḻíḑé">
                <a:extLst>
                  <a:ext uri="{FF2B5EF4-FFF2-40B4-BE49-F238E27FC236}">
                    <a16:creationId xmlns:a16="http://schemas.microsoft.com/office/drawing/2014/main" xmlns="" id="{87558367-8903-4FE1-B9FE-6E46AD6BBD2D}"/>
                  </a:ext>
                </a:extLst>
              </p:cNvPr>
              <p:cNvSpPr/>
              <p:nvPr/>
            </p:nvSpPr>
            <p:spPr bwMode="auto">
              <a:xfrm>
                <a:off x="6007512" y="5578621"/>
                <a:ext cx="203954" cy="449576"/>
              </a:xfrm>
              <a:custGeom>
                <a:avLst/>
                <a:gdLst>
                  <a:gd name="T0" fmla="*/ 192 w 279"/>
                  <a:gd name="T1" fmla="*/ 0 h 615"/>
                  <a:gd name="T2" fmla="*/ 279 w 279"/>
                  <a:gd name="T3" fmla="*/ 615 h 615"/>
                  <a:gd name="T4" fmla="*/ 0 w 279"/>
                  <a:gd name="T5" fmla="*/ 615 h 615"/>
                  <a:gd name="T6" fmla="*/ 88 w 279"/>
                  <a:gd name="T7" fmla="*/ 0 h 615"/>
                  <a:gd name="T8" fmla="*/ 192 w 279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615">
                    <a:moveTo>
                      <a:pt x="192" y="0"/>
                    </a:moveTo>
                    <a:lnTo>
                      <a:pt x="279" y="615"/>
                    </a:lnTo>
                    <a:lnTo>
                      <a:pt x="0" y="615"/>
                    </a:lnTo>
                    <a:lnTo>
                      <a:pt x="88" y="0"/>
                    </a:lnTo>
                    <a:lnTo>
                      <a:pt x="19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íŝlíďe">
                <a:extLst>
                  <a:ext uri="{FF2B5EF4-FFF2-40B4-BE49-F238E27FC236}">
                    <a16:creationId xmlns:a16="http://schemas.microsoft.com/office/drawing/2014/main" xmlns="" id="{6DDC43B6-C514-440D-A3E5-864BC17A5D1F}"/>
                  </a:ext>
                </a:extLst>
              </p:cNvPr>
              <p:cNvSpPr/>
              <p:nvPr/>
            </p:nvSpPr>
            <p:spPr bwMode="auto">
              <a:xfrm>
                <a:off x="5952686" y="5592510"/>
                <a:ext cx="0" cy="3655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ïSlîḑè">
                <a:extLst>
                  <a:ext uri="{FF2B5EF4-FFF2-40B4-BE49-F238E27FC236}">
                    <a16:creationId xmlns:a16="http://schemas.microsoft.com/office/drawing/2014/main" xmlns="" id="{5A980DC9-8A92-46C2-B78B-B9E39C36809C}"/>
                  </a:ext>
                </a:extLst>
              </p:cNvPr>
              <p:cNvSpPr/>
              <p:nvPr/>
            </p:nvSpPr>
            <p:spPr bwMode="auto">
              <a:xfrm>
                <a:off x="5952686" y="5592510"/>
                <a:ext cx="0" cy="3655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íšļïḓê">
                <a:extLst>
                  <a:ext uri="{FF2B5EF4-FFF2-40B4-BE49-F238E27FC236}">
                    <a16:creationId xmlns:a16="http://schemas.microsoft.com/office/drawing/2014/main" xmlns="" id="{1E34B6A8-7167-4594-95BB-7CDD49C385FF}"/>
                  </a:ext>
                </a:extLst>
              </p:cNvPr>
              <p:cNvSpPr/>
              <p:nvPr/>
            </p:nvSpPr>
            <p:spPr bwMode="auto">
              <a:xfrm>
                <a:off x="6095965" y="5425107"/>
                <a:ext cx="10235" cy="15351"/>
              </a:xfrm>
              <a:custGeom>
                <a:avLst/>
                <a:gdLst>
                  <a:gd name="T0" fmla="*/ 14 w 14"/>
                  <a:gd name="T1" fmla="*/ 0 h 21"/>
                  <a:gd name="T2" fmla="*/ 10 w 14"/>
                  <a:gd name="T3" fmla="*/ 7 h 21"/>
                  <a:gd name="T4" fmla="*/ 0 w 14"/>
                  <a:gd name="T5" fmla="*/ 21 h 21"/>
                  <a:gd name="T6" fmla="*/ 14 w 14"/>
                  <a:gd name="T7" fmla="*/ 2 h 21"/>
                  <a:gd name="T8" fmla="*/ 14 w 1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1">
                    <a:moveTo>
                      <a:pt x="14" y="0"/>
                    </a:moveTo>
                    <a:lnTo>
                      <a:pt x="10" y="7"/>
                    </a:lnTo>
                    <a:lnTo>
                      <a:pt x="0" y="21"/>
                    </a:lnTo>
                    <a:lnTo>
                      <a:pt x="14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îṩlíḑé">
                <a:extLst>
                  <a:ext uri="{FF2B5EF4-FFF2-40B4-BE49-F238E27FC236}">
                    <a16:creationId xmlns:a16="http://schemas.microsoft.com/office/drawing/2014/main" xmlns="" id="{0FD54072-4A71-404F-A756-A4549D7B8702}"/>
                  </a:ext>
                </a:extLst>
              </p:cNvPr>
              <p:cNvSpPr/>
              <p:nvPr/>
            </p:nvSpPr>
            <p:spPr bwMode="auto">
              <a:xfrm>
                <a:off x="6095965" y="5425107"/>
                <a:ext cx="10235" cy="15351"/>
              </a:xfrm>
              <a:custGeom>
                <a:avLst/>
                <a:gdLst>
                  <a:gd name="T0" fmla="*/ 14 w 14"/>
                  <a:gd name="T1" fmla="*/ 0 h 21"/>
                  <a:gd name="T2" fmla="*/ 10 w 14"/>
                  <a:gd name="T3" fmla="*/ 7 h 21"/>
                  <a:gd name="T4" fmla="*/ 0 w 14"/>
                  <a:gd name="T5" fmla="*/ 21 h 21"/>
                  <a:gd name="T6" fmla="*/ 14 w 14"/>
                  <a:gd name="T7" fmla="*/ 2 h 21"/>
                  <a:gd name="T8" fmla="*/ 14 w 1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1">
                    <a:moveTo>
                      <a:pt x="14" y="0"/>
                    </a:moveTo>
                    <a:lnTo>
                      <a:pt x="10" y="7"/>
                    </a:lnTo>
                    <a:lnTo>
                      <a:pt x="0" y="21"/>
                    </a:lnTo>
                    <a:lnTo>
                      <a:pt x="14" y="2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íṡlide">
                <a:extLst>
                  <a:ext uri="{FF2B5EF4-FFF2-40B4-BE49-F238E27FC236}">
                    <a16:creationId xmlns:a16="http://schemas.microsoft.com/office/drawing/2014/main" xmlns="" id="{0EC3630E-5780-4DD0-93E4-9DC31E6512F2}"/>
                  </a:ext>
                </a:extLst>
              </p:cNvPr>
              <p:cNvSpPr/>
              <p:nvPr/>
            </p:nvSpPr>
            <p:spPr bwMode="auto">
              <a:xfrm>
                <a:off x="5952686" y="5509905"/>
                <a:ext cx="81143" cy="103073"/>
              </a:xfrm>
              <a:custGeom>
                <a:avLst/>
                <a:gdLst>
                  <a:gd name="T0" fmla="*/ 104 w 111"/>
                  <a:gd name="T1" fmla="*/ 0 h 141"/>
                  <a:gd name="T2" fmla="*/ 0 w 111"/>
                  <a:gd name="T3" fmla="*/ 113 h 141"/>
                  <a:gd name="T4" fmla="*/ 0 w 111"/>
                  <a:gd name="T5" fmla="*/ 118 h 141"/>
                  <a:gd name="T6" fmla="*/ 2 w 111"/>
                  <a:gd name="T7" fmla="*/ 141 h 141"/>
                  <a:gd name="T8" fmla="*/ 111 w 111"/>
                  <a:gd name="T9" fmla="*/ 9 h 141"/>
                  <a:gd name="T10" fmla="*/ 104 w 111"/>
                  <a:gd name="T11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41">
                    <a:moveTo>
                      <a:pt x="104" y="0"/>
                    </a:moveTo>
                    <a:lnTo>
                      <a:pt x="0" y="113"/>
                    </a:lnTo>
                    <a:lnTo>
                      <a:pt x="0" y="118"/>
                    </a:lnTo>
                    <a:lnTo>
                      <a:pt x="2" y="141"/>
                    </a:lnTo>
                    <a:lnTo>
                      <a:pt x="111" y="9"/>
                    </a:lnTo>
                    <a:lnTo>
                      <a:pt x="10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i$ḻidé">
                <a:extLst>
                  <a:ext uri="{FF2B5EF4-FFF2-40B4-BE49-F238E27FC236}">
                    <a16:creationId xmlns:a16="http://schemas.microsoft.com/office/drawing/2014/main" xmlns="" id="{790ACEB4-CA32-492D-96B0-9DB2FFC2C4DE}"/>
                  </a:ext>
                </a:extLst>
              </p:cNvPr>
              <p:cNvSpPr/>
              <p:nvPr/>
            </p:nvSpPr>
            <p:spPr bwMode="auto">
              <a:xfrm>
                <a:off x="6028712" y="5430225"/>
                <a:ext cx="74563" cy="86260"/>
              </a:xfrm>
              <a:custGeom>
                <a:avLst/>
                <a:gdLst>
                  <a:gd name="T0" fmla="*/ 102 w 102"/>
                  <a:gd name="T1" fmla="*/ 0 h 118"/>
                  <a:gd name="T2" fmla="*/ 0 w 102"/>
                  <a:gd name="T3" fmla="*/ 109 h 118"/>
                  <a:gd name="T4" fmla="*/ 7 w 102"/>
                  <a:gd name="T5" fmla="*/ 118 h 118"/>
                  <a:gd name="T6" fmla="*/ 92 w 102"/>
                  <a:gd name="T7" fmla="*/ 14 h 118"/>
                  <a:gd name="T8" fmla="*/ 102 w 102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18">
                    <a:moveTo>
                      <a:pt x="102" y="0"/>
                    </a:moveTo>
                    <a:lnTo>
                      <a:pt x="0" y="109"/>
                    </a:lnTo>
                    <a:lnTo>
                      <a:pt x="7" y="118"/>
                    </a:lnTo>
                    <a:lnTo>
                      <a:pt x="92" y="14"/>
                    </a:lnTo>
                    <a:lnTo>
                      <a:pt x="1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îśḻiḋê">
                <a:extLst>
                  <a:ext uri="{FF2B5EF4-FFF2-40B4-BE49-F238E27FC236}">
                    <a16:creationId xmlns:a16="http://schemas.microsoft.com/office/drawing/2014/main" xmlns="" id="{B485A120-7110-487A-91A5-B71ADC2637E1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iṥľîḓe">
                <a:extLst>
                  <a:ext uri="{FF2B5EF4-FFF2-40B4-BE49-F238E27FC236}">
                    <a16:creationId xmlns:a16="http://schemas.microsoft.com/office/drawing/2014/main" xmlns="" id="{487D3844-9BBD-4FB5-931C-521867A3A60D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îṧḷiďe">
                <a:extLst>
                  <a:ext uri="{FF2B5EF4-FFF2-40B4-BE49-F238E27FC236}">
                    <a16:creationId xmlns:a16="http://schemas.microsoft.com/office/drawing/2014/main" xmlns="" id="{6530C785-F80B-4766-A638-68B76E22D0B7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0 w 5"/>
                  <a:gd name="T5" fmla="*/ 3 h 3"/>
                  <a:gd name="T6" fmla="*/ 0 w 5"/>
                  <a:gd name="T7" fmla="*/ 3 h 3"/>
                  <a:gd name="T8" fmla="*/ 3 w 5"/>
                  <a:gd name="T9" fmla="*/ 3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íş1îďé">
                <a:extLst>
                  <a:ext uri="{FF2B5EF4-FFF2-40B4-BE49-F238E27FC236}">
                    <a16:creationId xmlns:a16="http://schemas.microsoft.com/office/drawing/2014/main" xmlns="" id="{37FD857E-394C-4550-9225-550641A05F4D}"/>
                  </a:ext>
                </a:extLst>
              </p:cNvPr>
              <p:cNvSpPr/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0 w 5"/>
                  <a:gd name="T5" fmla="*/ 3 h 3"/>
                  <a:gd name="T6" fmla="*/ 0 w 5"/>
                  <a:gd name="T7" fmla="*/ 3 h 3"/>
                  <a:gd name="T8" fmla="*/ 3 w 5"/>
                  <a:gd name="T9" fmla="*/ 3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ïṥ1iḑè">
                <a:extLst>
                  <a:ext uri="{FF2B5EF4-FFF2-40B4-BE49-F238E27FC236}">
                    <a16:creationId xmlns:a16="http://schemas.microsoft.com/office/drawing/2014/main" xmlns="" id="{C518021D-31C1-4154-A25E-2AD763E30CC3}"/>
                  </a:ext>
                </a:extLst>
              </p:cNvPr>
              <p:cNvSpPr/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í$ḷïḍè">
                <a:extLst>
                  <a:ext uri="{FF2B5EF4-FFF2-40B4-BE49-F238E27FC236}">
                    <a16:creationId xmlns:a16="http://schemas.microsoft.com/office/drawing/2014/main" xmlns="" id="{7D9C9A43-9393-499C-BEE0-489D62C4DE62}"/>
                  </a:ext>
                </a:extLst>
              </p:cNvPr>
              <p:cNvSpPr/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ïṥlíḋe">
                <a:extLst>
                  <a:ext uri="{FF2B5EF4-FFF2-40B4-BE49-F238E27FC236}">
                    <a16:creationId xmlns:a16="http://schemas.microsoft.com/office/drawing/2014/main" xmlns="" id="{91603802-4949-44A3-A407-E6D13F031854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15351" cy="17544"/>
              </a:xfrm>
              <a:custGeom>
                <a:avLst/>
                <a:gdLst>
                  <a:gd name="T0" fmla="*/ 0 w 21"/>
                  <a:gd name="T1" fmla="*/ 0 h 24"/>
                  <a:gd name="T2" fmla="*/ 0 w 21"/>
                  <a:gd name="T3" fmla="*/ 0 h 24"/>
                  <a:gd name="T4" fmla="*/ 21 w 21"/>
                  <a:gd name="T5" fmla="*/ 24 h 24"/>
                  <a:gd name="T6" fmla="*/ 9 w 21"/>
                  <a:gd name="T7" fmla="*/ 10 h 24"/>
                  <a:gd name="T8" fmla="*/ 0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0" y="0"/>
                    </a:moveTo>
                    <a:lnTo>
                      <a:pt x="0" y="0"/>
                    </a:lnTo>
                    <a:lnTo>
                      <a:pt x="21" y="24"/>
                    </a:lnTo>
                    <a:lnTo>
                      <a:pt x="9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iŝļiḑe">
                <a:extLst>
                  <a:ext uri="{FF2B5EF4-FFF2-40B4-BE49-F238E27FC236}">
                    <a16:creationId xmlns:a16="http://schemas.microsoft.com/office/drawing/2014/main" xmlns="" id="{681E6380-D264-4CC7-AB6F-91D2C8EA6870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15351" cy="17544"/>
              </a:xfrm>
              <a:custGeom>
                <a:avLst/>
                <a:gdLst>
                  <a:gd name="T0" fmla="*/ 0 w 21"/>
                  <a:gd name="T1" fmla="*/ 0 h 24"/>
                  <a:gd name="T2" fmla="*/ 0 w 21"/>
                  <a:gd name="T3" fmla="*/ 0 h 24"/>
                  <a:gd name="T4" fmla="*/ 21 w 21"/>
                  <a:gd name="T5" fmla="*/ 24 h 24"/>
                  <a:gd name="T6" fmla="*/ 9 w 21"/>
                  <a:gd name="T7" fmla="*/ 10 h 24"/>
                  <a:gd name="T8" fmla="*/ 0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0" y="0"/>
                    </a:moveTo>
                    <a:lnTo>
                      <a:pt x="0" y="0"/>
                    </a:lnTo>
                    <a:lnTo>
                      <a:pt x="21" y="24"/>
                    </a:lnTo>
                    <a:lnTo>
                      <a:pt x="9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íşlïďe">
                <a:extLst>
                  <a:ext uri="{FF2B5EF4-FFF2-40B4-BE49-F238E27FC236}">
                    <a16:creationId xmlns:a16="http://schemas.microsoft.com/office/drawing/2014/main" xmlns="" id="{CC4FE215-F41D-45F2-A5BB-5631D0DD675E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îşľídé">
                <a:extLst>
                  <a:ext uri="{FF2B5EF4-FFF2-40B4-BE49-F238E27FC236}">
                    <a16:creationId xmlns:a16="http://schemas.microsoft.com/office/drawing/2014/main" xmlns="" id="{6A3F40D4-A2CE-4B52-8817-8EAAEF65B3C1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ïšḻïḋé">
                <a:extLst>
                  <a:ext uri="{FF2B5EF4-FFF2-40B4-BE49-F238E27FC236}">
                    <a16:creationId xmlns:a16="http://schemas.microsoft.com/office/drawing/2014/main" xmlns="" id="{29B62FF9-DFD5-4604-97C6-306076506E89}"/>
                  </a:ext>
                </a:extLst>
              </p:cNvPr>
              <p:cNvSpPr/>
              <p:nvPr/>
            </p:nvSpPr>
            <p:spPr bwMode="auto">
              <a:xfrm>
                <a:off x="6187342" y="5509905"/>
                <a:ext cx="81874" cy="103073"/>
              </a:xfrm>
              <a:custGeom>
                <a:avLst/>
                <a:gdLst>
                  <a:gd name="T0" fmla="*/ 7 w 112"/>
                  <a:gd name="T1" fmla="*/ 0 h 141"/>
                  <a:gd name="T2" fmla="*/ 0 w 112"/>
                  <a:gd name="T3" fmla="*/ 9 h 141"/>
                  <a:gd name="T4" fmla="*/ 107 w 112"/>
                  <a:gd name="T5" fmla="*/ 141 h 141"/>
                  <a:gd name="T6" fmla="*/ 112 w 112"/>
                  <a:gd name="T7" fmla="*/ 108 h 141"/>
                  <a:gd name="T8" fmla="*/ 7 w 112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41">
                    <a:moveTo>
                      <a:pt x="7" y="0"/>
                    </a:moveTo>
                    <a:lnTo>
                      <a:pt x="0" y="9"/>
                    </a:lnTo>
                    <a:lnTo>
                      <a:pt x="107" y="141"/>
                    </a:lnTo>
                    <a:lnTo>
                      <a:pt x="112" y="108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íšľíḋè">
                <a:extLst>
                  <a:ext uri="{FF2B5EF4-FFF2-40B4-BE49-F238E27FC236}">
                    <a16:creationId xmlns:a16="http://schemas.microsoft.com/office/drawing/2014/main" xmlns="" id="{C099145A-7187-45AB-BB84-F83C4884C800}"/>
                  </a:ext>
                </a:extLst>
              </p:cNvPr>
              <p:cNvSpPr/>
              <p:nvPr/>
            </p:nvSpPr>
            <p:spPr bwMode="auto">
              <a:xfrm>
                <a:off x="6116433" y="5430225"/>
                <a:ext cx="76026" cy="86260"/>
              </a:xfrm>
              <a:custGeom>
                <a:avLst/>
                <a:gdLst>
                  <a:gd name="T0" fmla="*/ 0 w 104"/>
                  <a:gd name="T1" fmla="*/ 0 h 118"/>
                  <a:gd name="T2" fmla="*/ 12 w 104"/>
                  <a:gd name="T3" fmla="*/ 14 h 118"/>
                  <a:gd name="T4" fmla="*/ 97 w 104"/>
                  <a:gd name="T5" fmla="*/ 118 h 118"/>
                  <a:gd name="T6" fmla="*/ 104 w 104"/>
                  <a:gd name="T7" fmla="*/ 109 h 118"/>
                  <a:gd name="T8" fmla="*/ 0 w 104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18">
                    <a:moveTo>
                      <a:pt x="0" y="0"/>
                    </a:moveTo>
                    <a:lnTo>
                      <a:pt x="12" y="14"/>
                    </a:lnTo>
                    <a:lnTo>
                      <a:pt x="97" y="118"/>
                    </a:lnTo>
                    <a:lnTo>
                      <a:pt x="104" y="10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ïşḷiḋe">
                <a:extLst>
                  <a:ext uri="{FF2B5EF4-FFF2-40B4-BE49-F238E27FC236}">
                    <a16:creationId xmlns:a16="http://schemas.microsoft.com/office/drawing/2014/main" xmlns="" id="{CA365B2D-88C8-432D-98E3-D7DD180A4F45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BC3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ïşḻïďé">
                <a:extLst>
                  <a:ext uri="{FF2B5EF4-FFF2-40B4-BE49-F238E27FC236}">
                    <a16:creationId xmlns:a16="http://schemas.microsoft.com/office/drawing/2014/main" xmlns="" id="{6E9B08F8-A370-4224-88D4-DB191A600521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iṥlîdè">
                <a:extLst>
                  <a:ext uri="{FF2B5EF4-FFF2-40B4-BE49-F238E27FC236}">
                    <a16:creationId xmlns:a16="http://schemas.microsoft.com/office/drawing/2014/main" xmlns="" id="{96A9ABE4-6D43-49C7-B3CF-28B21FCEAC4F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iṡľîḍè">
                <a:extLst>
                  <a:ext uri="{FF2B5EF4-FFF2-40B4-BE49-F238E27FC236}">
                    <a16:creationId xmlns:a16="http://schemas.microsoft.com/office/drawing/2014/main" xmlns="" id="{83AC3833-9A28-44EF-8AFC-841B427E5A45}"/>
                  </a:ext>
                </a:extLst>
              </p:cNvPr>
              <p:cNvSpPr/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i$ľiḑê">
                <a:extLst>
                  <a:ext uri="{FF2B5EF4-FFF2-40B4-BE49-F238E27FC236}">
                    <a16:creationId xmlns:a16="http://schemas.microsoft.com/office/drawing/2014/main" xmlns="" id="{683A2EC6-2FBD-4959-A852-504353C20EC4}"/>
                  </a:ext>
                </a:extLst>
              </p:cNvPr>
              <p:cNvSpPr/>
              <p:nvPr/>
            </p:nvSpPr>
            <p:spPr bwMode="auto">
              <a:xfrm>
                <a:off x="6070380" y="5578621"/>
                <a:ext cx="78950" cy="17544"/>
              </a:xfrm>
              <a:custGeom>
                <a:avLst/>
                <a:gdLst>
                  <a:gd name="T0" fmla="*/ 106 w 108"/>
                  <a:gd name="T1" fmla="*/ 0 h 24"/>
                  <a:gd name="T2" fmla="*/ 106 w 108"/>
                  <a:gd name="T3" fmla="*/ 0 h 24"/>
                  <a:gd name="T4" fmla="*/ 49 w 108"/>
                  <a:gd name="T5" fmla="*/ 0 h 24"/>
                  <a:gd name="T6" fmla="*/ 4 w 108"/>
                  <a:gd name="T7" fmla="*/ 0 h 24"/>
                  <a:gd name="T8" fmla="*/ 2 w 108"/>
                  <a:gd name="T9" fmla="*/ 0 h 24"/>
                  <a:gd name="T10" fmla="*/ 0 w 108"/>
                  <a:gd name="T11" fmla="*/ 24 h 24"/>
                  <a:gd name="T12" fmla="*/ 108 w 108"/>
                  <a:gd name="T13" fmla="*/ 24 h 24"/>
                  <a:gd name="T14" fmla="*/ 106 w 108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24">
                    <a:moveTo>
                      <a:pt x="106" y="0"/>
                    </a:moveTo>
                    <a:lnTo>
                      <a:pt x="106" y="0"/>
                    </a:lnTo>
                    <a:lnTo>
                      <a:pt x="49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4"/>
                    </a:lnTo>
                    <a:lnTo>
                      <a:pt x="108" y="24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îşļïďê">
                <a:extLst>
                  <a:ext uri="{FF2B5EF4-FFF2-40B4-BE49-F238E27FC236}">
                    <a16:creationId xmlns:a16="http://schemas.microsoft.com/office/drawing/2014/main" xmlns="" id="{512324AB-2A8E-4C4A-B405-547F04ACA0AE}"/>
                  </a:ext>
                </a:extLst>
              </p:cNvPr>
              <p:cNvSpPr/>
              <p:nvPr/>
            </p:nvSpPr>
            <p:spPr bwMode="auto">
              <a:xfrm>
                <a:off x="6547002" y="5705087"/>
                <a:ext cx="206147" cy="62137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íṥļiḑe">
                <a:extLst>
                  <a:ext uri="{FF2B5EF4-FFF2-40B4-BE49-F238E27FC236}">
                    <a16:creationId xmlns:a16="http://schemas.microsoft.com/office/drawing/2014/main" xmlns="" id="{5698CE82-88D6-42EE-84A4-D51AD7325427}"/>
                  </a:ext>
                </a:extLst>
              </p:cNvPr>
              <p:cNvSpPr/>
              <p:nvPr/>
            </p:nvSpPr>
            <p:spPr bwMode="auto">
              <a:xfrm>
                <a:off x="6547002" y="5705087"/>
                <a:ext cx="206147" cy="62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îS1íḓé">
                <a:extLst>
                  <a:ext uri="{FF2B5EF4-FFF2-40B4-BE49-F238E27FC236}">
                    <a16:creationId xmlns:a16="http://schemas.microsoft.com/office/drawing/2014/main" xmlns="" id="{FEEC894D-AA28-459D-8940-DE496E3F43B4}"/>
                  </a:ext>
                </a:extLst>
              </p:cNvPr>
              <p:cNvSpPr/>
              <p:nvPr/>
            </p:nvSpPr>
            <p:spPr bwMode="auto">
              <a:xfrm>
                <a:off x="6560892" y="5578621"/>
                <a:ext cx="181292" cy="126466"/>
              </a:xfrm>
              <a:custGeom>
                <a:avLst/>
                <a:gdLst>
                  <a:gd name="T0" fmla="*/ 0 w 248"/>
                  <a:gd name="T1" fmla="*/ 173 h 173"/>
                  <a:gd name="T2" fmla="*/ 107 w 248"/>
                  <a:gd name="T3" fmla="*/ 0 h 173"/>
                  <a:gd name="T4" fmla="*/ 248 w 248"/>
                  <a:gd name="T5" fmla="*/ 173 h 173"/>
                  <a:gd name="T6" fmla="*/ 0 w 248"/>
                  <a:gd name="T7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173">
                    <a:moveTo>
                      <a:pt x="0" y="173"/>
                    </a:moveTo>
                    <a:lnTo>
                      <a:pt x="107" y="0"/>
                    </a:lnTo>
                    <a:lnTo>
                      <a:pt x="248" y="173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íšḷiḋê">
                <a:extLst>
                  <a:ext uri="{FF2B5EF4-FFF2-40B4-BE49-F238E27FC236}">
                    <a16:creationId xmlns:a16="http://schemas.microsoft.com/office/drawing/2014/main" xmlns="" id="{9C245FD2-B3C3-4A6C-9F49-D9A04C108FBA}"/>
                  </a:ext>
                </a:extLst>
              </p:cNvPr>
              <p:cNvSpPr/>
              <p:nvPr/>
            </p:nvSpPr>
            <p:spPr bwMode="auto">
              <a:xfrm>
                <a:off x="6560892" y="5578621"/>
                <a:ext cx="181292" cy="126466"/>
              </a:xfrm>
              <a:custGeom>
                <a:avLst/>
                <a:gdLst>
                  <a:gd name="T0" fmla="*/ 0 w 248"/>
                  <a:gd name="T1" fmla="*/ 173 h 173"/>
                  <a:gd name="T2" fmla="*/ 107 w 248"/>
                  <a:gd name="T3" fmla="*/ 0 h 173"/>
                  <a:gd name="T4" fmla="*/ 248 w 248"/>
                  <a:gd name="T5" fmla="*/ 173 h 173"/>
                  <a:gd name="T6" fmla="*/ 0 w 248"/>
                  <a:gd name="T7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173">
                    <a:moveTo>
                      <a:pt x="0" y="173"/>
                    </a:moveTo>
                    <a:lnTo>
                      <a:pt x="107" y="0"/>
                    </a:lnTo>
                    <a:lnTo>
                      <a:pt x="248" y="173"/>
                    </a:lnTo>
                    <a:lnTo>
                      <a:pt x="0" y="1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ïśļíde">
                <a:extLst>
                  <a:ext uri="{FF2B5EF4-FFF2-40B4-BE49-F238E27FC236}">
                    <a16:creationId xmlns:a16="http://schemas.microsoft.com/office/drawing/2014/main" xmlns="" id="{E630C207-C04D-4DB4-9FC2-450A86005A83}"/>
                  </a:ext>
                </a:extLst>
              </p:cNvPr>
              <p:cNvSpPr/>
              <p:nvPr/>
            </p:nvSpPr>
            <p:spPr bwMode="auto">
              <a:xfrm>
                <a:off x="6652269" y="5587394"/>
                <a:ext cx="89915" cy="117694"/>
              </a:xfrm>
              <a:custGeom>
                <a:avLst/>
                <a:gdLst>
                  <a:gd name="T0" fmla="*/ 4 w 52"/>
                  <a:gd name="T1" fmla="*/ 11 h 68"/>
                  <a:gd name="T2" fmla="*/ 14 w 52"/>
                  <a:gd name="T3" fmla="*/ 0 h 68"/>
                  <a:gd name="T4" fmla="*/ 52 w 52"/>
                  <a:gd name="T5" fmla="*/ 68 h 68"/>
                  <a:gd name="T6" fmla="*/ 4 w 52"/>
                  <a:gd name="T7" fmla="*/ 1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68">
                    <a:moveTo>
                      <a:pt x="4" y="11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0" y="8"/>
                      <a:pt x="4" y="11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îṧľidê">
                <a:extLst>
                  <a:ext uri="{FF2B5EF4-FFF2-40B4-BE49-F238E27FC236}">
                    <a16:creationId xmlns:a16="http://schemas.microsoft.com/office/drawing/2014/main" xmlns="" id="{C27E6427-A72F-4BA2-8570-5B2A38434D3B}"/>
                  </a:ext>
                </a:extLst>
              </p:cNvPr>
              <p:cNvSpPr/>
              <p:nvPr/>
            </p:nvSpPr>
            <p:spPr bwMode="auto">
              <a:xfrm>
                <a:off x="6659579" y="5593973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4 w 14"/>
                  <a:gd name="T5" fmla="*/ 0 h 17"/>
                  <a:gd name="T6" fmla="*/ 14 w 14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2838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ïśļídé">
                <a:extLst>
                  <a:ext uri="{FF2B5EF4-FFF2-40B4-BE49-F238E27FC236}">
                    <a16:creationId xmlns:a16="http://schemas.microsoft.com/office/drawing/2014/main" xmlns="" id="{2843E737-694C-4D3F-8DEA-8EF1A3DEBB99}"/>
                  </a:ext>
                </a:extLst>
              </p:cNvPr>
              <p:cNvSpPr/>
              <p:nvPr/>
            </p:nvSpPr>
            <p:spPr bwMode="auto">
              <a:xfrm>
                <a:off x="6659579" y="5593973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4 w 14"/>
                  <a:gd name="T5" fmla="*/ 0 h 17"/>
                  <a:gd name="T6" fmla="*/ 14 w 14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ïṧḻíďè">
                <a:extLst>
                  <a:ext uri="{FF2B5EF4-FFF2-40B4-BE49-F238E27FC236}">
                    <a16:creationId xmlns:a16="http://schemas.microsoft.com/office/drawing/2014/main" xmlns="" id="{63251743-7681-434B-BBD9-23DF2BB86961}"/>
                  </a:ext>
                </a:extLst>
              </p:cNvPr>
              <p:cNvSpPr/>
              <p:nvPr/>
            </p:nvSpPr>
            <p:spPr bwMode="auto">
              <a:xfrm>
                <a:off x="6659579" y="5593973"/>
                <a:ext cx="82605" cy="111114"/>
              </a:xfrm>
              <a:custGeom>
                <a:avLst/>
                <a:gdLst>
                  <a:gd name="T0" fmla="*/ 14 w 113"/>
                  <a:gd name="T1" fmla="*/ 0 h 152"/>
                  <a:gd name="T2" fmla="*/ 0 w 113"/>
                  <a:gd name="T3" fmla="*/ 17 h 152"/>
                  <a:gd name="T4" fmla="*/ 0 w 113"/>
                  <a:gd name="T5" fmla="*/ 17 h 152"/>
                  <a:gd name="T6" fmla="*/ 9 w 113"/>
                  <a:gd name="T7" fmla="*/ 8 h 152"/>
                  <a:gd name="T8" fmla="*/ 113 w 113"/>
                  <a:gd name="T9" fmla="*/ 152 h 152"/>
                  <a:gd name="T10" fmla="*/ 0 w 113"/>
                  <a:gd name="T11" fmla="*/ 17 h 152"/>
                  <a:gd name="T12" fmla="*/ 113 w 113"/>
                  <a:gd name="T13" fmla="*/ 152 h 152"/>
                  <a:gd name="T14" fmla="*/ 14 w 113"/>
                  <a:gd name="T1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152">
                    <a:moveTo>
                      <a:pt x="14" y="0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9" y="8"/>
                    </a:lnTo>
                    <a:lnTo>
                      <a:pt x="113" y="152"/>
                    </a:lnTo>
                    <a:lnTo>
                      <a:pt x="0" y="17"/>
                    </a:lnTo>
                    <a:lnTo>
                      <a:pt x="113" y="15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íŝľîḓé">
                <a:extLst>
                  <a:ext uri="{FF2B5EF4-FFF2-40B4-BE49-F238E27FC236}">
                    <a16:creationId xmlns:a16="http://schemas.microsoft.com/office/drawing/2014/main" xmlns="" id="{E584B14A-DFC9-4D6D-826D-70849867CEB2}"/>
                  </a:ext>
                </a:extLst>
              </p:cNvPr>
              <p:cNvSpPr/>
              <p:nvPr/>
            </p:nvSpPr>
            <p:spPr bwMode="auto">
              <a:xfrm>
                <a:off x="6659579" y="5593973"/>
                <a:ext cx="82605" cy="111114"/>
              </a:xfrm>
              <a:custGeom>
                <a:avLst/>
                <a:gdLst>
                  <a:gd name="T0" fmla="*/ 14 w 113"/>
                  <a:gd name="T1" fmla="*/ 0 h 152"/>
                  <a:gd name="T2" fmla="*/ 0 w 113"/>
                  <a:gd name="T3" fmla="*/ 17 h 152"/>
                  <a:gd name="T4" fmla="*/ 0 w 113"/>
                  <a:gd name="T5" fmla="*/ 17 h 152"/>
                  <a:gd name="T6" fmla="*/ 9 w 113"/>
                  <a:gd name="T7" fmla="*/ 8 h 152"/>
                  <a:gd name="T8" fmla="*/ 113 w 113"/>
                  <a:gd name="T9" fmla="*/ 152 h 152"/>
                  <a:gd name="T10" fmla="*/ 0 w 113"/>
                  <a:gd name="T11" fmla="*/ 17 h 152"/>
                  <a:gd name="T12" fmla="*/ 113 w 113"/>
                  <a:gd name="T13" fmla="*/ 152 h 152"/>
                  <a:gd name="T14" fmla="*/ 14 w 113"/>
                  <a:gd name="T1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152">
                    <a:moveTo>
                      <a:pt x="14" y="0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9" y="8"/>
                    </a:lnTo>
                    <a:lnTo>
                      <a:pt x="113" y="152"/>
                    </a:lnTo>
                    <a:lnTo>
                      <a:pt x="0" y="17"/>
                    </a:lnTo>
                    <a:lnTo>
                      <a:pt x="113" y="152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iŝḷîďé">
                <a:extLst>
                  <a:ext uri="{FF2B5EF4-FFF2-40B4-BE49-F238E27FC236}">
                    <a16:creationId xmlns:a16="http://schemas.microsoft.com/office/drawing/2014/main" xmlns="" id="{B784414F-A5AD-47C2-A345-58BB193CC5C0}"/>
                  </a:ext>
                </a:extLst>
              </p:cNvPr>
              <p:cNvSpPr/>
              <p:nvPr/>
            </p:nvSpPr>
            <p:spPr bwMode="auto">
              <a:xfrm>
                <a:off x="6659579" y="5599821"/>
                <a:ext cx="82605" cy="105266"/>
              </a:xfrm>
              <a:custGeom>
                <a:avLst/>
                <a:gdLst>
                  <a:gd name="T0" fmla="*/ 9 w 113"/>
                  <a:gd name="T1" fmla="*/ 0 h 144"/>
                  <a:gd name="T2" fmla="*/ 0 w 113"/>
                  <a:gd name="T3" fmla="*/ 9 h 144"/>
                  <a:gd name="T4" fmla="*/ 113 w 113"/>
                  <a:gd name="T5" fmla="*/ 144 h 144"/>
                  <a:gd name="T6" fmla="*/ 9 w 11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44">
                    <a:moveTo>
                      <a:pt x="9" y="0"/>
                    </a:moveTo>
                    <a:lnTo>
                      <a:pt x="0" y="9"/>
                    </a:lnTo>
                    <a:lnTo>
                      <a:pt x="113" y="14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C5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í$ļîḑê">
                <a:extLst>
                  <a:ext uri="{FF2B5EF4-FFF2-40B4-BE49-F238E27FC236}">
                    <a16:creationId xmlns:a16="http://schemas.microsoft.com/office/drawing/2014/main" xmlns="" id="{7772F68A-A857-4FBC-96AA-F0E97D6202DE}"/>
                  </a:ext>
                </a:extLst>
              </p:cNvPr>
              <p:cNvSpPr/>
              <p:nvPr/>
            </p:nvSpPr>
            <p:spPr bwMode="auto">
              <a:xfrm>
                <a:off x="6659579" y="5599821"/>
                <a:ext cx="82605" cy="105266"/>
              </a:xfrm>
              <a:custGeom>
                <a:avLst/>
                <a:gdLst>
                  <a:gd name="T0" fmla="*/ 9 w 113"/>
                  <a:gd name="T1" fmla="*/ 0 h 144"/>
                  <a:gd name="T2" fmla="*/ 0 w 113"/>
                  <a:gd name="T3" fmla="*/ 9 h 144"/>
                  <a:gd name="T4" fmla="*/ 113 w 113"/>
                  <a:gd name="T5" fmla="*/ 144 h 144"/>
                  <a:gd name="T6" fmla="*/ 9 w 11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44">
                    <a:moveTo>
                      <a:pt x="9" y="0"/>
                    </a:moveTo>
                    <a:lnTo>
                      <a:pt x="0" y="9"/>
                    </a:lnTo>
                    <a:lnTo>
                      <a:pt x="113" y="144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ïṣḻiḍé">
                <a:extLst>
                  <a:ext uri="{FF2B5EF4-FFF2-40B4-BE49-F238E27FC236}">
                    <a16:creationId xmlns:a16="http://schemas.microsoft.com/office/drawing/2014/main" xmlns="" id="{0A3544B0-2940-4788-BB8D-678B21E7C850}"/>
                  </a:ext>
                </a:extLst>
              </p:cNvPr>
              <p:cNvSpPr/>
              <p:nvPr/>
            </p:nvSpPr>
            <p:spPr bwMode="auto">
              <a:xfrm>
                <a:off x="5713643" y="4161179"/>
                <a:ext cx="776340" cy="639640"/>
              </a:xfrm>
              <a:custGeom>
                <a:avLst/>
                <a:gdLst>
                  <a:gd name="T0" fmla="*/ 439 w 449"/>
                  <a:gd name="T1" fmla="*/ 166 h 370"/>
                  <a:gd name="T2" fmla="*/ 439 w 449"/>
                  <a:gd name="T3" fmla="*/ 166 h 370"/>
                  <a:gd name="T4" fmla="*/ 425 w 449"/>
                  <a:gd name="T5" fmla="*/ 111 h 370"/>
                  <a:gd name="T6" fmla="*/ 372 w 449"/>
                  <a:gd name="T7" fmla="*/ 53 h 370"/>
                  <a:gd name="T8" fmla="*/ 372 w 449"/>
                  <a:gd name="T9" fmla="*/ 53 h 370"/>
                  <a:gd name="T10" fmla="*/ 371 w 449"/>
                  <a:gd name="T11" fmla="*/ 52 h 370"/>
                  <a:gd name="T12" fmla="*/ 355 w 449"/>
                  <a:gd name="T13" fmla="*/ 43 h 370"/>
                  <a:gd name="T14" fmla="*/ 135 w 449"/>
                  <a:gd name="T15" fmla="*/ 25 h 370"/>
                  <a:gd name="T16" fmla="*/ 102 w 449"/>
                  <a:gd name="T17" fmla="*/ 36 h 370"/>
                  <a:gd name="T18" fmla="*/ 102 w 449"/>
                  <a:gd name="T19" fmla="*/ 36 h 370"/>
                  <a:gd name="T20" fmla="*/ 102 w 449"/>
                  <a:gd name="T21" fmla="*/ 36 h 370"/>
                  <a:gd name="T22" fmla="*/ 72 w 449"/>
                  <a:gd name="T23" fmla="*/ 75 h 370"/>
                  <a:gd name="T24" fmla="*/ 6 w 449"/>
                  <a:gd name="T25" fmla="*/ 147 h 370"/>
                  <a:gd name="T26" fmla="*/ 4 w 449"/>
                  <a:gd name="T27" fmla="*/ 162 h 370"/>
                  <a:gd name="T28" fmla="*/ 3 w 449"/>
                  <a:gd name="T29" fmla="*/ 169 h 370"/>
                  <a:gd name="T30" fmla="*/ 3 w 449"/>
                  <a:gd name="T31" fmla="*/ 170 h 370"/>
                  <a:gd name="T32" fmla="*/ 20 w 449"/>
                  <a:gd name="T33" fmla="*/ 370 h 370"/>
                  <a:gd name="T34" fmla="*/ 70 w 449"/>
                  <a:gd name="T35" fmla="*/ 204 h 370"/>
                  <a:gd name="T36" fmla="*/ 70 w 449"/>
                  <a:gd name="T37" fmla="*/ 204 h 370"/>
                  <a:gd name="T38" fmla="*/ 79 w 449"/>
                  <a:gd name="T39" fmla="*/ 197 h 370"/>
                  <a:gd name="T40" fmla="*/ 79 w 449"/>
                  <a:gd name="T41" fmla="*/ 197 h 370"/>
                  <a:gd name="T42" fmla="*/ 81 w 449"/>
                  <a:gd name="T43" fmla="*/ 196 h 370"/>
                  <a:gd name="T44" fmla="*/ 81 w 449"/>
                  <a:gd name="T45" fmla="*/ 196 h 370"/>
                  <a:gd name="T46" fmla="*/ 83 w 449"/>
                  <a:gd name="T47" fmla="*/ 196 h 370"/>
                  <a:gd name="T48" fmla="*/ 84 w 449"/>
                  <a:gd name="T49" fmla="*/ 195 h 370"/>
                  <a:gd name="T50" fmla="*/ 84 w 449"/>
                  <a:gd name="T51" fmla="*/ 195 h 370"/>
                  <a:gd name="T52" fmla="*/ 89 w 449"/>
                  <a:gd name="T53" fmla="*/ 194 h 370"/>
                  <a:gd name="T54" fmla="*/ 332 w 449"/>
                  <a:gd name="T55" fmla="*/ 253 h 370"/>
                  <a:gd name="T56" fmla="*/ 331 w 449"/>
                  <a:gd name="T57" fmla="*/ 254 h 370"/>
                  <a:gd name="T58" fmla="*/ 332 w 449"/>
                  <a:gd name="T59" fmla="*/ 254 h 370"/>
                  <a:gd name="T60" fmla="*/ 329 w 449"/>
                  <a:gd name="T61" fmla="*/ 252 h 370"/>
                  <a:gd name="T62" fmla="*/ 329 w 449"/>
                  <a:gd name="T63" fmla="*/ 252 h 370"/>
                  <a:gd name="T64" fmla="*/ 268 w 449"/>
                  <a:gd name="T65" fmla="*/ 211 h 370"/>
                  <a:gd name="T66" fmla="*/ 268 w 449"/>
                  <a:gd name="T67" fmla="*/ 211 h 370"/>
                  <a:gd name="T68" fmla="*/ 261 w 449"/>
                  <a:gd name="T69" fmla="*/ 198 h 370"/>
                  <a:gd name="T70" fmla="*/ 357 w 449"/>
                  <a:gd name="T71" fmla="*/ 243 h 370"/>
                  <a:gd name="T72" fmla="*/ 357 w 449"/>
                  <a:gd name="T73" fmla="*/ 244 h 370"/>
                  <a:gd name="T74" fmla="*/ 357 w 449"/>
                  <a:gd name="T75" fmla="*/ 244 h 370"/>
                  <a:gd name="T76" fmla="*/ 357 w 449"/>
                  <a:gd name="T77" fmla="*/ 243 h 370"/>
                  <a:gd name="T78" fmla="*/ 330 w 449"/>
                  <a:gd name="T79" fmla="*/ 185 h 370"/>
                  <a:gd name="T80" fmla="*/ 437 w 449"/>
                  <a:gd name="T81" fmla="*/ 370 h 370"/>
                  <a:gd name="T82" fmla="*/ 439 w 449"/>
                  <a:gd name="T83" fmla="*/ 166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9" h="370">
                    <a:moveTo>
                      <a:pt x="439" y="166"/>
                    </a:moveTo>
                    <a:cubicBezTo>
                      <a:pt x="439" y="166"/>
                      <a:pt x="439" y="166"/>
                      <a:pt x="439" y="166"/>
                    </a:cubicBezTo>
                    <a:cubicBezTo>
                      <a:pt x="436" y="144"/>
                      <a:pt x="431" y="125"/>
                      <a:pt x="425" y="111"/>
                    </a:cubicBezTo>
                    <a:cubicBezTo>
                      <a:pt x="414" y="86"/>
                      <a:pt x="395" y="67"/>
                      <a:pt x="372" y="53"/>
                    </a:cubicBezTo>
                    <a:cubicBezTo>
                      <a:pt x="372" y="53"/>
                      <a:pt x="372" y="53"/>
                      <a:pt x="372" y="53"/>
                    </a:cubicBezTo>
                    <a:cubicBezTo>
                      <a:pt x="372" y="52"/>
                      <a:pt x="371" y="52"/>
                      <a:pt x="371" y="52"/>
                    </a:cubicBezTo>
                    <a:cubicBezTo>
                      <a:pt x="366" y="49"/>
                      <a:pt x="360" y="46"/>
                      <a:pt x="355" y="43"/>
                    </a:cubicBezTo>
                    <a:cubicBezTo>
                      <a:pt x="267" y="0"/>
                      <a:pt x="180" y="13"/>
                      <a:pt x="135" y="25"/>
                    </a:cubicBezTo>
                    <a:cubicBezTo>
                      <a:pt x="121" y="28"/>
                      <a:pt x="111" y="32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69" y="52"/>
                      <a:pt x="72" y="75"/>
                      <a:pt x="72" y="75"/>
                    </a:cubicBezTo>
                    <a:cubicBezTo>
                      <a:pt x="30" y="55"/>
                      <a:pt x="12" y="110"/>
                      <a:pt x="6" y="147"/>
                    </a:cubicBezTo>
                    <a:cubicBezTo>
                      <a:pt x="5" y="153"/>
                      <a:pt x="4" y="158"/>
                      <a:pt x="4" y="162"/>
                    </a:cubicBezTo>
                    <a:cubicBezTo>
                      <a:pt x="3" y="165"/>
                      <a:pt x="3" y="167"/>
                      <a:pt x="3" y="169"/>
                    </a:cubicBezTo>
                    <a:cubicBezTo>
                      <a:pt x="3" y="170"/>
                      <a:pt x="3" y="170"/>
                      <a:pt x="3" y="170"/>
                    </a:cubicBezTo>
                    <a:cubicBezTo>
                      <a:pt x="0" y="223"/>
                      <a:pt x="10" y="314"/>
                      <a:pt x="20" y="370"/>
                    </a:cubicBezTo>
                    <a:cubicBezTo>
                      <a:pt x="20" y="370"/>
                      <a:pt x="33" y="241"/>
                      <a:pt x="70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2" y="201"/>
                      <a:pt x="75" y="199"/>
                      <a:pt x="79" y="197"/>
                    </a:cubicBezTo>
                    <a:cubicBezTo>
                      <a:pt x="79" y="197"/>
                      <a:pt x="79" y="197"/>
                      <a:pt x="79" y="197"/>
                    </a:cubicBezTo>
                    <a:cubicBezTo>
                      <a:pt x="79" y="197"/>
                      <a:pt x="80" y="197"/>
                      <a:pt x="81" y="196"/>
                    </a:cubicBezTo>
                    <a:cubicBezTo>
                      <a:pt x="81" y="196"/>
                      <a:pt x="81" y="196"/>
                      <a:pt x="81" y="196"/>
                    </a:cubicBezTo>
                    <a:cubicBezTo>
                      <a:pt x="83" y="196"/>
                      <a:pt x="83" y="196"/>
                      <a:pt x="83" y="196"/>
                    </a:cubicBezTo>
                    <a:cubicBezTo>
                      <a:pt x="83" y="195"/>
                      <a:pt x="84" y="195"/>
                      <a:pt x="84" y="195"/>
                    </a:cubicBezTo>
                    <a:cubicBezTo>
                      <a:pt x="84" y="195"/>
                      <a:pt x="84" y="195"/>
                      <a:pt x="84" y="195"/>
                    </a:cubicBezTo>
                    <a:cubicBezTo>
                      <a:pt x="86" y="195"/>
                      <a:pt x="87" y="194"/>
                      <a:pt x="89" y="194"/>
                    </a:cubicBezTo>
                    <a:cubicBezTo>
                      <a:pt x="136" y="235"/>
                      <a:pt x="260" y="252"/>
                      <a:pt x="332" y="253"/>
                    </a:cubicBezTo>
                    <a:cubicBezTo>
                      <a:pt x="331" y="254"/>
                      <a:pt x="331" y="254"/>
                      <a:pt x="331" y="254"/>
                    </a:cubicBezTo>
                    <a:cubicBezTo>
                      <a:pt x="332" y="254"/>
                      <a:pt x="332" y="254"/>
                      <a:pt x="332" y="254"/>
                    </a:cubicBezTo>
                    <a:cubicBezTo>
                      <a:pt x="331" y="254"/>
                      <a:pt x="330" y="253"/>
                      <a:pt x="329" y="252"/>
                    </a:cubicBezTo>
                    <a:cubicBezTo>
                      <a:pt x="329" y="252"/>
                      <a:pt x="329" y="252"/>
                      <a:pt x="329" y="252"/>
                    </a:cubicBezTo>
                    <a:cubicBezTo>
                      <a:pt x="296" y="237"/>
                      <a:pt x="277" y="222"/>
                      <a:pt x="268" y="211"/>
                    </a:cubicBezTo>
                    <a:cubicBezTo>
                      <a:pt x="268" y="211"/>
                      <a:pt x="268" y="211"/>
                      <a:pt x="268" y="211"/>
                    </a:cubicBezTo>
                    <a:cubicBezTo>
                      <a:pt x="264" y="206"/>
                      <a:pt x="261" y="202"/>
                      <a:pt x="261" y="198"/>
                    </a:cubicBezTo>
                    <a:cubicBezTo>
                      <a:pt x="306" y="230"/>
                      <a:pt x="357" y="243"/>
                      <a:pt x="357" y="243"/>
                    </a:cubicBezTo>
                    <a:cubicBezTo>
                      <a:pt x="357" y="244"/>
                      <a:pt x="357" y="244"/>
                      <a:pt x="357" y="244"/>
                    </a:cubicBezTo>
                    <a:cubicBezTo>
                      <a:pt x="357" y="244"/>
                      <a:pt x="357" y="244"/>
                      <a:pt x="357" y="244"/>
                    </a:cubicBezTo>
                    <a:cubicBezTo>
                      <a:pt x="357" y="243"/>
                      <a:pt x="357" y="243"/>
                      <a:pt x="357" y="243"/>
                    </a:cubicBezTo>
                    <a:cubicBezTo>
                      <a:pt x="342" y="221"/>
                      <a:pt x="330" y="185"/>
                      <a:pt x="330" y="185"/>
                    </a:cubicBezTo>
                    <a:cubicBezTo>
                      <a:pt x="433" y="176"/>
                      <a:pt x="437" y="370"/>
                      <a:pt x="437" y="370"/>
                    </a:cubicBezTo>
                    <a:cubicBezTo>
                      <a:pt x="446" y="320"/>
                      <a:pt x="449" y="231"/>
                      <a:pt x="439" y="166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işḷiḋé">
                <a:extLst>
                  <a:ext uri="{FF2B5EF4-FFF2-40B4-BE49-F238E27FC236}">
                    <a16:creationId xmlns:a16="http://schemas.microsoft.com/office/drawing/2014/main" xmlns="" id="{7FFD268F-E8BC-41EB-B62D-E14D2053DCCF}"/>
                  </a:ext>
                </a:extLst>
              </p:cNvPr>
              <p:cNvSpPr/>
              <p:nvPr/>
            </p:nvSpPr>
            <p:spPr bwMode="auto">
              <a:xfrm>
                <a:off x="5419774" y="5829360"/>
                <a:ext cx="1379430" cy="839939"/>
              </a:xfrm>
              <a:prstGeom prst="rect">
                <a:avLst/>
              </a:pr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iṣľiďè">
                <a:extLst>
                  <a:ext uri="{FF2B5EF4-FFF2-40B4-BE49-F238E27FC236}">
                    <a16:creationId xmlns:a16="http://schemas.microsoft.com/office/drawing/2014/main" xmlns="" id="{978ADAC8-1DF7-49E5-A33E-FD203C2A3FDD}"/>
                  </a:ext>
                </a:extLst>
              </p:cNvPr>
              <p:cNvSpPr/>
              <p:nvPr/>
            </p:nvSpPr>
            <p:spPr bwMode="auto">
              <a:xfrm>
                <a:off x="5419774" y="5829360"/>
                <a:ext cx="1379430" cy="8399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îş1îdè">
                <a:extLst>
                  <a:ext uri="{FF2B5EF4-FFF2-40B4-BE49-F238E27FC236}">
                    <a16:creationId xmlns:a16="http://schemas.microsoft.com/office/drawing/2014/main" xmlns="" id="{E76D93A5-9202-47A9-9279-CB19E6DA3FF7}"/>
                  </a:ext>
                </a:extLst>
              </p:cNvPr>
              <p:cNvSpPr/>
              <p:nvPr/>
            </p:nvSpPr>
            <p:spPr bwMode="auto">
              <a:xfrm>
                <a:off x="5419774" y="6669299"/>
                <a:ext cx="1379430" cy="130121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i$ľïďê">
                <a:extLst>
                  <a:ext uri="{FF2B5EF4-FFF2-40B4-BE49-F238E27FC236}">
                    <a16:creationId xmlns:a16="http://schemas.microsoft.com/office/drawing/2014/main" xmlns="" id="{01E77747-8A91-4EF8-8188-0D5B5C565B1A}"/>
                  </a:ext>
                </a:extLst>
              </p:cNvPr>
              <p:cNvSpPr/>
              <p:nvPr/>
            </p:nvSpPr>
            <p:spPr bwMode="auto">
              <a:xfrm>
                <a:off x="5210703" y="5558153"/>
                <a:ext cx="209071" cy="1111146"/>
              </a:xfrm>
              <a:custGeom>
                <a:avLst/>
                <a:gdLst>
                  <a:gd name="T0" fmla="*/ 121 w 121"/>
                  <a:gd name="T1" fmla="*/ 643 h 643"/>
                  <a:gd name="T2" fmla="*/ 103 w 121"/>
                  <a:gd name="T3" fmla="*/ 368 h 643"/>
                  <a:gd name="T4" fmla="*/ 92 w 121"/>
                  <a:gd name="T5" fmla="*/ 198 h 643"/>
                  <a:gd name="T6" fmla="*/ 69 w 121"/>
                  <a:gd name="T7" fmla="*/ 0 h 643"/>
                  <a:gd name="T8" fmla="*/ 3 w 121"/>
                  <a:gd name="T9" fmla="*/ 262 h 643"/>
                  <a:gd name="T10" fmla="*/ 3 w 121"/>
                  <a:gd name="T11" fmla="*/ 262 h 643"/>
                  <a:gd name="T12" fmla="*/ 0 w 121"/>
                  <a:gd name="T13" fmla="*/ 284 h 643"/>
                  <a:gd name="T14" fmla="*/ 6 w 121"/>
                  <a:gd name="T15" fmla="*/ 313 h 643"/>
                  <a:gd name="T16" fmla="*/ 6 w 121"/>
                  <a:gd name="T17" fmla="*/ 314 h 643"/>
                  <a:gd name="T18" fmla="*/ 121 w 121"/>
                  <a:gd name="T19" fmla="*/ 643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643">
                    <a:moveTo>
                      <a:pt x="121" y="643"/>
                    </a:moveTo>
                    <a:cubicBezTo>
                      <a:pt x="103" y="368"/>
                      <a:pt x="103" y="368"/>
                      <a:pt x="103" y="368"/>
                    </a:cubicBezTo>
                    <a:cubicBezTo>
                      <a:pt x="92" y="198"/>
                      <a:pt x="92" y="198"/>
                      <a:pt x="92" y="198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3" y="262"/>
                      <a:pt x="3" y="262"/>
                      <a:pt x="3" y="262"/>
                    </a:cubicBezTo>
                    <a:cubicBezTo>
                      <a:pt x="3" y="262"/>
                      <a:pt x="3" y="262"/>
                      <a:pt x="3" y="262"/>
                    </a:cubicBezTo>
                    <a:cubicBezTo>
                      <a:pt x="1" y="269"/>
                      <a:pt x="0" y="276"/>
                      <a:pt x="0" y="284"/>
                    </a:cubicBezTo>
                    <a:cubicBezTo>
                      <a:pt x="0" y="294"/>
                      <a:pt x="2" y="304"/>
                      <a:pt x="6" y="313"/>
                    </a:cubicBezTo>
                    <a:cubicBezTo>
                      <a:pt x="6" y="314"/>
                      <a:pt x="6" y="314"/>
                      <a:pt x="6" y="314"/>
                    </a:cubicBezTo>
                    <a:lnTo>
                      <a:pt x="121" y="64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i$liḑè">
                <a:extLst>
                  <a:ext uri="{FF2B5EF4-FFF2-40B4-BE49-F238E27FC236}">
                    <a16:creationId xmlns:a16="http://schemas.microsoft.com/office/drawing/2014/main" xmlns="" id="{5BF7381E-4093-44A8-83A1-A7A7D8B2C61F}"/>
                  </a:ext>
                </a:extLst>
              </p:cNvPr>
              <p:cNvSpPr/>
              <p:nvPr/>
            </p:nvSpPr>
            <p:spPr bwMode="auto">
              <a:xfrm>
                <a:off x="6799203" y="5558153"/>
                <a:ext cx="209802" cy="1111146"/>
              </a:xfrm>
              <a:custGeom>
                <a:avLst/>
                <a:gdLst>
                  <a:gd name="T0" fmla="*/ 0 w 121"/>
                  <a:gd name="T1" fmla="*/ 643 h 643"/>
                  <a:gd name="T2" fmla="*/ 18 w 121"/>
                  <a:gd name="T3" fmla="*/ 368 h 643"/>
                  <a:gd name="T4" fmla="*/ 30 w 121"/>
                  <a:gd name="T5" fmla="*/ 198 h 643"/>
                  <a:gd name="T6" fmla="*/ 53 w 121"/>
                  <a:gd name="T7" fmla="*/ 0 h 643"/>
                  <a:gd name="T8" fmla="*/ 118 w 121"/>
                  <a:gd name="T9" fmla="*/ 262 h 643"/>
                  <a:gd name="T10" fmla="*/ 118 w 121"/>
                  <a:gd name="T11" fmla="*/ 262 h 643"/>
                  <a:gd name="T12" fmla="*/ 121 w 121"/>
                  <a:gd name="T13" fmla="*/ 284 h 643"/>
                  <a:gd name="T14" fmla="*/ 115 w 121"/>
                  <a:gd name="T15" fmla="*/ 313 h 643"/>
                  <a:gd name="T16" fmla="*/ 115 w 121"/>
                  <a:gd name="T17" fmla="*/ 314 h 643"/>
                  <a:gd name="T18" fmla="*/ 0 w 121"/>
                  <a:gd name="T19" fmla="*/ 643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643">
                    <a:moveTo>
                      <a:pt x="0" y="643"/>
                    </a:moveTo>
                    <a:cubicBezTo>
                      <a:pt x="18" y="368"/>
                      <a:pt x="18" y="368"/>
                      <a:pt x="18" y="368"/>
                    </a:cubicBezTo>
                    <a:cubicBezTo>
                      <a:pt x="30" y="198"/>
                      <a:pt x="30" y="198"/>
                      <a:pt x="30" y="19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118" y="262"/>
                      <a:pt x="118" y="262"/>
                      <a:pt x="118" y="262"/>
                    </a:cubicBezTo>
                    <a:cubicBezTo>
                      <a:pt x="118" y="262"/>
                      <a:pt x="118" y="262"/>
                      <a:pt x="118" y="262"/>
                    </a:cubicBezTo>
                    <a:cubicBezTo>
                      <a:pt x="120" y="269"/>
                      <a:pt x="121" y="276"/>
                      <a:pt x="121" y="284"/>
                    </a:cubicBezTo>
                    <a:cubicBezTo>
                      <a:pt x="121" y="294"/>
                      <a:pt x="119" y="304"/>
                      <a:pt x="115" y="313"/>
                    </a:cubicBezTo>
                    <a:cubicBezTo>
                      <a:pt x="115" y="314"/>
                      <a:pt x="115" y="314"/>
                      <a:pt x="115" y="314"/>
                    </a:cubicBezTo>
                    <a:lnTo>
                      <a:pt x="0" y="64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îslïḓê">
                <a:extLst>
                  <a:ext uri="{FF2B5EF4-FFF2-40B4-BE49-F238E27FC236}">
                    <a16:creationId xmlns:a16="http://schemas.microsoft.com/office/drawing/2014/main" xmlns="" id="{A41C403E-068B-459E-966B-7E774A51504B}"/>
                  </a:ext>
                </a:extLst>
              </p:cNvPr>
              <p:cNvSpPr/>
              <p:nvPr/>
            </p:nvSpPr>
            <p:spPr bwMode="auto">
              <a:xfrm>
                <a:off x="6013360" y="6161242"/>
                <a:ext cx="176175" cy="176175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ïşľiḓè">
                <a:extLst>
                  <a:ext uri="{FF2B5EF4-FFF2-40B4-BE49-F238E27FC236}">
                    <a16:creationId xmlns:a16="http://schemas.microsoft.com/office/drawing/2014/main" xmlns="" id="{2EE00E79-BC68-411E-A5AB-470A6581CE9C}"/>
                  </a:ext>
                </a:extLst>
              </p:cNvPr>
              <p:cNvSpPr/>
              <p:nvPr/>
            </p:nvSpPr>
            <p:spPr bwMode="auto">
              <a:xfrm>
                <a:off x="7055060" y="6444877"/>
                <a:ext cx="363315" cy="354543"/>
              </a:xfrm>
              <a:custGeom>
                <a:avLst/>
                <a:gdLst>
                  <a:gd name="T0" fmla="*/ 52 w 210"/>
                  <a:gd name="T1" fmla="*/ 0 h 205"/>
                  <a:gd name="T2" fmla="*/ 52 w 210"/>
                  <a:gd name="T3" fmla="*/ 16 h 205"/>
                  <a:gd name="T4" fmla="*/ 0 w 210"/>
                  <a:gd name="T5" fmla="*/ 97 h 205"/>
                  <a:gd name="T6" fmla="*/ 52 w 210"/>
                  <a:gd name="T7" fmla="*/ 178 h 205"/>
                  <a:gd name="T8" fmla="*/ 52 w 210"/>
                  <a:gd name="T9" fmla="*/ 205 h 205"/>
                  <a:gd name="T10" fmla="*/ 210 w 210"/>
                  <a:gd name="T11" fmla="*/ 205 h 205"/>
                  <a:gd name="T12" fmla="*/ 210 w 210"/>
                  <a:gd name="T13" fmla="*/ 0 h 205"/>
                  <a:gd name="T14" fmla="*/ 52 w 210"/>
                  <a:gd name="T15" fmla="*/ 0 h 205"/>
                  <a:gd name="T16" fmla="*/ 29 w 210"/>
                  <a:gd name="T17" fmla="*/ 147 h 205"/>
                  <a:gd name="T18" fmla="*/ 26 w 210"/>
                  <a:gd name="T19" fmla="*/ 97 h 205"/>
                  <a:gd name="T20" fmla="*/ 52 w 210"/>
                  <a:gd name="T21" fmla="*/ 42 h 205"/>
                  <a:gd name="T22" fmla="*/ 52 w 210"/>
                  <a:gd name="T23" fmla="*/ 152 h 205"/>
                  <a:gd name="T24" fmla="*/ 29 w 210"/>
                  <a:gd name="T25" fmla="*/ 14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0" h="205">
                    <a:moveTo>
                      <a:pt x="52" y="0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7" y="16"/>
                      <a:pt x="0" y="34"/>
                      <a:pt x="0" y="97"/>
                    </a:cubicBezTo>
                    <a:cubicBezTo>
                      <a:pt x="0" y="154"/>
                      <a:pt x="0" y="178"/>
                      <a:pt x="52" y="178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210" y="205"/>
                      <a:pt x="210" y="205"/>
                      <a:pt x="210" y="205"/>
                    </a:cubicBezTo>
                    <a:cubicBezTo>
                      <a:pt x="210" y="0"/>
                      <a:pt x="210" y="0"/>
                      <a:pt x="210" y="0"/>
                    </a:cubicBezTo>
                    <a:lnTo>
                      <a:pt x="52" y="0"/>
                    </a:lnTo>
                    <a:close/>
                    <a:moveTo>
                      <a:pt x="29" y="147"/>
                    </a:moveTo>
                    <a:cubicBezTo>
                      <a:pt x="26" y="140"/>
                      <a:pt x="26" y="122"/>
                      <a:pt x="26" y="97"/>
                    </a:cubicBezTo>
                    <a:cubicBezTo>
                      <a:pt x="26" y="42"/>
                      <a:pt x="28" y="42"/>
                      <a:pt x="52" y="42"/>
                    </a:cubicBezTo>
                    <a:cubicBezTo>
                      <a:pt x="52" y="152"/>
                      <a:pt x="52" y="152"/>
                      <a:pt x="52" y="152"/>
                    </a:cubicBezTo>
                    <a:cubicBezTo>
                      <a:pt x="32" y="152"/>
                      <a:pt x="30" y="149"/>
                      <a:pt x="29" y="147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íṡliďé">
                <a:extLst>
                  <a:ext uri="{FF2B5EF4-FFF2-40B4-BE49-F238E27FC236}">
                    <a16:creationId xmlns:a16="http://schemas.microsoft.com/office/drawing/2014/main" xmlns="" id="{391997E2-94F1-4CBB-83CD-9C829D66EEF0}"/>
                  </a:ext>
                </a:extLst>
              </p:cNvPr>
              <p:cNvSpPr/>
              <p:nvPr/>
            </p:nvSpPr>
            <p:spPr bwMode="auto">
              <a:xfrm>
                <a:off x="6671276" y="6709505"/>
                <a:ext cx="60675" cy="51902"/>
              </a:xfrm>
              <a:custGeom>
                <a:avLst/>
                <a:gdLst>
                  <a:gd name="T0" fmla="*/ 19 w 83"/>
                  <a:gd name="T1" fmla="*/ 71 h 71"/>
                  <a:gd name="T2" fmla="*/ 0 w 83"/>
                  <a:gd name="T3" fmla="*/ 35 h 71"/>
                  <a:gd name="T4" fmla="*/ 19 w 83"/>
                  <a:gd name="T5" fmla="*/ 0 h 71"/>
                  <a:gd name="T6" fmla="*/ 62 w 83"/>
                  <a:gd name="T7" fmla="*/ 0 h 71"/>
                  <a:gd name="T8" fmla="*/ 83 w 83"/>
                  <a:gd name="T9" fmla="*/ 35 h 71"/>
                  <a:gd name="T10" fmla="*/ 62 w 83"/>
                  <a:gd name="T11" fmla="*/ 71 h 71"/>
                  <a:gd name="T12" fmla="*/ 19 w 83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71">
                    <a:moveTo>
                      <a:pt x="19" y="71"/>
                    </a:moveTo>
                    <a:lnTo>
                      <a:pt x="0" y="35"/>
                    </a:lnTo>
                    <a:lnTo>
                      <a:pt x="19" y="0"/>
                    </a:lnTo>
                    <a:lnTo>
                      <a:pt x="62" y="0"/>
                    </a:lnTo>
                    <a:lnTo>
                      <a:pt x="83" y="35"/>
                    </a:lnTo>
                    <a:lnTo>
                      <a:pt x="62" y="71"/>
                    </a:lnTo>
                    <a:lnTo>
                      <a:pt x="19" y="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îsļîde">
                <a:extLst>
                  <a:ext uri="{FF2B5EF4-FFF2-40B4-BE49-F238E27FC236}">
                    <a16:creationId xmlns:a16="http://schemas.microsoft.com/office/drawing/2014/main" xmlns="" id="{A1048B06-885E-4227-BE1F-E992BEBB5F9D}"/>
                  </a:ext>
                </a:extLst>
              </p:cNvPr>
              <p:cNvSpPr/>
              <p:nvPr/>
            </p:nvSpPr>
            <p:spPr bwMode="auto">
              <a:xfrm>
                <a:off x="6592326" y="6709505"/>
                <a:ext cx="58481" cy="51902"/>
              </a:xfrm>
              <a:custGeom>
                <a:avLst/>
                <a:gdLst>
                  <a:gd name="T0" fmla="*/ 19 w 80"/>
                  <a:gd name="T1" fmla="*/ 71 h 71"/>
                  <a:gd name="T2" fmla="*/ 0 w 80"/>
                  <a:gd name="T3" fmla="*/ 35 h 71"/>
                  <a:gd name="T4" fmla="*/ 19 w 80"/>
                  <a:gd name="T5" fmla="*/ 0 h 71"/>
                  <a:gd name="T6" fmla="*/ 61 w 80"/>
                  <a:gd name="T7" fmla="*/ 0 h 71"/>
                  <a:gd name="T8" fmla="*/ 80 w 80"/>
                  <a:gd name="T9" fmla="*/ 35 h 71"/>
                  <a:gd name="T10" fmla="*/ 61 w 80"/>
                  <a:gd name="T11" fmla="*/ 71 h 71"/>
                  <a:gd name="T12" fmla="*/ 19 w 80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71">
                    <a:moveTo>
                      <a:pt x="19" y="71"/>
                    </a:moveTo>
                    <a:lnTo>
                      <a:pt x="0" y="35"/>
                    </a:lnTo>
                    <a:lnTo>
                      <a:pt x="19" y="0"/>
                    </a:lnTo>
                    <a:lnTo>
                      <a:pt x="61" y="0"/>
                    </a:lnTo>
                    <a:lnTo>
                      <a:pt x="80" y="35"/>
                    </a:lnTo>
                    <a:lnTo>
                      <a:pt x="61" y="71"/>
                    </a:lnTo>
                    <a:lnTo>
                      <a:pt x="19" y="7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iS1ïde">
                <a:extLst>
                  <a:ext uri="{FF2B5EF4-FFF2-40B4-BE49-F238E27FC236}">
                    <a16:creationId xmlns:a16="http://schemas.microsoft.com/office/drawing/2014/main" xmlns="" id="{7BE6D0D9-FBD2-40AB-94FD-18AF2B29EE09}"/>
                  </a:ext>
                </a:extLst>
              </p:cNvPr>
              <p:cNvSpPr/>
              <p:nvPr/>
            </p:nvSpPr>
            <p:spPr bwMode="auto">
              <a:xfrm>
                <a:off x="6516300" y="6709505"/>
                <a:ext cx="59944" cy="51902"/>
              </a:xfrm>
              <a:custGeom>
                <a:avLst/>
                <a:gdLst>
                  <a:gd name="T0" fmla="*/ 21 w 82"/>
                  <a:gd name="T1" fmla="*/ 71 h 71"/>
                  <a:gd name="T2" fmla="*/ 0 w 82"/>
                  <a:gd name="T3" fmla="*/ 35 h 71"/>
                  <a:gd name="T4" fmla="*/ 21 w 82"/>
                  <a:gd name="T5" fmla="*/ 0 h 71"/>
                  <a:gd name="T6" fmla="*/ 64 w 82"/>
                  <a:gd name="T7" fmla="*/ 0 h 71"/>
                  <a:gd name="T8" fmla="*/ 82 w 82"/>
                  <a:gd name="T9" fmla="*/ 35 h 71"/>
                  <a:gd name="T10" fmla="*/ 64 w 82"/>
                  <a:gd name="T11" fmla="*/ 71 h 71"/>
                  <a:gd name="T12" fmla="*/ 21 w 82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71">
                    <a:moveTo>
                      <a:pt x="21" y="71"/>
                    </a:moveTo>
                    <a:lnTo>
                      <a:pt x="0" y="35"/>
                    </a:lnTo>
                    <a:lnTo>
                      <a:pt x="21" y="0"/>
                    </a:lnTo>
                    <a:lnTo>
                      <a:pt x="64" y="0"/>
                    </a:lnTo>
                    <a:lnTo>
                      <a:pt x="82" y="35"/>
                    </a:lnTo>
                    <a:lnTo>
                      <a:pt x="64" y="71"/>
                    </a:lnTo>
                    <a:lnTo>
                      <a:pt x="21" y="7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íş1iḍê">
                <a:extLst>
                  <a:ext uri="{FF2B5EF4-FFF2-40B4-BE49-F238E27FC236}">
                    <a16:creationId xmlns:a16="http://schemas.microsoft.com/office/drawing/2014/main" xmlns="" id="{661643A1-DF91-4AFF-8086-704C2ADE6993}"/>
                  </a:ext>
                </a:extLst>
              </p:cNvPr>
              <p:cNvSpPr/>
              <p:nvPr/>
            </p:nvSpPr>
            <p:spPr bwMode="auto">
              <a:xfrm>
                <a:off x="5739960" y="4828598"/>
                <a:ext cx="285097" cy="207609"/>
              </a:xfrm>
              <a:custGeom>
                <a:avLst/>
                <a:gdLst>
                  <a:gd name="T0" fmla="*/ 145 w 165"/>
                  <a:gd name="T1" fmla="*/ 81 h 120"/>
                  <a:gd name="T2" fmla="*/ 128 w 165"/>
                  <a:gd name="T3" fmla="*/ 92 h 120"/>
                  <a:gd name="T4" fmla="*/ 8 w 165"/>
                  <a:gd name="T5" fmla="*/ 0 h 120"/>
                  <a:gd name="T6" fmla="*/ 1 w 165"/>
                  <a:gd name="T7" fmla="*/ 8 h 120"/>
                  <a:gd name="T8" fmla="*/ 127 w 165"/>
                  <a:gd name="T9" fmla="*/ 108 h 120"/>
                  <a:gd name="T10" fmla="*/ 145 w 165"/>
                  <a:gd name="T11" fmla="*/ 120 h 120"/>
                  <a:gd name="T12" fmla="*/ 165 w 165"/>
                  <a:gd name="T13" fmla="*/ 100 h 120"/>
                  <a:gd name="T14" fmla="*/ 145 w 165"/>
                  <a:gd name="T15" fmla="*/ 8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" h="120">
                    <a:moveTo>
                      <a:pt x="145" y="81"/>
                    </a:moveTo>
                    <a:cubicBezTo>
                      <a:pt x="138" y="81"/>
                      <a:pt x="131" y="85"/>
                      <a:pt x="128" y="92"/>
                    </a:cubicBezTo>
                    <a:cubicBezTo>
                      <a:pt x="18" y="72"/>
                      <a:pt x="8" y="3"/>
                      <a:pt x="8" y="0"/>
                    </a:cubicBezTo>
                    <a:cubicBezTo>
                      <a:pt x="5" y="0"/>
                      <a:pt x="1" y="4"/>
                      <a:pt x="1" y="8"/>
                    </a:cubicBezTo>
                    <a:cubicBezTo>
                      <a:pt x="1" y="10"/>
                      <a:pt x="0" y="86"/>
                      <a:pt x="127" y="108"/>
                    </a:cubicBezTo>
                    <a:cubicBezTo>
                      <a:pt x="130" y="115"/>
                      <a:pt x="137" y="120"/>
                      <a:pt x="145" y="120"/>
                    </a:cubicBezTo>
                    <a:cubicBezTo>
                      <a:pt x="156" y="120"/>
                      <a:pt x="165" y="111"/>
                      <a:pt x="165" y="100"/>
                    </a:cubicBezTo>
                    <a:cubicBezTo>
                      <a:pt x="165" y="90"/>
                      <a:pt x="156" y="81"/>
                      <a:pt x="145" y="8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2" name="iŝlíḑe">
              <a:extLst>
                <a:ext uri="{FF2B5EF4-FFF2-40B4-BE49-F238E27FC236}">
                  <a16:creationId xmlns:a16="http://schemas.microsoft.com/office/drawing/2014/main" xmlns="" id="{8CCA1859-60B1-46A6-BD33-F51EEF3D323B}"/>
                </a:ext>
              </a:extLst>
            </p:cNvPr>
            <p:cNvSpPr/>
            <p:nvPr/>
          </p:nvSpPr>
          <p:spPr bwMode="auto">
            <a:xfrm>
              <a:off x="4062817" y="3544652"/>
              <a:ext cx="816561" cy="8165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ïSļiḓé">
              <a:extLst>
                <a:ext uri="{FF2B5EF4-FFF2-40B4-BE49-F238E27FC236}">
                  <a16:creationId xmlns:a16="http://schemas.microsoft.com/office/drawing/2014/main" xmlns="" id="{9D5BDBCA-F6D2-44B7-8984-A4D2717F39E5}"/>
                </a:ext>
              </a:extLst>
            </p:cNvPr>
            <p:cNvSpPr/>
            <p:nvPr/>
          </p:nvSpPr>
          <p:spPr bwMode="auto">
            <a:xfrm>
              <a:off x="4272271" y="3756330"/>
              <a:ext cx="397653" cy="3932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>
              <a:normAutofit fontScale="62500" lnSpcReduction="20000"/>
            </a:bodyPr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</a:endParaRPr>
            </a:p>
          </p:txBody>
        </p:sp>
        <p:sp>
          <p:nvSpPr>
            <p:cNvPr id="14" name="îşlîḍè">
              <a:extLst>
                <a:ext uri="{FF2B5EF4-FFF2-40B4-BE49-F238E27FC236}">
                  <a16:creationId xmlns:a16="http://schemas.microsoft.com/office/drawing/2014/main" xmlns="" id="{7B0AB073-C79B-4AC6-BD6F-C89F35757B7B}"/>
                </a:ext>
              </a:extLst>
            </p:cNvPr>
            <p:cNvSpPr/>
            <p:nvPr/>
          </p:nvSpPr>
          <p:spPr bwMode="auto">
            <a:xfrm>
              <a:off x="5698102" y="2730715"/>
              <a:ext cx="823925" cy="8263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îş1iḓé">
              <a:extLst>
                <a:ext uri="{FF2B5EF4-FFF2-40B4-BE49-F238E27FC236}">
                  <a16:creationId xmlns:a16="http://schemas.microsoft.com/office/drawing/2014/main" xmlns="" id="{DB3D6F13-5301-4B42-A97A-208CBD374742}"/>
                </a:ext>
              </a:extLst>
            </p:cNvPr>
            <p:cNvSpPr/>
            <p:nvPr/>
          </p:nvSpPr>
          <p:spPr bwMode="auto">
            <a:xfrm>
              <a:off x="5975347" y="28804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C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îsḻíďé">
              <a:extLst>
                <a:ext uri="{FF2B5EF4-FFF2-40B4-BE49-F238E27FC236}">
                  <a16:creationId xmlns:a16="http://schemas.microsoft.com/office/drawing/2014/main" xmlns="" id="{10110340-1D33-4159-B10E-B2AB93A1A342}"/>
                </a:ext>
              </a:extLst>
            </p:cNvPr>
            <p:cNvSpPr/>
            <p:nvPr/>
          </p:nvSpPr>
          <p:spPr bwMode="auto">
            <a:xfrm>
              <a:off x="5944367" y="2883615"/>
              <a:ext cx="331394" cy="520581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í$ḻíde">
              <a:extLst>
                <a:ext uri="{FF2B5EF4-FFF2-40B4-BE49-F238E27FC236}">
                  <a16:creationId xmlns:a16="http://schemas.microsoft.com/office/drawing/2014/main" xmlns="" id="{17DC22DF-ED30-4A0C-887D-6176ACE488B6}"/>
                </a:ext>
              </a:extLst>
            </p:cNvPr>
            <p:cNvSpPr/>
            <p:nvPr/>
          </p:nvSpPr>
          <p:spPr bwMode="auto">
            <a:xfrm>
              <a:off x="3516747" y="4935261"/>
              <a:ext cx="697923" cy="69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iṩľíḑe">
              <a:extLst>
                <a:ext uri="{FF2B5EF4-FFF2-40B4-BE49-F238E27FC236}">
                  <a16:creationId xmlns:a16="http://schemas.microsoft.com/office/drawing/2014/main" xmlns="" id="{6F524301-0A14-4C0B-ADF3-4DCC8DCE6768}"/>
                </a:ext>
              </a:extLst>
            </p:cNvPr>
            <p:cNvSpPr/>
            <p:nvPr/>
          </p:nvSpPr>
          <p:spPr bwMode="auto">
            <a:xfrm>
              <a:off x="3691070" y="5109538"/>
              <a:ext cx="349277" cy="349368"/>
            </a:xfrm>
            <a:custGeom>
              <a:avLst/>
              <a:gdLst>
                <a:gd name="T0" fmla="*/ 3437 w 6844"/>
                <a:gd name="T1" fmla="*/ 1719 h 6844"/>
                <a:gd name="T2" fmla="*/ 3437 w 6844"/>
                <a:gd name="T3" fmla="*/ 2875 h 6844"/>
                <a:gd name="T4" fmla="*/ 3437 w 6844"/>
                <a:gd name="T5" fmla="*/ 1719 h 6844"/>
                <a:gd name="T6" fmla="*/ 6843 w 6844"/>
                <a:gd name="T7" fmla="*/ 188 h 6844"/>
                <a:gd name="T8" fmla="*/ 5437 w 6844"/>
                <a:gd name="T9" fmla="*/ 2375 h 6844"/>
                <a:gd name="T10" fmla="*/ 5124 w 6844"/>
                <a:gd name="T11" fmla="*/ 1250 h 6844"/>
                <a:gd name="T12" fmla="*/ 5093 w 6844"/>
                <a:gd name="T13" fmla="*/ 2719 h 6844"/>
                <a:gd name="T14" fmla="*/ 4437 w 6844"/>
                <a:gd name="T15" fmla="*/ 3749 h 6844"/>
                <a:gd name="T16" fmla="*/ 5218 w 6844"/>
                <a:gd name="T17" fmla="*/ 4562 h 6844"/>
                <a:gd name="T18" fmla="*/ 5218 w 6844"/>
                <a:gd name="T19" fmla="*/ 4593 h 6844"/>
                <a:gd name="T20" fmla="*/ 5124 w 6844"/>
                <a:gd name="T21" fmla="*/ 6624 h 6844"/>
                <a:gd name="T22" fmla="*/ 4812 w 6844"/>
                <a:gd name="T23" fmla="*/ 6843 h 6844"/>
                <a:gd name="T24" fmla="*/ 4812 w 6844"/>
                <a:gd name="T25" fmla="*/ 5093 h 6844"/>
                <a:gd name="T26" fmla="*/ 2594 w 6844"/>
                <a:gd name="T27" fmla="*/ 5812 h 6844"/>
                <a:gd name="T28" fmla="*/ 2438 w 6844"/>
                <a:gd name="T29" fmla="*/ 5968 h 6844"/>
                <a:gd name="T30" fmla="*/ 875 w 6844"/>
                <a:gd name="T31" fmla="*/ 6843 h 6844"/>
                <a:gd name="T32" fmla="*/ 719 w 6844"/>
                <a:gd name="T33" fmla="*/ 6312 h 6844"/>
                <a:gd name="T34" fmla="*/ 2844 w 6844"/>
                <a:gd name="T35" fmla="*/ 4562 h 6844"/>
                <a:gd name="T36" fmla="*/ 1782 w 6844"/>
                <a:gd name="T37" fmla="*/ 2750 h 6844"/>
                <a:gd name="T38" fmla="*/ 1719 w 6844"/>
                <a:gd name="T39" fmla="*/ 2594 h 6844"/>
                <a:gd name="T40" fmla="*/ 1250 w 6844"/>
                <a:gd name="T41" fmla="*/ 1313 h 6844"/>
                <a:gd name="T42" fmla="*/ 407 w 6844"/>
                <a:gd name="T43" fmla="*/ 2563 h 6844"/>
                <a:gd name="T44" fmla="*/ 1032 w 6844"/>
                <a:gd name="T45" fmla="*/ 32 h 6844"/>
                <a:gd name="T46" fmla="*/ 1813 w 6844"/>
                <a:gd name="T47" fmla="*/ 938 h 6844"/>
                <a:gd name="T48" fmla="*/ 2157 w 6844"/>
                <a:gd name="T49" fmla="*/ 907 h 6844"/>
                <a:gd name="T50" fmla="*/ 4718 w 6844"/>
                <a:gd name="T51" fmla="*/ 907 h 6844"/>
                <a:gd name="T52" fmla="*/ 5031 w 6844"/>
                <a:gd name="T53" fmla="*/ 938 h 6844"/>
                <a:gd name="T54" fmla="*/ 5812 w 6844"/>
                <a:gd name="T55" fmla="*/ 0 h 6844"/>
                <a:gd name="T56" fmla="*/ 4562 w 6844"/>
                <a:gd name="T57" fmla="*/ 1188 h 6844"/>
                <a:gd name="T58" fmla="*/ 3437 w 6844"/>
                <a:gd name="T59" fmla="*/ 1157 h 6844"/>
                <a:gd name="T60" fmla="*/ 2282 w 6844"/>
                <a:gd name="T61" fmla="*/ 2469 h 6844"/>
                <a:gd name="T62" fmla="*/ 3718 w 6844"/>
                <a:gd name="T63" fmla="*/ 3157 h 6844"/>
                <a:gd name="T64" fmla="*/ 4562 w 6844"/>
                <a:gd name="T65" fmla="*/ 1188 h 6844"/>
                <a:gd name="T66" fmla="*/ 4562 w 6844"/>
                <a:gd name="T67" fmla="*/ 1188 h 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44" h="6844">
                  <a:moveTo>
                    <a:pt x="3437" y="1719"/>
                  </a:moveTo>
                  <a:lnTo>
                    <a:pt x="3437" y="1719"/>
                  </a:lnTo>
                  <a:cubicBezTo>
                    <a:pt x="3749" y="1719"/>
                    <a:pt x="3999" y="2000"/>
                    <a:pt x="3999" y="2313"/>
                  </a:cubicBezTo>
                  <a:cubicBezTo>
                    <a:pt x="3999" y="2625"/>
                    <a:pt x="3749" y="2875"/>
                    <a:pt x="3437" y="2875"/>
                  </a:cubicBezTo>
                  <a:cubicBezTo>
                    <a:pt x="3125" y="2875"/>
                    <a:pt x="2844" y="2625"/>
                    <a:pt x="2844" y="2313"/>
                  </a:cubicBezTo>
                  <a:cubicBezTo>
                    <a:pt x="2844" y="2000"/>
                    <a:pt x="3125" y="1719"/>
                    <a:pt x="3437" y="1719"/>
                  </a:cubicBezTo>
                  <a:close/>
                  <a:moveTo>
                    <a:pt x="6843" y="188"/>
                  </a:moveTo>
                  <a:lnTo>
                    <a:pt x="6843" y="188"/>
                  </a:lnTo>
                  <a:cubicBezTo>
                    <a:pt x="6437" y="2532"/>
                    <a:pt x="6437" y="2532"/>
                    <a:pt x="6437" y="2532"/>
                  </a:cubicBezTo>
                  <a:cubicBezTo>
                    <a:pt x="5437" y="2375"/>
                    <a:pt x="5437" y="2375"/>
                    <a:pt x="5437" y="2375"/>
                  </a:cubicBezTo>
                  <a:cubicBezTo>
                    <a:pt x="5593" y="1282"/>
                    <a:pt x="5593" y="1282"/>
                    <a:pt x="5593" y="1282"/>
                  </a:cubicBezTo>
                  <a:cubicBezTo>
                    <a:pt x="5468" y="1282"/>
                    <a:pt x="5312" y="1250"/>
                    <a:pt x="5124" y="1250"/>
                  </a:cubicBezTo>
                  <a:cubicBezTo>
                    <a:pt x="5124" y="2594"/>
                    <a:pt x="5124" y="2594"/>
                    <a:pt x="5124" y="2594"/>
                  </a:cubicBezTo>
                  <a:cubicBezTo>
                    <a:pt x="5124" y="2625"/>
                    <a:pt x="5124" y="2688"/>
                    <a:pt x="5093" y="2719"/>
                  </a:cubicBezTo>
                  <a:lnTo>
                    <a:pt x="5093" y="2750"/>
                  </a:lnTo>
                  <a:cubicBezTo>
                    <a:pt x="4437" y="3749"/>
                    <a:pt x="4437" y="3749"/>
                    <a:pt x="4437" y="3749"/>
                  </a:cubicBezTo>
                  <a:cubicBezTo>
                    <a:pt x="4249" y="4281"/>
                    <a:pt x="4249" y="4281"/>
                    <a:pt x="4249" y="4281"/>
                  </a:cubicBezTo>
                  <a:cubicBezTo>
                    <a:pt x="5218" y="4562"/>
                    <a:pt x="5218" y="4562"/>
                    <a:pt x="5218" y="4562"/>
                  </a:cubicBezTo>
                  <a:cubicBezTo>
                    <a:pt x="5218" y="4562"/>
                    <a:pt x="5218" y="4562"/>
                    <a:pt x="5187" y="4593"/>
                  </a:cubicBezTo>
                  <a:cubicBezTo>
                    <a:pt x="5218" y="4593"/>
                    <a:pt x="5218" y="4593"/>
                    <a:pt x="5218" y="4593"/>
                  </a:cubicBezTo>
                  <a:cubicBezTo>
                    <a:pt x="5343" y="4624"/>
                    <a:pt x="5437" y="4749"/>
                    <a:pt x="5406" y="4906"/>
                  </a:cubicBezTo>
                  <a:cubicBezTo>
                    <a:pt x="5124" y="6624"/>
                    <a:pt x="5124" y="6624"/>
                    <a:pt x="5124" y="6624"/>
                  </a:cubicBezTo>
                  <a:cubicBezTo>
                    <a:pt x="5093" y="6749"/>
                    <a:pt x="4999" y="6843"/>
                    <a:pt x="4843" y="6843"/>
                  </a:cubicBezTo>
                  <a:lnTo>
                    <a:pt x="4812" y="6843"/>
                  </a:lnTo>
                  <a:cubicBezTo>
                    <a:pt x="4656" y="6812"/>
                    <a:pt x="4531" y="6687"/>
                    <a:pt x="4562" y="6531"/>
                  </a:cubicBezTo>
                  <a:cubicBezTo>
                    <a:pt x="4812" y="5093"/>
                    <a:pt x="4812" y="5093"/>
                    <a:pt x="4812" y="5093"/>
                  </a:cubicBezTo>
                  <a:cubicBezTo>
                    <a:pt x="3531" y="5124"/>
                    <a:pt x="3531" y="5124"/>
                    <a:pt x="3531" y="5124"/>
                  </a:cubicBezTo>
                  <a:cubicBezTo>
                    <a:pt x="2594" y="5812"/>
                    <a:pt x="2594" y="5812"/>
                    <a:pt x="2594" y="5812"/>
                  </a:cubicBezTo>
                  <a:cubicBezTo>
                    <a:pt x="2500" y="5906"/>
                    <a:pt x="2500" y="5906"/>
                    <a:pt x="2500" y="5906"/>
                  </a:cubicBezTo>
                  <a:cubicBezTo>
                    <a:pt x="2469" y="5937"/>
                    <a:pt x="2469" y="5937"/>
                    <a:pt x="2438" y="5968"/>
                  </a:cubicBezTo>
                  <a:cubicBezTo>
                    <a:pt x="1000" y="6812"/>
                    <a:pt x="1000" y="6812"/>
                    <a:pt x="1000" y="6812"/>
                  </a:cubicBezTo>
                  <a:cubicBezTo>
                    <a:pt x="969" y="6843"/>
                    <a:pt x="907" y="6843"/>
                    <a:pt x="875" y="6843"/>
                  </a:cubicBezTo>
                  <a:cubicBezTo>
                    <a:pt x="782" y="6843"/>
                    <a:pt x="688" y="6812"/>
                    <a:pt x="625" y="6718"/>
                  </a:cubicBezTo>
                  <a:cubicBezTo>
                    <a:pt x="532" y="6562"/>
                    <a:pt x="594" y="6406"/>
                    <a:pt x="719" y="6312"/>
                  </a:cubicBezTo>
                  <a:cubicBezTo>
                    <a:pt x="1969" y="5562"/>
                    <a:pt x="1969" y="5562"/>
                    <a:pt x="1969" y="5562"/>
                  </a:cubicBezTo>
                  <a:cubicBezTo>
                    <a:pt x="2844" y="4562"/>
                    <a:pt x="2844" y="4562"/>
                    <a:pt x="2844" y="4562"/>
                  </a:cubicBezTo>
                  <a:cubicBezTo>
                    <a:pt x="2563" y="3718"/>
                    <a:pt x="2563" y="3718"/>
                    <a:pt x="2563" y="3718"/>
                  </a:cubicBezTo>
                  <a:cubicBezTo>
                    <a:pt x="1782" y="2750"/>
                    <a:pt x="1782" y="2750"/>
                    <a:pt x="1782" y="2750"/>
                  </a:cubicBezTo>
                  <a:lnTo>
                    <a:pt x="1782" y="2750"/>
                  </a:lnTo>
                  <a:cubicBezTo>
                    <a:pt x="1750" y="2688"/>
                    <a:pt x="1719" y="2657"/>
                    <a:pt x="1719" y="2594"/>
                  </a:cubicBezTo>
                  <a:cubicBezTo>
                    <a:pt x="1719" y="1250"/>
                    <a:pt x="1719" y="1250"/>
                    <a:pt x="1719" y="1250"/>
                  </a:cubicBezTo>
                  <a:cubicBezTo>
                    <a:pt x="1532" y="1250"/>
                    <a:pt x="1375" y="1282"/>
                    <a:pt x="1250" y="1313"/>
                  </a:cubicBezTo>
                  <a:cubicBezTo>
                    <a:pt x="1407" y="2375"/>
                    <a:pt x="1407" y="2375"/>
                    <a:pt x="1407" y="2375"/>
                  </a:cubicBezTo>
                  <a:cubicBezTo>
                    <a:pt x="407" y="2563"/>
                    <a:pt x="407" y="2563"/>
                    <a:pt x="407" y="256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188" y="1032"/>
                    <a:pt x="1188" y="1032"/>
                    <a:pt x="1188" y="1032"/>
                  </a:cubicBezTo>
                  <a:cubicBezTo>
                    <a:pt x="1375" y="1000"/>
                    <a:pt x="1594" y="969"/>
                    <a:pt x="1813" y="938"/>
                  </a:cubicBezTo>
                  <a:cubicBezTo>
                    <a:pt x="1875" y="907"/>
                    <a:pt x="1938" y="875"/>
                    <a:pt x="2000" y="875"/>
                  </a:cubicBezTo>
                  <a:cubicBezTo>
                    <a:pt x="2063" y="875"/>
                    <a:pt x="2094" y="907"/>
                    <a:pt x="2157" y="907"/>
                  </a:cubicBezTo>
                  <a:cubicBezTo>
                    <a:pt x="2532" y="907"/>
                    <a:pt x="2938" y="875"/>
                    <a:pt x="3437" y="875"/>
                  </a:cubicBezTo>
                  <a:cubicBezTo>
                    <a:pt x="3906" y="875"/>
                    <a:pt x="4343" y="907"/>
                    <a:pt x="4718" y="907"/>
                  </a:cubicBezTo>
                  <a:cubicBezTo>
                    <a:pt x="4749" y="907"/>
                    <a:pt x="4781" y="875"/>
                    <a:pt x="4843" y="875"/>
                  </a:cubicBezTo>
                  <a:cubicBezTo>
                    <a:pt x="4906" y="875"/>
                    <a:pt x="4968" y="907"/>
                    <a:pt x="5031" y="938"/>
                  </a:cubicBezTo>
                  <a:cubicBezTo>
                    <a:pt x="5281" y="969"/>
                    <a:pt x="5468" y="1000"/>
                    <a:pt x="5656" y="1000"/>
                  </a:cubicBezTo>
                  <a:cubicBezTo>
                    <a:pt x="5812" y="0"/>
                    <a:pt x="5812" y="0"/>
                    <a:pt x="5812" y="0"/>
                  </a:cubicBezTo>
                  <a:lnTo>
                    <a:pt x="6843" y="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ubicBezTo>
                    <a:pt x="4218" y="1188"/>
                    <a:pt x="3843" y="1157"/>
                    <a:pt x="3437" y="1157"/>
                  </a:cubicBezTo>
                  <a:cubicBezTo>
                    <a:pt x="3000" y="1157"/>
                    <a:pt x="2625" y="1188"/>
                    <a:pt x="2282" y="1188"/>
                  </a:cubicBezTo>
                  <a:cubicBezTo>
                    <a:pt x="2282" y="2469"/>
                    <a:pt x="2282" y="2469"/>
                    <a:pt x="2282" y="2469"/>
                  </a:cubicBezTo>
                  <a:cubicBezTo>
                    <a:pt x="3157" y="3157"/>
                    <a:pt x="3157" y="3157"/>
                    <a:pt x="3157" y="3157"/>
                  </a:cubicBezTo>
                  <a:cubicBezTo>
                    <a:pt x="3718" y="3157"/>
                    <a:pt x="3718" y="3157"/>
                    <a:pt x="3718" y="3157"/>
                  </a:cubicBezTo>
                  <a:cubicBezTo>
                    <a:pt x="4562" y="2469"/>
                    <a:pt x="4562" y="2469"/>
                    <a:pt x="4562" y="2469"/>
                  </a:cubicBezTo>
                  <a:lnTo>
                    <a:pt x="4562" y="1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97" tIns="121899" rIns="243797" bIns="121899" anchor="ctr">
              <a:normAutofit fontScale="3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îsľîde">
              <a:extLst>
                <a:ext uri="{FF2B5EF4-FFF2-40B4-BE49-F238E27FC236}">
                  <a16:creationId xmlns:a16="http://schemas.microsoft.com/office/drawing/2014/main" xmlns="" id="{5EEFB018-8C36-43F7-A567-01E8D9905B82}"/>
                </a:ext>
              </a:extLst>
            </p:cNvPr>
            <p:cNvSpPr/>
            <p:nvPr/>
          </p:nvSpPr>
          <p:spPr bwMode="auto">
            <a:xfrm>
              <a:off x="7978145" y="4935261"/>
              <a:ext cx="697923" cy="69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ïṣļîḍé">
              <a:extLst>
                <a:ext uri="{FF2B5EF4-FFF2-40B4-BE49-F238E27FC236}">
                  <a16:creationId xmlns:a16="http://schemas.microsoft.com/office/drawing/2014/main" xmlns="" id="{6EBF232C-CA9B-4AFA-AC33-7C19CE68CAA5}"/>
                </a:ext>
              </a:extLst>
            </p:cNvPr>
            <p:cNvSpPr/>
            <p:nvPr/>
          </p:nvSpPr>
          <p:spPr bwMode="auto">
            <a:xfrm>
              <a:off x="8166847" y="5076468"/>
              <a:ext cx="320519" cy="415509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>
              <a:normAutofit fontScale="5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ïsḻîḑé">
              <a:extLst>
                <a:ext uri="{FF2B5EF4-FFF2-40B4-BE49-F238E27FC236}">
                  <a16:creationId xmlns:a16="http://schemas.microsoft.com/office/drawing/2014/main" xmlns="" id="{00B9B9CD-BC06-4EF5-B3B2-735083F6A3DA}"/>
                </a:ext>
              </a:extLst>
            </p:cNvPr>
            <p:cNvSpPr/>
            <p:nvPr/>
          </p:nvSpPr>
          <p:spPr bwMode="auto">
            <a:xfrm>
              <a:off x="7301955" y="3542023"/>
              <a:ext cx="818197" cy="8206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iṥlïḓè">
              <a:extLst>
                <a:ext uri="{FF2B5EF4-FFF2-40B4-BE49-F238E27FC236}">
                  <a16:creationId xmlns:a16="http://schemas.microsoft.com/office/drawing/2014/main" xmlns="" id="{2D7E1827-6DF8-417F-9693-11EB946E711F}"/>
                </a:ext>
              </a:extLst>
            </p:cNvPr>
            <p:cNvSpPr/>
            <p:nvPr/>
          </p:nvSpPr>
          <p:spPr bwMode="auto">
            <a:xfrm>
              <a:off x="8184481" y="4311768"/>
              <a:ext cx="362585" cy="36258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îṩḻiḍê">
              <a:extLst>
                <a:ext uri="{FF2B5EF4-FFF2-40B4-BE49-F238E27FC236}">
                  <a16:creationId xmlns:a16="http://schemas.microsoft.com/office/drawing/2014/main" xmlns="" id="{8DF62335-C5CC-4A7F-B513-C236E6D92F06}"/>
                </a:ext>
              </a:extLst>
            </p:cNvPr>
            <p:cNvSpPr/>
            <p:nvPr/>
          </p:nvSpPr>
          <p:spPr bwMode="auto">
            <a:xfrm>
              <a:off x="8283231" y="4410497"/>
              <a:ext cx="165084" cy="165127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>
              <a:normAutofit fontScale="25000" lnSpcReduction="20000"/>
            </a:bodyPr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ï$ľiḍé">
              <a:extLst>
                <a:ext uri="{FF2B5EF4-FFF2-40B4-BE49-F238E27FC236}">
                  <a16:creationId xmlns:a16="http://schemas.microsoft.com/office/drawing/2014/main" xmlns="" id="{7B624FCB-AD07-40CB-9990-13424AAE3420}"/>
                </a:ext>
              </a:extLst>
            </p:cNvPr>
            <p:cNvSpPr/>
            <p:nvPr/>
          </p:nvSpPr>
          <p:spPr bwMode="auto">
            <a:xfrm>
              <a:off x="6820403" y="3215242"/>
              <a:ext cx="362585" cy="36331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ís1îḑè">
              <a:extLst>
                <a:ext uri="{FF2B5EF4-FFF2-40B4-BE49-F238E27FC236}">
                  <a16:creationId xmlns:a16="http://schemas.microsoft.com/office/drawing/2014/main" xmlns="" id="{0B6FA23E-03CA-4866-9244-86F35A76765E}"/>
                </a:ext>
              </a:extLst>
            </p:cNvPr>
            <p:cNvSpPr/>
            <p:nvPr/>
          </p:nvSpPr>
          <p:spPr bwMode="auto">
            <a:xfrm>
              <a:off x="6920297" y="3315154"/>
              <a:ext cx="162796" cy="16349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1578" tIns="101578" rIns="101578" bIns="101578" anchor="ctr">
              <a:normAutofit fontScale="25000" lnSpcReduction="20000"/>
            </a:bodyPr>
            <a:lstStyle/>
            <a:p>
              <a:pPr marL="0" marR="0" lvl="0" indent="0" algn="l" defTabSz="914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</a:endParaRPr>
            </a:p>
          </p:txBody>
        </p:sp>
        <p:sp>
          <p:nvSpPr>
            <p:cNvPr id="26" name="iṣḻíḍê">
              <a:extLst>
                <a:ext uri="{FF2B5EF4-FFF2-40B4-BE49-F238E27FC236}">
                  <a16:creationId xmlns:a16="http://schemas.microsoft.com/office/drawing/2014/main" xmlns="" id="{606E95FB-76F6-4927-8754-24ECED90AA64}"/>
                </a:ext>
              </a:extLst>
            </p:cNvPr>
            <p:cNvSpPr/>
            <p:nvPr/>
          </p:nvSpPr>
          <p:spPr bwMode="auto">
            <a:xfrm>
              <a:off x="3667526" y="4311768"/>
              <a:ext cx="362585" cy="36258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iṥḻïḋe">
              <a:extLst>
                <a:ext uri="{FF2B5EF4-FFF2-40B4-BE49-F238E27FC236}">
                  <a16:creationId xmlns:a16="http://schemas.microsoft.com/office/drawing/2014/main" xmlns="" id="{3BBA97E0-E985-44E6-8897-C84B82669B7B}"/>
                </a:ext>
              </a:extLst>
            </p:cNvPr>
            <p:cNvSpPr/>
            <p:nvPr/>
          </p:nvSpPr>
          <p:spPr bwMode="auto">
            <a:xfrm>
              <a:off x="3754943" y="4399536"/>
              <a:ext cx="187750" cy="187048"/>
            </a:xfrm>
            <a:custGeom>
              <a:avLst/>
              <a:gdLst>
                <a:gd name="T0" fmla="+- 0 10797 26"/>
                <a:gd name="T1" fmla="*/ T0 w 21542"/>
                <a:gd name="T2" fmla="*/ 10800 h 21600"/>
                <a:gd name="T3" fmla="+- 0 10797 26"/>
                <a:gd name="T4" fmla="*/ T3 w 21542"/>
                <a:gd name="T5" fmla="*/ 10800 h 21600"/>
                <a:gd name="T6" fmla="+- 0 10797 26"/>
                <a:gd name="T7" fmla="*/ T6 w 21542"/>
                <a:gd name="T8" fmla="*/ 10800 h 21600"/>
                <a:gd name="T9" fmla="+- 0 10797 26"/>
                <a:gd name="T10" fmla="*/ T9 w 215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1578" tIns="101578" rIns="101578" bIns="101578" anchor="ctr">
              <a:normAutofit fontScale="25000" lnSpcReduction="20000"/>
            </a:bodyPr>
            <a:lstStyle/>
            <a:p>
              <a:pPr marL="0" marR="0" lvl="0" indent="0" algn="l" defTabSz="9141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</a:endParaRPr>
            </a:p>
          </p:txBody>
        </p:sp>
        <p:grpSp>
          <p:nvGrpSpPr>
            <p:cNvPr id="28" name="ïŝľíḋè">
              <a:extLst>
                <a:ext uri="{FF2B5EF4-FFF2-40B4-BE49-F238E27FC236}">
                  <a16:creationId xmlns:a16="http://schemas.microsoft.com/office/drawing/2014/main" xmlns="" id="{72CB1BBA-BFDC-4A7D-98B7-6CF60685012D}"/>
                </a:ext>
              </a:extLst>
            </p:cNvPr>
            <p:cNvGrpSpPr/>
            <p:nvPr/>
          </p:nvGrpSpPr>
          <p:grpSpPr>
            <a:xfrm>
              <a:off x="4953385" y="3215242"/>
              <a:ext cx="363315" cy="363315"/>
              <a:chOff x="4953385" y="3215242"/>
              <a:chExt cx="363315" cy="363315"/>
            </a:xfrm>
          </p:grpSpPr>
          <p:sp>
            <p:nvSpPr>
              <p:cNvPr id="45" name="ïṧlïďé">
                <a:extLst>
                  <a:ext uri="{FF2B5EF4-FFF2-40B4-BE49-F238E27FC236}">
                    <a16:creationId xmlns:a16="http://schemas.microsoft.com/office/drawing/2014/main" xmlns="" id="{FA5CA567-6A1F-4185-90B7-5F6CE9C67D8D}"/>
                  </a:ext>
                </a:extLst>
              </p:cNvPr>
              <p:cNvSpPr/>
              <p:nvPr/>
            </p:nvSpPr>
            <p:spPr bwMode="auto">
              <a:xfrm>
                <a:off x="4953385" y="3215242"/>
                <a:ext cx="363315" cy="363315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íṣ1îḓe">
                <a:extLst>
                  <a:ext uri="{FF2B5EF4-FFF2-40B4-BE49-F238E27FC236}">
                    <a16:creationId xmlns:a16="http://schemas.microsoft.com/office/drawing/2014/main" xmlns="" id="{95D8C1EC-EDD6-46A6-99EB-F519EEB16C32}"/>
                  </a:ext>
                </a:extLst>
              </p:cNvPr>
              <p:cNvSpPr/>
              <p:nvPr/>
            </p:nvSpPr>
            <p:spPr bwMode="auto">
              <a:xfrm>
                <a:off x="5058609" y="3300729"/>
                <a:ext cx="185275" cy="176091"/>
              </a:xfrm>
              <a:custGeom>
                <a:avLst/>
                <a:gdLst>
                  <a:gd name="connsiteX0" fmla="*/ 16160 w 185275"/>
                  <a:gd name="connsiteY0" fmla="*/ 164715 h 176091"/>
                  <a:gd name="connsiteX1" fmla="*/ 147569 w 185275"/>
                  <a:gd name="connsiteY1" fmla="*/ 164715 h 176091"/>
                  <a:gd name="connsiteX2" fmla="*/ 140230 w 185275"/>
                  <a:gd name="connsiteY2" fmla="*/ 171846 h 176091"/>
                  <a:gd name="connsiteX3" fmla="*/ 115416 w 185275"/>
                  <a:gd name="connsiteY3" fmla="*/ 171846 h 176091"/>
                  <a:gd name="connsiteX4" fmla="*/ 111048 w 185275"/>
                  <a:gd name="connsiteY4" fmla="*/ 176091 h 176091"/>
                  <a:gd name="connsiteX5" fmla="*/ 54080 w 185275"/>
                  <a:gd name="connsiteY5" fmla="*/ 176091 h 176091"/>
                  <a:gd name="connsiteX6" fmla="*/ 49712 w 185275"/>
                  <a:gd name="connsiteY6" fmla="*/ 171846 h 176091"/>
                  <a:gd name="connsiteX7" fmla="*/ 23325 w 185275"/>
                  <a:gd name="connsiteY7" fmla="*/ 171846 h 176091"/>
                  <a:gd name="connsiteX8" fmla="*/ 16160 w 185275"/>
                  <a:gd name="connsiteY8" fmla="*/ 164715 h 176091"/>
                  <a:gd name="connsiteX9" fmla="*/ 156113 w 185275"/>
                  <a:gd name="connsiteY9" fmla="*/ 100168 h 176091"/>
                  <a:gd name="connsiteX10" fmla="*/ 150350 w 185275"/>
                  <a:gd name="connsiteY10" fmla="*/ 124906 h 176091"/>
                  <a:gd name="connsiteX11" fmla="*/ 173750 w 185275"/>
                  <a:gd name="connsiteY11" fmla="*/ 108879 h 176091"/>
                  <a:gd name="connsiteX12" fmla="*/ 170781 w 185275"/>
                  <a:gd name="connsiteY12" fmla="*/ 101736 h 176091"/>
                  <a:gd name="connsiteX13" fmla="*/ 156113 w 185275"/>
                  <a:gd name="connsiteY13" fmla="*/ 100168 h 176091"/>
                  <a:gd name="connsiteX14" fmla="*/ 0 w 185275"/>
                  <a:gd name="connsiteY14" fmla="*/ 75430 h 176091"/>
                  <a:gd name="connsiteX15" fmla="*/ 156113 w 185275"/>
                  <a:gd name="connsiteY15" fmla="*/ 75430 h 176091"/>
                  <a:gd name="connsiteX16" fmla="*/ 156113 w 185275"/>
                  <a:gd name="connsiteY16" fmla="*/ 88496 h 176091"/>
                  <a:gd name="connsiteX17" fmla="*/ 178115 w 185275"/>
                  <a:gd name="connsiteY17" fmla="*/ 92851 h 176091"/>
                  <a:gd name="connsiteX18" fmla="*/ 185275 w 185275"/>
                  <a:gd name="connsiteY18" fmla="*/ 108879 h 176091"/>
                  <a:gd name="connsiteX19" fmla="*/ 143016 w 185275"/>
                  <a:gd name="connsiteY19" fmla="*/ 136578 h 176091"/>
                  <a:gd name="connsiteX20" fmla="*/ 109488 w 185275"/>
                  <a:gd name="connsiteY20" fmla="*/ 159923 h 176091"/>
                  <a:gd name="connsiteX21" fmla="*/ 46624 w 185275"/>
                  <a:gd name="connsiteY21" fmla="*/ 159923 h 176091"/>
                  <a:gd name="connsiteX22" fmla="*/ 0 w 185275"/>
                  <a:gd name="connsiteY22" fmla="*/ 75430 h 176091"/>
                  <a:gd name="connsiteX23" fmla="*/ 96122 w 185275"/>
                  <a:gd name="connsiteY23" fmla="*/ 32327 h 176091"/>
                  <a:gd name="connsiteX24" fmla="*/ 94562 w 185275"/>
                  <a:gd name="connsiteY24" fmla="*/ 44070 h 176091"/>
                  <a:gd name="connsiteX25" fmla="*/ 84513 w 185275"/>
                  <a:gd name="connsiteY25" fmla="*/ 67558 h 176091"/>
                  <a:gd name="connsiteX26" fmla="*/ 87285 w 185275"/>
                  <a:gd name="connsiteY26" fmla="*/ 45473 h 176091"/>
                  <a:gd name="connsiteX27" fmla="*/ 96122 w 185275"/>
                  <a:gd name="connsiteY27" fmla="*/ 32327 h 176091"/>
                  <a:gd name="connsiteX28" fmla="*/ 86325 w 185275"/>
                  <a:gd name="connsiteY28" fmla="*/ 0 h 176091"/>
                  <a:gd name="connsiteX29" fmla="*/ 80353 w 185275"/>
                  <a:gd name="connsiteY29" fmla="*/ 42339 h 176091"/>
                  <a:gd name="connsiteX30" fmla="*/ 64191 w 185275"/>
                  <a:gd name="connsiteY30" fmla="*/ 69869 h 176091"/>
                  <a:gd name="connsiteX31" fmla="*/ 67177 w 185275"/>
                  <a:gd name="connsiteY31" fmla="*/ 48089 h 176091"/>
                  <a:gd name="connsiteX32" fmla="*/ 86325 w 185275"/>
                  <a:gd name="connsiteY32" fmla="*/ 0 h 17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85275" h="176091">
                    <a:moveTo>
                      <a:pt x="16160" y="164715"/>
                    </a:moveTo>
                    <a:cubicBezTo>
                      <a:pt x="16160" y="164715"/>
                      <a:pt x="16160" y="164715"/>
                      <a:pt x="147569" y="164715"/>
                    </a:cubicBezTo>
                    <a:cubicBezTo>
                      <a:pt x="147569" y="167602"/>
                      <a:pt x="144599" y="171846"/>
                      <a:pt x="140230" y="171846"/>
                    </a:cubicBezTo>
                    <a:cubicBezTo>
                      <a:pt x="140230" y="171846"/>
                      <a:pt x="140230" y="171846"/>
                      <a:pt x="115416" y="171846"/>
                    </a:cubicBezTo>
                    <a:cubicBezTo>
                      <a:pt x="115416" y="173205"/>
                      <a:pt x="112620" y="176091"/>
                      <a:pt x="111048" y="176091"/>
                    </a:cubicBezTo>
                    <a:cubicBezTo>
                      <a:pt x="111048" y="176091"/>
                      <a:pt x="111048" y="176091"/>
                      <a:pt x="54080" y="176091"/>
                    </a:cubicBezTo>
                    <a:cubicBezTo>
                      <a:pt x="51110" y="176091"/>
                      <a:pt x="49712" y="173205"/>
                      <a:pt x="49712" y="171846"/>
                    </a:cubicBezTo>
                    <a:cubicBezTo>
                      <a:pt x="49712" y="171846"/>
                      <a:pt x="49712" y="171846"/>
                      <a:pt x="23325" y="171846"/>
                    </a:cubicBezTo>
                    <a:cubicBezTo>
                      <a:pt x="18956" y="171846"/>
                      <a:pt x="16160" y="167602"/>
                      <a:pt x="16160" y="164715"/>
                    </a:cubicBezTo>
                    <a:close/>
                    <a:moveTo>
                      <a:pt x="156113" y="100168"/>
                    </a:moveTo>
                    <a:cubicBezTo>
                      <a:pt x="154716" y="108879"/>
                      <a:pt x="153319" y="117763"/>
                      <a:pt x="150350" y="124906"/>
                    </a:cubicBezTo>
                    <a:cubicBezTo>
                      <a:pt x="159081" y="123512"/>
                      <a:pt x="172178" y="120551"/>
                      <a:pt x="173750" y="108879"/>
                    </a:cubicBezTo>
                    <a:cubicBezTo>
                      <a:pt x="173750" y="103130"/>
                      <a:pt x="170781" y="101736"/>
                      <a:pt x="170781" y="101736"/>
                    </a:cubicBezTo>
                    <a:cubicBezTo>
                      <a:pt x="167812" y="98774"/>
                      <a:pt x="160478" y="98774"/>
                      <a:pt x="156113" y="100168"/>
                    </a:cubicBezTo>
                    <a:close/>
                    <a:moveTo>
                      <a:pt x="0" y="75430"/>
                    </a:moveTo>
                    <a:cubicBezTo>
                      <a:pt x="0" y="75430"/>
                      <a:pt x="0" y="75430"/>
                      <a:pt x="156113" y="75430"/>
                    </a:cubicBezTo>
                    <a:cubicBezTo>
                      <a:pt x="156113" y="79785"/>
                      <a:pt x="156113" y="84140"/>
                      <a:pt x="156113" y="88496"/>
                    </a:cubicBezTo>
                    <a:cubicBezTo>
                      <a:pt x="162050" y="87102"/>
                      <a:pt x="172178" y="87102"/>
                      <a:pt x="178115" y="92851"/>
                    </a:cubicBezTo>
                    <a:cubicBezTo>
                      <a:pt x="180909" y="95813"/>
                      <a:pt x="185275" y="100168"/>
                      <a:pt x="185275" y="108879"/>
                    </a:cubicBezTo>
                    <a:cubicBezTo>
                      <a:pt x="183878" y="130829"/>
                      <a:pt x="159081" y="136578"/>
                      <a:pt x="143016" y="136578"/>
                    </a:cubicBezTo>
                    <a:cubicBezTo>
                      <a:pt x="137253" y="146857"/>
                      <a:pt x="125554" y="154174"/>
                      <a:pt x="109488" y="159923"/>
                    </a:cubicBezTo>
                    <a:cubicBezTo>
                      <a:pt x="109488" y="159923"/>
                      <a:pt x="109488" y="159923"/>
                      <a:pt x="46624" y="159923"/>
                    </a:cubicBezTo>
                    <a:cubicBezTo>
                      <a:pt x="7334" y="148250"/>
                      <a:pt x="0" y="117763"/>
                      <a:pt x="0" y="75430"/>
                    </a:cubicBezTo>
                    <a:close/>
                    <a:moveTo>
                      <a:pt x="96122" y="32327"/>
                    </a:moveTo>
                    <a:cubicBezTo>
                      <a:pt x="96122" y="32327"/>
                      <a:pt x="90230" y="35307"/>
                      <a:pt x="94562" y="44070"/>
                    </a:cubicBezTo>
                    <a:cubicBezTo>
                      <a:pt x="107557" y="63176"/>
                      <a:pt x="84513" y="67558"/>
                      <a:pt x="84513" y="67558"/>
                    </a:cubicBezTo>
                    <a:cubicBezTo>
                      <a:pt x="91617" y="63176"/>
                      <a:pt x="93176" y="57216"/>
                      <a:pt x="87285" y="45473"/>
                    </a:cubicBezTo>
                    <a:cubicBezTo>
                      <a:pt x="81567" y="32327"/>
                      <a:pt x="96122" y="32327"/>
                      <a:pt x="96122" y="32327"/>
                    </a:cubicBezTo>
                    <a:close/>
                    <a:moveTo>
                      <a:pt x="86325" y="0"/>
                    </a:moveTo>
                    <a:cubicBezTo>
                      <a:pt x="71569" y="10280"/>
                      <a:pt x="68758" y="21954"/>
                      <a:pt x="80353" y="42339"/>
                    </a:cubicBezTo>
                    <a:cubicBezTo>
                      <a:pt x="93704" y="67081"/>
                      <a:pt x="64191" y="69869"/>
                      <a:pt x="64191" y="69869"/>
                    </a:cubicBezTo>
                    <a:cubicBezTo>
                      <a:pt x="64191" y="69869"/>
                      <a:pt x="75961" y="62725"/>
                      <a:pt x="67177" y="48089"/>
                    </a:cubicBezTo>
                    <a:cubicBezTo>
                      <a:pt x="39245" y="11674"/>
                      <a:pt x="86325" y="0"/>
                      <a:pt x="863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9" name="iṧḷíḍè">
              <a:extLst>
                <a:ext uri="{FF2B5EF4-FFF2-40B4-BE49-F238E27FC236}">
                  <a16:creationId xmlns:a16="http://schemas.microsoft.com/office/drawing/2014/main" xmlns="" id="{2B649D0B-EDD4-48E8-B6CA-69C1595A545E}"/>
                </a:ext>
              </a:extLst>
            </p:cNvPr>
            <p:cNvSpPr/>
            <p:nvPr/>
          </p:nvSpPr>
          <p:spPr bwMode="auto">
            <a:xfrm>
              <a:off x="7522256" y="3744595"/>
              <a:ext cx="377595" cy="415509"/>
            </a:xfrm>
            <a:custGeom>
              <a:avLst/>
              <a:gdLst>
                <a:gd name="T0" fmla="*/ 462 w 473"/>
                <a:gd name="T1" fmla="*/ 99 h 521"/>
                <a:gd name="T2" fmla="*/ 442 w 473"/>
                <a:gd name="T3" fmla="*/ 82 h 521"/>
                <a:gd name="T4" fmla="*/ 345 w 473"/>
                <a:gd name="T5" fmla="*/ 130 h 521"/>
                <a:gd name="T6" fmla="*/ 379 w 473"/>
                <a:gd name="T7" fmla="*/ 27 h 521"/>
                <a:gd name="T8" fmla="*/ 359 w 473"/>
                <a:gd name="T9" fmla="*/ 10 h 521"/>
                <a:gd name="T10" fmla="*/ 290 w 473"/>
                <a:gd name="T11" fmla="*/ 49 h 521"/>
                <a:gd name="T12" fmla="*/ 242 w 473"/>
                <a:gd name="T13" fmla="*/ 105 h 521"/>
                <a:gd name="T14" fmla="*/ 249 w 473"/>
                <a:gd name="T15" fmla="*/ 209 h 521"/>
                <a:gd name="T16" fmla="*/ 234 w 473"/>
                <a:gd name="T17" fmla="*/ 225 h 521"/>
                <a:gd name="T18" fmla="*/ 132 w 473"/>
                <a:gd name="T19" fmla="*/ 91 h 521"/>
                <a:gd name="T20" fmla="*/ 138 w 473"/>
                <a:gd name="T21" fmla="*/ 58 h 521"/>
                <a:gd name="T22" fmla="*/ 73 w 473"/>
                <a:gd name="T23" fmla="*/ 31 h 521"/>
                <a:gd name="T24" fmla="*/ 50 w 473"/>
                <a:gd name="T25" fmla="*/ 51 h 521"/>
                <a:gd name="T26" fmla="*/ 57 w 473"/>
                <a:gd name="T27" fmla="*/ 115 h 521"/>
                <a:gd name="T28" fmla="*/ 96 w 473"/>
                <a:gd name="T29" fmla="*/ 120 h 521"/>
                <a:gd name="T30" fmla="*/ 194 w 473"/>
                <a:gd name="T31" fmla="*/ 249 h 521"/>
                <a:gd name="T32" fmla="*/ 153 w 473"/>
                <a:gd name="T33" fmla="*/ 262 h 521"/>
                <a:gd name="T34" fmla="*/ 0 w 473"/>
                <a:gd name="T35" fmla="*/ 440 h 521"/>
                <a:gd name="T36" fmla="*/ 58 w 473"/>
                <a:gd name="T37" fmla="*/ 490 h 521"/>
                <a:gd name="T38" fmla="*/ 117 w 473"/>
                <a:gd name="T39" fmla="*/ 486 h 521"/>
                <a:gd name="T40" fmla="*/ 253 w 473"/>
                <a:gd name="T41" fmla="*/ 327 h 521"/>
                <a:gd name="T42" fmla="*/ 287 w 473"/>
                <a:gd name="T43" fmla="*/ 372 h 521"/>
                <a:gd name="T44" fmla="*/ 288 w 473"/>
                <a:gd name="T45" fmla="*/ 423 h 521"/>
                <a:gd name="T46" fmla="*/ 362 w 473"/>
                <a:gd name="T47" fmla="*/ 521 h 521"/>
                <a:gd name="T48" fmla="*/ 417 w 473"/>
                <a:gd name="T49" fmla="*/ 480 h 521"/>
                <a:gd name="T50" fmla="*/ 416 w 473"/>
                <a:gd name="T51" fmla="*/ 429 h 521"/>
                <a:gd name="T52" fmla="*/ 342 w 473"/>
                <a:gd name="T53" fmla="*/ 330 h 521"/>
                <a:gd name="T54" fmla="*/ 324 w 473"/>
                <a:gd name="T55" fmla="*/ 343 h 521"/>
                <a:gd name="T56" fmla="*/ 261 w 473"/>
                <a:gd name="T57" fmla="*/ 261 h 521"/>
                <a:gd name="T58" fmla="*/ 281 w 473"/>
                <a:gd name="T59" fmla="*/ 237 h 521"/>
                <a:gd name="T60" fmla="*/ 385 w 473"/>
                <a:gd name="T61" fmla="*/ 229 h 521"/>
                <a:gd name="T62" fmla="*/ 434 w 473"/>
                <a:gd name="T63" fmla="*/ 172 h 521"/>
                <a:gd name="T64" fmla="*/ 462 w 473"/>
                <a:gd name="T65" fmla="*/ 99 h 521"/>
                <a:gd name="T66" fmla="*/ 109 w 473"/>
                <a:gd name="T67" fmla="*/ 443 h 521"/>
                <a:gd name="T68" fmla="*/ 73 w 473"/>
                <a:gd name="T69" fmla="*/ 446 h 521"/>
                <a:gd name="T70" fmla="*/ 70 w 473"/>
                <a:gd name="T71" fmla="*/ 410 h 521"/>
                <a:gd name="T72" fmla="*/ 106 w 473"/>
                <a:gd name="T73" fmla="*/ 407 h 521"/>
                <a:gd name="T74" fmla="*/ 109 w 473"/>
                <a:gd name="T75" fmla="*/ 443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3" h="521">
                  <a:moveTo>
                    <a:pt x="462" y="99"/>
                  </a:moveTo>
                  <a:lnTo>
                    <a:pt x="442" y="82"/>
                  </a:lnTo>
                  <a:cubicBezTo>
                    <a:pt x="400" y="121"/>
                    <a:pt x="382" y="162"/>
                    <a:pt x="345" y="130"/>
                  </a:cubicBezTo>
                  <a:cubicBezTo>
                    <a:pt x="308" y="98"/>
                    <a:pt x="346" y="75"/>
                    <a:pt x="379" y="27"/>
                  </a:cubicBezTo>
                  <a:cubicBezTo>
                    <a:pt x="379" y="27"/>
                    <a:pt x="370" y="19"/>
                    <a:pt x="359" y="10"/>
                  </a:cubicBezTo>
                  <a:cubicBezTo>
                    <a:pt x="348" y="0"/>
                    <a:pt x="317" y="18"/>
                    <a:pt x="290" y="49"/>
                  </a:cubicBezTo>
                  <a:lnTo>
                    <a:pt x="242" y="105"/>
                  </a:lnTo>
                  <a:cubicBezTo>
                    <a:pt x="215" y="136"/>
                    <a:pt x="218" y="182"/>
                    <a:pt x="249" y="209"/>
                  </a:cubicBezTo>
                  <a:lnTo>
                    <a:pt x="234" y="225"/>
                  </a:lnTo>
                  <a:lnTo>
                    <a:pt x="132" y="91"/>
                  </a:lnTo>
                  <a:cubicBezTo>
                    <a:pt x="137" y="79"/>
                    <a:pt x="150" y="67"/>
                    <a:pt x="138" y="58"/>
                  </a:cubicBezTo>
                  <a:lnTo>
                    <a:pt x="73" y="31"/>
                  </a:lnTo>
                  <a:lnTo>
                    <a:pt x="50" y="51"/>
                  </a:lnTo>
                  <a:cubicBezTo>
                    <a:pt x="50" y="51"/>
                    <a:pt x="57" y="115"/>
                    <a:pt x="57" y="115"/>
                  </a:cubicBezTo>
                  <a:cubicBezTo>
                    <a:pt x="63" y="131"/>
                    <a:pt x="82" y="125"/>
                    <a:pt x="96" y="120"/>
                  </a:cubicBezTo>
                  <a:lnTo>
                    <a:pt x="194" y="249"/>
                  </a:lnTo>
                  <a:cubicBezTo>
                    <a:pt x="179" y="246"/>
                    <a:pt x="164" y="250"/>
                    <a:pt x="153" y="262"/>
                  </a:cubicBezTo>
                  <a:lnTo>
                    <a:pt x="0" y="440"/>
                  </a:lnTo>
                  <a:lnTo>
                    <a:pt x="58" y="490"/>
                  </a:lnTo>
                  <a:cubicBezTo>
                    <a:pt x="75" y="505"/>
                    <a:pt x="102" y="503"/>
                    <a:pt x="117" y="486"/>
                  </a:cubicBezTo>
                  <a:lnTo>
                    <a:pt x="253" y="327"/>
                  </a:lnTo>
                  <a:lnTo>
                    <a:pt x="287" y="372"/>
                  </a:lnTo>
                  <a:cubicBezTo>
                    <a:pt x="271" y="386"/>
                    <a:pt x="274" y="405"/>
                    <a:pt x="288" y="423"/>
                  </a:cubicBezTo>
                  <a:lnTo>
                    <a:pt x="362" y="521"/>
                  </a:lnTo>
                  <a:lnTo>
                    <a:pt x="417" y="480"/>
                  </a:lnTo>
                  <a:cubicBezTo>
                    <a:pt x="435" y="466"/>
                    <a:pt x="430" y="447"/>
                    <a:pt x="416" y="429"/>
                  </a:cubicBezTo>
                  <a:lnTo>
                    <a:pt x="342" y="330"/>
                  </a:lnTo>
                  <a:lnTo>
                    <a:pt x="324" y="343"/>
                  </a:lnTo>
                  <a:lnTo>
                    <a:pt x="261" y="261"/>
                  </a:lnTo>
                  <a:lnTo>
                    <a:pt x="281" y="237"/>
                  </a:lnTo>
                  <a:cubicBezTo>
                    <a:pt x="313" y="263"/>
                    <a:pt x="359" y="259"/>
                    <a:pt x="385" y="229"/>
                  </a:cubicBezTo>
                  <a:lnTo>
                    <a:pt x="434" y="172"/>
                  </a:lnTo>
                  <a:cubicBezTo>
                    <a:pt x="461" y="141"/>
                    <a:pt x="473" y="108"/>
                    <a:pt x="462" y="99"/>
                  </a:cubicBezTo>
                  <a:close/>
                  <a:moveTo>
                    <a:pt x="109" y="443"/>
                  </a:moveTo>
                  <a:cubicBezTo>
                    <a:pt x="100" y="454"/>
                    <a:pt x="84" y="455"/>
                    <a:pt x="73" y="446"/>
                  </a:cubicBezTo>
                  <a:cubicBezTo>
                    <a:pt x="62" y="437"/>
                    <a:pt x="61" y="420"/>
                    <a:pt x="70" y="410"/>
                  </a:cubicBezTo>
                  <a:cubicBezTo>
                    <a:pt x="80" y="399"/>
                    <a:pt x="96" y="398"/>
                    <a:pt x="106" y="407"/>
                  </a:cubicBezTo>
                  <a:cubicBezTo>
                    <a:pt x="117" y="416"/>
                    <a:pt x="118" y="432"/>
                    <a:pt x="109" y="4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>
              <a:normAutofit fontScale="5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0" name="ís1íḑe">
              <a:extLst>
                <a:ext uri="{FF2B5EF4-FFF2-40B4-BE49-F238E27FC236}">
                  <a16:creationId xmlns:a16="http://schemas.microsoft.com/office/drawing/2014/main" xmlns="" id="{D4FB5197-9461-4DC8-A83C-7B9F055160AA}"/>
                </a:ext>
              </a:extLst>
            </p:cNvPr>
            <p:cNvGrpSpPr/>
            <p:nvPr/>
          </p:nvGrpSpPr>
          <p:grpSpPr>
            <a:xfrm>
              <a:off x="671512" y="1156039"/>
              <a:ext cx="10848976" cy="1226501"/>
              <a:chOff x="669925" y="2546473"/>
              <a:chExt cx="3281400" cy="1226501"/>
            </a:xfrm>
          </p:grpSpPr>
          <p:sp>
            <p:nvSpPr>
              <p:cNvPr id="43" name="íṥḻïḓe">
                <a:extLst>
                  <a:ext uri="{FF2B5EF4-FFF2-40B4-BE49-F238E27FC236}">
                    <a16:creationId xmlns:a16="http://schemas.microsoft.com/office/drawing/2014/main" xmlns="" id="{C0E11EFE-1C65-4A03-B378-6B1AADB74FDE}"/>
                  </a:ext>
                </a:extLst>
              </p:cNvPr>
              <p:cNvSpPr/>
              <p:nvPr/>
            </p:nvSpPr>
            <p:spPr bwMode="auto">
              <a:xfrm>
                <a:off x="669925" y="2959354"/>
                <a:ext cx="3281400" cy="81362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44" name="î$ḻïďê">
                <a:extLst>
                  <a:ext uri="{FF2B5EF4-FFF2-40B4-BE49-F238E27FC236}">
                    <a16:creationId xmlns:a16="http://schemas.microsoft.com/office/drawing/2014/main" xmlns="" id="{F5EA0F6F-7E74-4462-BF92-5571D3403C69}"/>
                  </a:ext>
                </a:extLst>
              </p:cNvPr>
              <p:cNvSpPr txBox="1"/>
              <p:nvPr/>
            </p:nvSpPr>
            <p:spPr bwMode="auto">
              <a:xfrm>
                <a:off x="669925" y="2546473"/>
                <a:ext cx="3281400" cy="41288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1" name="íşḷiḑè">
              <a:extLst>
                <a:ext uri="{FF2B5EF4-FFF2-40B4-BE49-F238E27FC236}">
                  <a16:creationId xmlns:a16="http://schemas.microsoft.com/office/drawing/2014/main" xmlns="" id="{6D491908-EFBC-4A23-B17E-E16477C3B028}"/>
                </a:ext>
              </a:extLst>
            </p:cNvPr>
            <p:cNvGrpSpPr/>
            <p:nvPr/>
          </p:nvGrpSpPr>
          <p:grpSpPr>
            <a:xfrm>
              <a:off x="678170" y="3027177"/>
              <a:ext cx="2875945" cy="1029692"/>
              <a:chOff x="8644542" y="2827390"/>
              <a:chExt cx="2875945" cy="1029692"/>
            </a:xfrm>
          </p:grpSpPr>
          <p:sp>
            <p:nvSpPr>
              <p:cNvPr id="41" name="işḻíḋé">
                <a:extLst>
                  <a:ext uri="{FF2B5EF4-FFF2-40B4-BE49-F238E27FC236}">
                    <a16:creationId xmlns:a16="http://schemas.microsoft.com/office/drawing/2014/main" xmlns="" id="{432BEC94-435A-483E-9BD4-30B8576EED73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42" name="íṡlíḍê">
                <a:extLst>
                  <a:ext uri="{FF2B5EF4-FFF2-40B4-BE49-F238E27FC236}">
                    <a16:creationId xmlns:a16="http://schemas.microsoft.com/office/drawing/2014/main" xmlns="" id="{E42AEC7E-6847-479A-9049-D8B953DE26A8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32" name="iSḻidè">
              <a:extLst>
                <a:ext uri="{FF2B5EF4-FFF2-40B4-BE49-F238E27FC236}">
                  <a16:creationId xmlns:a16="http://schemas.microsoft.com/office/drawing/2014/main" xmlns="" id="{2B2F05F1-6E2A-42F7-A37C-BF926C638E65}"/>
                </a:ext>
              </a:extLst>
            </p:cNvPr>
            <p:cNvGrpSpPr/>
            <p:nvPr/>
          </p:nvGrpSpPr>
          <p:grpSpPr>
            <a:xfrm>
              <a:off x="8650048" y="3027177"/>
              <a:ext cx="2875945" cy="1029692"/>
              <a:chOff x="8644542" y="2827390"/>
              <a:chExt cx="2875945" cy="1029692"/>
            </a:xfrm>
          </p:grpSpPr>
          <p:sp>
            <p:nvSpPr>
              <p:cNvPr id="39" name="iṡḻîḋé">
                <a:extLst>
                  <a:ext uri="{FF2B5EF4-FFF2-40B4-BE49-F238E27FC236}">
                    <a16:creationId xmlns:a16="http://schemas.microsoft.com/office/drawing/2014/main" xmlns="" id="{5A1D4BB7-49F5-4C2B-9C07-CED4DFAA31CB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40" name="iš1íḑé">
                <a:extLst>
                  <a:ext uri="{FF2B5EF4-FFF2-40B4-BE49-F238E27FC236}">
                    <a16:creationId xmlns:a16="http://schemas.microsoft.com/office/drawing/2014/main" xmlns="" id="{DBDF629A-8243-4A63-8FA2-466720872537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33" name="îs1îďè">
              <a:extLst>
                <a:ext uri="{FF2B5EF4-FFF2-40B4-BE49-F238E27FC236}">
                  <a16:creationId xmlns:a16="http://schemas.microsoft.com/office/drawing/2014/main" xmlns="" id="{DAB37C13-7303-4628-A664-EE2D65DEBE31}"/>
                </a:ext>
              </a:extLst>
            </p:cNvPr>
            <p:cNvGrpSpPr/>
            <p:nvPr/>
          </p:nvGrpSpPr>
          <p:grpSpPr>
            <a:xfrm>
              <a:off x="678170" y="4828804"/>
              <a:ext cx="2875945" cy="1029692"/>
              <a:chOff x="8644542" y="2827390"/>
              <a:chExt cx="2875945" cy="1029692"/>
            </a:xfrm>
          </p:grpSpPr>
          <p:sp>
            <p:nvSpPr>
              <p:cNvPr id="37" name="iş1iḋé">
                <a:extLst>
                  <a:ext uri="{FF2B5EF4-FFF2-40B4-BE49-F238E27FC236}">
                    <a16:creationId xmlns:a16="http://schemas.microsoft.com/office/drawing/2014/main" xmlns="" id="{250FD7C7-9D9D-42E7-92BE-3DC309816E49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8" name="îśḷiḑé">
                <a:extLst>
                  <a:ext uri="{FF2B5EF4-FFF2-40B4-BE49-F238E27FC236}">
                    <a16:creationId xmlns:a16="http://schemas.microsoft.com/office/drawing/2014/main" xmlns="" id="{9ED4DCCE-C1CE-4B6A-BBF0-B092C6A2AE61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34" name="ïṥľîḍê">
              <a:extLst>
                <a:ext uri="{FF2B5EF4-FFF2-40B4-BE49-F238E27FC236}">
                  <a16:creationId xmlns:a16="http://schemas.microsoft.com/office/drawing/2014/main" xmlns="" id="{66021F40-7BC3-4CD5-8353-FB77A573964A}"/>
                </a:ext>
              </a:extLst>
            </p:cNvPr>
            <p:cNvGrpSpPr/>
            <p:nvPr/>
          </p:nvGrpSpPr>
          <p:grpSpPr>
            <a:xfrm>
              <a:off x="8650048" y="4828804"/>
              <a:ext cx="2875945" cy="1029692"/>
              <a:chOff x="8644542" y="2827390"/>
              <a:chExt cx="2875945" cy="1029692"/>
            </a:xfrm>
          </p:grpSpPr>
          <p:sp>
            <p:nvSpPr>
              <p:cNvPr id="35" name="išļiďe">
                <a:extLst>
                  <a:ext uri="{FF2B5EF4-FFF2-40B4-BE49-F238E27FC236}">
                    <a16:creationId xmlns:a16="http://schemas.microsoft.com/office/drawing/2014/main" xmlns="" id="{41CA4F65-5B9D-498E-83DD-823226FB9E84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6" name="ís1ïḓè">
                <a:extLst>
                  <a:ext uri="{FF2B5EF4-FFF2-40B4-BE49-F238E27FC236}">
                    <a16:creationId xmlns:a16="http://schemas.microsoft.com/office/drawing/2014/main" xmlns="" id="{031BDB1C-3702-4A7E-A4D8-FCEDED690BC7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45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112098-E91A-40CD-A1D5-6F15484E5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9368517-DD15-48FC-B134-D98BFC6BF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EF0F58F-D9FE-4B70-88BD-36FD4E160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042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495D2D0-7FEA-4141-A77C-6F009A06EC7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725" y="1144517"/>
            <a:ext cx="10848763" cy="4999422"/>
            <a:chOff x="671725" y="1144517"/>
            <a:chExt cx="10848763" cy="4999422"/>
          </a:xfrm>
        </p:grpSpPr>
        <p:grpSp>
          <p:nvGrpSpPr>
            <p:cNvPr id="6" name="ïṡḷîḋe">
              <a:extLst>
                <a:ext uri="{FF2B5EF4-FFF2-40B4-BE49-F238E27FC236}">
                  <a16:creationId xmlns:a16="http://schemas.microsoft.com/office/drawing/2014/main" xmlns="" id="{87F6E881-AF22-404E-BE3A-6FBEF2613ECE}"/>
                </a:ext>
              </a:extLst>
            </p:cNvPr>
            <p:cNvGrpSpPr/>
            <p:nvPr/>
          </p:nvGrpSpPr>
          <p:grpSpPr>
            <a:xfrm>
              <a:off x="671725" y="4599000"/>
              <a:ext cx="5694275" cy="1544938"/>
              <a:chOff x="671725" y="4599000"/>
              <a:chExt cx="5694275" cy="1544938"/>
            </a:xfrm>
          </p:grpSpPr>
          <p:grpSp>
            <p:nvGrpSpPr>
              <p:cNvPr id="42" name="iṧļîḋê">
                <a:extLst>
                  <a:ext uri="{FF2B5EF4-FFF2-40B4-BE49-F238E27FC236}">
                    <a16:creationId xmlns:a16="http://schemas.microsoft.com/office/drawing/2014/main" xmlns="" id="{401E9B3E-753A-4354-96BD-A551D9D1F579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45" name="íSľiďe">
                  <a:extLst>
                    <a:ext uri="{FF2B5EF4-FFF2-40B4-BE49-F238E27FC236}">
                      <a16:creationId xmlns:a16="http://schemas.microsoft.com/office/drawing/2014/main" xmlns="" id="{80A3529A-9B12-4608-875E-BE1EF86B9EE2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46" name="iṥḻïdè">
                  <a:extLst>
                    <a:ext uri="{FF2B5EF4-FFF2-40B4-BE49-F238E27FC236}">
                      <a16:creationId xmlns:a16="http://schemas.microsoft.com/office/drawing/2014/main" xmlns="" id="{7ECD8147-9530-4E90-BB4F-4CA3C09A612E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47" name="isḻidê">
                    <a:extLst>
                      <a:ext uri="{FF2B5EF4-FFF2-40B4-BE49-F238E27FC236}">
                        <a16:creationId xmlns:a16="http://schemas.microsoft.com/office/drawing/2014/main" xmlns="" id="{FBE528B3-A170-4804-8838-454524E132DA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8" name="isľïḋe">
                    <a:extLst>
                      <a:ext uri="{FF2B5EF4-FFF2-40B4-BE49-F238E27FC236}">
                        <a16:creationId xmlns:a16="http://schemas.microsoft.com/office/drawing/2014/main" xmlns="" id="{3DB7C031-5764-4AFE-BD6A-3AB6FE5B993D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2010</a:t>
                    </a:r>
                  </a:p>
                </p:txBody>
              </p:sp>
            </p:grpSp>
          </p:grpSp>
          <p:sp>
            <p:nvSpPr>
              <p:cNvPr id="43" name="î$ľiḍe">
                <a:extLst>
                  <a:ext uri="{FF2B5EF4-FFF2-40B4-BE49-F238E27FC236}">
                    <a16:creationId xmlns:a16="http://schemas.microsoft.com/office/drawing/2014/main" xmlns="" id="{F314DE6C-5FB8-416F-9699-442E179BCB3F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44" name="ïśļíďê">
                <a:extLst>
                  <a:ext uri="{FF2B5EF4-FFF2-40B4-BE49-F238E27FC236}">
                    <a16:creationId xmlns:a16="http://schemas.microsoft.com/office/drawing/2014/main" xmlns="" id="{69A9213F-FADC-42D3-BE3C-7C6428B3EEA8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7" name="ïşļiḍe">
              <a:extLst>
                <a:ext uri="{FF2B5EF4-FFF2-40B4-BE49-F238E27FC236}">
                  <a16:creationId xmlns:a16="http://schemas.microsoft.com/office/drawing/2014/main" xmlns="" id="{4B2B27DE-F813-4C60-AE7E-CED3D27ABC3E}"/>
                </a:ext>
              </a:extLst>
            </p:cNvPr>
            <p:cNvGrpSpPr/>
            <p:nvPr/>
          </p:nvGrpSpPr>
          <p:grpSpPr>
            <a:xfrm>
              <a:off x="2413328" y="3746280"/>
              <a:ext cx="5694275" cy="1544938"/>
              <a:chOff x="671725" y="4599000"/>
              <a:chExt cx="5694275" cy="1544938"/>
            </a:xfrm>
          </p:grpSpPr>
          <p:grpSp>
            <p:nvGrpSpPr>
              <p:cNvPr id="35" name="îŝḻíďê">
                <a:extLst>
                  <a:ext uri="{FF2B5EF4-FFF2-40B4-BE49-F238E27FC236}">
                    <a16:creationId xmlns:a16="http://schemas.microsoft.com/office/drawing/2014/main" xmlns="" id="{DD29AC36-0BEE-4325-8ECF-41EEB7F7C9E2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38" name="íṩḷiḍe">
                  <a:extLst>
                    <a:ext uri="{FF2B5EF4-FFF2-40B4-BE49-F238E27FC236}">
                      <a16:creationId xmlns:a16="http://schemas.microsoft.com/office/drawing/2014/main" xmlns="" id="{5416C69A-CD0C-449A-B5D6-750C2EDED0A3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39" name="iṣ1ïḓe">
                  <a:extLst>
                    <a:ext uri="{FF2B5EF4-FFF2-40B4-BE49-F238E27FC236}">
                      <a16:creationId xmlns:a16="http://schemas.microsoft.com/office/drawing/2014/main" xmlns="" id="{F71CDB58-1EB7-49CB-BBEC-DC8200231E46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40" name="iŝḷïḓe">
                    <a:extLst>
                      <a:ext uri="{FF2B5EF4-FFF2-40B4-BE49-F238E27FC236}">
                        <a16:creationId xmlns:a16="http://schemas.microsoft.com/office/drawing/2014/main" xmlns="" id="{ADB1663E-D0F8-4049-839B-5D44123F7280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1" name="îṣḷidè">
                    <a:extLst>
                      <a:ext uri="{FF2B5EF4-FFF2-40B4-BE49-F238E27FC236}">
                        <a16:creationId xmlns:a16="http://schemas.microsoft.com/office/drawing/2014/main" xmlns="" id="{8AE59069-B97C-4711-A1B4-0B1258F70891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2012</a:t>
                    </a:r>
                  </a:p>
                </p:txBody>
              </p:sp>
            </p:grpSp>
          </p:grpSp>
          <p:sp>
            <p:nvSpPr>
              <p:cNvPr id="36" name="ís1iḓe">
                <a:extLst>
                  <a:ext uri="{FF2B5EF4-FFF2-40B4-BE49-F238E27FC236}">
                    <a16:creationId xmlns:a16="http://schemas.microsoft.com/office/drawing/2014/main" xmlns="" id="{92056367-5197-4D91-B187-A2F992825087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7" name="îSļíḍé">
                <a:extLst>
                  <a:ext uri="{FF2B5EF4-FFF2-40B4-BE49-F238E27FC236}">
                    <a16:creationId xmlns:a16="http://schemas.microsoft.com/office/drawing/2014/main" xmlns="" id="{67443F9D-0DFE-40DB-AAE2-EBA003FC8DF9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8" name="iŝḷidé">
              <a:extLst>
                <a:ext uri="{FF2B5EF4-FFF2-40B4-BE49-F238E27FC236}">
                  <a16:creationId xmlns:a16="http://schemas.microsoft.com/office/drawing/2014/main" xmlns="" id="{61DB852E-863E-4BD1-9756-B3E8111CD642}"/>
                </a:ext>
              </a:extLst>
            </p:cNvPr>
            <p:cNvGrpSpPr/>
            <p:nvPr/>
          </p:nvGrpSpPr>
          <p:grpSpPr>
            <a:xfrm>
              <a:off x="4154931" y="2893560"/>
              <a:ext cx="5694275" cy="1544938"/>
              <a:chOff x="671725" y="4599000"/>
              <a:chExt cx="5694275" cy="1544938"/>
            </a:xfrm>
          </p:grpSpPr>
          <p:grpSp>
            <p:nvGrpSpPr>
              <p:cNvPr id="28" name="islîḑê">
                <a:extLst>
                  <a:ext uri="{FF2B5EF4-FFF2-40B4-BE49-F238E27FC236}">
                    <a16:creationId xmlns:a16="http://schemas.microsoft.com/office/drawing/2014/main" xmlns="" id="{F0B43E57-9620-407A-9E34-60DF5BA6C0E5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31" name="îŝliḓé">
                  <a:extLst>
                    <a:ext uri="{FF2B5EF4-FFF2-40B4-BE49-F238E27FC236}">
                      <a16:creationId xmlns:a16="http://schemas.microsoft.com/office/drawing/2014/main" xmlns="" id="{D9E6D565-713B-4019-8BB2-1E9A085CF8C7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32" name="i$1íḍê">
                  <a:extLst>
                    <a:ext uri="{FF2B5EF4-FFF2-40B4-BE49-F238E27FC236}">
                      <a16:creationId xmlns:a16="http://schemas.microsoft.com/office/drawing/2014/main" xmlns="" id="{26E645E4-405B-482F-A2BA-2286F8C7DC4B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33" name="işļiḓé">
                    <a:extLst>
                      <a:ext uri="{FF2B5EF4-FFF2-40B4-BE49-F238E27FC236}">
                        <a16:creationId xmlns:a16="http://schemas.microsoft.com/office/drawing/2014/main" xmlns="" id="{588C2F76-E741-44D7-A0BA-A769DD1D8A9F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34" name="îšļíḑê">
                    <a:extLst>
                      <a:ext uri="{FF2B5EF4-FFF2-40B4-BE49-F238E27FC236}">
                        <a16:creationId xmlns:a16="http://schemas.microsoft.com/office/drawing/2014/main" xmlns="" id="{8323E514-2F06-4DF4-A30F-6A57B076B991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2014</a:t>
                    </a:r>
                  </a:p>
                </p:txBody>
              </p:sp>
            </p:grpSp>
          </p:grpSp>
          <p:sp>
            <p:nvSpPr>
              <p:cNvPr id="29" name="íŝlídé">
                <a:extLst>
                  <a:ext uri="{FF2B5EF4-FFF2-40B4-BE49-F238E27FC236}">
                    <a16:creationId xmlns:a16="http://schemas.microsoft.com/office/drawing/2014/main" xmlns="" id="{C055A847-EFDB-4656-8DD5-1D3DA69EEA2B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0" name="ï$ḷîḍè">
                <a:extLst>
                  <a:ext uri="{FF2B5EF4-FFF2-40B4-BE49-F238E27FC236}">
                    <a16:creationId xmlns:a16="http://schemas.microsoft.com/office/drawing/2014/main" xmlns="" id="{E14304A1-6A0D-4B02-A9A2-6416E983E95B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9" name="iṧḻïdé">
              <a:extLst>
                <a:ext uri="{FF2B5EF4-FFF2-40B4-BE49-F238E27FC236}">
                  <a16:creationId xmlns:a16="http://schemas.microsoft.com/office/drawing/2014/main" xmlns="" id="{65C00639-B27E-48CF-AF7C-4BC65848A941}"/>
                </a:ext>
              </a:extLst>
            </p:cNvPr>
            <p:cNvGrpSpPr/>
            <p:nvPr/>
          </p:nvGrpSpPr>
          <p:grpSpPr>
            <a:xfrm>
              <a:off x="5896534" y="2040840"/>
              <a:ext cx="5623954" cy="1544938"/>
              <a:chOff x="671725" y="4599000"/>
              <a:chExt cx="5623954" cy="1544938"/>
            </a:xfrm>
          </p:grpSpPr>
          <p:grpSp>
            <p:nvGrpSpPr>
              <p:cNvPr id="21" name="iṣḻîḋé">
                <a:extLst>
                  <a:ext uri="{FF2B5EF4-FFF2-40B4-BE49-F238E27FC236}">
                    <a16:creationId xmlns:a16="http://schemas.microsoft.com/office/drawing/2014/main" xmlns="" id="{AB17B319-6A1E-4982-88D4-A880E3AB3AA0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24" name="îṧliḋe">
                  <a:extLst>
                    <a:ext uri="{FF2B5EF4-FFF2-40B4-BE49-F238E27FC236}">
                      <a16:creationId xmlns:a16="http://schemas.microsoft.com/office/drawing/2014/main" xmlns="" id="{97E1CB72-94A3-4EB7-AEE7-3011EFBC67E5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25" name="îsḷïḓè">
                  <a:extLst>
                    <a:ext uri="{FF2B5EF4-FFF2-40B4-BE49-F238E27FC236}">
                      <a16:creationId xmlns:a16="http://schemas.microsoft.com/office/drawing/2014/main" xmlns="" id="{2DDF58DD-4CFF-480B-9FF6-124DD04155BC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26" name="îṥḷide">
                    <a:extLst>
                      <a:ext uri="{FF2B5EF4-FFF2-40B4-BE49-F238E27FC236}">
                        <a16:creationId xmlns:a16="http://schemas.microsoft.com/office/drawing/2014/main" xmlns="" id="{54DD24CA-7095-43DF-BB8E-FA5367ADDC95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27" name="îSľîḑê">
                    <a:extLst>
                      <a:ext uri="{FF2B5EF4-FFF2-40B4-BE49-F238E27FC236}">
                        <a16:creationId xmlns:a16="http://schemas.microsoft.com/office/drawing/2014/main" xmlns="" id="{AD81B66A-9560-424B-88F7-51EF35352EA3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2016</a:t>
                    </a:r>
                  </a:p>
                </p:txBody>
              </p:sp>
            </p:grpSp>
          </p:grpSp>
          <p:sp>
            <p:nvSpPr>
              <p:cNvPr id="22" name="îṡľïďé">
                <a:extLst>
                  <a:ext uri="{FF2B5EF4-FFF2-40B4-BE49-F238E27FC236}">
                    <a16:creationId xmlns:a16="http://schemas.microsoft.com/office/drawing/2014/main" xmlns="" id="{DCC59E72-AB5A-4BFE-B62D-90588FEE783F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384679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3" name="íśļîḍé">
                <a:extLst>
                  <a:ext uri="{FF2B5EF4-FFF2-40B4-BE49-F238E27FC236}">
                    <a16:creationId xmlns:a16="http://schemas.microsoft.com/office/drawing/2014/main" xmlns="" id="{F6A6FB5B-B81D-460D-B01F-B167632B67AB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384679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10" name="îşḻidè">
              <a:extLst>
                <a:ext uri="{FF2B5EF4-FFF2-40B4-BE49-F238E27FC236}">
                  <a16:creationId xmlns:a16="http://schemas.microsoft.com/office/drawing/2014/main" xmlns="" id="{79BBC242-B8D5-4480-9F99-0FDE7A1DAEBC}"/>
                </a:ext>
              </a:extLst>
            </p:cNvPr>
            <p:cNvGrpSpPr/>
            <p:nvPr/>
          </p:nvGrpSpPr>
          <p:grpSpPr>
            <a:xfrm>
              <a:off x="7638137" y="1188120"/>
              <a:ext cx="3882351" cy="1544938"/>
              <a:chOff x="671725" y="4599000"/>
              <a:chExt cx="3882351" cy="1544938"/>
            </a:xfrm>
          </p:grpSpPr>
          <p:grpSp>
            <p:nvGrpSpPr>
              <p:cNvPr id="14" name="ïšliḋé">
                <a:extLst>
                  <a:ext uri="{FF2B5EF4-FFF2-40B4-BE49-F238E27FC236}">
                    <a16:creationId xmlns:a16="http://schemas.microsoft.com/office/drawing/2014/main" xmlns="" id="{5D8AED27-6C76-46A6-98DC-9FC103276139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17" name="ïṩļiḑê">
                  <a:extLst>
                    <a:ext uri="{FF2B5EF4-FFF2-40B4-BE49-F238E27FC236}">
                      <a16:creationId xmlns:a16="http://schemas.microsoft.com/office/drawing/2014/main" xmlns="" id="{12D98154-EE52-497B-8582-6AE0C28DD858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18" name="îşlíḓê">
                  <a:extLst>
                    <a:ext uri="{FF2B5EF4-FFF2-40B4-BE49-F238E27FC236}">
                      <a16:creationId xmlns:a16="http://schemas.microsoft.com/office/drawing/2014/main" xmlns="" id="{60119D88-83BF-4FF4-80A9-FD36715E9A05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19" name="iṥḷíḑe">
                    <a:extLst>
                      <a:ext uri="{FF2B5EF4-FFF2-40B4-BE49-F238E27FC236}">
                        <a16:creationId xmlns:a16="http://schemas.microsoft.com/office/drawing/2014/main" xmlns="" id="{4F3B8769-A021-48CB-9AB7-8AAB22D9CE02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20" name="isḷiḑê">
                    <a:extLst>
                      <a:ext uri="{FF2B5EF4-FFF2-40B4-BE49-F238E27FC236}">
                        <a16:creationId xmlns:a16="http://schemas.microsoft.com/office/drawing/2014/main" xmlns="" id="{759BA06C-20B4-45AD-A475-3F9B8D3D9AAD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2018</a:t>
                    </a:r>
                  </a:p>
                </p:txBody>
              </p:sp>
            </p:grpSp>
          </p:grpSp>
          <p:sp>
            <p:nvSpPr>
              <p:cNvPr id="15" name="í$ļïďe">
                <a:extLst>
                  <a:ext uri="{FF2B5EF4-FFF2-40B4-BE49-F238E27FC236}">
                    <a16:creationId xmlns:a16="http://schemas.microsoft.com/office/drawing/2014/main" xmlns="" id="{924B1EC3-5A62-447F-88EE-DD9B160E461F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2643076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6" name="ïšḻîḑê">
                <a:extLst>
                  <a:ext uri="{FF2B5EF4-FFF2-40B4-BE49-F238E27FC236}">
                    <a16:creationId xmlns:a16="http://schemas.microsoft.com/office/drawing/2014/main" xmlns="" id="{E1E83973-154E-49E7-8CEB-7E153109AEB1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2643076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200" dirty="0"/>
                  <a:t>Supporting text here.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sp>
          <p:nvSpPr>
            <p:cNvPr id="11" name="ís1iḍé">
              <a:extLst>
                <a:ext uri="{FF2B5EF4-FFF2-40B4-BE49-F238E27FC236}">
                  <a16:creationId xmlns:a16="http://schemas.microsoft.com/office/drawing/2014/main" xmlns="" id="{1FADA531-2E82-4F65-9F95-17BE898272E7}"/>
                </a:ext>
              </a:extLst>
            </p:cNvPr>
            <p:cNvSpPr txBox="1"/>
            <p:nvPr/>
          </p:nvSpPr>
          <p:spPr>
            <a:xfrm>
              <a:off x="673103" y="1144517"/>
              <a:ext cx="4792898" cy="7141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2" name="îṩľîḍe">
              <a:extLst>
                <a:ext uri="{FF2B5EF4-FFF2-40B4-BE49-F238E27FC236}">
                  <a16:creationId xmlns:a16="http://schemas.microsoft.com/office/drawing/2014/main" xmlns="" id="{984D9DF4-561F-4FB0-8B98-0289F1CE9823}"/>
                </a:ext>
              </a:extLst>
            </p:cNvPr>
            <p:cNvSpPr txBox="1"/>
            <p:nvPr/>
          </p:nvSpPr>
          <p:spPr>
            <a:xfrm>
              <a:off x="673101" y="1858636"/>
              <a:ext cx="4792899" cy="9110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sp>
          <p:nvSpPr>
            <p:cNvPr id="13" name="i$ḷíḓê">
              <a:extLst>
                <a:ext uri="{FF2B5EF4-FFF2-40B4-BE49-F238E27FC236}">
                  <a16:creationId xmlns:a16="http://schemas.microsoft.com/office/drawing/2014/main" xmlns="" id="{C795089E-797E-4281-9031-F9BE61C2595F}"/>
                </a:ext>
              </a:extLst>
            </p:cNvPr>
            <p:cNvSpPr/>
            <p:nvPr/>
          </p:nvSpPr>
          <p:spPr bwMode="auto">
            <a:xfrm>
              <a:off x="9856266" y="4184465"/>
              <a:ext cx="1648290" cy="1959474"/>
            </a:xfrm>
            <a:custGeom>
              <a:avLst/>
              <a:gdLst>
                <a:gd name="T0" fmla="*/ 1363 w 1738"/>
                <a:gd name="T1" fmla="*/ 606 h 2069"/>
                <a:gd name="T2" fmla="*/ 1738 w 1738"/>
                <a:gd name="T3" fmla="*/ 606 h 2069"/>
                <a:gd name="T4" fmla="*/ 1133 w 1738"/>
                <a:gd name="T5" fmla="*/ 0 h 2069"/>
                <a:gd name="T6" fmla="*/ 527 w 1738"/>
                <a:gd name="T7" fmla="*/ 606 h 2069"/>
                <a:gd name="T8" fmla="*/ 907 w 1738"/>
                <a:gd name="T9" fmla="*/ 606 h 2069"/>
                <a:gd name="T10" fmla="*/ 0 w 1738"/>
                <a:gd name="T11" fmla="*/ 2036 h 2069"/>
                <a:gd name="T12" fmla="*/ 228 w 1738"/>
                <a:gd name="T13" fmla="*/ 2069 h 2069"/>
                <a:gd name="T14" fmla="*/ 1363 w 1738"/>
                <a:gd name="T15" fmla="*/ 606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8" h="2069">
                  <a:moveTo>
                    <a:pt x="1363" y="606"/>
                  </a:moveTo>
                  <a:lnTo>
                    <a:pt x="1738" y="606"/>
                  </a:lnTo>
                  <a:lnTo>
                    <a:pt x="1133" y="0"/>
                  </a:lnTo>
                  <a:lnTo>
                    <a:pt x="527" y="606"/>
                  </a:lnTo>
                  <a:lnTo>
                    <a:pt x="907" y="606"/>
                  </a:lnTo>
                  <a:cubicBezTo>
                    <a:pt x="854" y="1319"/>
                    <a:pt x="482" y="1896"/>
                    <a:pt x="0" y="2036"/>
                  </a:cubicBezTo>
                  <a:cubicBezTo>
                    <a:pt x="74" y="2057"/>
                    <a:pt x="150" y="2069"/>
                    <a:pt x="228" y="2069"/>
                  </a:cubicBezTo>
                  <a:cubicBezTo>
                    <a:pt x="816" y="2069"/>
                    <a:pt x="1301" y="1428"/>
                    <a:pt x="1363" y="6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884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E1181F-09F6-4C46-BBAA-718B08571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A8A1526-6708-47F7-A65A-70C23E068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6A0847E-A9FD-4AF0-BB8E-81489CE76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1975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936C236-4F92-4AE0-ABF7-03D1145074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grpSp>
          <p:nvGrpSpPr>
            <p:cNvPr id="6" name="iŝḻiḍé">
              <a:extLst>
                <a:ext uri="{FF2B5EF4-FFF2-40B4-BE49-F238E27FC236}">
                  <a16:creationId xmlns:a16="http://schemas.microsoft.com/office/drawing/2014/main" xmlns="" id="{64D13B4E-A9BB-439B-B4E1-24B163C3FA57}"/>
                </a:ext>
              </a:extLst>
            </p:cNvPr>
            <p:cNvGrpSpPr/>
            <p:nvPr/>
          </p:nvGrpSpPr>
          <p:grpSpPr>
            <a:xfrm>
              <a:off x="6237026" y="1674000"/>
              <a:ext cx="5283462" cy="3802743"/>
              <a:chOff x="3454269" y="1674000"/>
              <a:chExt cx="5283462" cy="3802743"/>
            </a:xfrm>
          </p:grpSpPr>
          <p:grpSp>
            <p:nvGrpSpPr>
              <p:cNvPr id="11" name="ïṡ1îďé">
                <a:extLst>
                  <a:ext uri="{FF2B5EF4-FFF2-40B4-BE49-F238E27FC236}">
                    <a16:creationId xmlns:a16="http://schemas.microsoft.com/office/drawing/2014/main" xmlns="" id="{659BA73D-51C9-4BD8-8F3A-4F4DCF1A728F}"/>
                  </a:ext>
                </a:extLst>
              </p:cNvPr>
              <p:cNvGrpSpPr/>
              <p:nvPr/>
            </p:nvGrpSpPr>
            <p:grpSpPr>
              <a:xfrm>
                <a:off x="6233279" y="1674000"/>
                <a:ext cx="2504452" cy="3802743"/>
                <a:chOff x="9016036" y="1674000"/>
                <a:chExt cx="2504452" cy="3802743"/>
              </a:xfrm>
            </p:grpSpPr>
            <p:sp>
              <p:nvSpPr>
                <p:cNvPr id="26" name="iSļîďê">
                  <a:extLst>
                    <a:ext uri="{FF2B5EF4-FFF2-40B4-BE49-F238E27FC236}">
                      <a16:creationId xmlns:a16="http://schemas.microsoft.com/office/drawing/2014/main" xmlns="" id="{4BE54097-8B62-488A-9A22-68055CC87EA6}"/>
                    </a:ext>
                  </a:extLst>
                </p:cNvPr>
                <p:cNvSpPr/>
                <p:nvPr/>
              </p:nvSpPr>
              <p:spPr>
                <a:xfrm>
                  <a:off x="9021006" y="1674000"/>
                  <a:ext cx="2499482" cy="3802743"/>
                </a:xfrm>
                <a:prstGeom prst="roundRect">
                  <a:avLst>
                    <a:gd name="adj" fmla="val 12255"/>
                  </a:avLst>
                </a:prstGeom>
                <a:solidFill>
                  <a:schemeClr val="bg1">
                    <a:lumMod val="9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t" anchorCtr="1">
                  <a:no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endParaRPr lang="en-US" altLang="zh-CN" sz="9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7" name="ï$ḷïdé">
                  <a:extLst>
                    <a:ext uri="{FF2B5EF4-FFF2-40B4-BE49-F238E27FC236}">
                      <a16:creationId xmlns:a16="http://schemas.microsoft.com/office/drawing/2014/main" xmlns="" id="{29E4B716-153D-495B-B306-3D5D6601A944}"/>
                    </a:ext>
                  </a:extLst>
                </p:cNvPr>
                <p:cNvSpPr/>
                <p:nvPr/>
              </p:nvSpPr>
              <p:spPr>
                <a:xfrm>
                  <a:off x="9021006" y="3886915"/>
                  <a:ext cx="2491988" cy="603504"/>
                </a:xfrm>
                <a:prstGeom prst="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/>
                    <a:t>2</a:t>
                  </a:r>
                  <a:endParaRPr lang="en-US" altLang="zh-CN" dirty="0"/>
                </a:p>
              </p:txBody>
            </p:sp>
            <p:sp>
              <p:nvSpPr>
                <p:cNvPr id="28" name="ïsļîḋé">
                  <a:extLst>
                    <a:ext uri="{FF2B5EF4-FFF2-40B4-BE49-F238E27FC236}">
                      <a16:creationId xmlns:a16="http://schemas.microsoft.com/office/drawing/2014/main" xmlns="" id="{EFEBE5AA-3AB9-41EA-AECB-89C237F53199}"/>
                    </a:ext>
                  </a:extLst>
                </p:cNvPr>
                <p:cNvSpPr/>
                <p:nvPr/>
              </p:nvSpPr>
              <p:spPr bwMode="auto">
                <a:xfrm>
                  <a:off x="9996724" y="4701071"/>
                  <a:ext cx="540552" cy="456805"/>
                </a:xfrm>
                <a:custGeom>
                  <a:avLst/>
                  <a:gdLst>
                    <a:gd name="connsiteX0" fmla="*/ 46038 w 338138"/>
                    <a:gd name="connsiteY0" fmla="*/ 261938 h 285751"/>
                    <a:gd name="connsiteX1" fmla="*/ 38100 w 338138"/>
                    <a:gd name="connsiteY1" fmla="*/ 270670 h 285751"/>
                    <a:gd name="connsiteX2" fmla="*/ 46038 w 338138"/>
                    <a:gd name="connsiteY2" fmla="*/ 279402 h 285751"/>
                    <a:gd name="connsiteX3" fmla="*/ 53976 w 338138"/>
                    <a:gd name="connsiteY3" fmla="*/ 270670 h 285751"/>
                    <a:gd name="connsiteX4" fmla="*/ 46038 w 338138"/>
                    <a:gd name="connsiteY4" fmla="*/ 261938 h 285751"/>
                    <a:gd name="connsiteX5" fmla="*/ 288131 w 338138"/>
                    <a:gd name="connsiteY5" fmla="*/ 184150 h 285751"/>
                    <a:gd name="connsiteX6" fmla="*/ 277812 w 338138"/>
                    <a:gd name="connsiteY6" fmla="*/ 194469 h 285751"/>
                    <a:gd name="connsiteX7" fmla="*/ 288131 w 338138"/>
                    <a:gd name="connsiteY7" fmla="*/ 204788 h 285751"/>
                    <a:gd name="connsiteX8" fmla="*/ 298450 w 338138"/>
                    <a:gd name="connsiteY8" fmla="*/ 194469 h 285751"/>
                    <a:gd name="connsiteX9" fmla="*/ 288131 w 338138"/>
                    <a:gd name="connsiteY9" fmla="*/ 184150 h 285751"/>
                    <a:gd name="connsiteX10" fmla="*/ 19050 w 338138"/>
                    <a:gd name="connsiteY10" fmla="*/ 165100 h 285751"/>
                    <a:gd name="connsiteX11" fmla="*/ 19050 w 338138"/>
                    <a:gd name="connsiteY11" fmla="*/ 242888 h 285751"/>
                    <a:gd name="connsiteX12" fmla="*/ 73025 w 338138"/>
                    <a:gd name="connsiteY12" fmla="*/ 242888 h 285751"/>
                    <a:gd name="connsiteX13" fmla="*/ 73025 w 338138"/>
                    <a:gd name="connsiteY13" fmla="*/ 165100 h 285751"/>
                    <a:gd name="connsiteX14" fmla="*/ 12010 w 338138"/>
                    <a:gd name="connsiteY14" fmla="*/ 141288 h 285751"/>
                    <a:gd name="connsiteX15" fmla="*/ 81400 w 338138"/>
                    <a:gd name="connsiteY15" fmla="*/ 141288 h 285751"/>
                    <a:gd name="connsiteX16" fmla="*/ 92075 w 338138"/>
                    <a:gd name="connsiteY16" fmla="*/ 153107 h 285751"/>
                    <a:gd name="connsiteX17" fmla="*/ 92075 w 338138"/>
                    <a:gd name="connsiteY17" fmla="*/ 273932 h 285751"/>
                    <a:gd name="connsiteX18" fmla="*/ 81400 w 338138"/>
                    <a:gd name="connsiteY18" fmla="*/ 285751 h 285751"/>
                    <a:gd name="connsiteX19" fmla="*/ 12010 w 338138"/>
                    <a:gd name="connsiteY19" fmla="*/ 285751 h 285751"/>
                    <a:gd name="connsiteX20" fmla="*/ 0 w 338138"/>
                    <a:gd name="connsiteY20" fmla="*/ 273932 h 285751"/>
                    <a:gd name="connsiteX21" fmla="*/ 0 w 338138"/>
                    <a:gd name="connsiteY21" fmla="*/ 153107 h 285751"/>
                    <a:gd name="connsiteX22" fmla="*/ 12010 w 338138"/>
                    <a:gd name="connsiteY22" fmla="*/ 141288 h 285751"/>
                    <a:gd name="connsiteX23" fmla="*/ 55002 w 338138"/>
                    <a:gd name="connsiteY23" fmla="*/ 82550 h 285751"/>
                    <a:gd name="connsiteX24" fmla="*/ 175185 w 338138"/>
                    <a:gd name="connsiteY24" fmla="*/ 82550 h 285751"/>
                    <a:gd name="connsiteX25" fmla="*/ 193675 w 338138"/>
                    <a:gd name="connsiteY25" fmla="*/ 99703 h 285751"/>
                    <a:gd name="connsiteX26" fmla="*/ 193675 w 338138"/>
                    <a:gd name="connsiteY26" fmla="*/ 268597 h 285751"/>
                    <a:gd name="connsiteX27" fmla="*/ 175185 w 338138"/>
                    <a:gd name="connsiteY27" fmla="*/ 285750 h 285751"/>
                    <a:gd name="connsiteX28" fmla="*/ 107830 w 338138"/>
                    <a:gd name="connsiteY28" fmla="*/ 285750 h 285751"/>
                    <a:gd name="connsiteX29" fmla="*/ 109151 w 338138"/>
                    <a:gd name="connsiteY29" fmla="*/ 276514 h 285751"/>
                    <a:gd name="connsiteX30" fmla="*/ 109151 w 338138"/>
                    <a:gd name="connsiteY30" fmla="*/ 273875 h 285751"/>
                    <a:gd name="connsiteX31" fmla="*/ 115754 w 338138"/>
                    <a:gd name="connsiteY31" fmla="*/ 275194 h 285751"/>
                    <a:gd name="connsiteX32" fmla="*/ 124999 w 338138"/>
                    <a:gd name="connsiteY32" fmla="*/ 264639 h 285751"/>
                    <a:gd name="connsiteX33" fmla="*/ 115754 w 338138"/>
                    <a:gd name="connsiteY33" fmla="*/ 254083 h 285751"/>
                    <a:gd name="connsiteX34" fmla="*/ 109151 w 338138"/>
                    <a:gd name="connsiteY34" fmla="*/ 256722 h 285751"/>
                    <a:gd name="connsiteX35" fmla="*/ 109151 w 338138"/>
                    <a:gd name="connsiteY35" fmla="*/ 235610 h 285751"/>
                    <a:gd name="connsiteX36" fmla="*/ 168582 w 338138"/>
                    <a:gd name="connsiteY36" fmla="*/ 235610 h 285751"/>
                    <a:gd name="connsiteX37" fmla="*/ 168582 w 338138"/>
                    <a:gd name="connsiteY37" fmla="*/ 110259 h 285751"/>
                    <a:gd name="connsiteX38" fmla="*/ 61606 w 338138"/>
                    <a:gd name="connsiteY38" fmla="*/ 110259 h 285751"/>
                    <a:gd name="connsiteX39" fmla="*/ 61606 w 338138"/>
                    <a:gd name="connsiteY39" fmla="*/ 126093 h 285751"/>
                    <a:gd name="connsiteX40" fmla="*/ 36512 w 338138"/>
                    <a:gd name="connsiteY40" fmla="*/ 126093 h 285751"/>
                    <a:gd name="connsiteX41" fmla="*/ 36512 w 338138"/>
                    <a:gd name="connsiteY41" fmla="*/ 99703 h 285751"/>
                    <a:gd name="connsiteX42" fmla="*/ 55002 w 338138"/>
                    <a:gd name="connsiteY42" fmla="*/ 82550 h 285751"/>
                    <a:gd name="connsiteX43" fmla="*/ 102729 w 338138"/>
                    <a:gd name="connsiteY43" fmla="*/ 0 h 285751"/>
                    <a:gd name="connsiteX44" fmla="*/ 305260 w 338138"/>
                    <a:gd name="connsiteY44" fmla="*/ 0 h 285751"/>
                    <a:gd name="connsiteX45" fmla="*/ 338138 w 338138"/>
                    <a:gd name="connsiteY45" fmla="*/ 34237 h 285751"/>
                    <a:gd name="connsiteX46" fmla="*/ 338138 w 338138"/>
                    <a:gd name="connsiteY46" fmla="*/ 188306 h 285751"/>
                    <a:gd name="connsiteX47" fmla="*/ 305260 w 338138"/>
                    <a:gd name="connsiteY47" fmla="*/ 221226 h 285751"/>
                    <a:gd name="connsiteX48" fmla="*/ 234242 w 338138"/>
                    <a:gd name="connsiteY48" fmla="*/ 221226 h 285751"/>
                    <a:gd name="connsiteX49" fmla="*/ 234242 w 338138"/>
                    <a:gd name="connsiteY49" fmla="*/ 243612 h 285751"/>
                    <a:gd name="connsiteX50" fmla="*/ 265806 w 338138"/>
                    <a:gd name="connsiteY50" fmla="*/ 243612 h 285751"/>
                    <a:gd name="connsiteX51" fmla="*/ 277642 w 338138"/>
                    <a:gd name="connsiteY51" fmla="*/ 256780 h 285751"/>
                    <a:gd name="connsiteX52" fmla="*/ 277642 w 338138"/>
                    <a:gd name="connsiteY52" fmla="*/ 272582 h 285751"/>
                    <a:gd name="connsiteX53" fmla="*/ 265806 w 338138"/>
                    <a:gd name="connsiteY53" fmla="*/ 285750 h 285751"/>
                    <a:gd name="connsiteX54" fmla="*/ 205309 w 338138"/>
                    <a:gd name="connsiteY54" fmla="*/ 285750 h 285751"/>
                    <a:gd name="connsiteX55" fmla="*/ 210570 w 338138"/>
                    <a:gd name="connsiteY55" fmla="*/ 269948 h 285751"/>
                    <a:gd name="connsiteX56" fmla="*/ 210570 w 338138"/>
                    <a:gd name="connsiteY56" fmla="*/ 213325 h 285751"/>
                    <a:gd name="connsiteX57" fmla="*/ 210570 w 338138"/>
                    <a:gd name="connsiteY57" fmla="*/ 172504 h 285751"/>
                    <a:gd name="connsiteX58" fmla="*/ 296054 w 338138"/>
                    <a:gd name="connsiteY58" fmla="*/ 172504 h 285751"/>
                    <a:gd name="connsiteX59" fmla="*/ 309205 w 338138"/>
                    <a:gd name="connsiteY59" fmla="*/ 159335 h 285751"/>
                    <a:gd name="connsiteX60" fmla="*/ 309205 w 338138"/>
                    <a:gd name="connsiteY60" fmla="*/ 39504 h 285751"/>
                    <a:gd name="connsiteX61" fmla="*/ 296054 w 338138"/>
                    <a:gd name="connsiteY61" fmla="*/ 27653 h 285751"/>
                    <a:gd name="connsiteX62" fmla="*/ 110620 w 338138"/>
                    <a:gd name="connsiteY62" fmla="*/ 27653 h 285751"/>
                    <a:gd name="connsiteX63" fmla="*/ 98783 w 338138"/>
                    <a:gd name="connsiteY63" fmla="*/ 39504 h 285751"/>
                    <a:gd name="connsiteX64" fmla="*/ 98783 w 338138"/>
                    <a:gd name="connsiteY64" fmla="*/ 65841 h 285751"/>
                    <a:gd name="connsiteX65" fmla="*/ 69850 w 338138"/>
                    <a:gd name="connsiteY65" fmla="*/ 65841 h 285751"/>
                    <a:gd name="connsiteX66" fmla="*/ 69850 w 338138"/>
                    <a:gd name="connsiteY66" fmla="*/ 34237 h 285751"/>
                    <a:gd name="connsiteX67" fmla="*/ 102729 w 338138"/>
                    <a:gd name="connsiteY67" fmla="*/ 0 h 285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38138" h="285751">
                      <a:moveTo>
                        <a:pt x="46038" y="261938"/>
                      </a:moveTo>
                      <a:cubicBezTo>
                        <a:pt x="41654" y="261938"/>
                        <a:pt x="38100" y="265847"/>
                        <a:pt x="38100" y="270670"/>
                      </a:cubicBezTo>
                      <a:cubicBezTo>
                        <a:pt x="38100" y="275493"/>
                        <a:pt x="41654" y="279402"/>
                        <a:pt x="46038" y="279402"/>
                      </a:cubicBezTo>
                      <a:cubicBezTo>
                        <a:pt x="50422" y="279402"/>
                        <a:pt x="53976" y="275493"/>
                        <a:pt x="53976" y="270670"/>
                      </a:cubicBezTo>
                      <a:cubicBezTo>
                        <a:pt x="53976" y="265847"/>
                        <a:pt x="50422" y="261938"/>
                        <a:pt x="46038" y="261938"/>
                      </a:cubicBezTo>
                      <a:close/>
                      <a:moveTo>
                        <a:pt x="288131" y="184150"/>
                      </a:moveTo>
                      <a:cubicBezTo>
                        <a:pt x="282432" y="184150"/>
                        <a:pt x="277812" y="188770"/>
                        <a:pt x="277812" y="194469"/>
                      </a:cubicBezTo>
                      <a:cubicBezTo>
                        <a:pt x="277812" y="200168"/>
                        <a:pt x="282432" y="204788"/>
                        <a:pt x="288131" y="204788"/>
                      </a:cubicBezTo>
                      <a:cubicBezTo>
                        <a:pt x="293830" y="204788"/>
                        <a:pt x="298450" y="200168"/>
                        <a:pt x="298450" y="194469"/>
                      </a:cubicBezTo>
                      <a:cubicBezTo>
                        <a:pt x="298450" y="188770"/>
                        <a:pt x="293830" y="184150"/>
                        <a:pt x="288131" y="184150"/>
                      </a:cubicBezTo>
                      <a:close/>
                      <a:moveTo>
                        <a:pt x="19050" y="165100"/>
                      </a:moveTo>
                      <a:lnTo>
                        <a:pt x="19050" y="242888"/>
                      </a:lnTo>
                      <a:lnTo>
                        <a:pt x="73025" y="242888"/>
                      </a:lnTo>
                      <a:lnTo>
                        <a:pt x="73025" y="165100"/>
                      </a:lnTo>
                      <a:close/>
                      <a:moveTo>
                        <a:pt x="12010" y="141288"/>
                      </a:moveTo>
                      <a:cubicBezTo>
                        <a:pt x="12010" y="141288"/>
                        <a:pt x="12010" y="141288"/>
                        <a:pt x="81400" y="141288"/>
                      </a:cubicBezTo>
                      <a:cubicBezTo>
                        <a:pt x="86738" y="141288"/>
                        <a:pt x="92075" y="146541"/>
                        <a:pt x="92075" y="153107"/>
                      </a:cubicBezTo>
                      <a:cubicBezTo>
                        <a:pt x="92075" y="153107"/>
                        <a:pt x="92075" y="153107"/>
                        <a:pt x="92075" y="273932"/>
                      </a:cubicBezTo>
                      <a:cubicBezTo>
                        <a:pt x="92075" y="280498"/>
                        <a:pt x="86738" y="285751"/>
                        <a:pt x="81400" y="285751"/>
                      </a:cubicBezTo>
                      <a:cubicBezTo>
                        <a:pt x="81400" y="285751"/>
                        <a:pt x="81400" y="285751"/>
                        <a:pt x="12010" y="285751"/>
                      </a:cubicBezTo>
                      <a:cubicBezTo>
                        <a:pt x="5337" y="285751"/>
                        <a:pt x="0" y="280498"/>
                        <a:pt x="0" y="273932"/>
                      </a:cubicBezTo>
                      <a:cubicBezTo>
                        <a:pt x="0" y="273932"/>
                        <a:pt x="0" y="273932"/>
                        <a:pt x="0" y="153107"/>
                      </a:cubicBezTo>
                      <a:cubicBezTo>
                        <a:pt x="0" y="146541"/>
                        <a:pt x="5337" y="141288"/>
                        <a:pt x="12010" y="141288"/>
                      </a:cubicBezTo>
                      <a:close/>
                      <a:moveTo>
                        <a:pt x="55002" y="82550"/>
                      </a:moveTo>
                      <a:cubicBezTo>
                        <a:pt x="55002" y="82550"/>
                        <a:pt x="55002" y="82550"/>
                        <a:pt x="175185" y="82550"/>
                      </a:cubicBezTo>
                      <a:cubicBezTo>
                        <a:pt x="185751" y="82550"/>
                        <a:pt x="193675" y="90467"/>
                        <a:pt x="193675" y="99703"/>
                      </a:cubicBezTo>
                      <a:cubicBezTo>
                        <a:pt x="193675" y="99703"/>
                        <a:pt x="193675" y="99703"/>
                        <a:pt x="193675" y="268597"/>
                      </a:cubicBezTo>
                      <a:cubicBezTo>
                        <a:pt x="193675" y="277833"/>
                        <a:pt x="185751" y="285750"/>
                        <a:pt x="175185" y="285750"/>
                      </a:cubicBezTo>
                      <a:cubicBezTo>
                        <a:pt x="175185" y="285750"/>
                        <a:pt x="175185" y="285750"/>
                        <a:pt x="107830" y="285750"/>
                      </a:cubicBezTo>
                      <a:cubicBezTo>
                        <a:pt x="109151" y="283111"/>
                        <a:pt x="109151" y="280472"/>
                        <a:pt x="109151" y="276514"/>
                      </a:cubicBezTo>
                      <a:cubicBezTo>
                        <a:pt x="109151" y="276514"/>
                        <a:pt x="109151" y="276514"/>
                        <a:pt x="109151" y="273875"/>
                      </a:cubicBezTo>
                      <a:cubicBezTo>
                        <a:pt x="110471" y="273875"/>
                        <a:pt x="113113" y="275194"/>
                        <a:pt x="115754" y="275194"/>
                      </a:cubicBezTo>
                      <a:cubicBezTo>
                        <a:pt x="121037" y="275194"/>
                        <a:pt x="124999" y="271236"/>
                        <a:pt x="124999" y="264639"/>
                      </a:cubicBezTo>
                      <a:cubicBezTo>
                        <a:pt x="124999" y="259361"/>
                        <a:pt x="121037" y="254083"/>
                        <a:pt x="115754" y="254083"/>
                      </a:cubicBezTo>
                      <a:cubicBezTo>
                        <a:pt x="113113" y="254083"/>
                        <a:pt x="110471" y="255402"/>
                        <a:pt x="109151" y="256722"/>
                      </a:cubicBezTo>
                      <a:cubicBezTo>
                        <a:pt x="109151" y="256722"/>
                        <a:pt x="109151" y="256722"/>
                        <a:pt x="109151" y="235610"/>
                      </a:cubicBezTo>
                      <a:cubicBezTo>
                        <a:pt x="109151" y="235610"/>
                        <a:pt x="109151" y="235610"/>
                        <a:pt x="168582" y="235610"/>
                      </a:cubicBezTo>
                      <a:cubicBezTo>
                        <a:pt x="168582" y="235610"/>
                        <a:pt x="168582" y="235610"/>
                        <a:pt x="168582" y="110259"/>
                      </a:cubicBezTo>
                      <a:cubicBezTo>
                        <a:pt x="168582" y="110259"/>
                        <a:pt x="168582" y="110259"/>
                        <a:pt x="61606" y="110259"/>
                      </a:cubicBezTo>
                      <a:cubicBezTo>
                        <a:pt x="61606" y="110259"/>
                        <a:pt x="61606" y="110259"/>
                        <a:pt x="61606" y="126093"/>
                      </a:cubicBezTo>
                      <a:cubicBezTo>
                        <a:pt x="61606" y="126093"/>
                        <a:pt x="61606" y="126093"/>
                        <a:pt x="36512" y="126093"/>
                      </a:cubicBezTo>
                      <a:cubicBezTo>
                        <a:pt x="36512" y="126093"/>
                        <a:pt x="36512" y="126093"/>
                        <a:pt x="36512" y="99703"/>
                      </a:cubicBezTo>
                      <a:cubicBezTo>
                        <a:pt x="36512" y="90467"/>
                        <a:pt x="45757" y="82550"/>
                        <a:pt x="55002" y="82550"/>
                      </a:cubicBezTo>
                      <a:close/>
                      <a:moveTo>
                        <a:pt x="102729" y="0"/>
                      </a:moveTo>
                      <a:cubicBezTo>
                        <a:pt x="102729" y="0"/>
                        <a:pt x="102729" y="0"/>
                        <a:pt x="305260" y="0"/>
                      </a:cubicBezTo>
                      <a:cubicBezTo>
                        <a:pt x="323672" y="0"/>
                        <a:pt x="338138" y="15802"/>
                        <a:pt x="338138" y="34237"/>
                      </a:cubicBezTo>
                      <a:cubicBezTo>
                        <a:pt x="338138" y="34237"/>
                        <a:pt x="338138" y="34237"/>
                        <a:pt x="338138" y="188306"/>
                      </a:cubicBezTo>
                      <a:cubicBezTo>
                        <a:pt x="338138" y="206741"/>
                        <a:pt x="323672" y="221226"/>
                        <a:pt x="305260" y="221226"/>
                      </a:cubicBezTo>
                      <a:cubicBezTo>
                        <a:pt x="305260" y="221226"/>
                        <a:pt x="305260" y="221226"/>
                        <a:pt x="234242" y="221226"/>
                      </a:cubicBezTo>
                      <a:cubicBezTo>
                        <a:pt x="234242" y="221226"/>
                        <a:pt x="234242" y="221226"/>
                        <a:pt x="234242" y="243612"/>
                      </a:cubicBezTo>
                      <a:cubicBezTo>
                        <a:pt x="234242" y="243612"/>
                        <a:pt x="234242" y="243612"/>
                        <a:pt x="265806" y="243612"/>
                      </a:cubicBezTo>
                      <a:cubicBezTo>
                        <a:pt x="272381" y="243612"/>
                        <a:pt x="277642" y="250196"/>
                        <a:pt x="277642" y="256780"/>
                      </a:cubicBezTo>
                      <a:cubicBezTo>
                        <a:pt x="277642" y="256780"/>
                        <a:pt x="277642" y="256780"/>
                        <a:pt x="277642" y="272582"/>
                      </a:cubicBezTo>
                      <a:cubicBezTo>
                        <a:pt x="277642" y="280483"/>
                        <a:pt x="272381" y="285750"/>
                        <a:pt x="265806" y="285750"/>
                      </a:cubicBezTo>
                      <a:cubicBezTo>
                        <a:pt x="265806" y="285750"/>
                        <a:pt x="265806" y="285750"/>
                        <a:pt x="205309" y="285750"/>
                      </a:cubicBezTo>
                      <a:cubicBezTo>
                        <a:pt x="207940" y="280483"/>
                        <a:pt x="209255" y="275216"/>
                        <a:pt x="210570" y="269948"/>
                      </a:cubicBezTo>
                      <a:cubicBezTo>
                        <a:pt x="210570" y="268632"/>
                        <a:pt x="210570" y="213325"/>
                        <a:pt x="210570" y="213325"/>
                      </a:cubicBezTo>
                      <a:cubicBezTo>
                        <a:pt x="210570" y="213325"/>
                        <a:pt x="210570" y="213325"/>
                        <a:pt x="210570" y="172504"/>
                      </a:cubicBezTo>
                      <a:cubicBezTo>
                        <a:pt x="210570" y="172504"/>
                        <a:pt x="210570" y="172504"/>
                        <a:pt x="296054" y="172504"/>
                      </a:cubicBezTo>
                      <a:cubicBezTo>
                        <a:pt x="303945" y="172504"/>
                        <a:pt x="309205" y="165920"/>
                        <a:pt x="309205" y="159335"/>
                      </a:cubicBezTo>
                      <a:cubicBezTo>
                        <a:pt x="309205" y="159335"/>
                        <a:pt x="309205" y="159335"/>
                        <a:pt x="309205" y="39504"/>
                      </a:cubicBezTo>
                      <a:cubicBezTo>
                        <a:pt x="309205" y="32920"/>
                        <a:pt x="303945" y="27653"/>
                        <a:pt x="296054" y="27653"/>
                      </a:cubicBezTo>
                      <a:cubicBezTo>
                        <a:pt x="296054" y="27653"/>
                        <a:pt x="296054" y="27653"/>
                        <a:pt x="110620" y="27653"/>
                      </a:cubicBezTo>
                      <a:cubicBezTo>
                        <a:pt x="104044" y="27653"/>
                        <a:pt x="98783" y="32920"/>
                        <a:pt x="98783" y="39504"/>
                      </a:cubicBezTo>
                      <a:cubicBezTo>
                        <a:pt x="98783" y="39504"/>
                        <a:pt x="98783" y="39504"/>
                        <a:pt x="98783" y="65841"/>
                      </a:cubicBezTo>
                      <a:cubicBezTo>
                        <a:pt x="98783" y="65841"/>
                        <a:pt x="98783" y="65841"/>
                        <a:pt x="69850" y="65841"/>
                      </a:cubicBezTo>
                      <a:cubicBezTo>
                        <a:pt x="69850" y="65841"/>
                        <a:pt x="69850" y="65841"/>
                        <a:pt x="69850" y="34237"/>
                      </a:cubicBezTo>
                      <a:cubicBezTo>
                        <a:pt x="69850" y="15802"/>
                        <a:pt x="84317" y="0"/>
                        <a:pt x="102729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ïś1iḍé">
                  <a:extLst>
                    <a:ext uri="{FF2B5EF4-FFF2-40B4-BE49-F238E27FC236}">
                      <a16:creationId xmlns:a16="http://schemas.microsoft.com/office/drawing/2014/main" xmlns="" id="{199F6A5B-9AD7-4505-9493-803FE29E9BE5}"/>
                    </a:ext>
                  </a:extLst>
                </p:cNvPr>
                <p:cNvSpPr/>
                <p:nvPr/>
              </p:nvSpPr>
              <p:spPr bwMode="auto">
                <a:xfrm>
                  <a:off x="9016036" y="2435024"/>
                  <a:ext cx="2491988" cy="8136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br>
                    <a:rPr lang="en-US" altLang="zh-CN" sz="900"/>
                  </a:br>
                  <a:r>
                    <a:rPr lang="en-US" altLang="zh-CN" sz="90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30" name="ïṧḻïḑé">
                  <a:extLst>
                    <a:ext uri="{FF2B5EF4-FFF2-40B4-BE49-F238E27FC236}">
                      <a16:creationId xmlns:a16="http://schemas.microsoft.com/office/drawing/2014/main" xmlns="" id="{DAC8330C-4491-4912-B258-F0A42DABF0F4}"/>
                    </a:ext>
                  </a:extLst>
                </p:cNvPr>
                <p:cNvSpPr txBox="1"/>
                <p:nvPr/>
              </p:nvSpPr>
              <p:spPr bwMode="auto">
                <a:xfrm>
                  <a:off x="9016036" y="2022143"/>
                  <a:ext cx="249198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/>
                    <a:t>Text here</a:t>
                  </a:r>
                  <a:endParaRPr lang="en-US" altLang="zh-CN" sz="1800" b="1" dirty="0"/>
                </a:p>
              </p:txBody>
            </p:sp>
          </p:grpSp>
          <p:grpSp>
            <p:nvGrpSpPr>
              <p:cNvPr id="12" name="ïṥḷiḓê">
                <a:extLst>
                  <a:ext uri="{FF2B5EF4-FFF2-40B4-BE49-F238E27FC236}">
                    <a16:creationId xmlns:a16="http://schemas.microsoft.com/office/drawing/2014/main" xmlns="" id="{38BCC70F-284D-41E9-B4C3-D3AA75A39B5C}"/>
                  </a:ext>
                </a:extLst>
              </p:cNvPr>
              <p:cNvGrpSpPr/>
              <p:nvPr/>
            </p:nvGrpSpPr>
            <p:grpSpPr>
              <a:xfrm>
                <a:off x="3454269" y="1674000"/>
                <a:ext cx="2504452" cy="3802743"/>
                <a:chOff x="9016036" y="1674000"/>
                <a:chExt cx="2504452" cy="3802743"/>
              </a:xfrm>
            </p:grpSpPr>
            <p:sp>
              <p:nvSpPr>
                <p:cNvPr id="21" name="ïṣḷide">
                  <a:extLst>
                    <a:ext uri="{FF2B5EF4-FFF2-40B4-BE49-F238E27FC236}">
                      <a16:creationId xmlns:a16="http://schemas.microsoft.com/office/drawing/2014/main" xmlns="" id="{A94152F5-9289-4627-9242-9CC386992D90}"/>
                    </a:ext>
                  </a:extLst>
                </p:cNvPr>
                <p:cNvSpPr/>
                <p:nvPr/>
              </p:nvSpPr>
              <p:spPr>
                <a:xfrm>
                  <a:off x="9021006" y="1674000"/>
                  <a:ext cx="2499482" cy="3802743"/>
                </a:xfrm>
                <a:prstGeom prst="roundRect">
                  <a:avLst>
                    <a:gd name="adj" fmla="val 12255"/>
                  </a:avLst>
                </a:prstGeom>
                <a:solidFill>
                  <a:schemeClr val="bg1">
                    <a:lumMod val="9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t" anchorCtr="1">
                  <a:noAutofit/>
                </a:bodyPr>
                <a:lstStyle/>
                <a:p>
                  <a:pPr lvl="0">
                    <a:lnSpc>
                      <a:spcPct val="120000"/>
                    </a:lnSpc>
                  </a:pPr>
                  <a:endParaRPr lang="en-US" altLang="zh-CN" sz="9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" name="ïşļídê">
                  <a:extLst>
                    <a:ext uri="{FF2B5EF4-FFF2-40B4-BE49-F238E27FC236}">
                      <a16:creationId xmlns:a16="http://schemas.microsoft.com/office/drawing/2014/main" xmlns="" id="{33C6EF5C-EC64-418E-BD7D-A7847772353D}"/>
                    </a:ext>
                  </a:extLst>
                </p:cNvPr>
                <p:cNvSpPr/>
                <p:nvPr/>
              </p:nvSpPr>
              <p:spPr>
                <a:xfrm>
                  <a:off x="9021006" y="3886915"/>
                  <a:ext cx="2491988" cy="603504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/>
                    <a:t>1</a:t>
                  </a:r>
                  <a:endParaRPr lang="en-US" altLang="zh-CN" dirty="0"/>
                </a:p>
              </p:txBody>
            </p:sp>
            <p:sp>
              <p:nvSpPr>
                <p:cNvPr id="23" name="išlîḓe">
                  <a:extLst>
                    <a:ext uri="{FF2B5EF4-FFF2-40B4-BE49-F238E27FC236}">
                      <a16:creationId xmlns:a16="http://schemas.microsoft.com/office/drawing/2014/main" xmlns="" id="{FBF011E6-073F-4F13-9F48-FC08ADE5BD1A}"/>
                    </a:ext>
                  </a:extLst>
                </p:cNvPr>
                <p:cNvSpPr/>
                <p:nvPr/>
              </p:nvSpPr>
              <p:spPr bwMode="auto">
                <a:xfrm>
                  <a:off x="9996724" y="4701071"/>
                  <a:ext cx="540552" cy="456805"/>
                </a:xfrm>
                <a:custGeom>
                  <a:avLst/>
                  <a:gdLst>
                    <a:gd name="connsiteX0" fmla="*/ 46038 w 338138"/>
                    <a:gd name="connsiteY0" fmla="*/ 261938 h 285751"/>
                    <a:gd name="connsiteX1" fmla="*/ 38100 w 338138"/>
                    <a:gd name="connsiteY1" fmla="*/ 270670 h 285751"/>
                    <a:gd name="connsiteX2" fmla="*/ 46038 w 338138"/>
                    <a:gd name="connsiteY2" fmla="*/ 279402 h 285751"/>
                    <a:gd name="connsiteX3" fmla="*/ 53976 w 338138"/>
                    <a:gd name="connsiteY3" fmla="*/ 270670 h 285751"/>
                    <a:gd name="connsiteX4" fmla="*/ 46038 w 338138"/>
                    <a:gd name="connsiteY4" fmla="*/ 261938 h 285751"/>
                    <a:gd name="connsiteX5" fmla="*/ 288131 w 338138"/>
                    <a:gd name="connsiteY5" fmla="*/ 184150 h 285751"/>
                    <a:gd name="connsiteX6" fmla="*/ 277812 w 338138"/>
                    <a:gd name="connsiteY6" fmla="*/ 194469 h 285751"/>
                    <a:gd name="connsiteX7" fmla="*/ 288131 w 338138"/>
                    <a:gd name="connsiteY7" fmla="*/ 204788 h 285751"/>
                    <a:gd name="connsiteX8" fmla="*/ 298450 w 338138"/>
                    <a:gd name="connsiteY8" fmla="*/ 194469 h 285751"/>
                    <a:gd name="connsiteX9" fmla="*/ 288131 w 338138"/>
                    <a:gd name="connsiteY9" fmla="*/ 184150 h 285751"/>
                    <a:gd name="connsiteX10" fmla="*/ 19050 w 338138"/>
                    <a:gd name="connsiteY10" fmla="*/ 165100 h 285751"/>
                    <a:gd name="connsiteX11" fmla="*/ 19050 w 338138"/>
                    <a:gd name="connsiteY11" fmla="*/ 242888 h 285751"/>
                    <a:gd name="connsiteX12" fmla="*/ 73025 w 338138"/>
                    <a:gd name="connsiteY12" fmla="*/ 242888 h 285751"/>
                    <a:gd name="connsiteX13" fmla="*/ 73025 w 338138"/>
                    <a:gd name="connsiteY13" fmla="*/ 165100 h 285751"/>
                    <a:gd name="connsiteX14" fmla="*/ 12010 w 338138"/>
                    <a:gd name="connsiteY14" fmla="*/ 141288 h 285751"/>
                    <a:gd name="connsiteX15" fmla="*/ 81400 w 338138"/>
                    <a:gd name="connsiteY15" fmla="*/ 141288 h 285751"/>
                    <a:gd name="connsiteX16" fmla="*/ 92075 w 338138"/>
                    <a:gd name="connsiteY16" fmla="*/ 153107 h 285751"/>
                    <a:gd name="connsiteX17" fmla="*/ 92075 w 338138"/>
                    <a:gd name="connsiteY17" fmla="*/ 273932 h 285751"/>
                    <a:gd name="connsiteX18" fmla="*/ 81400 w 338138"/>
                    <a:gd name="connsiteY18" fmla="*/ 285751 h 285751"/>
                    <a:gd name="connsiteX19" fmla="*/ 12010 w 338138"/>
                    <a:gd name="connsiteY19" fmla="*/ 285751 h 285751"/>
                    <a:gd name="connsiteX20" fmla="*/ 0 w 338138"/>
                    <a:gd name="connsiteY20" fmla="*/ 273932 h 285751"/>
                    <a:gd name="connsiteX21" fmla="*/ 0 w 338138"/>
                    <a:gd name="connsiteY21" fmla="*/ 153107 h 285751"/>
                    <a:gd name="connsiteX22" fmla="*/ 12010 w 338138"/>
                    <a:gd name="connsiteY22" fmla="*/ 141288 h 285751"/>
                    <a:gd name="connsiteX23" fmla="*/ 55002 w 338138"/>
                    <a:gd name="connsiteY23" fmla="*/ 82550 h 285751"/>
                    <a:gd name="connsiteX24" fmla="*/ 175185 w 338138"/>
                    <a:gd name="connsiteY24" fmla="*/ 82550 h 285751"/>
                    <a:gd name="connsiteX25" fmla="*/ 193675 w 338138"/>
                    <a:gd name="connsiteY25" fmla="*/ 99703 h 285751"/>
                    <a:gd name="connsiteX26" fmla="*/ 193675 w 338138"/>
                    <a:gd name="connsiteY26" fmla="*/ 268597 h 285751"/>
                    <a:gd name="connsiteX27" fmla="*/ 175185 w 338138"/>
                    <a:gd name="connsiteY27" fmla="*/ 285750 h 285751"/>
                    <a:gd name="connsiteX28" fmla="*/ 107830 w 338138"/>
                    <a:gd name="connsiteY28" fmla="*/ 285750 h 285751"/>
                    <a:gd name="connsiteX29" fmla="*/ 109151 w 338138"/>
                    <a:gd name="connsiteY29" fmla="*/ 276514 h 285751"/>
                    <a:gd name="connsiteX30" fmla="*/ 109151 w 338138"/>
                    <a:gd name="connsiteY30" fmla="*/ 273875 h 285751"/>
                    <a:gd name="connsiteX31" fmla="*/ 115754 w 338138"/>
                    <a:gd name="connsiteY31" fmla="*/ 275194 h 285751"/>
                    <a:gd name="connsiteX32" fmla="*/ 124999 w 338138"/>
                    <a:gd name="connsiteY32" fmla="*/ 264639 h 285751"/>
                    <a:gd name="connsiteX33" fmla="*/ 115754 w 338138"/>
                    <a:gd name="connsiteY33" fmla="*/ 254083 h 285751"/>
                    <a:gd name="connsiteX34" fmla="*/ 109151 w 338138"/>
                    <a:gd name="connsiteY34" fmla="*/ 256722 h 285751"/>
                    <a:gd name="connsiteX35" fmla="*/ 109151 w 338138"/>
                    <a:gd name="connsiteY35" fmla="*/ 235610 h 285751"/>
                    <a:gd name="connsiteX36" fmla="*/ 168582 w 338138"/>
                    <a:gd name="connsiteY36" fmla="*/ 235610 h 285751"/>
                    <a:gd name="connsiteX37" fmla="*/ 168582 w 338138"/>
                    <a:gd name="connsiteY37" fmla="*/ 110259 h 285751"/>
                    <a:gd name="connsiteX38" fmla="*/ 61606 w 338138"/>
                    <a:gd name="connsiteY38" fmla="*/ 110259 h 285751"/>
                    <a:gd name="connsiteX39" fmla="*/ 61606 w 338138"/>
                    <a:gd name="connsiteY39" fmla="*/ 126093 h 285751"/>
                    <a:gd name="connsiteX40" fmla="*/ 36512 w 338138"/>
                    <a:gd name="connsiteY40" fmla="*/ 126093 h 285751"/>
                    <a:gd name="connsiteX41" fmla="*/ 36512 w 338138"/>
                    <a:gd name="connsiteY41" fmla="*/ 99703 h 285751"/>
                    <a:gd name="connsiteX42" fmla="*/ 55002 w 338138"/>
                    <a:gd name="connsiteY42" fmla="*/ 82550 h 285751"/>
                    <a:gd name="connsiteX43" fmla="*/ 102729 w 338138"/>
                    <a:gd name="connsiteY43" fmla="*/ 0 h 285751"/>
                    <a:gd name="connsiteX44" fmla="*/ 305260 w 338138"/>
                    <a:gd name="connsiteY44" fmla="*/ 0 h 285751"/>
                    <a:gd name="connsiteX45" fmla="*/ 338138 w 338138"/>
                    <a:gd name="connsiteY45" fmla="*/ 34237 h 285751"/>
                    <a:gd name="connsiteX46" fmla="*/ 338138 w 338138"/>
                    <a:gd name="connsiteY46" fmla="*/ 188306 h 285751"/>
                    <a:gd name="connsiteX47" fmla="*/ 305260 w 338138"/>
                    <a:gd name="connsiteY47" fmla="*/ 221226 h 285751"/>
                    <a:gd name="connsiteX48" fmla="*/ 234242 w 338138"/>
                    <a:gd name="connsiteY48" fmla="*/ 221226 h 285751"/>
                    <a:gd name="connsiteX49" fmla="*/ 234242 w 338138"/>
                    <a:gd name="connsiteY49" fmla="*/ 243612 h 285751"/>
                    <a:gd name="connsiteX50" fmla="*/ 265806 w 338138"/>
                    <a:gd name="connsiteY50" fmla="*/ 243612 h 285751"/>
                    <a:gd name="connsiteX51" fmla="*/ 277642 w 338138"/>
                    <a:gd name="connsiteY51" fmla="*/ 256780 h 285751"/>
                    <a:gd name="connsiteX52" fmla="*/ 277642 w 338138"/>
                    <a:gd name="connsiteY52" fmla="*/ 272582 h 285751"/>
                    <a:gd name="connsiteX53" fmla="*/ 265806 w 338138"/>
                    <a:gd name="connsiteY53" fmla="*/ 285750 h 285751"/>
                    <a:gd name="connsiteX54" fmla="*/ 205309 w 338138"/>
                    <a:gd name="connsiteY54" fmla="*/ 285750 h 285751"/>
                    <a:gd name="connsiteX55" fmla="*/ 210570 w 338138"/>
                    <a:gd name="connsiteY55" fmla="*/ 269948 h 285751"/>
                    <a:gd name="connsiteX56" fmla="*/ 210570 w 338138"/>
                    <a:gd name="connsiteY56" fmla="*/ 213325 h 285751"/>
                    <a:gd name="connsiteX57" fmla="*/ 210570 w 338138"/>
                    <a:gd name="connsiteY57" fmla="*/ 172504 h 285751"/>
                    <a:gd name="connsiteX58" fmla="*/ 296054 w 338138"/>
                    <a:gd name="connsiteY58" fmla="*/ 172504 h 285751"/>
                    <a:gd name="connsiteX59" fmla="*/ 309205 w 338138"/>
                    <a:gd name="connsiteY59" fmla="*/ 159335 h 285751"/>
                    <a:gd name="connsiteX60" fmla="*/ 309205 w 338138"/>
                    <a:gd name="connsiteY60" fmla="*/ 39504 h 285751"/>
                    <a:gd name="connsiteX61" fmla="*/ 296054 w 338138"/>
                    <a:gd name="connsiteY61" fmla="*/ 27653 h 285751"/>
                    <a:gd name="connsiteX62" fmla="*/ 110620 w 338138"/>
                    <a:gd name="connsiteY62" fmla="*/ 27653 h 285751"/>
                    <a:gd name="connsiteX63" fmla="*/ 98783 w 338138"/>
                    <a:gd name="connsiteY63" fmla="*/ 39504 h 285751"/>
                    <a:gd name="connsiteX64" fmla="*/ 98783 w 338138"/>
                    <a:gd name="connsiteY64" fmla="*/ 65841 h 285751"/>
                    <a:gd name="connsiteX65" fmla="*/ 69850 w 338138"/>
                    <a:gd name="connsiteY65" fmla="*/ 65841 h 285751"/>
                    <a:gd name="connsiteX66" fmla="*/ 69850 w 338138"/>
                    <a:gd name="connsiteY66" fmla="*/ 34237 h 285751"/>
                    <a:gd name="connsiteX67" fmla="*/ 102729 w 338138"/>
                    <a:gd name="connsiteY67" fmla="*/ 0 h 285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38138" h="285751">
                      <a:moveTo>
                        <a:pt x="46038" y="261938"/>
                      </a:moveTo>
                      <a:cubicBezTo>
                        <a:pt x="41654" y="261938"/>
                        <a:pt x="38100" y="265847"/>
                        <a:pt x="38100" y="270670"/>
                      </a:cubicBezTo>
                      <a:cubicBezTo>
                        <a:pt x="38100" y="275493"/>
                        <a:pt x="41654" y="279402"/>
                        <a:pt x="46038" y="279402"/>
                      </a:cubicBezTo>
                      <a:cubicBezTo>
                        <a:pt x="50422" y="279402"/>
                        <a:pt x="53976" y="275493"/>
                        <a:pt x="53976" y="270670"/>
                      </a:cubicBezTo>
                      <a:cubicBezTo>
                        <a:pt x="53976" y="265847"/>
                        <a:pt x="50422" y="261938"/>
                        <a:pt x="46038" y="261938"/>
                      </a:cubicBezTo>
                      <a:close/>
                      <a:moveTo>
                        <a:pt x="288131" y="184150"/>
                      </a:moveTo>
                      <a:cubicBezTo>
                        <a:pt x="282432" y="184150"/>
                        <a:pt x="277812" y="188770"/>
                        <a:pt x="277812" y="194469"/>
                      </a:cubicBezTo>
                      <a:cubicBezTo>
                        <a:pt x="277812" y="200168"/>
                        <a:pt x="282432" y="204788"/>
                        <a:pt x="288131" y="204788"/>
                      </a:cubicBezTo>
                      <a:cubicBezTo>
                        <a:pt x="293830" y="204788"/>
                        <a:pt x="298450" y="200168"/>
                        <a:pt x="298450" y="194469"/>
                      </a:cubicBezTo>
                      <a:cubicBezTo>
                        <a:pt x="298450" y="188770"/>
                        <a:pt x="293830" y="184150"/>
                        <a:pt x="288131" y="184150"/>
                      </a:cubicBezTo>
                      <a:close/>
                      <a:moveTo>
                        <a:pt x="19050" y="165100"/>
                      </a:moveTo>
                      <a:lnTo>
                        <a:pt x="19050" y="242888"/>
                      </a:lnTo>
                      <a:lnTo>
                        <a:pt x="73025" y="242888"/>
                      </a:lnTo>
                      <a:lnTo>
                        <a:pt x="73025" y="165100"/>
                      </a:lnTo>
                      <a:close/>
                      <a:moveTo>
                        <a:pt x="12010" y="141288"/>
                      </a:moveTo>
                      <a:cubicBezTo>
                        <a:pt x="12010" y="141288"/>
                        <a:pt x="12010" y="141288"/>
                        <a:pt x="81400" y="141288"/>
                      </a:cubicBezTo>
                      <a:cubicBezTo>
                        <a:pt x="86738" y="141288"/>
                        <a:pt x="92075" y="146541"/>
                        <a:pt x="92075" y="153107"/>
                      </a:cubicBezTo>
                      <a:cubicBezTo>
                        <a:pt x="92075" y="153107"/>
                        <a:pt x="92075" y="153107"/>
                        <a:pt x="92075" y="273932"/>
                      </a:cubicBezTo>
                      <a:cubicBezTo>
                        <a:pt x="92075" y="280498"/>
                        <a:pt x="86738" y="285751"/>
                        <a:pt x="81400" y="285751"/>
                      </a:cubicBezTo>
                      <a:cubicBezTo>
                        <a:pt x="81400" y="285751"/>
                        <a:pt x="81400" y="285751"/>
                        <a:pt x="12010" y="285751"/>
                      </a:cubicBezTo>
                      <a:cubicBezTo>
                        <a:pt x="5337" y="285751"/>
                        <a:pt x="0" y="280498"/>
                        <a:pt x="0" y="273932"/>
                      </a:cubicBezTo>
                      <a:cubicBezTo>
                        <a:pt x="0" y="273932"/>
                        <a:pt x="0" y="273932"/>
                        <a:pt x="0" y="153107"/>
                      </a:cubicBezTo>
                      <a:cubicBezTo>
                        <a:pt x="0" y="146541"/>
                        <a:pt x="5337" y="141288"/>
                        <a:pt x="12010" y="141288"/>
                      </a:cubicBezTo>
                      <a:close/>
                      <a:moveTo>
                        <a:pt x="55002" y="82550"/>
                      </a:moveTo>
                      <a:cubicBezTo>
                        <a:pt x="55002" y="82550"/>
                        <a:pt x="55002" y="82550"/>
                        <a:pt x="175185" y="82550"/>
                      </a:cubicBezTo>
                      <a:cubicBezTo>
                        <a:pt x="185751" y="82550"/>
                        <a:pt x="193675" y="90467"/>
                        <a:pt x="193675" y="99703"/>
                      </a:cubicBezTo>
                      <a:cubicBezTo>
                        <a:pt x="193675" y="99703"/>
                        <a:pt x="193675" y="99703"/>
                        <a:pt x="193675" y="268597"/>
                      </a:cubicBezTo>
                      <a:cubicBezTo>
                        <a:pt x="193675" y="277833"/>
                        <a:pt x="185751" y="285750"/>
                        <a:pt x="175185" y="285750"/>
                      </a:cubicBezTo>
                      <a:cubicBezTo>
                        <a:pt x="175185" y="285750"/>
                        <a:pt x="175185" y="285750"/>
                        <a:pt x="107830" y="285750"/>
                      </a:cubicBezTo>
                      <a:cubicBezTo>
                        <a:pt x="109151" y="283111"/>
                        <a:pt x="109151" y="280472"/>
                        <a:pt x="109151" y="276514"/>
                      </a:cubicBezTo>
                      <a:cubicBezTo>
                        <a:pt x="109151" y="276514"/>
                        <a:pt x="109151" y="276514"/>
                        <a:pt x="109151" y="273875"/>
                      </a:cubicBezTo>
                      <a:cubicBezTo>
                        <a:pt x="110471" y="273875"/>
                        <a:pt x="113113" y="275194"/>
                        <a:pt x="115754" y="275194"/>
                      </a:cubicBezTo>
                      <a:cubicBezTo>
                        <a:pt x="121037" y="275194"/>
                        <a:pt x="124999" y="271236"/>
                        <a:pt x="124999" y="264639"/>
                      </a:cubicBezTo>
                      <a:cubicBezTo>
                        <a:pt x="124999" y="259361"/>
                        <a:pt x="121037" y="254083"/>
                        <a:pt x="115754" y="254083"/>
                      </a:cubicBezTo>
                      <a:cubicBezTo>
                        <a:pt x="113113" y="254083"/>
                        <a:pt x="110471" y="255402"/>
                        <a:pt x="109151" y="256722"/>
                      </a:cubicBezTo>
                      <a:cubicBezTo>
                        <a:pt x="109151" y="256722"/>
                        <a:pt x="109151" y="256722"/>
                        <a:pt x="109151" y="235610"/>
                      </a:cubicBezTo>
                      <a:cubicBezTo>
                        <a:pt x="109151" y="235610"/>
                        <a:pt x="109151" y="235610"/>
                        <a:pt x="168582" y="235610"/>
                      </a:cubicBezTo>
                      <a:cubicBezTo>
                        <a:pt x="168582" y="235610"/>
                        <a:pt x="168582" y="235610"/>
                        <a:pt x="168582" y="110259"/>
                      </a:cubicBezTo>
                      <a:cubicBezTo>
                        <a:pt x="168582" y="110259"/>
                        <a:pt x="168582" y="110259"/>
                        <a:pt x="61606" y="110259"/>
                      </a:cubicBezTo>
                      <a:cubicBezTo>
                        <a:pt x="61606" y="110259"/>
                        <a:pt x="61606" y="110259"/>
                        <a:pt x="61606" y="126093"/>
                      </a:cubicBezTo>
                      <a:cubicBezTo>
                        <a:pt x="61606" y="126093"/>
                        <a:pt x="61606" y="126093"/>
                        <a:pt x="36512" y="126093"/>
                      </a:cubicBezTo>
                      <a:cubicBezTo>
                        <a:pt x="36512" y="126093"/>
                        <a:pt x="36512" y="126093"/>
                        <a:pt x="36512" y="99703"/>
                      </a:cubicBezTo>
                      <a:cubicBezTo>
                        <a:pt x="36512" y="90467"/>
                        <a:pt x="45757" y="82550"/>
                        <a:pt x="55002" y="82550"/>
                      </a:cubicBezTo>
                      <a:close/>
                      <a:moveTo>
                        <a:pt x="102729" y="0"/>
                      </a:moveTo>
                      <a:cubicBezTo>
                        <a:pt x="102729" y="0"/>
                        <a:pt x="102729" y="0"/>
                        <a:pt x="305260" y="0"/>
                      </a:cubicBezTo>
                      <a:cubicBezTo>
                        <a:pt x="323672" y="0"/>
                        <a:pt x="338138" y="15802"/>
                        <a:pt x="338138" y="34237"/>
                      </a:cubicBezTo>
                      <a:cubicBezTo>
                        <a:pt x="338138" y="34237"/>
                        <a:pt x="338138" y="34237"/>
                        <a:pt x="338138" y="188306"/>
                      </a:cubicBezTo>
                      <a:cubicBezTo>
                        <a:pt x="338138" y="206741"/>
                        <a:pt x="323672" y="221226"/>
                        <a:pt x="305260" y="221226"/>
                      </a:cubicBezTo>
                      <a:cubicBezTo>
                        <a:pt x="305260" y="221226"/>
                        <a:pt x="305260" y="221226"/>
                        <a:pt x="234242" y="221226"/>
                      </a:cubicBezTo>
                      <a:cubicBezTo>
                        <a:pt x="234242" y="221226"/>
                        <a:pt x="234242" y="221226"/>
                        <a:pt x="234242" y="243612"/>
                      </a:cubicBezTo>
                      <a:cubicBezTo>
                        <a:pt x="234242" y="243612"/>
                        <a:pt x="234242" y="243612"/>
                        <a:pt x="265806" y="243612"/>
                      </a:cubicBezTo>
                      <a:cubicBezTo>
                        <a:pt x="272381" y="243612"/>
                        <a:pt x="277642" y="250196"/>
                        <a:pt x="277642" y="256780"/>
                      </a:cubicBezTo>
                      <a:cubicBezTo>
                        <a:pt x="277642" y="256780"/>
                        <a:pt x="277642" y="256780"/>
                        <a:pt x="277642" y="272582"/>
                      </a:cubicBezTo>
                      <a:cubicBezTo>
                        <a:pt x="277642" y="280483"/>
                        <a:pt x="272381" y="285750"/>
                        <a:pt x="265806" y="285750"/>
                      </a:cubicBezTo>
                      <a:cubicBezTo>
                        <a:pt x="265806" y="285750"/>
                        <a:pt x="265806" y="285750"/>
                        <a:pt x="205309" y="285750"/>
                      </a:cubicBezTo>
                      <a:cubicBezTo>
                        <a:pt x="207940" y="280483"/>
                        <a:pt x="209255" y="275216"/>
                        <a:pt x="210570" y="269948"/>
                      </a:cubicBezTo>
                      <a:cubicBezTo>
                        <a:pt x="210570" y="268632"/>
                        <a:pt x="210570" y="213325"/>
                        <a:pt x="210570" y="213325"/>
                      </a:cubicBezTo>
                      <a:cubicBezTo>
                        <a:pt x="210570" y="213325"/>
                        <a:pt x="210570" y="213325"/>
                        <a:pt x="210570" y="172504"/>
                      </a:cubicBezTo>
                      <a:cubicBezTo>
                        <a:pt x="210570" y="172504"/>
                        <a:pt x="210570" y="172504"/>
                        <a:pt x="296054" y="172504"/>
                      </a:cubicBezTo>
                      <a:cubicBezTo>
                        <a:pt x="303945" y="172504"/>
                        <a:pt x="309205" y="165920"/>
                        <a:pt x="309205" y="159335"/>
                      </a:cubicBezTo>
                      <a:cubicBezTo>
                        <a:pt x="309205" y="159335"/>
                        <a:pt x="309205" y="159335"/>
                        <a:pt x="309205" y="39504"/>
                      </a:cubicBezTo>
                      <a:cubicBezTo>
                        <a:pt x="309205" y="32920"/>
                        <a:pt x="303945" y="27653"/>
                        <a:pt x="296054" y="27653"/>
                      </a:cubicBezTo>
                      <a:cubicBezTo>
                        <a:pt x="296054" y="27653"/>
                        <a:pt x="296054" y="27653"/>
                        <a:pt x="110620" y="27653"/>
                      </a:cubicBezTo>
                      <a:cubicBezTo>
                        <a:pt x="104044" y="27653"/>
                        <a:pt x="98783" y="32920"/>
                        <a:pt x="98783" y="39504"/>
                      </a:cubicBezTo>
                      <a:cubicBezTo>
                        <a:pt x="98783" y="39504"/>
                        <a:pt x="98783" y="39504"/>
                        <a:pt x="98783" y="65841"/>
                      </a:cubicBezTo>
                      <a:cubicBezTo>
                        <a:pt x="98783" y="65841"/>
                        <a:pt x="98783" y="65841"/>
                        <a:pt x="69850" y="65841"/>
                      </a:cubicBezTo>
                      <a:cubicBezTo>
                        <a:pt x="69850" y="65841"/>
                        <a:pt x="69850" y="65841"/>
                        <a:pt x="69850" y="34237"/>
                      </a:cubicBezTo>
                      <a:cubicBezTo>
                        <a:pt x="69850" y="15802"/>
                        <a:pt x="84317" y="0"/>
                        <a:pt x="10272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" name="iṣlîde">
                  <a:extLst>
                    <a:ext uri="{FF2B5EF4-FFF2-40B4-BE49-F238E27FC236}">
                      <a16:creationId xmlns:a16="http://schemas.microsoft.com/office/drawing/2014/main" xmlns="" id="{6709523F-818C-45B1-A21B-E68AFD66F649}"/>
                    </a:ext>
                  </a:extLst>
                </p:cNvPr>
                <p:cNvSpPr/>
                <p:nvPr/>
              </p:nvSpPr>
              <p:spPr bwMode="auto">
                <a:xfrm>
                  <a:off x="9016036" y="2435024"/>
                  <a:ext cx="2491988" cy="8136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br>
                    <a:rPr lang="en-US" altLang="zh-CN" sz="900"/>
                  </a:br>
                  <a:r>
                    <a:rPr lang="en-US" altLang="zh-CN" sz="90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25" name="ïşļïḓe">
                  <a:extLst>
                    <a:ext uri="{FF2B5EF4-FFF2-40B4-BE49-F238E27FC236}">
                      <a16:creationId xmlns:a16="http://schemas.microsoft.com/office/drawing/2014/main" xmlns="" id="{6E00E3FB-DBC6-48A0-B020-4321E593239F}"/>
                    </a:ext>
                  </a:extLst>
                </p:cNvPr>
                <p:cNvSpPr txBox="1"/>
                <p:nvPr/>
              </p:nvSpPr>
              <p:spPr bwMode="auto">
                <a:xfrm>
                  <a:off x="9016036" y="2022143"/>
                  <a:ext cx="249198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/>
                    <a:t>Text here</a:t>
                  </a:r>
                  <a:endParaRPr lang="en-US" altLang="zh-CN" sz="1800" b="1" dirty="0"/>
                </a:p>
              </p:txBody>
            </p:sp>
          </p:grpSp>
          <p:grpSp>
            <p:nvGrpSpPr>
              <p:cNvPr id="13" name="iṩḻïḓè">
                <a:extLst>
                  <a:ext uri="{FF2B5EF4-FFF2-40B4-BE49-F238E27FC236}">
                    <a16:creationId xmlns:a16="http://schemas.microsoft.com/office/drawing/2014/main" xmlns="" id="{3D482629-F56E-4971-B0EC-849006797741}"/>
                  </a:ext>
                </a:extLst>
              </p:cNvPr>
              <p:cNvGrpSpPr/>
              <p:nvPr/>
            </p:nvGrpSpPr>
            <p:grpSpPr>
              <a:xfrm>
                <a:off x="5559064" y="2109684"/>
                <a:ext cx="1073873" cy="244852"/>
                <a:chOff x="2767052" y="2109684"/>
                <a:chExt cx="1073873" cy="244852"/>
              </a:xfrm>
            </p:grpSpPr>
            <p:sp>
              <p:nvSpPr>
                <p:cNvPr id="18" name="išļíďè">
                  <a:extLst>
                    <a:ext uri="{FF2B5EF4-FFF2-40B4-BE49-F238E27FC236}">
                      <a16:creationId xmlns:a16="http://schemas.microsoft.com/office/drawing/2014/main" xmlns="" id="{AD0DB6A4-984D-408E-80B7-105AB0F0C7C1}"/>
                    </a:ext>
                  </a:extLst>
                </p:cNvPr>
                <p:cNvSpPr/>
                <p:nvPr/>
              </p:nvSpPr>
              <p:spPr>
                <a:xfrm>
                  <a:off x="2767052" y="2109684"/>
                  <a:ext cx="244852" cy="244852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" name="iş1íḓè">
                  <a:extLst>
                    <a:ext uri="{FF2B5EF4-FFF2-40B4-BE49-F238E27FC236}">
                      <a16:creationId xmlns:a16="http://schemas.microsoft.com/office/drawing/2014/main" xmlns="" id="{EA31E8E1-AB3E-4D35-BA9D-96E16C410AA5}"/>
                    </a:ext>
                  </a:extLst>
                </p:cNvPr>
                <p:cNvSpPr/>
                <p:nvPr/>
              </p:nvSpPr>
              <p:spPr>
                <a:xfrm>
                  <a:off x="3596073" y="2109684"/>
                  <a:ext cx="244852" cy="244852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" name="iślidé">
                  <a:extLst>
                    <a:ext uri="{FF2B5EF4-FFF2-40B4-BE49-F238E27FC236}">
                      <a16:creationId xmlns:a16="http://schemas.microsoft.com/office/drawing/2014/main" xmlns="" id="{D0613EB9-2BD7-497D-B5C4-B9F0FAF4AECB}"/>
                    </a:ext>
                  </a:extLst>
                </p:cNvPr>
                <p:cNvSpPr/>
                <p:nvPr/>
              </p:nvSpPr>
              <p:spPr>
                <a:xfrm>
                  <a:off x="2871950" y="2190962"/>
                  <a:ext cx="874207" cy="7630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" name="îṥļiḓê">
                <a:extLst>
                  <a:ext uri="{FF2B5EF4-FFF2-40B4-BE49-F238E27FC236}">
                    <a16:creationId xmlns:a16="http://schemas.microsoft.com/office/drawing/2014/main" xmlns="" id="{6F07C787-EF10-459A-959E-A7FA1F6A45B1}"/>
                  </a:ext>
                </a:extLst>
              </p:cNvPr>
              <p:cNvGrpSpPr/>
              <p:nvPr/>
            </p:nvGrpSpPr>
            <p:grpSpPr>
              <a:xfrm>
                <a:off x="5559064" y="4802642"/>
                <a:ext cx="1073873" cy="244852"/>
                <a:chOff x="2767052" y="2109684"/>
                <a:chExt cx="1073873" cy="244852"/>
              </a:xfrm>
            </p:grpSpPr>
            <p:sp>
              <p:nvSpPr>
                <p:cNvPr id="15" name="í$1îḓê">
                  <a:extLst>
                    <a:ext uri="{FF2B5EF4-FFF2-40B4-BE49-F238E27FC236}">
                      <a16:creationId xmlns:a16="http://schemas.microsoft.com/office/drawing/2014/main" xmlns="" id="{A9FF1267-DAF2-4075-B6C1-D78DCF137388}"/>
                    </a:ext>
                  </a:extLst>
                </p:cNvPr>
                <p:cNvSpPr/>
                <p:nvPr/>
              </p:nvSpPr>
              <p:spPr>
                <a:xfrm>
                  <a:off x="2767052" y="2109684"/>
                  <a:ext cx="244852" cy="244852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" name="íṡļíḋe">
                  <a:extLst>
                    <a:ext uri="{FF2B5EF4-FFF2-40B4-BE49-F238E27FC236}">
                      <a16:creationId xmlns:a16="http://schemas.microsoft.com/office/drawing/2014/main" xmlns="" id="{93EF21B1-E3C9-495A-B550-6C568FED23F2}"/>
                    </a:ext>
                  </a:extLst>
                </p:cNvPr>
                <p:cNvSpPr/>
                <p:nvPr/>
              </p:nvSpPr>
              <p:spPr>
                <a:xfrm>
                  <a:off x="3596073" y="2109684"/>
                  <a:ext cx="244852" cy="244852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" name="îş1îḋè">
                  <a:extLst>
                    <a:ext uri="{FF2B5EF4-FFF2-40B4-BE49-F238E27FC236}">
                      <a16:creationId xmlns:a16="http://schemas.microsoft.com/office/drawing/2014/main" xmlns="" id="{2DF8BAE1-07B1-4B14-896E-D17F3F5BEED5}"/>
                    </a:ext>
                  </a:extLst>
                </p:cNvPr>
                <p:cNvSpPr/>
                <p:nvPr/>
              </p:nvSpPr>
              <p:spPr>
                <a:xfrm>
                  <a:off x="2871950" y="2190962"/>
                  <a:ext cx="874207" cy="7630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iṩḻïḍè">
              <a:extLst>
                <a:ext uri="{FF2B5EF4-FFF2-40B4-BE49-F238E27FC236}">
                  <a16:creationId xmlns:a16="http://schemas.microsoft.com/office/drawing/2014/main" xmlns="" id="{D8BB5846-1036-4A41-99F3-999611ACCE13}"/>
                </a:ext>
              </a:extLst>
            </p:cNvPr>
            <p:cNvGrpSpPr/>
            <p:nvPr/>
          </p:nvGrpSpPr>
          <p:grpSpPr>
            <a:xfrm>
              <a:off x="669925" y="2915419"/>
              <a:ext cx="4616071" cy="1887223"/>
              <a:chOff x="687278" y="2398652"/>
              <a:chExt cx="3524773" cy="1887223"/>
            </a:xfrm>
          </p:grpSpPr>
          <p:sp>
            <p:nvSpPr>
              <p:cNvPr id="9" name="íṧḻïḑê">
                <a:extLst>
                  <a:ext uri="{FF2B5EF4-FFF2-40B4-BE49-F238E27FC236}">
                    <a16:creationId xmlns:a16="http://schemas.microsoft.com/office/drawing/2014/main" xmlns="" id="{628482CD-CFA2-4838-A2BD-0D23379DA120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454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Unified fonts make reading more fluent.</a:t>
                </a:r>
                <a:br>
                  <a:rPr lang="en-US" altLang="zh-CN" sz="1100"/>
                </a:br>
                <a:r>
                  <a:rPr lang="en-US" altLang="zh-CN" sz="1100"/>
                  <a:t>Theme color makes PPT more convenient to change.</a:t>
                </a:r>
                <a:br>
                  <a:rPr lang="en-US" altLang="zh-CN" sz="1100"/>
                </a:br>
                <a:r>
                  <a:rPr lang="en-US" altLang="zh-CN" sz="1100"/>
                  <a:t>Adjust the spacing to adapt to Chinese typesetting, use the reference line in PPT.</a:t>
                </a:r>
                <a:endParaRPr lang="en-US" altLang="zh-CN" sz="1100" dirty="0"/>
              </a:p>
            </p:txBody>
          </p:sp>
          <p:sp>
            <p:nvSpPr>
              <p:cNvPr id="10" name="išḻïḍê">
                <a:extLst>
                  <a:ext uri="{FF2B5EF4-FFF2-40B4-BE49-F238E27FC236}">
                    <a16:creationId xmlns:a16="http://schemas.microsoft.com/office/drawing/2014/main" xmlns="" id="{937E5115-D480-438D-83C1-9C59208F6019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  <a:endParaRPr lang="en-US" altLang="zh-CN" sz="2000" b="1" dirty="0"/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D1E1386C-2E24-4BBE-A86F-CB94A94A534E}"/>
                </a:ext>
              </a:extLst>
            </p:cNvPr>
            <p:cNvCxnSpPr/>
            <p:nvPr/>
          </p:nvCxnSpPr>
          <p:spPr>
            <a:xfrm>
              <a:off x="5556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2483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7F804AB-3E9D-4FBC-9E69-E4EBFFA3E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BD7B589-05DC-454A-BCC7-C34321240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7782B87-EE19-47A6-8738-7228C3575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0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4738ADF-791D-4085-85CF-3E147713B2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42888" y="1459168"/>
            <a:ext cx="9797283" cy="4705499"/>
            <a:chOff x="1242888" y="1459168"/>
            <a:chExt cx="9797283" cy="4705499"/>
          </a:xfrm>
        </p:grpSpPr>
        <p:sp>
          <p:nvSpPr>
            <p:cNvPr id="6" name="iśļiḓè">
              <a:extLst>
                <a:ext uri="{FF2B5EF4-FFF2-40B4-BE49-F238E27FC236}">
                  <a16:creationId xmlns:a16="http://schemas.microsoft.com/office/drawing/2014/main" xmlns="" id="{24764C29-E7B3-40E5-8600-FC3B11D8C7F7}"/>
                </a:ext>
              </a:extLst>
            </p:cNvPr>
            <p:cNvSpPr/>
            <p:nvPr/>
          </p:nvSpPr>
          <p:spPr>
            <a:xfrm>
              <a:off x="4604586" y="2906683"/>
              <a:ext cx="2982820" cy="2982821"/>
            </a:xfrm>
            <a:prstGeom prst="ellipse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grpSp>
          <p:nvGrpSpPr>
            <p:cNvPr id="7" name="îŝ1ïḋê">
              <a:extLst>
                <a:ext uri="{FF2B5EF4-FFF2-40B4-BE49-F238E27FC236}">
                  <a16:creationId xmlns:a16="http://schemas.microsoft.com/office/drawing/2014/main" xmlns="" id="{C1FF6008-E8B6-4D22-B688-4ED3A7735682}"/>
                </a:ext>
              </a:extLst>
            </p:cNvPr>
            <p:cNvGrpSpPr/>
            <p:nvPr/>
          </p:nvGrpSpPr>
          <p:grpSpPr>
            <a:xfrm>
              <a:off x="6415035" y="5018684"/>
              <a:ext cx="1104947" cy="1104945"/>
              <a:chOff x="6576163" y="4501153"/>
              <a:chExt cx="1104947" cy="1104945"/>
            </a:xfrm>
          </p:grpSpPr>
          <p:sp>
            <p:nvSpPr>
              <p:cNvPr id="35" name="îśḷîďè">
                <a:extLst>
                  <a:ext uri="{FF2B5EF4-FFF2-40B4-BE49-F238E27FC236}">
                    <a16:creationId xmlns:a16="http://schemas.microsoft.com/office/drawing/2014/main" xmlns="" id="{40B6C4D6-9AA1-482C-9BCE-FCAE5F45C1DC}"/>
                  </a:ext>
                </a:extLst>
              </p:cNvPr>
              <p:cNvSpPr/>
              <p:nvPr/>
            </p:nvSpPr>
            <p:spPr>
              <a:xfrm>
                <a:off x="6576163" y="4501153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iṡľîḓè">
                <a:extLst>
                  <a:ext uri="{FF2B5EF4-FFF2-40B4-BE49-F238E27FC236}">
                    <a16:creationId xmlns:a16="http://schemas.microsoft.com/office/drawing/2014/main" xmlns="" id="{67CC39FB-7A04-4B67-8AD8-20F3CD8C87F3}"/>
                  </a:ext>
                </a:extLst>
              </p:cNvPr>
              <p:cNvSpPr/>
              <p:nvPr/>
            </p:nvSpPr>
            <p:spPr bwMode="auto">
              <a:xfrm>
                <a:off x="6812034" y="4737023"/>
                <a:ext cx="633204" cy="633204"/>
              </a:xfrm>
              <a:custGeom>
                <a:avLst/>
                <a:gdLst>
                  <a:gd name="T0" fmla="*/ 184 w 260"/>
                  <a:gd name="T1" fmla="*/ 106 h 260"/>
                  <a:gd name="T2" fmla="*/ 193 w 260"/>
                  <a:gd name="T3" fmla="*/ 143 h 260"/>
                  <a:gd name="T4" fmla="*/ 117 w 260"/>
                  <a:gd name="T5" fmla="*/ 219 h 260"/>
                  <a:gd name="T6" fmla="*/ 42 w 260"/>
                  <a:gd name="T7" fmla="*/ 143 h 260"/>
                  <a:gd name="T8" fmla="*/ 117 w 260"/>
                  <a:gd name="T9" fmla="*/ 66 h 260"/>
                  <a:gd name="T10" fmla="*/ 154 w 260"/>
                  <a:gd name="T11" fmla="*/ 76 h 260"/>
                  <a:gd name="T12" fmla="*/ 183 w 260"/>
                  <a:gd name="T13" fmla="*/ 46 h 260"/>
                  <a:gd name="T14" fmla="*/ 117 w 260"/>
                  <a:gd name="T15" fmla="*/ 25 h 260"/>
                  <a:gd name="T16" fmla="*/ 0 w 260"/>
                  <a:gd name="T17" fmla="*/ 143 h 260"/>
                  <a:gd name="T18" fmla="*/ 117 w 260"/>
                  <a:gd name="T19" fmla="*/ 260 h 260"/>
                  <a:gd name="T20" fmla="*/ 233 w 260"/>
                  <a:gd name="T21" fmla="*/ 143 h 260"/>
                  <a:gd name="T22" fmla="*/ 213 w 260"/>
                  <a:gd name="T23" fmla="*/ 77 h 260"/>
                  <a:gd name="T24" fmla="*/ 184 w 260"/>
                  <a:gd name="T25" fmla="*/ 106 h 260"/>
                  <a:gd name="T26" fmla="*/ 225 w 260"/>
                  <a:gd name="T27" fmla="*/ 35 h 260"/>
                  <a:gd name="T28" fmla="*/ 225 w 260"/>
                  <a:gd name="T29" fmla="*/ 35 h 260"/>
                  <a:gd name="T30" fmla="*/ 225 w 260"/>
                  <a:gd name="T31" fmla="*/ 0 h 260"/>
                  <a:gd name="T32" fmla="*/ 203 w 260"/>
                  <a:gd name="T33" fmla="*/ 23 h 260"/>
                  <a:gd name="T34" fmla="*/ 203 w 260"/>
                  <a:gd name="T35" fmla="*/ 46 h 260"/>
                  <a:gd name="T36" fmla="*/ 139 w 260"/>
                  <a:gd name="T37" fmla="*/ 111 h 260"/>
                  <a:gd name="T38" fmla="*/ 117 w 260"/>
                  <a:gd name="T39" fmla="*/ 104 h 260"/>
                  <a:gd name="T40" fmla="*/ 79 w 260"/>
                  <a:gd name="T41" fmla="*/ 143 h 260"/>
                  <a:gd name="T42" fmla="*/ 117 w 260"/>
                  <a:gd name="T43" fmla="*/ 181 h 260"/>
                  <a:gd name="T44" fmla="*/ 155 w 260"/>
                  <a:gd name="T45" fmla="*/ 143 h 260"/>
                  <a:gd name="T46" fmla="*/ 150 w 260"/>
                  <a:gd name="T47" fmla="*/ 123 h 260"/>
                  <a:gd name="T48" fmla="*/ 215 w 260"/>
                  <a:gd name="T49" fmla="*/ 58 h 260"/>
                  <a:gd name="T50" fmla="*/ 237 w 260"/>
                  <a:gd name="T51" fmla="*/ 58 h 260"/>
                  <a:gd name="T52" fmla="*/ 260 w 260"/>
                  <a:gd name="T53" fmla="*/ 35 h 260"/>
                  <a:gd name="T54" fmla="*/ 225 w 260"/>
                  <a:gd name="T55" fmla="*/ 35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0" h="260">
                    <a:moveTo>
                      <a:pt x="184" y="106"/>
                    </a:moveTo>
                    <a:cubicBezTo>
                      <a:pt x="190" y="117"/>
                      <a:pt x="193" y="129"/>
                      <a:pt x="193" y="143"/>
                    </a:cubicBezTo>
                    <a:cubicBezTo>
                      <a:pt x="193" y="185"/>
                      <a:pt x="159" y="219"/>
                      <a:pt x="117" y="219"/>
                    </a:cubicBezTo>
                    <a:cubicBezTo>
                      <a:pt x="76" y="219"/>
                      <a:pt x="42" y="185"/>
                      <a:pt x="42" y="143"/>
                    </a:cubicBezTo>
                    <a:cubicBezTo>
                      <a:pt x="42" y="100"/>
                      <a:pt x="76" y="66"/>
                      <a:pt x="117" y="66"/>
                    </a:cubicBezTo>
                    <a:cubicBezTo>
                      <a:pt x="131" y="66"/>
                      <a:pt x="143" y="70"/>
                      <a:pt x="154" y="76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65" y="33"/>
                      <a:pt x="141" y="25"/>
                      <a:pt x="117" y="25"/>
                    </a:cubicBezTo>
                    <a:cubicBezTo>
                      <a:pt x="52" y="25"/>
                      <a:pt x="0" y="78"/>
                      <a:pt x="0" y="143"/>
                    </a:cubicBezTo>
                    <a:cubicBezTo>
                      <a:pt x="0" y="207"/>
                      <a:pt x="52" y="260"/>
                      <a:pt x="117" y="260"/>
                    </a:cubicBezTo>
                    <a:cubicBezTo>
                      <a:pt x="181" y="260"/>
                      <a:pt x="233" y="207"/>
                      <a:pt x="233" y="143"/>
                    </a:cubicBezTo>
                    <a:cubicBezTo>
                      <a:pt x="233" y="118"/>
                      <a:pt x="226" y="96"/>
                      <a:pt x="213" y="77"/>
                    </a:cubicBezTo>
                    <a:cubicBezTo>
                      <a:pt x="184" y="106"/>
                      <a:pt x="184" y="106"/>
                      <a:pt x="184" y="106"/>
                    </a:cubicBezTo>
                    <a:close/>
                    <a:moveTo>
                      <a:pt x="225" y="35"/>
                    </a:moveTo>
                    <a:cubicBezTo>
                      <a:pt x="225" y="35"/>
                      <a:pt x="225" y="35"/>
                      <a:pt x="225" y="35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03" y="23"/>
                      <a:pt x="203" y="23"/>
                      <a:pt x="203" y="23"/>
                    </a:cubicBezTo>
                    <a:cubicBezTo>
                      <a:pt x="203" y="46"/>
                      <a:pt x="203" y="46"/>
                      <a:pt x="203" y="46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3" y="106"/>
                      <a:pt x="125" y="104"/>
                      <a:pt x="117" y="104"/>
                    </a:cubicBezTo>
                    <a:cubicBezTo>
                      <a:pt x="96" y="104"/>
                      <a:pt x="79" y="121"/>
                      <a:pt x="79" y="143"/>
                    </a:cubicBezTo>
                    <a:cubicBezTo>
                      <a:pt x="79" y="164"/>
                      <a:pt x="96" y="181"/>
                      <a:pt x="117" y="181"/>
                    </a:cubicBezTo>
                    <a:cubicBezTo>
                      <a:pt x="138" y="181"/>
                      <a:pt x="155" y="164"/>
                      <a:pt x="155" y="143"/>
                    </a:cubicBezTo>
                    <a:cubicBezTo>
                      <a:pt x="155" y="136"/>
                      <a:pt x="154" y="129"/>
                      <a:pt x="150" y="123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37" y="58"/>
                      <a:pt x="237" y="58"/>
                      <a:pt x="237" y="58"/>
                    </a:cubicBezTo>
                    <a:cubicBezTo>
                      <a:pt x="260" y="35"/>
                      <a:pt x="260" y="35"/>
                      <a:pt x="260" y="35"/>
                    </a:cubicBezTo>
                    <a:cubicBezTo>
                      <a:pt x="225" y="35"/>
                      <a:pt x="225" y="35"/>
                      <a:pt x="225" y="3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îSḻiḋê">
              <a:extLst>
                <a:ext uri="{FF2B5EF4-FFF2-40B4-BE49-F238E27FC236}">
                  <a16:creationId xmlns:a16="http://schemas.microsoft.com/office/drawing/2014/main" xmlns="" id="{A458D586-503D-435A-8938-D250E4B6A64E}"/>
                </a:ext>
              </a:extLst>
            </p:cNvPr>
            <p:cNvGrpSpPr/>
            <p:nvPr/>
          </p:nvGrpSpPr>
          <p:grpSpPr>
            <a:xfrm>
              <a:off x="4672019" y="5038680"/>
              <a:ext cx="1104947" cy="1104945"/>
              <a:chOff x="4833147" y="4501153"/>
              <a:chExt cx="1104947" cy="1104945"/>
            </a:xfrm>
          </p:grpSpPr>
          <p:sp>
            <p:nvSpPr>
              <p:cNvPr id="33" name="ï$ḷîďè">
                <a:extLst>
                  <a:ext uri="{FF2B5EF4-FFF2-40B4-BE49-F238E27FC236}">
                    <a16:creationId xmlns:a16="http://schemas.microsoft.com/office/drawing/2014/main" xmlns="" id="{39B6B271-1347-4F10-9558-514C00730EFA}"/>
                  </a:ext>
                </a:extLst>
              </p:cNvPr>
              <p:cNvSpPr/>
              <p:nvPr/>
            </p:nvSpPr>
            <p:spPr>
              <a:xfrm>
                <a:off x="4833147" y="4501153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ísľídè">
                <a:extLst>
                  <a:ext uri="{FF2B5EF4-FFF2-40B4-BE49-F238E27FC236}">
                    <a16:creationId xmlns:a16="http://schemas.microsoft.com/office/drawing/2014/main" xmlns="" id="{E36DD69F-89D2-4FDE-A881-4F47E3C17FA5}"/>
                  </a:ext>
                </a:extLst>
              </p:cNvPr>
              <p:cNvSpPr/>
              <p:nvPr/>
            </p:nvSpPr>
            <p:spPr bwMode="auto">
              <a:xfrm>
                <a:off x="5069018" y="4737023"/>
                <a:ext cx="633204" cy="633204"/>
              </a:xfrm>
              <a:custGeom>
                <a:avLst/>
                <a:gdLst>
                  <a:gd name="T0" fmla="*/ 74 w 236"/>
                  <a:gd name="T1" fmla="*/ 160 h 236"/>
                  <a:gd name="T2" fmla="*/ 93 w 236"/>
                  <a:gd name="T3" fmla="*/ 160 h 236"/>
                  <a:gd name="T4" fmla="*/ 93 w 236"/>
                  <a:gd name="T5" fmla="*/ 103 h 236"/>
                  <a:gd name="T6" fmla="*/ 74 w 236"/>
                  <a:gd name="T7" fmla="*/ 103 h 236"/>
                  <a:gd name="T8" fmla="*/ 74 w 236"/>
                  <a:gd name="T9" fmla="*/ 160 h 236"/>
                  <a:gd name="T10" fmla="*/ 140 w 236"/>
                  <a:gd name="T11" fmla="*/ 102 h 236"/>
                  <a:gd name="T12" fmla="*/ 122 w 236"/>
                  <a:gd name="T13" fmla="*/ 111 h 236"/>
                  <a:gd name="T14" fmla="*/ 122 w 236"/>
                  <a:gd name="T15" fmla="*/ 103 h 236"/>
                  <a:gd name="T16" fmla="*/ 103 w 236"/>
                  <a:gd name="T17" fmla="*/ 103 h 236"/>
                  <a:gd name="T18" fmla="*/ 103 w 236"/>
                  <a:gd name="T19" fmla="*/ 160 h 236"/>
                  <a:gd name="T20" fmla="*/ 122 w 236"/>
                  <a:gd name="T21" fmla="*/ 160 h 236"/>
                  <a:gd name="T22" fmla="*/ 122 w 236"/>
                  <a:gd name="T23" fmla="*/ 128 h 236"/>
                  <a:gd name="T24" fmla="*/ 123 w 236"/>
                  <a:gd name="T25" fmla="*/ 124 h 236"/>
                  <a:gd name="T26" fmla="*/ 133 w 236"/>
                  <a:gd name="T27" fmla="*/ 117 h 236"/>
                  <a:gd name="T28" fmla="*/ 142 w 236"/>
                  <a:gd name="T29" fmla="*/ 130 h 236"/>
                  <a:gd name="T30" fmla="*/ 142 w 236"/>
                  <a:gd name="T31" fmla="*/ 160 h 236"/>
                  <a:gd name="T32" fmla="*/ 161 w 236"/>
                  <a:gd name="T33" fmla="*/ 160 h 236"/>
                  <a:gd name="T34" fmla="*/ 161 w 236"/>
                  <a:gd name="T35" fmla="*/ 160 h 236"/>
                  <a:gd name="T36" fmla="*/ 161 w 236"/>
                  <a:gd name="T37" fmla="*/ 127 h 236"/>
                  <a:gd name="T38" fmla="*/ 140 w 236"/>
                  <a:gd name="T39" fmla="*/ 102 h 236"/>
                  <a:gd name="T40" fmla="*/ 122 w 236"/>
                  <a:gd name="T41" fmla="*/ 111 h 236"/>
                  <a:gd name="T42" fmla="*/ 122 w 236"/>
                  <a:gd name="T43" fmla="*/ 111 h 236"/>
                  <a:gd name="T44" fmla="*/ 122 w 236"/>
                  <a:gd name="T45" fmla="*/ 111 h 236"/>
                  <a:gd name="T46" fmla="*/ 83 w 236"/>
                  <a:gd name="T47" fmla="*/ 75 h 236"/>
                  <a:gd name="T48" fmla="*/ 73 w 236"/>
                  <a:gd name="T49" fmla="*/ 85 h 236"/>
                  <a:gd name="T50" fmla="*/ 83 w 236"/>
                  <a:gd name="T51" fmla="*/ 95 h 236"/>
                  <a:gd name="T52" fmla="*/ 83 w 236"/>
                  <a:gd name="T53" fmla="*/ 95 h 236"/>
                  <a:gd name="T54" fmla="*/ 94 w 236"/>
                  <a:gd name="T55" fmla="*/ 85 h 236"/>
                  <a:gd name="T56" fmla="*/ 83 w 236"/>
                  <a:gd name="T57" fmla="*/ 75 h 236"/>
                  <a:gd name="T58" fmla="*/ 118 w 236"/>
                  <a:gd name="T59" fmla="*/ 0 h 236"/>
                  <a:gd name="T60" fmla="*/ 0 w 236"/>
                  <a:gd name="T61" fmla="*/ 118 h 236"/>
                  <a:gd name="T62" fmla="*/ 118 w 236"/>
                  <a:gd name="T63" fmla="*/ 236 h 236"/>
                  <a:gd name="T64" fmla="*/ 236 w 236"/>
                  <a:gd name="T65" fmla="*/ 118 h 236"/>
                  <a:gd name="T66" fmla="*/ 118 w 236"/>
                  <a:gd name="T67" fmla="*/ 0 h 236"/>
                  <a:gd name="T68" fmla="*/ 181 w 236"/>
                  <a:gd name="T69" fmla="*/ 172 h 236"/>
                  <a:gd name="T70" fmla="*/ 171 w 236"/>
                  <a:gd name="T71" fmla="*/ 181 h 236"/>
                  <a:gd name="T72" fmla="*/ 64 w 236"/>
                  <a:gd name="T73" fmla="*/ 181 h 236"/>
                  <a:gd name="T74" fmla="*/ 55 w 236"/>
                  <a:gd name="T75" fmla="*/ 172 h 236"/>
                  <a:gd name="T76" fmla="*/ 55 w 236"/>
                  <a:gd name="T77" fmla="*/ 63 h 236"/>
                  <a:gd name="T78" fmla="*/ 64 w 236"/>
                  <a:gd name="T79" fmla="*/ 54 h 236"/>
                  <a:gd name="T80" fmla="*/ 171 w 236"/>
                  <a:gd name="T81" fmla="*/ 54 h 236"/>
                  <a:gd name="T82" fmla="*/ 181 w 236"/>
                  <a:gd name="T83" fmla="*/ 63 h 236"/>
                  <a:gd name="T84" fmla="*/ 181 w 236"/>
                  <a:gd name="T85" fmla="*/ 17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6" h="236">
                    <a:moveTo>
                      <a:pt x="74" y="160"/>
                    </a:moveTo>
                    <a:cubicBezTo>
                      <a:pt x="93" y="160"/>
                      <a:pt x="93" y="160"/>
                      <a:pt x="93" y="160"/>
                    </a:cubicBezTo>
                    <a:cubicBezTo>
                      <a:pt x="93" y="103"/>
                      <a:pt x="93" y="103"/>
                      <a:pt x="93" y="103"/>
                    </a:cubicBezTo>
                    <a:cubicBezTo>
                      <a:pt x="74" y="103"/>
                      <a:pt x="74" y="103"/>
                      <a:pt x="74" y="103"/>
                    </a:cubicBezTo>
                    <a:lnTo>
                      <a:pt x="74" y="160"/>
                    </a:lnTo>
                    <a:close/>
                    <a:moveTo>
                      <a:pt x="140" y="102"/>
                    </a:moveTo>
                    <a:cubicBezTo>
                      <a:pt x="129" y="102"/>
                      <a:pt x="125" y="107"/>
                      <a:pt x="122" y="111"/>
                    </a:cubicBezTo>
                    <a:cubicBezTo>
                      <a:pt x="122" y="103"/>
                      <a:pt x="122" y="103"/>
                      <a:pt x="122" y="103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04" y="108"/>
                      <a:pt x="103" y="160"/>
                      <a:pt x="103" y="160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2" y="128"/>
                      <a:pt x="122" y="128"/>
                      <a:pt x="122" y="128"/>
                    </a:cubicBezTo>
                    <a:cubicBezTo>
                      <a:pt x="122" y="127"/>
                      <a:pt x="123" y="125"/>
                      <a:pt x="123" y="124"/>
                    </a:cubicBezTo>
                    <a:cubicBezTo>
                      <a:pt x="124" y="120"/>
                      <a:pt x="128" y="117"/>
                      <a:pt x="133" y="117"/>
                    </a:cubicBezTo>
                    <a:cubicBezTo>
                      <a:pt x="140" y="117"/>
                      <a:pt x="142" y="122"/>
                      <a:pt x="142" y="130"/>
                    </a:cubicBezTo>
                    <a:cubicBezTo>
                      <a:pt x="142" y="160"/>
                      <a:pt x="142" y="160"/>
                      <a:pt x="142" y="160"/>
                    </a:cubicBezTo>
                    <a:cubicBezTo>
                      <a:pt x="161" y="160"/>
                      <a:pt x="161" y="160"/>
                      <a:pt x="161" y="160"/>
                    </a:cubicBezTo>
                    <a:cubicBezTo>
                      <a:pt x="161" y="160"/>
                      <a:pt x="161" y="160"/>
                      <a:pt x="161" y="160"/>
                    </a:cubicBezTo>
                    <a:cubicBezTo>
                      <a:pt x="161" y="127"/>
                      <a:pt x="161" y="127"/>
                      <a:pt x="161" y="127"/>
                    </a:cubicBezTo>
                    <a:cubicBezTo>
                      <a:pt x="161" y="110"/>
                      <a:pt x="152" y="102"/>
                      <a:pt x="140" y="102"/>
                    </a:cubicBezTo>
                    <a:close/>
                    <a:moveTo>
                      <a:pt x="122" y="111"/>
                    </a:move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2" y="111"/>
                      <a:pt x="122" y="111"/>
                      <a:pt x="122" y="111"/>
                    </a:cubicBezTo>
                    <a:close/>
                    <a:moveTo>
                      <a:pt x="83" y="75"/>
                    </a:moveTo>
                    <a:cubicBezTo>
                      <a:pt x="77" y="75"/>
                      <a:pt x="73" y="80"/>
                      <a:pt x="73" y="85"/>
                    </a:cubicBezTo>
                    <a:cubicBezTo>
                      <a:pt x="73" y="91"/>
                      <a:pt x="77" y="95"/>
                      <a:pt x="83" y="95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0" y="95"/>
                      <a:pt x="94" y="91"/>
                      <a:pt x="94" y="85"/>
                    </a:cubicBezTo>
                    <a:cubicBezTo>
                      <a:pt x="94" y="80"/>
                      <a:pt x="90" y="75"/>
                      <a:pt x="83" y="75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1" y="172"/>
                    </a:moveTo>
                    <a:cubicBezTo>
                      <a:pt x="181" y="177"/>
                      <a:pt x="176" y="181"/>
                      <a:pt x="171" y="181"/>
                    </a:cubicBezTo>
                    <a:cubicBezTo>
                      <a:pt x="64" y="181"/>
                      <a:pt x="64" y="181"/>
                      <a:pt x="64" y="181"/>
                    </a:cubicBezTo>
                    <a:cubicBezTo>
                      <a:pt x="59" y="181"/>
                      <a:pt x="55" y="177"/>
                      <a:pt x="55" y="172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58"/>
                      <a:pt x="59" y="54"/>
                      <a:pt x="64" y="54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6" y="54"/>
                      <a:pt x="181" y="58"/>
                      <a:pt x="181" y="63"/>
                    </a:cubicBezTo>
                    <a:cubicBezTo>
                      <a:pt x="181" y="172"/>
                      <a:pt x="181" y="172"/>
                      <a:pt x="181" y="17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îS1ïdè">
              <a:extLst>
                <a:ext uri="{FF2B5EF4-FFF2-40B4-BE49-F238E27FC236}">
                  <a16:creationId xmlns:a16="http://schemas.microsoft.com/office/drawing/2014/main" xmlns="" id="{57E526CE-4ACB-415D-8CC8-8E75FE97B7C3}"/>
                </a:ext>
              </a:extLst>
            </p:cNvPr>
            <p:cNvGrpSpPr/>
            <p:nvPr/>
          </p:nvGrpSpPr>
          <p:grpSpPr>
            <a:xfrm>
              <a:off x="4206858" y="3531311"/>
              <a:ext cx="1104947" cy="1104945"/>
              <a:chOff x="4367986" y="2993784"/>
              <a:chExt cx="1104947" cy="1104945"/>
            </a:xfrm>
          </p:grpSpPr>
          <p:sp>
            <p:nvSpPr>
              <p:cNvPr id="31" name="íṡľïḑé">
                <a:extLst>
                  <a:ext uri="{FF2B5EF4-FFF2-40B4-BE49-F238E27FC236}">
                    <a16:creationId xmlns:a16="http://schemas.microsoft.com/office/drawing/2014/main" xmlns="" id="{6534247D-C990-4B52-8D71-8E8AFDE6AF9C}"/>
                  </a:ext>
                </a:extLst>
              </p:cNvPr>
              <p:cNvSpPr/>
              <p:nvPr/>
            </p:nvSpPr>
            <p:spPr>
              <a:xfrm>
                <a:off x="4367986" y="2993784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ṡlíḍê">
                <a:extLst>
                  <a:ext uri="{FF2B5EF4-FFF2-40B4-BE49-F238E27FC236}">
                    <a16:creationId xmlns:a16="http://schemas.microsoft.com/office/drawing/2014/main" xmlns="" id="{17000DD1-87A9-4308-B6B7-1AEB2556BBA4}"/>
                  </a:ext>
                </a:extLst>
              </p:cNvPr>
              <p:cNvSpPr/>
              <p:nvPr/>
            </p:nvSpPr>
            <p:spPr bwMode="auto">
              <a:xfrm>
                <a:off x="4603857" y="3229654"/>
                <a:ext cx="633204" cy="633204"/>
              </a:xfrm>
              <a:custGeom>
                <a:avLst/>
                <a:gdLst>
                  <a:gd name="T0" fmla="*/ 0 w 236"/>
                  <a:gd name="T1" fmla="*/ 118 h 236"/>
                  <a:gd name="T2" fmla="*/ 236 w 236"/>
                  <a:gd name="T3" fmla="*/ 118 h 236"/>
                  <a:gd name="T4" fmla="*/ 150 w 236"/>
                  <a:gd name="T5" fmla="*/ 168 h 236"/>
                  <a:gd name="T6" fmla="*/ 128 w 236"/>
                  <a:gd name="T7" fmla="*/ 196 h 236"/>
                  <a:gd name="T8" fmla="*/ 125 w 236"/>
                  <a:gd name="T9" fmla="*/ 199 h 236"/>
                  <a:gd name="T10" fmla="*/ 111 w 236"/>
                  <a:gd name="T11" fmla="*/ 198 h 236"/>
                  <a:gd name="T12" fmla="*/ 110 w 236"/>
                  <a:gd name="T13" fmla="*/ 180 h 236"/>
                  <a:gd name="T14" fmla="*/ 90 w 236"/>
                  <a:gd name="T15" fmla="*/ 173 h 236"/>
                  <a:gd name="T16" fmla="*/ 79 w 236"/>
                  <a:gd name="T17" fmla="*/ 166 h 236"/>
                  <a:gd name="T18" fmla="*/ 78 w 236"/>
                  <a:gd name="T19" fmla="*/ 160 h 236"/>
                  <a:gd name="T20" fmla="*/ 89 w 236"/>
                  <a:gd name="T21" fmla="*/ 147 h 236"/>
                  <a:gd name="T22" fmla="*/ 91 w 236"/>
                  <a:gd name="T23" fmla="*/ 148 h 236"/>
                  <a:gd name="T24" fmla="*/ 119 w 236"/>
                  <a:gd name="T25" fmla="*/ 160 h 236"/>
                  <a:gd name="T26" fmla="*/ 137 w 236"/>
                  <a:gd name="T27" fmla="*/ 145 h 236"/>
                  <a:gd name="T28" fmla="*/ 133 w 236"/>
                  <a:gd name="T29" fmla="*/ 137 h 236"/>
                  <a:gd name="T30" fmla="*/ 122 w 236"/>
                  <a:gd name="T31" fmla="*/ 130 h 236"/>
                  <a:gd name="T32" fmla="*/ 109 w 236"/>
                  <a:gd name="T33" fmla="*/ 125 h 236"/>
                  <a:gd name="T34" fmla="*/ 98 w 236"/>
                  <a:gd name="T35" fmla="*/ 120 h 236"/>
                  <a:gd name="T36" fmla="*/ 89 w 236"/>
                  <a:gd name="T37" fmla="*/ 113 h 236"/>
                  <a:gd name="T38" fmla="*/ 82 w 236"/>
                  <a:gd name="T39" fmla="*/ 103 h 236"/>
                  <a:gd name="T40" fmla="*/ 79 w 236"/>
                  <a:gd name="T41" fmla="*/ 90 h 236"/>
                  <a:gd name="T42" fmla="*/ 110 w 236"/>
                  <a:gd name="T43" fmla="*/ 57 h 236"/>
                  <a:gd name="T44" fmla="*/ 111 w 236"/>
                  <a:gd name="T45" fmla="*/ 38 h 236"/>
                  <a:gd name="T46" fmla="*/ 125 w 236"/>
                  <a:gd name="T47" fmla="*/ 37 h 236"/>
                  <a:gd name="T48" fmla="*/ 128 w 236"/>
                  <a:gd name="T49" fmla="*/ 40 h 236"/>
                  <a:gd name="T50" fmla="*/ 137 w 236"/>
                  <a:gd name="T51" fmla="*/ 58 h 236"/>
                  <a:gd name="T52" fmla="*/ 151 w 236"/>
                  <a:gd name="T53" fmla="*/ 65 h 236"/>
                  <a:gd name="T54" fmla="*/ 155 w 236"/>
                  <a:gd name="T55" fmla="*/ 69 h 236"/>
                  <a:gd name="T56" fmla="*/ 149 w 236"/>
                  <a:gd name="T57" fmla="*/ 85 h 236"/>
                  <a:gd name="T58" fmla="*/ 144 w 236"/>
                  <a:gd name="T59" fmla="*/ 86 h 236"/>
                  <a:gd name="T60" fmla="*/ 140 w 236"/>
                  <a:gd name="T61" fmla="*/ 82 h 236"/>
                  <a:gd name="T62" fmla="*/ 128 w 236"/>
                  <a:gd name="T63" fmla="*/ 77 h 236"/>
                  <a:gd name="T64" fmla="*/ 107 w 236"/>
                  <a:gd name="T65" fmla="*/ 80 h 236"/>
                  <a:gd name="T66" fmla="*/ 102 w 236"/>
                  <a:gd name="T67" fmla="*/ 94 h 236"/>
                  <a:gd name="T68" fmla="*/ 108 w 236"/>
                  <a:gd name="T69" fmla="*/ 101 h 236"/>
                  <a:gd name="T70" fmla="*/ 118 w 236"/>
                  <a:gd name="T71" fmla="*/ 106 h 236"/>
                  <a:gd name="T72" fmla="*/ 132 w 236"/>
                  <a:gd name="T73" fmla="*/ 112 h 236"/>
                  <a:gd name="T74" fmla="*/ 145 w 236"/>
                  <a:gd name="T75" fmla="*/ 119 h 236"/>
                  <a:gd name="T76" fmla="*/ 155 w 236"/>
                  <a:gd name="T77" fmla="*/ 129 h 236"/>
                  <a:gd name="T78" fmla="*/ 159 w 236"/>
                  <a:gd name="T79" fmla="*/ 14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moveTo>
                      <a:pt x="150" y="168"/>
                    </a:moveTo>
                    <a:cubicBezTo>
                      <a:pt x="145" y="175"/>
                      <a:pt x="137" y="179"/>
                      <a:pt x="128" y="180"/>
                    </a:cubicBezTo>
                    <a:cubicBezTo>
                      <a:pt x="128" y="196"/>
                      <a:pt x="128" y="196"/>
                      <a:pt x="128" y="196"/>
                    </a:cubicBezTo>
                    <a:cubicBezTo>
                      <a:pt x="128" y="197"/>
                      <a:pt x="127" y="198"/>
                      <a:pt x="127" y="198"/>
                    </a:cubicBezTo>
                    <a:cubicBezTo>
                      <a:pt x="126" y="199"/>
                      <a:pt x="126" y="199"/>
                      <a:pt x="125" y="199"/>
                    </a:cubicBezTo>
                    <a:cubicBezTo>
                      <a:pt x="113" y="199"/>
                      <a:pt x="113" y="199"/>
                      <a:pt x="113" y="199"/>
                    </a:cubicBezTo>
                    <a:cubicBezTo>
                      <a:pt x="112" y="199"/>
                      <a:pt x="111" y="199"/>
                      <a:pt x="111" y="198"/>
                    </a:cubicBezTo>
                    <a:cubicBezTo>
                      <a:pt x="110" y="197"/>
                      <a:pt x="110" y="197"/>
                      <a:pt x="110" y="196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06" y="180"/>
                      <a:pt x="102" y="179"/>
                      <a:pt x="99" y="177"/>
                    </a:cubicBezTo>
                    <a:cubicBezTo>
                      <a:pt x="95" y="176"/>
                      <a:pt x="92" y="175"/>
                      <a:pt x="90" y="173"/>
                    </a:cubicBezTo>
                    <a:cubicBezTo>
                      <a:pt x="88" y="172"/>
                      <a:pt x="85" y="171"/>
                      <a:pt x="83" y="169"/>
                    </a:cubicBezTo>
                    <a:cubicBezTo>
                      <a:pt x="81" y="168"/>
                      <a:pt x="80" y="166"/>
                      <a:pt x="79" y="166"/>
                    </a:cubicBezTo>
                    <a:cubicBezTo>
                      <a:pt x="79" y="165"/>
                      <a:pt x="78" y="164"/>
                      <a:pt x="78" y="164"/>
                    </a:cubicBezTo>
                    <a:cubicBezTo>
                      <a:pt x="77" y="163"/>
                      <a:pt x="77" y="162"/>
                      <a:pt x="78" y="160"/>
                    </a:cubicBezTo>
                    <a:cubicBezTo>
                      <a:pt x="87" y="148"/>
                      <a:pt x="87" y="148"/>
                      <a:pt x="87" y="148"/>
                    </a:cubicBezTo>
                    <a:cubicBezTo>
                      <a:pt x="87" y="148"/>
                      <a:pt x="88" y="147"/>
                      <a:pt x="89" y="147"/>
                    </a:cubicBezTo>
                    <a:cubicBezTo>
                      <a:pt x="90" y="147"/>
                      <a:pt x="90" y="147"/>
                      <a:pt x="91" y="148"/>
                    </a:cubicBezTo>
                    <a:cubicBezTo>
                      <a:pt x="91" y="148"/>
                      <a:pt x="91" y="148"/>
                      <a:pt x="91" y="148"/>
                    </a:cubicBezTo>
                    <a:cubicBezTo>
                      <a:pt x="98" y="154"/>
                      <a:pt x="105" y="158"/>
                      <a:pt x="112" y="159"/>
                    </a:cubicBezTo>
                    <a:cubicBezTo>
                      <a:pt x="115" y="160"/>
                      <a:pt x="117" y="160"/>
                      <a:pt x="119" y="160"/>
                    </a:cubicBezTo>
                    <a:cubicBezTo>
                      <a:pt x="124" y="160"/>
                      <a:pt x="128" y="159"/>
                      <a:pt x="131" y="156"/>
                    </a:cubicBezTo>
                    <a:cubicBezTo>
                      <a:pt x="135" y="154"/>
                      <a:pt x="137" y="150"/>
                      <a:pt x="137" y="145"/>
                    </a:cubicBezTo>
                    <a:cubicBezTo>
                      <a:pt x="137" y="144"/>
                      <a:pt x="136" y="142"/>
                      <a:pt x="136" y="140"/>
                    </a:cubicBezTo>
                    <a:cubicBezTo>
                      <a:pt x="135" y="139"/>
                      <a:pt x="134" y="138"/>
                      <a:pt x="133" y="137"/>
                    </a:cubicBezTo>
                    <a:cubicBezTo>
                      <a:pt x="132" y="136"/>
                      <a:pt x="130" y="135"/>
                      <a:pt x="127" y="133"/>
                    </a:cubicBezTo>
                    <a:cubicBezTo>
                      <a:pt x="125" y="132"/>
                      <a:pt x="123" y="131"/>
                      <a:pt x="122" y="130"/>
                    </a:cubicBezTo>
                    <a:cubicBezTo>
                      <a:pt x="120" y="130"/>
                      <a:pt x="118" y="129"/>
                      <a:pt x="115" y="128"/>
                    </a:cubicBezTo>
                    <a:cubicBezTo>
                      <a:pt x="112" y="127"/>
                      <a:pt x="110" y="126"/>
                      <a:pt x="109" y="125"/>
                    </a:cubicBezTo>
                    <a:cubicBezTo>
                      <a:pt x="108" y="125"/>
                      <a:pt x="106" y="124"/>
                      <a:pt x="104" y="123"/>
                    </a:cubicBezTo>
                    <a:cubicBezTo>
                      <a:pt x="101" y="122"/>
                      <a:pt x="100" y="121"/>
                      <a:pt x="98" y="120"/>
                    </a:cubicBezTo>
                    <a:cubicBezTo>
                      <a:pt x="97" y="119"/>
                      <a:pt x="95" y="118"/>
                      <a:pt x="93" y="117"/>
                    </a:cubicBezTo>
                    <a:cubicBezTo>
                      <a:pt x="91" y="116"/>
                      <a:pt x="90" y="114"/>
                      <a:pt x="89" y="113"/>
                    </a:cubicBezTo>
                    <a:cubicBezTo>
                      <a:pt x="87" y="112"/>
                      <a:pt x="86" y="110"/>
                      <a:pt x="85" y="109"/>
                    </a:cubicBezTo>
                    <a:cubicBezTo>
                      <a:pt x="83" y="107"/>
                      <a:pt x="82" y="105"/>
                      <a:pt x="82" y="103"/>
                    </a:cubicBezTo>
                    <a:cubicBezTo>
                      <a:pt x="81" y="102"/>
                      <a:pt x="80" y="100"/>
                      <a:pt x="80" y="97"/>
                    </a:cubicBezTo>
                    <a:cubicBezTo>
                      <a:pt x="79" y="95"/>
                      <a:pt x="79" y="93"/>
                      <a:pt x="79" y="90"/>
                    </a:cubicBezTo>
                    <a:cubicBezTo>
                      <a:pt x="79" y="82"/>
                      <a:pt x="82" y="75"/>
                      <a:pt x="88" y="69"/>
                    </a:cubicBezTo>
                    <a:cubicBezTo>
                      <a:pt x="93" y="62"/>
                      <a:pt x="101" y="58"/>
                      <a:pt x="110" y="57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39"/>
                      <a:pt x="111" y="38"/>
                    </a:cubicBezTo>
                    <a:cubicBezTo>
                      <a:pt x="111" y="38"/>
                      <a:pt x="112" y="37"/>
                      <a:pt x="113" y="37"/>
                    </a:cubicBezTo>
                    <a:cubicBezTo>
                      <a:pt x="125" y="37"/>
                      <a:pt x="125" y="37"/>
                      <a:pt x="125" y="37"/>
                    </a:cubicBezTo>
                    <a:cubicBezTo>
                      <a:pt x="126" y="37"/>
                      <a:pt x="126" y="38"/>
                      <a:pt x="127" y="38"/>
                    </a:cubicBezTo>
                    <a:cubicBezTo>
                      <a:pt x="127" y="39"/>
                      <a:pt x="128" y="39"/>
                      <a:pt x="128" y="40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31" y="57"/>
                      <a:pt x="134" y="57"/>
                      <a:pt x="137" y="58"/>
                    </a:cubicBezTo>
                    <a:cubicBezTo>
                      <a:pt x="140" y="59"/>
                      <a:pt x="143" y="60"/>
                      <a:pt x="145" y="61"/>
                    </a:cubicBezTo>
                    <a:cubicBezTo>
                      <a:pt x="147" y="62"/>
                      <a:pt x="149" y="63"/>
                      <a:pt x="151" y="65"/>
                    </a:cubicBezTo>
                    <a:cubicBezTo>
                      <a:pt x="152" y="66"/>
                      <a:pt x="153" y="67"/>
                      <a:pt x="154" y="67"/>
                    </a:cubicBezTo>
                    <a:cubicBezTo>
                      <a:pt x="155" y="68"/>
                      <a:pt x="155" y="68"/>
                      <a:pt x="155" y="69"/>
                    </a:cubicBezTo>
                    <a:cubicBezTo>
                      <a:pt x="156" y="70"/>
                      <a:pt x="156" y="71"/>
                      <a:pt x="156" y="72"/>
                    </a:cubicBezTo>
                    <a:cubicBezTo>
                      <a:pt x="149" y="85"/>
                      <a:pt x="149" y="85"/>
                      <a:pt x="149" y="85"/>
                    </a:cubicBezTo>
                    <a:cubicBezTo>
                      <a:pt x="148" y="86"/>
                      <a:pt x="148" y="86"/>
                      <a:pt x="147" y="87"/>
                    </a:cubicBezTo>
                    <a:cubicBezTo>
                      <a:pt x="146" y="87"/>
                      <a:pt x="145" y="86"/>
                      <a:pt x="144" y="86"/>
                    </a:cubicBezTo>
                    <a:cubicBezTo>
                      <a:pt x="144" y="86"/>
                      <a:pt x="144" y="85"/>
                      <a:pt x="143" y="85"/>
                    </a:cubicBezTo>
                    <a:cubicBezTo>
                      <a:pt x="142" y="84"/>
                      <a:pt x="141" y="83"/>
                      <a:pt x="140" y="82"/>
                    </a:cubicBezTo>
                    <a:cubicBezTo>
                      <a:pt x="138" y="81"/>
                      <a:pt x="136" y="80"/>
                      <a:pt x="134" y="80"/>
                    </a:cubicBezTo>
                    <a:cubicBezTo>
                      <a:pt x="133" y="79"/>
                      <a:pt x="130" y="78"/>
                      <a:pt x="128" y="77"/>
                    </a:cubicBezTo>
                    <a:cubicBezTo>
                      <a:pt x="125" y="77"/>
                      <a:pt x="123" y="76"/>
                      <a:pt x="120" y="76"/>
                    </a:cubicBezTo>
                    <a:cubicBezTo>
                      <a:pt x="115" y="76"/>
                      <a:pt x="110" y="77"/>
                      <a:pt x="107" y="80"/>
                    </a:cubicBezTo>
                    <a:cubicBezTo>
                      <a:pt x="103" y="83"/>
                      <a:pt x="101" y="86"/>
                      <a:pt x="101" y="90"/>
                    </a:cubicBezTo>
                    <a:cubicBezTo>
                      <a:pt x="101" y="92"/>
                      <a:pt x="102" y="93"/>
                      <a:pt x="102" y="94"/>
                    </a:cubicBezTo>
                    <a:cubicBezTo>
                      <a:pt x="103" y="96"/>
                      <a:pt x="103" y="97"/>
                      <a:pt x="105" y="98"/>
                    </a:cubicBezTo>
                    <a:cubicBezTo>
                      <a:pt x="106" y="99"/>
                      <a:pt x="107" y="100"/>
                      <a:pt x="108" y="101"/>
                    </a:cubicBezTo>
                    <a:cubicBezTo>
                      <a:pt x="109" y="102"/>
                      <a:pt x="111" y="103"/>
                      <a:pt x="113" y="104"/>
                    </a:cubicBezTo>
                    <a:cubicBezTo>
                      <a:pt x="115" y="105"/>
                      <a:pt x="117" y="106"/>
                      <a:pt x="118" y="106"/>
                    </a:cubicBezTo>
                    <a:cubicBezTo>
                      <a:pt x="120" y="107"/>
                      <a:pt x="122" y="108"/>
                      <a:pt x="125" y="109"/>
                    </a:cubicBezTo>
                    <a:cubicBezTo>
                      <a:pt x="128" y="110"/>
                      <a:pt x="130" y="111"/>
                      <a:pt x="132" y="112"/>
                    </a:cubicBezTo>
                    <a:cubicBezTo>
                      <a:pt x="133" y="112"/>
                      <a:pt x="136" y="113"/>
                      <a:pt x="138" y="115"/>
                    </a:cubicBezTo>
                    <a:cubicBezTo>
                      <a:pt x="141" y="116"/>
                      <a:pt x="143" y="117"/>
                      <a:pt x="145" y="119"/>
                    </a:cubicBezTo>
                    <a:cubicBezTo>
                      <a:pt x="147" y="120"/>
                      <a:pt x="149" y="121"/>
                      <a:pt x="151" y="123"/>
                    </a:cubicBezTo>
                    <a:cubicBezTo>
                      <a:pt x="153" y="125"/>
                      <a:pt x="154" y="127"/>
                      <a:pt x="155" y="129"/>
                    </a:cubicBezTo>
                    <a:cubicBezTo>
                      <a:pt x="156" y="131"/>
                      <a:pt x="157" y="133"/>
                      <a:pt x="158" y="136"/>
                    </a:cubicBezTo>
                    <a:cubicBezTo>
                      <a:pt x="159" y="138"/>
                      <a:pt x="159" y="141"/>
                      <a:pt x="159" y="144"/>
                    </a:cubicBezTo>
                    <a:cubicBezTo>
                      <a:pt x="159" y="153"/>
                      <a:pt x="156" y="161"/>
                      <a:pt x="150" y="168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íṣḷiďê">
              <a:extLst>
                <a:ext uri="{FF2B5EF4-FFF2-40B4-BE49-F238E27FC236}">
                  <a16:creationId xmlns:a16="http://schemas.microsoft.com/office/drawing/2014/main" xmlns="" id="{80342DDC-AF24-461B-90FA-3AE7C9FA6B78}"/>
                </a:ext>
              </a:extLst>
            </p:cNvPr>
            <p:cNvGrpSpPr/>
            <p:nvPr/>
          </p:nvGrpSpPr>
          <p:grpSpPr>
            <a:xfrm>
              <a:off x="5543526" y="2311733"/>
              <a:ext cx="1104947" cy="1104945"/>
              <a:chOff x="5704654" y="1774206"/>
              <a:chExt cx="1104947" cy="1104945"/>
            </a:xfrm>
          </p:grpSpPr>
          <p:sp>
            <p:nvSpPr>
              <p:cNvPr id="29" name="î$ḻïdê">
                <a:extLst>
                  <a:ext uri="{FF2B5EF4-FFF2-40B4-BE49-F238E27FC236}">
                    <a16:creationId xmlns:a16="http://schemas.microsoft.com/office/drawing/2014/main" xmlns="" id="{461564AE-8977-4EF7-9E27-A92A12D66532}"/>
                  </a:ext>
                </a:extLst>
              </p:cNvPr>
              <p:cNvSpPr/>
              <p:nvPr/>
            </p:nvSpPr>
            <p:spPr>
              <a:xfrm>
                <a:off x="5704654" y="1774206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Slïḍé">
                <a:extLst>
                  <a:ext uri="{FF2B5EF4-FFF2-40B4-BE49-F238E27FC236}">
                    <a16:creationId xmlns:a16="http://schemas.microsoft.com/office/drawing/2014/main" xmlns="" id="{2E7E77FE-A6DB-4E1E-A31D-469CB241FA07}"/>
                  </a:ext>
                </a:extLst>
              </p:cNvPr>
              <p:cNvSpPr/>
              <p:nvPr/>
            </p:nvSpPr>
            <p:spPr bwMode="auto">
              <a:xfrm>
                <a:off x="5945949" y="2010076"/>
                <a:ext cx="633204" cy="633204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1" name="ï$ļîḑé">
              <a:extLst>
                <a:ext uri="{FF2B5EF4-FFF2-40B4-BE49-F238E27FC236}">
                  <a16:creationId xmlns:a16="http://schemas.microsoft.com/office/drawing/2014/main" xmlns="" id="{32242A26-6F60-4216-819A-E14B36B8E9CC}"/>
                </a:ext>
              </a:extLst>
            </p:cNvPr>
            <p:cNvGrpSpPr/>
            <p:nvPr/>
          </p:nvGrpSpPr>
          <p:grpSpPr>
            <a:xfrm>
              <a:off x="6880195" y="3588926"/>
              <a:ext cx="1104947" cy="1104945"/>
              <a:chOff x="7041323" y="3051399"/>
              <a:chExt cx="1104947" cy="1104945"/>
            </a:xfrm>
          </p:grpSpPr>
          <p:sp>
            <p:nvSpPr>
              <p:cNvPr id="27" name="iṣlíďé">
                <a:extLst>
                  <a:ext uri="{FF2B5EF4-FFF2-40B4-BE49-F238E27FC236}">
                    <a16:creationId xmlns:a16="http://schemas.microsoft.com/office/drawing/2014/main" xmlns="" id="{4251870B-F5F0-4202-AAC8-3987132BC2AE}"/>
                  </a:ext>
                </a:extLst>
              </p:cNvPr>
              <p:cNvSpPr/>
              <p:nvPr/>
            </p:nvSpPr>
            <p:spPr>
              <a:xfrm>
                <a:off x="7041323" y="3051399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ṡlîdé">
                <a:extLst>
                  <a:ext uri="{FF2B5EF4-FFF2-40B4-BE49-F238E27FC236}">
                    <a16:creationId xmlns:a16="http://schemas.microsoft.com/office/drawing/2014/main" xmlns="" id="{CC60C195-1864-4129-8605-F2770DB1F894}"/>
                  </a:ext>
                </a:extLst>
              </p:cNvPr>
              <p:cNvSpPr/>
              <p:nvPr/>
            </p:nvSpPr>
            <p:spPr bwMode="auto">
              <a:xfrm>
                <a:off x="7283432" y="3287269"/>
                <a:ext cx="633204" cy="633204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2" name="îṡľiḋê">
              <a:extLst>
                <a:ext uri="{FF2B5EF4-FFF2-40B4-BE49-F238E27FC236}">
                  <a16:creationId xmlns:a16="http://schemas.microsoft.com/office/drawing/2014/main" xmlns="" id="{A8AF4836-4522-40DB-B766-8E12212F9E8B}"/>
                </a:ext>
              </a:extLst>
            </p:cNvPr>
            <p:cNvGrpSpPr/>
            <p:nvPr/>
          </p:nvGrpSpPr>
          <p:grpSpPr>
            <a:xfrm>
              <a:off x="1242888" y="3351468"/>
              <a:ext cx="2935893" cy="1006991"/>
              <a:chOff x="8328246" y="2276873"/>
              <a:chExt cx="2198694" cy="1006991"/>
            </a:xfrm>
          </p:grpSpPr>
          <p:sp>
            <p:nvSpPr>
              <p:cNvPr id="25" name="iSḷïḓè">
                <a:extLst>
                  <a:ext uri="{FF2B5EF4-FFF2-40B4-BE49-F238E27FC236}">
                    <a16:creationId xmlns:a16="http://schemas.microsoft.com/office/drawing/2014/main" xmlns="" id="{D4121C54-52B9-4165-8864-887C7A7B1CC9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6" name="iṩḷïďé">
                <a:extLst>
                  <a:ext uri="{FF2B5EF4-FFF2-40B4-BE49-F238E27FC236}">
                    <a16:creationId xmlns:a16="http://schemas.microsoft.com/office/drawing/2014/main" xmlns="" id="{E425FA9D-D363-45C3-8FFB-CF1C23EF9A16}"/>
                  </a:ext>
                </a:extLst>
              </p:cNvPr>
              <p:cNvSpPr txBox="1"/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text……</a:t>
                </a:r>
              </a:p>
            </p:txBody>
          </p:sp>
        </p:grpSp>
        <p:grpSp>
          <p:nvGrpSpPr>
            <p:cNvPr id="13" name="ïş1îďê">
              <a:extLst>
                <a:ext uri="{FF2B5EF4-FFF2-40B4-BE49-F238E27FC236}">
                  <a16:creationId xmlns:a16="http://schemas.microsoft.com/office/drawing/2014/main" xmlns="" id="{C1C185AE-B948-48C6-85C0-D729106E2C65}"/>
                </a:ext>
              </a:extLst>
            </p:cNvPr>
            <p:cNvGrpSpPr/>
            <p:nvPr/>
          </p:nvGrpSpPr>
          <p:grpSpPr>
            <a:xfrm>
              <a:off x="3743325" y="1459168"/>
              <a:ext cx="4705350" cy="790650"/>
              <a:chOff x="1197898" y="2503545"/>
              <a:chExt cx="2198693" cy="790650"/>
            </a:xfrm>
          </p:grpSpPr>
          <p:sp>
            <p:nvSpPr>
              <p:cNvPr id="23" name="íṣ1ídê">
                <a:extLst>
                  <a:ext uri="{FF2B5EF4-FFF2-40B4-BE49-F238E27FC236}">
                    <a16:creationId xmlns:a16="http://schemas.microsoft.com/office/drawing/2014/main" xmlns="" id="{9E24A385-BA05-4CE5-B897-F15804BA66F3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4" name="iṣḻïḓê">
                <a:extLst>
                  <a:ext uri="{FF2B5EF4-FFF2-40B4-BE49-F238E27FC236}">
                    <a16:creationId xmlns:a16="http://schemas.microsoft.com/office/drawing/2014/main" xmlns="" id="{CBCCE715-09AA-48BC-9A46-51114E10ED30}"/>
                  </a:ext>
                </a:extLst>
              </p:cNvPr>
              <p:cNvSpPr txBox="1"/>
              <p:nvPr/>
            </p:nvSpPr>
            <p:spPr>
              <a:xfrm>
                <a:off x="1197898" y="2891770"/>
                <a:ext cx="2198693" cy="402425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4" name="íṩlíḑè">
              <a:extLst>
                <a:ext uri="{FF2B5EF4-FFF2-40B4-BE49-F238E27FC236}">
                  <a16:creationId xmlns:a16="http://schemas.microsoft.com/office/drawing/2014/main" xmlns="" id="{07A81F5A-9940-49CD-941E-7B9B2876F897}"/>
                </a:ext>
              </a:extLst>
            </p:cNvPr>
            <p:cNvGrpSpPr/>
            <p:nvPr/>
          </p:nvGrpSpPr>
          <p:grpSpPr>
            <a:xfrm>
              <a:off x="7576135" y="5137680"/>
              <a:ext cx="2998876" cy="1006991"/>
              <a:chOff x="1197898" y="2503545"/>
              <a:chExt cx="2198693" cy="1006991"/>
            </a:xfrm>
          </p:grpSpPr>
          <p:sp>
            <p:nvSpPr>
              <p:cNvPr id="21" name="iṣļîḍe">
                <a:extLst>
                  <a:ext uri="{FF2B5EF4-FFF2-40B4-BE49-F238E27FC236}">
                    <a16:creationId xmlns:a16="http://schemas.microsoft.com/office/drawing/2014/main" xmlns="" id="{FE298157-7CA1-4771-B690-A70C3C7425B7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2" name="îS1íḓê">
                <a:extLst>
                  <a:ext uri="{FF2B5EF4-FFF2-40B4-BE49-F238E27FC236}">
                    <a16:creationId xmlns:a16="http://schemas.microsoft.com/office/drawing/2014/main" xmlns="" id="{97941F00-1480-4477-A146-DE760A561A03}"/>
                  </a:ext>
                </a:extLst>
              </p:cNvPr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5" name="íṧ1ïḑe">
              <a:extLst>
                <a:ext uri="{FF2B5EF4-FFF2-40B4-BE49-F238E27FC236}">
                  <a16:creationId xmlns:a16="http://schemas.microsoft.com/office/drawing/2014/main" xmlns="" id="{25E58A64-5CAD-46F8-AB65-B98F6B473A4C}"/>
                </a:ext>
              </a:extLst>
            </p:cNvPr>
            <p:cNvGrpSpPr/>
            <p:nvPr/>
          </p:nvGrpSpPr>
          <p:grpSpPr>
            <a:xfrm>
              <a:off x="8041295" y="3409083"/>
              <a:ext cx="2998876" cy="1006991"/>
              <a:chOff x="1197898" y="2503545"/>
              <a:chExt cx="2198693" cy="1006991"/>
            </a:xfrm>
          </p:grpSpPr>
          <p:sp>
            <p:nvSpPr>
              <p:cNvPr id="19" name="i$liḑê">
                <a:extLst>
                  <a:ext uri="{FF2B5EF4-FFF2-40B4-BE49-F238E27FC236}">
                    <a16:creationId xmlns:a16="http://schemas.microsoft.com/office/drawing/2014/main" xmlns="" id="{A7F12525-129B-47F0-B377-F85301E20ED2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0" name="îṡḷîďè">
                <a:extLst>
                  <a:ext uri="{FF2B5EF4-FFF2-40B4-BE49-F238E27FC236}">
                    <a16:creationId xmlns:a16="http://schemas.microsoft.com/office/drawing/2014/main" xmlns="" id="{36CC9DFB-D93C-489A-A096-E810440E049D}"/>
                  </a:ext>
                </a:extLst>
              </p:cNvPr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6" name="íṥḷíde">
              <a:extLst>
                <a:ext uri="{FF2B5EF4-FFF2-40B4-BE49-F238E27FC236}">
                  <a16:creationId xmlns:a16="http://schemas.microsoft.com/office/drawing/2014/main" xmlns="" id="{AC5DAB4E-F69E-47E0-9FD0-F22F7CB5BE1E}"/>
                </a:ext>
              </a:extLst>
            </p:cNvPr>
            <p:cNvGrpSpPr/>
            <p:nvPr/>
          </p:nvGrpSpPr>
          <p:grpSpPr>
            <a:xfrm>
              <a:off x="1506836" y="5157676"/>
              <a:ext cx="2935893" cy="1006991"/>
              <a:chOff x="8328246" y="2276873"/>
              <a:chExt cx="2198694" cy="1006991"/>
            </a:xfrm>
          </p:grpSpPr>
          <p:sp>
            <p:nvSpPr>
              <p:cNvPr id="17" name="îṣlíḍé">
                <a:extLst>
                  <a:ext uri="{FF2B5EF4-FFF2-40B4-BE49-F238E27FC236}">
                    <a16:creationId xmlns:a16="http://schemas.microsoft.com/office/drawing/2014/main" xmlns="" id="{9E6B5834-CFAA-4CBA-BD33-ABE0E4425726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18" name="î$ľïḓe">
                <a:extLst>
                  <a:ext uri="{FF2B5EF4-FFF2-40B4-BE49-F238E27FC236}">
                    <a16:creationId xmlns:a16="http://schemas.microsoft.com/office/drawing/2014/main" xmlns="" id="{E2725868-8591-466C-8955-28A6215930B1}"/>
                  </a:ext>
                </a:extLst>
              </p:cNvPr>
              <p:cNvSpPr txBox="1"/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291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6DA881DB-746E-4791-844F-4DD8CE78E3BD}"/>
              </a:ext>
            </a:extLst>
          </p:cNvPr>
          <p:cNvCxnSpPr>
            <a:cxnSpLocks/>
          </p:cNvCxnSpPr>
          <p:nvPr/>
        </p:nvCxnSpPr>
        <p:spPr>
          <a:xfrm>
            <a:off x="6974834" y="3059713"/>
            <a:ext cx="4475381" cy="1964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5F44B42-8E41-4ECB-8519-B601612A8E47}"/>
              </a:ext>
            </a:extLst>
          </p:cNvPr>
          <p:cNvSpPr txBox="1"/>
          <p:nvPr/>
        </p:nvSpPr>
        <p:spPr>
          <a:xfrm>
            <a:off x="5019675" y="728253"/>
            <a:ext cx="2152650" cy="215265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 anchor="ctr"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xmlns="" id="{61AC0A9E-8D5F-42BE-B4A6-7C3EB73489A7}"/>
              </a:ext>
            </a:extLst>
          </p:cNvPr>
          <p:cNvSpPr>
            <a:spLocks noEditPoints="1"/>
          </p:cNvSpPr>
          <p:nvPr/>
        </p:nvSpPr>
        <p:spPr bwMode="auto">
          <a:xfrm>
            <a:off x="926661" y="2275428"/>
            <a:ext cx="1549387" cy="1971812"/>
          </a:xfrm>
          <a:custGeom>
            <a:avLst/>
            <a:gdLst>
              <a:gd name="T0" fmla="*/ 693 w 1509"/>
              <a:gd name="T1" fmla="*/ 77 h 1923"/>
              <a:gd name="T2" fmla="*/ 762 w 1509"/>
              <a:gd name="T3" fmla="*/ 298 h 1923"/>
              <a:gd name="T4" fmla="*/ 707 w 1509"/>
              <a:gd name="T5" fmla="*/ 432 h 1923"/>
              <a:gd name="T6" fmla="*/ 828 w 1509"/>
              <a:gd name="T7" fmla="*/ 623 h 1923"/>
              <a:gd name="T8" fmla="*/ 892 w 1509"/>
              <a:gd name="T9" fmla="*/ 733 h 1923"/>
              <a:gd name="T10" fmla="*/ 676 w 1509"/>
              <a:gd name="T11" fmla="*/ 890 h 1923"/>
              <a:gd name="T12" fmla="*/ 789 w 1509"/>
              <a:gd name="T13" fmla="*/ 1016 h 1923"/>
              <a:gd name="T14" fmla="*/ 703 w 1509"/>
              <a:gd name="T15" fmla="*/ 1173 h 1923"/>
              <a:gd name="T16" fmla="*/ 850 w 1509"/>
              <a:gd name="T17" fmla="*/ 1015 h 1923"/>
              <a:gd name="T18" fmla="*/ 976 w 1509"/>
              <a:gd name="T19" fmla="*/ 648 h 1923"/>
              <a:gd name="T20" fmla="*/ 831 w 1509"/>
              <a:gd name="T21" fmla="*/ 1133 h 1923"/>
              <a:gd name="T22" fmla="*/ 722 w 1509"/>
              <a:gd name="T23" fmla="*/ 1283 h 1923"/>
              <a:gd name="T24" fmla="*/ 671 w 1509"/>
              <a:gd name="T25" fmla="*/ 1219 h 1923"/>
              <a:gd name="T26" fmla="*/ 557 w 1509"/>
              <a:gd name="T27" fmla="*/ 1523 h 1923"/>
              <a:gd name="T28" fmla="*/ 403 w 1509"/>
              <a:gd name="T29" fmla="*/ 1382 h 1923"/>
              <a:gd name="T30" fmla="*/ 329 w 1509"/>
              <a:gd name="T31" fmla="*/ 1490 h 1923"/>
              <a:gd name="T32" fmla="*/ 261 w 1509"/>
              <a:gd name="T33" fmla="*/ 1261 h 1923"/>
              <a:gd name="T34" fmla="*/ 367 w 1509"/>
              <a:gd name="T35" fmla="*/ 1340 h 1923"/>
              <a:gd name="T36" fmla="*/ 430 w 1509"/>
              <a:gd name="T37" fmla="*/ 1327 h 1923"/>
              <a:gd name="T38" fmla="*/ 544 w 1509"/>
              <a:gd name="T39" fmla="*/ 1323 h 1923"/>
              <a:gd name="T40" fmla="*/ 440 w 1509"/>
              <a:gd name="T41" fmla="*/ 1140 h 1923"/>
              <a:gd name="T42" fmla="*/ 560 w 1509"/>
              <a:gd name="T43" fmla="*/ 869 h 1923"/>
              <a:gd name="T44" fmla="*/ 636 w 1509"/>
              <a:gd name="T45" fmla="*/ 794 h 1923"/>
              <a:gd name="T46" fmla="*/ 622 w 1509"/>
              <a:gd name="T47" fmla="*/ 756 h 1923"/>
              <a:gd name="T48" fmla="*/ 159 w 1509"/>
              <a:gd name="T49" fmla="*/ 979 h 1923"/>
              <a:gd name="T50" fmla="*/ 22 w 1509"/>
              <a:gd name="T51" fmla="*/ 967 h 1923"/>
              <a:gd name="T52" fmla="*/ 38 w 1509"/>
              <a:gd name="T53" fmla="*/ 907 h 1923"/>
              <a:gd name="T54" fmla="*/ 324 w 1509"/>
              <a:gd name="T55" fmla="*/ 812 h 1923"/>
              <a:gd name="T56" fmla="*/ 342 w 1509"/>
              <a:gd name="T57" fmla="*/ 598 h 1923"/>
              <a:gd name="T58" fmla="*/ 361 w 1509"/>
              <a:gd name="T59" fmla="*/ 423 h 1923"/>
              <a:gd name="T60" fmla="*/ 611 w 1509"/>
              <a:gd name="T61" fmla="*/ 174 h 1923"/>
              <a:gd name="T62" fmla="*/ 571 w 1509"/>
              <a:gd name="T63" fmla="*/ 58 h 1923"/>
              <a:gd name="T64" fmla="*/ 91 w 1509"/>
              <a:gd name="T65" fmla="*/ 844 h 1923"/>
              <a:gd name="T66" fmla="*/ 520 w 1509"/>
              <a:gd name="T67" fmla="*/ 265 h 1923"/>
              <a:gd name="T68" fmla="*/ 480 w 1509"/>
              <a:gd name="T69" fmla="*/ 308 h 1923"/>
              <a:gd name="T70" fmla="*/ 549 w 1509"/>
              <a:gd name="T71" fmla="*/ 709 h 1923"/>
              <a:gd name="T72" fmla="*/ 680 w 1509"/>
              <a:gd name="T73" fmla="*/ 470 h 1923"/>
              <a:gd name="T74" fmla="*/ 572 w 1509"/>
              <a:gd name="T75" fmla="*/ 601 h 1923"/>
              <a:gd name="T76" fmla="*/ 680 w 1509"/>
              <a:gd name="T77" fmla="*/ 503 h 1923"/>
              <a:gd name="T78" fmla="*/ 547 w 1509"/>
              <a:gd name="T79" fmla="*/ 977 h 1923"/>
              <a:gd name="T80" fmla="*/ 1169 w 1509"/>
              <a:gd name="T81" fmla="*/ 403 h 1923"/>
              <a:gd name="T82" fmla="*/ 1317 w 1509"/>
              <a:gd name="T83" fmla="*/ 424 h 1923"/>
              <a:gd name="T84" fmla="*/ 1306 w 1509"/>
              <a:gd name="T85" fmla="*/ 559 h 1923"/>
              <a:gd name="T86" fmla="*/ 1254 w 1509"/>
              <a:gd name="T87" fmla="*/ 679 h 1923"/>
              <a:gd name="T88" fmla="*/ 1209 w 1509"/>
              <a:gd name="T89" fmla="*/ 769 h 1923"/>
              <a:gd name="T90" fmla="*/ 1190 w 1509"/>
              <a:gd name="T91" fmla="*/ 817 h 1923"/>
              <a:gd name="T92" fmla="*/ 1439 w 1509"/>
              <a:gd name="T93" fmla="*/ 705 h 1923"/>
              <a:gd name="T94" fmla="*/ 1427 w 1509"/>
              <a:gd name="T95" fmla="*/ 778 h 1923"/>
              <a:gd name="T96" fmla="*/ 1394 w 1509"/>
              <a:gd name="T97" fmla="*/ 1003 h 1923"/>
              <a:gd name="T98" fmla="*/ 1395 w 1509"/>
              <a:gd name="T99" fmla="*/ 1391 h 1923"/>
              <a:gd name="T100" fmla="*/ 1352 w 1509"/>
              <a:gd name="T101" fmla="*/ 1567 h 1923"/>
              <a:gd name="T102" fmla="*/ 1260 w 1509"/>
              <a:gd name="T103" fmla="*/ 1765 h 1923"/>
              <a:gd name="T104" fmla="*/ 1140 w 1509"/>
              <a:gd name="T105" fmla="*/ 1918 h 1923"/>
              <a:gd name="T106" fmla="*/ 1238 w 1509"/>
              <a:gd name="T107" fmla="*/ 1446 h 1923"/>
              <a:gd name="T108" fmla="*/ 1241 w 1509"/>
              <a:gd name="T109" fmla="*/ 898 h 1923"/>
              <a:gd name="T110" fmla="*/ 1055 w 1509"/>
              <a:gd name="T111" fmla="*/ 1194 h 1923"/>
              <a:gd name="T112" fmla="*/ 934 w 1509"/>
              <a:gd name="T113" fmla="*/ 1149 h 1923"/>
              <a:gd name="T114" fmla="*/ 1048 w 1509"/>
              <a:gd name="T115" fmla="*/ 711 h 1923"/>
              <a:gd name="T116" fmla="*/ 1036 w 1509"/>
              <a:gd name="T117" fmla="*/ 584 h 1923"/>
              <a:gd name="T118" fmla="*/ 999 w 1509"/>
              <a:gd name="T119" fmla="*/ 580 h 1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09" h="1923">
                <a:moveTo>
                  <a:pt x="569" y="13"/>
                </a:moveTo>
                <a:cubicBezTo>
                  <a:pt x="581" y="0"/>
                  <a:pt x="600" y="5"/>
                  <a:pt x="624" y="28"/>
                </a:cubicBezTo>
                <a:cubicBezTo>
                  <a:pt x="637" y="42"/>
                  <a:pt x="648" y="51"/>
                  <a:pt x="658" y="53"/>
                </a:cubicBezTo>
                <a:cubicBezTo>
                  <a:pt x="668" y="56"/>
                  <a:pt x="672" y="59"/>
                  <a:pt x="672" y="63"/>
                </a:cubicBezTo>
                <a:cubicBezTo>
                  <a:pt x="672" y="67"/>
                  <a:pt x="679" y="71"/>
                  <a:pt x="693" y="77"/>
                </a:cubicBezTo>
                <a:cubicBezTo>
                  <a:pt x="706" y="83"/>
                  <a:pt x="720" y="95"/>
                  <a:pt x="734" y="115"/>
                </a:cubicBezTo>
                <a:cubicBezTo>
                  <a:pt x="756" y="148"/>
                  <a:pt x="767" y="173"/>
                  <a:pt x="769" y="191"/>
                </a:cubicBezTo>
                <a:cubicBezTo>
                  <a:pt x="770" y="208"/>
                  <a:pt x="760" y="221"/>
                  <a:pt x="740" y="230"/>
                </a:cubicBezTo>
                <a:cubicBezTo>
                  <a:pt x="704" y="247"/>
                  <a:pt x="699" y="260"/>
                  <a:pt x="726" y="271"/>
                </a:cubicBezTo>
                <a:cubicBezTo>
                  <a:pt x="739" y="274"/>
                  <a:pt x="751" y="284"/>
                  <a:pt x="762" y="298"/>
                </a:cubicBezTo>
                <a:cubicBezTo>
                  <a:pt x="773" y="313"/>
                  <a:pt x="776" y="324"/>
                  <a:pt x="771" y="332"/>
                </a:cubicBezTo>
                <a:cubicBezTo>
                  <a:pt x="762" y="349"/>
                  <a:pt x="742" y="369"/>
                  <a:pt x="713" y="392"/>
                </a:cubicBezTo>
                <a:cubicBezTo>
                  <a:pt x="681" y="419"/>
                  <a:pt x="671" y="432"/>
                  <a:pt x="684" y="430"/>
                </a:cubicBezTo>
                <a:cubicBezTo>
                  <a:pt x="687" y="430"/>
                  <a:pt x="690" y="430"/>
                  <a:pt x="694" y="428"/>
                </a:cubicBezTo>
                <a:cubicBezTo>
                  <a:pt x="703" y="426"/>
                  <a:pt x="707" y="427"/>
                  <a:pt x="707" y="432"/>
                </a:cubicBezTo>
                <a:cubicBezTo>
                  <a:pt x="707" y="437"/>
                  <a:pt x="713" y="440"/>
                  <a:pt x="724" y="440"/>
                </a:cubicBezTo>
                <a:cubicBezTo>
                  <a:pt x="741" y="440"/>
                  <a:pt x="764" y="460"/>
                  <a:pt x="792" y="501"/>
                </a:cubicBezTo>
                <a:cubicBezTo>
                  <a:pt x="803" y="518"/>
                  <a:pt x="810" y="542"/>
                  <a:pt x="813" y="575"/>
                </a:cubicBezTo>
                <a:cubicBezTo>
                  <a:pt x="814" y="595"/>
                  <a:pt x="816" y="608"/>
                  <a:pt x="818" y="614"/>
                </a:cubicBezTo>
                <a:cubicBezTo>
                  <a:pt x="820" y="620"/>
                  <a:pt x="823" y="623"/>
                  <a:pt x="828" y="623"/>
                </a:cubicBezTo>
                <a:cubicBezTo>
                  <a:pt x="837" y="623"/>
                  <a:pt x="843" y="625"/>
                  <a:pt x="845" y="629"/>
                </a:cubicBezTo>
                <a:cubicBezTo>
                  <a:pt x="847" y="634"/>
                  <a:pt x="858" y="639"/>
                  <a:pt x="879" y="645"/>
                </a:cubicBezTo>
                <a:cubicBezTo>
                  <a:pt x="900" y="651"/>
                  <a:pt x="915" y="661"/>
                  <a:pt x="922" y="677"/>
                </a:cubicBezTo>
                <a:cubicBezTo>
                  <a:pt x="929" y="692"/>
                  <a:pt x="931" y="702"/>
                  <a:pt x="928" y="705"/>
                </a:cubicBezTo>
                <a:cubicBezTo>
                  <a:pt x="923" y="712"/>
                  <a:pt x="911" y="721"/>
                  <a:pt x="892" y="733"/>
                </a:cubicBezTo>
                <a:cubicBezTo>
                  <a:pt x="873" y="745"/>
                  <a:pt x="860" y="752"/>
                  <a:pt x="853" y="752"/>
                </a:cubicBezTo>
                <a:cubicBezTo>
                  <a:pt x="837" y="752"/>
                  <a:pt x="803" y="765"/>
                  <a:pt x="753" y="792"/>
                </a:cubicBezTo>
                <a:cubicBezTo>
                  <a:pt x="738" y="800"/>
                  <a:pt x="720" y="809"/>
                  <a:pt x="699" y="821"/>
                </a:cubicBezTo>
                <a:cubicBezTo>
                  <a:pt x="681" y="830"/>
                  <a:pt x="671" y="838"/>
                  <a:pt x="669" y="845"/>
                </a:cubicBezTo>
                <a:cubicBezTo>
                  <a:pt x="666" y="852"/>
                  <a:pt x="669" y="867"/>
                  <a:pt x="676" y="890"/>
                </a:cubicBezTo>
                <a:cubicBezTo>
                  <a:pt x="676" y="894"/>
                  <a:pt x="690" y="899"/>
                  <a:pt x="719" y="905"/>
                </a:cubicBezTo>
                <a:cubicBezTo>
                  <a:pt x="747" y="912"/>
                  <a:pt x="769" y="915"/>
                  <a:pt x="784" y="915"/>
                </a:cubicBezTo>
                <a:cubicBezTo>
                  <a:pt x="792" y="914"/>
                  <a:pt x="802" y="920"/>
                  <a:pt x="815" y="933"/>
                </a:cubicBezTo>
                <a:cubicBezTo>
                  <a:pt x="828" y="947"/>
                  <a:pt x="834" y="957"/>
                  <a:pt x="834" y="965"/>
                </a:cubicBezTo>
                <a:cubicBezTo>
                  <a:pt x="834" y="978"/>
                  <a:pt x="819" y="995"/>
                  <a:pt x="789" y="1016"/>
                </a:cubicBezTo>
                <a:cubicBezTo>
                  <a:pt x="759" y="1037"/>
                  <a:pt x="735" y="1048"/>
                  <a:pt x="717" y="1048"/>
                </a:cubicBezTo>
                <a:cubicBezTo>
                  <a:pt x="703" y="1049"/>
                  <a:pt x="693" y="1055"/>
                  <a:pt x="687" y="1064"/>
                </a:cubicBezTo>
                <a:cubicBezTo>
                  <a:pt x="681" y="1074"/>
                  <a:pt x="678" y="1091"/>
                  <a:pt x="678" y="1115"/>
                </a:cubicBezTo>
                <a:cubicBezTo>
                  <a:pt x="676" y="1163"/>
                  <a:pt x="676" y="1163"/>
                  <a:pt x="676" y="1163"/>
                </a:cubicBezTo>
                <a:cubicBezTo>
                  <a:pt x="703" y="1173"/>
                  <a:pt x="703" y="1173"/>
                  <a:pt x="703" y="1173"/>
                </a:cubicBezTo>
                <a:cubicBezTo>
                  <a:pt x="721" y="1179"/>
                  <a:pt x="734" y="1180"/>
                  <a:pt x="742" y="1175"/>
                </a:cubicBezTo>
                <a:cubicBezTo>
                  <a:pt x="747" y="1170"/>
                  <a:pt x="759" y="1155"/>
                  <a:pt x="778" y="1130"/>
                </a:cubicBezTo>
                <a:cubicBezTo>
                  <a:pt x="798" y="1105"/>
                  <a:pt x="807" y="1091"/>
                  <a:pt x="807" y="1088"/>
                </a:cubicBezTo>
                <a:cubicBezTo>
                  <a:pt x="807" y="1086"/>
                  <a:pt x="814" y="1075"/>
                  <a:pt x="828" y="1055"/>
                </a:cubicBezTo>
                <a:cubicBezTo>
                  <a:pt x="842" y="1035"/>
                  <a:pt x="850" y="1022"/>
                  <a:pt x="850" y="1015"/>
                </a:cubicBezTo>
                <a:cubicBezTo>
                  <a:pt x="850" y="1009"/>
                  <a:pt x="853" y="1000"/>
                  <a:pt x="859" y="990"/>
                </a:cubicBezTo>
                <a:cubicBezTo>
                  <a:pt x="866" y="980"/>
                  <a:pt x="874" y="958"/>
                  <a:pt x="884" y="925"/>
                </a:cubicBezTo>
                <a:cubicBezTo>
                  <a:pt x="894" y="891"/>
                  <a:pt x="906" y="855"/>
                  <a:pt x="920" y="815"/>
                </a:cubicBezTo>
                <a:cubicBezTo>
                  <a:pt x="933" y="775"/>
                  <a:pt x="945" y="737"/>
                  <a:pt x="956" y="700"/>
                </a:cubicBezTo>
                <a:cubicBezTo>
                  <a:pt x="967" y="662"/>
                  <a:pt x="974" y="645"/>
                  <a:pt x="976" y="648"/>
                </a:cubicBezTo>
                <a:cubicBezTo>
                  <a:pt x="977" y="650"/>
                  <a:pt x="976" y="661"/>
                  <a:pt x="971" y="678"/>
                </a:cubicBezTo>
                <a:cubicBezTo>
                  <a:pt x="966" y="696"/>
                  <a:pt x="959" y="721"/>
                  <a:pt x="951" y="753"/>
                </a:cubicBezTo>
                <a:cubicBezTo>
                  <a:pt x="930" y="851"/>
                  <a:pt x="913" y="918"/>
                  <a:pt x="902" y="956"/>
                </a:cubicBezTo>
                <a:cubicBezTo>
                  <a:pt x="891" y="993"/>
                  <a:pt x="877" y="1030"/>
                  <a:pt x="859" y="1067"/>
                </a:cubicBezTo>
                <a:cubicBezTo>
                  <a:pt x="842" y="1100"/>
                  <a:pt x="833" y="1122"/>
                  <a:pt x="831" y="1133"/>
                </a:cubicBezTo>
                <a:cubicBezTo>
                  <a:pt x="829" y="1143"/>
                  <a:pt x="824" y="1158"/>
                  <a:pt x="815" y="1179"/>
                </a:cubicBezTo>
                <a:cubicBezTo>
                  <a:pt x="797" y="1215"/>
                  <a:pt x="789" y="1246"/>
                  <a:pt x="792" y="1273"/>
                </a:cubicBezTo>
                <a:cubicBezTo>
                  <a:pt x="792" y="1283"/>
                  <a:pt x="791" y="1290"/>
                  <a:pt x="789" y="1292"/>
                </a:cubicBezTo>
                <a:cubicBezTo>
                  <a:pt x="787" y="1295"/>
                  <a:pt x="780" y="1297"/>
                  <a:pt x="767" y="1298"/>
                </a:cubicBezTo>
                <a:cubicBezTo>
                  <a:pt x="749" y="1299"/>
                  <a:pt x="734" y="1294"/>
                  <a:pt x="722" y="1283"/>
                </a:cubicBezTo>
                <a:cubicBezTo>
                  <a:pt x="709" y="1271"/>
                  <a:pt x="703" y="1263"/>
                  <a:pt x="703" y="1258"/>
                </a:cubicBezTo>
                <a:cubicBezTo>
                  <a:pt x="703" y="1251"/>
                  <a:pt x="700" y="1242"/>
                  <a:pt x="695" y="1230"/>
                </a:cubicBezTo>
                <a:cubicBezTo>
                  <a:pt x="689" y="1218"/>
                  <a:pt x="684" y="1210"/>
                  <a:pt x="680" y="1208"/>
                </a:cubicBezTo>
                <a:cubicBezTo>
                  <a:pt x="678" y="1206"/>
                  <a:pt x="675" y="1207"/>
                  <a:pt x="673" y="1210"/>
                </a:cubicBezTo>
                <a:cubicBezTo>
                  <a:pt x="672" y="1212"/>
                  <a:pt x="671" y="1215"/>
                  <a:pt x="671" y="1219"/>
                </a:cubicBezTo>
                <a:cubicBezTo>
                  <a:pt x="671" y="1231"/>
                  <a:pt x="670" y="1242"/>
                  <a:pt x="668" y="1254"/>
                </a:cubicBezTo>
                <a:cubicBezTo>
                  <a:pt x="666" y="1265"/>
                  <a:pt x="663" y="1315"/>
                  <a:pt x="661" y="1403"/>
                </a:cubicBezTo>
                <a:cubicBezTo>
                  <a:pt x="658" y="1491"/>
                  <a:pt x="654" y="1538"/>
                  <a:pt x="647" y="1544"/>
                </a:cubicBezTo>
                <a:cubicBezTo>
                  <a:pt x="642" y="1551"/>
                  <a:pt x="631" y="1552"/>
                  <a:pt x="613" y="1548"/>
                </a:cubicBezTo>
                <a:cubicBezTo>
                  <a:pt x="595" y="1544"/>
                  <a:pt x="576" y="1536"/>
                  <a:pt x="557" y="1523"/>
                </a:cubicBezTo>
                <a:cubicBezTo>
                  <a:pt x="535" y="1509"/>
                  <a:pt x="523" y="1498"/>
                  <a:pt x="519" y="1489"/>
                </a:cubicBezTo>
                <a:cubicBezTo>
                  <a:pt x="516" y="1480"/>
                  <a:pt x="508" y="1472"/>
                  <a:pt x="495" y="1467"/>
                </a:cubicBezTo>
                <a:cubicBezTo>
                  <a:pt x="483" y="1462"/>
                  <a:pt x="473" y="1454"/>
                  <a:pt x="468" y="1443"/>
                </a:cubicBezTo>
                <a:cubicBezTo>
                  <a:pt x="462" y="1432"/>
                  <a:pt x="450" y="1421"/>
                  <a:pt x="431" y="1408"/>
                </a:cubicBezTo>
                <a:cubicBezTo>
                  <a:pt x="412" y="1395"/>
                  <a:pt x="403" y="1386"/>
                  <a:pt x="403" y="1382"/>
                </a:cubicBezTo>
                <a:cubicBezTo>
                  <a:pt x="403" y="1377"/>
                  <a:pt x="400" y="1375"/>
                  <a:pt x="393" y="1375"/>
                </a:cubicBezTo>
                <a:cubicBezTo>
                  <a:pt x="387" y="1375"/>
                  <a:pt x="380" y="1385"/>
                  <a:pt x="373" y="1406"/>
                </a:cubicBezTo>
                <a:cubicBezTo>
                  <a:pt x="366" y="1426"/>
                  <a:pt x="363" y="1442"/>
                  <a:pt x="365" y="1454"/>
                </a:cubicBezTo>
                <a:cubicBezTo>
                  <a:pt x="367" y="1467"/>
                  <a:pt x="362" y="1476"/>
                  <a:pt x="349" y="1483"/>
                </a:cubicBezTo>
                <a:cubicBezTo>
                  <a:pt x="339" y="1488"/>
                  <a:pt x="332" y="1490"/>
                  <a:pt x="329" y="1490"/>
                </a:cubicBezTo>
                <a:cubicBezTo>
                  <a:pt x="326" y="1490"/>
                  <a:pt x="320" y="1487"/>
                  <a:pt x="313" y="1481"/>
                </a:cubicBezTo>
                <a:cubicBezTo>
                  <a:pt x="304" y="1473"/>
                  <a:pt x="291" y="1456"/>
                  <a:pt x="276" y="1429"/>
                </a:cubicBezTo>
                <a:cubicBezTo>
                  <a:pt x="261" y="1402"/>
                  <a:pt x="252" y="1369"/>
                  <a:pt x="251" y="1329"/>
                </a:cubicBezTo>
                <a:cubicBezTo>
                  <a:pt x="250" y="1302"/>
                  <a:pt x="250" y="1285"/>
                  <a:pt x="251" y="1277"/>
                </a:cubicBezTo>
                <a:cubicBezTo>
                  <a:pt x="252" y="1269"/>
                  <a:pt x="256" y="1264"/>
                  <a:pt x="261" y="1261"/>
                </a:cubicBezTo>
                <a:cubicBezTo>
                  <a:pt x="272" y="1255"/>
                  <a:pt x="281" y="1253"/>
                  <a:pt x="288" y="1256"/>
                </a:cubicBezTo>
                <a:cubicBezTo>
                  <a:pt x="294" y="1258"/>
                  <a:pt x="300" y="1267"/>
                  <a:pt x="307" y="1281"/>
                </a:cubicBezTo>
                <a:cubicBezTo>
                  <a:pt x="316" y="1301"/>
                  <a:pt x="326" y="1321"/>
                  <a:pt x="338" y="1339"/>
                </a:cubicBezTo>
                <a:cubicBezTo>
                  <a:pt x="349" y="1358"/>
                  <a:pt x="357" y="1367"/>
                  <a:pt x="361" y="1367"/>
                </a:cubicBezTo>
                <a:cubicBezTo>
                  <a:pt x="375" y="1367"/>
                  <a:pt x="377" y="1358"/>
                  <a:pt x="367" y="1340"/>
                </a:cubicBezTo>
                <a:cubicBezTo>
                  <a:pt x="364" y="1334"/>
                  <a:pt x="360" y="1328"/>
                  <a:pt x="355" y="1323"/>
                </a:cubicBezTo>
                <a:cubicBezTo>
                  <a:pt x="346" y="1314"/>
                  <a:pt x="343" y="1309"/>
                  <a:pt x="345" y="1308"/>
                </a:cubicBezTo>
                <a:cubicBezTo>
                  <a:pt x="348" y="1306"/>
                  <a:pt x="357" y="1313"/>
                  <a:pt x="372" y="1327"/>
                </a:cubicBezTo>
                <a:cubicBezTo>
                  <a:pt x="383" y="1336"/>
                  <a:pt x="394" y="1338"/>
                  <a:pt x="407" y="1333"/>
                </a:cubicBezTo>
                <a:cubicBezTo>
                  <a:pt x="422" y="1326"/>
                  <a:pt x="430" y="1324"/>
                  <a:pt x="430" y="1327"/>
                </a:cubicBezTo>
                <a:cubicBezTo>
                  <a:pt x="430" y="1328"/>
                  <a:pt x="429" y="1330"/>
                  <a:pt x="426" y="1333"/>
                </a:cubicBezTo>
                <a:cubicBezTo>
                  <a:pt x="407" y="1352"/>
                  <a:pt x="415" y="1367"/>
                  <a:pt x="451" y="1379"/>
                </a:cubicBezTo>
                <a:cubicBezTo>
                  <a:pt x="461" y="1383"/>
                  <a:pt x="474" y="1385"/>
                  <a:pt x="488" y="1387"/>
                </a:cubicBezTo>
                <a:cubicBezTo>
                  <a:pt x="511" y="1389"/>
                  <a:pt x="526" y="1386"/>
                  <a:pt x="533" y="1378"/>
                </a:cubicBezTo>
                <a:cubicBezTo>
                  <a:pt x="540" y="1370"/>
                  <a:pt x="544" y="1351"/>
                  <a:pt x="544" y="1323"/>
                </a:cubicBezTo>
                <a:cubicBezTo>
                  <a:pt x="544" y="1292"/>
                  <a:pt x="545" y="1252"/>
                  <a:pt x="549" y="1202"/>
                </a:cubicBezTo>
                <a:cubicBezTo>
                  <a:pt x="553" y="1127"/>
                  <a:pt x="553" y="1127"/>
                  <a:pt x="553" y="1127"/>
                </a:cubicBezTo>
                <a:cubicBezTo>
                  <a:pt x="534" y="1123"/>
                  <a:pt x="534" y="1123"/>
                  <a:pt x="534" y="1123"/>
                </a:cubicBezTo>
                <a:cubicBezTo>
                  <a:pt x="521" y="1119"/>
                  <a:pt x="508" y="1121"/>
                  <a:pt x="494" y="1129"/>
                </a:cubicBezTo>
                <a:cubicBezTo>
                  <a:pt x="481" y="1136"/>
                  <a:pt x="463" y="1140"/>
                  <a:pt x="440" y="1140"/>
                </a:cubicBezTo>
                <a:cubicBezTo>
                  <a:pt x="410" y="1140"/>
                  <a:pt x="390" y="1132"/>
                  <a:pt x="379" y="1115"/>
                </a:cubicBezTo>
                <a:cubicBezTo>
                  <a:pt x="368" y="1099"/>
                  <a:pt x="365" y="1070"/>
                  <a:pt x="370" y="1029"/>
                </a:cubicBezTo>
                <a:cubicBezTo>
                  <a:pt x="373" y="1008"/>
                  <a:pt x="381" y="995"/>
                  <a:pt x="393" y="990"/>
                </a:cubicBezTo>
                <a:cubicBezTo>
                  <a:pt x="431" y="973"/>
                  <a:pt x="477" y="943"/>
                  <a:pt x="532" y="898"/>
                </a:cubicBezTo>
                <a:cubicBezTo>
                  <a:pt x="547" y="885"/>
                  <a:pt x="557" y="875"/>
                  <a:pt x="560" y="869"/>
                </a:cubicBezTo>
                <a:cubicBezTo>
                  <a:pt x="563" y="863"/>
                  <a:pt x="565" y="853"/>
                  <a:pt x="565" y="840"/>
                </a:cubicBezTo>
                <a:cubicBezTo>
                  <a:pt x="565" y="821"/>
                  <a:pt x="572" y="805"/>
                  <a:pt x="588" y="794"/>
                </a:cubicBezTo>
                <a:cubicBezTo>
                  <a:pt x="594" y="789"/>
                  <a:pt x="601" y="785"/>
                  <a:pt x="609" y="783"/>
                </a:cubicBezTo>
                <a:cubicBezTo>
                  <a:pt x="617" y="781"/>
                  <a:pt x="623" y="781"/>
                  <a:pt x="628" y="783"/>
                </a:cubicBezTo>
                <a:cubicBezTo>
                  <a:pt x="633" y="785"/>
                  <a:pt x="636" y="789"/>
                  <a:pt x="636" y="794"/>
                </a:cubicBezTo>
                <a:cubicBezTo>
                  <a:pt x="636" y="799"/>
                  <a:pt x="639" y="801"/>
                  <a:pt x="646" y="800"/>
                </a:cubicBezTo>
                <a:cubicBezTo>
                  <a:pt x="651" y="798"/>
                  <a:pt x="662" y="791"/>
                  <a:pt x="679" y="778"/>
                </a:cubicBezTo>
                <a:cubicBezTo>
                  <a:pt x="697" y="764"/>
                  <a:pt x="712" y="751"/>
                  <a:pt x="726" y="738"/>
                </a:cubicBezTo>
                <a:cubicBezTo>
                  <a:pt x="740" y="725"/>
                  <a:pt x="746" y="718"/>
                  <a:pt x="744" y="717"/>
                </a:cubicBezTo>
                <a:cubicBezTo>
                  <a:pt x="737" y="714"/>
                  <a:pt x="697" y="728"/>
                  <a:pt x="622" y="756"/>
                </a:cubicBezTo>
                <a:cubicBezTo>
                  <a:pt x="548" y="785"/>
                  <a:pt x="502" y="805"/>
                  <a:pt x="486" y="815"/>
                </a:cubicBezTo>
                <a:cubicBezTo>
                  <a:pt x="476" y="823"/>
                  <a:pt x="457" y="832"/>
                  <a:pt x="431" y="843"/>
                </a:cubicBezTo>
                <a:cubicBezTo>
                  <a:pt x="405" y="854"/>
                  <a:pt x="387" y="863"/>
                  <a:pt x="378" y="872"/>
                </a:cubicBezTo>
                <a:cubicBezTo>
                  <a:pt x="369" y="880"/>
                  <a:pt x="354" y="889"/>
                  <a:pt x="332" y="900"/>
                </a:cubicBezTo>
                <a:cubicBezTo>
                  <a:pt x="256" y="932"/>
                  <a:pt x="198" y="958"/>
                  <a:pt x="159" y="979"/>
                </a:cubicBezTo>
                <a:cubicBezTo>
                  <a:pt x="152" y="982"/>
                  <a:pt x="140" y="986"/>
                  <a:pt x="122" y="988"/>
                </a:cubicBezTo>
                <a:cubicBezTo>
                  <a:pt x="104" y="991"/>
                  <a:pt x="88" y="992"/>
                  <a:pt x="72" y="991"/>
                </a:cubicBezTo>
                <a:cubicBezTo>
                  <a:pt x="57" y="990"/>
                  <a:pt x="49" y="989"/>
                  <a:pt x="49" y="986"/>
                </a:cubicBezTo>
                <a:cubicBezTo>
                  <a:pt x="49" y="981"/>
                  <a:pt x="46" y="979"/>
                  <a:pt x="40" y="979"/>
                </a:cubicBezTo>
                <a:cubicBezTo>
                  <a:pt x="35" y="979"/>
                  <a:pt x="29" y="975"/>
                  <a:pt x="22" y="967"/>
                </a:cubicBezTo>
                <a:cubicBezTo>
                  <a:pt x="16" y="959"/>
                  <a:pt x="10" y="950"/>
                  <a:pt x="5" y="938"/>
                </a:cubicBezTo>
                <a:cubicBezTo>
                  <a:pt x="0" y="923"/>
                  <a:pt x="4" y="906"/>
                  <a:pt x="17" y="888"/>
                </a:cubicBezTo>
                <a:cubicBezTo>
                  <a:pt x="31" y="870"/>
                  <a:pt x="45" y="863"/>
                  <a:pt x="61" y="865"/>
                </a:cubicBezTo>
                <a:cubicBezTo>
                  <a:pt x="68" y="866"/>
                  <a:pt x="66" y="873"/>
                  <a:pt x="54" y="884"/>
                </a:cubicBezTo>
                <a:cubicBezTo>
                  <a:pt x="42" y="896"/>
                  <a:pt x="36" y="904"/>
                  <a:pt x="38" y="907"/>
                </a:cubicBezTo>
                <a:cubicBezTo>
                  <a:pt x="44" y="916"/>
                  <a:pt x="67" y="916"/>
                  <a:pt x="106" y="905"/>
                </a:cubicBezTo>
                <a:cubicBezTo>
                  <a:pt x="145" y="895"/>
                  <a:pt x="188" y="878"/>
                  <a:pt x="236" y="854"/>
                </a:cubicBezTo>
                <a:cubicBezTo>
                  <a:pt x="249" y="847"/>
                  <a:pt x="258" y="844"/>
                  <a:pt x="264" y="844"/>
                </a:cubicBezTo>
                <a:cubicBezTo>
                  <a:pt x="269" y="844"/>
                  <a:pt x="281" y="838"/>
                  <a:pt x="298" y="826"/>
                </a:cubicBezTo>
                <a:cubicBezTo>
                  <a:pt x="316" y="813"/>
                  <a:pt x="324" y="809"/>
                  <a:pt x="324" y="812"/>
                </a:cubicBezTo>
                <a:cubicBezTo>
                  <a:pt x="324" y="815"/>
                  <a:pt x="327" y="814"/>
                  <a:pt x="333" y="809"/>
                </a:cubicBezTo>
                <a:cubicBezTo>
                  <a:pt x="339" y="804"/>
                  <a:pt x="337" y="793"/>
                  <a:pt x="328" y="776"/>
                </a:cubicBezTo>
                <a:cubicBezTo>
                  <a:pt x="319" y="758"/>
                  <a:pt x="315" y="744"/>
                  <a:pt x="316" y="732"/>
                </a:cubicBezTo>
                <a:cubicBezTo>
                  <a:pt x="316" y="721"/>
                  <a:pt x="313" y="712"/>
                  <a:pt x="307" y="707"/>
                </a:cubicBezTo>
                <a:cubicBezTo>
                  <a:pt x="285" y="691"/>
                  <a:pt x="297" y="654"/>
                  <a:pt x="342" y="598"/>
                </a:cubicBezTo>
                <a:cubicBezTo>
                  <a:pt x="361" y="573"/>
                  <a:pt x="376" y="552"/>
                  <a:pt x="389" y="535"/>
                </a:cubicBezTo>
                <a:cubicBezTo>
                  <a:pt x="401" y="518"/>
                  <a:pt x="409" y="507"/>
                  <a:pt x="413" y="501"/>
                </a:cubicBezTo>
                <a:cubicBezTo>
                  <a:pt x="435" y="476"/>
                  <a:pt x="445" y="458"/>
                  <a:pt x="445" y="448"/>
                </a:cubicBezTo>
                <a:cubicBezTo>
                  <a:pt x="445" y="442"/>
                  <a:pt x="435" y="440"/>
                  <a:pt x="414" y="441"/>
                </a:cubicBezTo>
                <a:cubicBezTo>
                  <a:pt x="393" y="441"/>
                  <a:pt x="375" y="435"/>
                  <a:pt x="361" y="423"/>
                </a:cubicBezTo>
                <a:cubicBezTo>
                  <a:pt x="348" y="410"/>
                  <a:pt x="339" y="393"/>
                  <a:pt x="335" y="373"/>
                </a:cubicBezTo>
                <a:cubicBezTo>
                  <a:pt x="330" y="352"/>
                  <a:pt x="332" y="337"/>
                  <a:pt x="340" y="328"/>
                </a:cubicBezTo>
                <a:cubicBezTo>
                  <a:pt x="350" y="317"/>
                  <a:pt x="406" y="291"/>
                  <a:pt x="509" y="251"/>
                </a:cubicBezTo>
                <a:cubicBezTo>
                  <a:pt x="544" y="238"/>
                  <a:pt x="567" y="227"/>
                  <a:pt x="580" y="218"/>
                </a:cubicBezTo>
                <a:cubicBezTo>
                  <a:pt x="593" y="208"/>
                  <a:pt x="603" y="194"/>
                  <a:pt x="611" y="174"/>
                </a:cubicBezTo>
                <a:cubicBezTo>
                  <a:pt x="619" y="156"/>
                  <a:pt x="622" y="144"/>
                  <a:pt x="621" y="137"/>
                </a:cubicBezTo>
                <a:cubicBezTo>
                  <a:pt x="621" y="130"/>
                  <a:pt x="615" y="121"/>
                  <a:pt x="605" y="111"/>
                </a:cubicBezTo>
                <a:cubicBezTo>
                  <a:pt x="594" y="98"/>
                  <a:pt x="588" y="88"/>
                  <a:pt x="588" y="81"/>
                </a:cubicBezTo>
                <a:cubicBezTo>
                  <a:pt x="588" y="74"/>
                  <a:pt x="586" y="70"/>
                  <a:pt x="581" y="70"/>
                </a:cubicBezTo>
                <a:cubicBezTo>
                  <a:pt x="577" y="70"/>
                  <a:pt x="573" y="66"/>
                  <a:pt x="571" y="58"/>
                </a:cubicBezTo>
                <a:cubicBezTo>
                  <a:pt x="568" y="50"/>
                  <a:pt x="565" y="42"/>
                  <a:pt x="562" y="34"/>
                </a:cubicBezTo>
                <a:cubicBezTo>
                  <a:pt x="559" y="26"/>
                  <a:pt x="561" y="19"/>
                  <a:pt x="569" y="13"/>
                </a:cubicBezTo>
                <a:close/>
                <a:moveTo>
                  <a:pt x="83" y="857"/>
                </a:moveTo>
                <a:cubicBezTo>
                  <a:pt x="78" y="857"/>
                  <a:pt x="77" y="855"/>
                  <a:pt x="80" y="851"/>
                </a:cubicBezTo>
                <a:cubicBezTo>
                  <a:pt x="82" y="846"/>
                  <a:pt x="86" y="844"/>
                  <a:pt x="91" y="844"/>
                </a:cubicBezTo>
                <a:cubicBezTo>
                  <a:pt x="96" y="844"/>
                  <a:pt x="97" y="846"/>
                  <a:pt x="94" y="851"/>
                </a:cubicBezTo>
                <a:cubicBezTo>
                  <a:pt x="91" y="855"/>
                  <a:pt x="87" y="857"/>
                  <a:pt x="83" y="857"/>
                </a:cubicBezTo>
                <a:close/>
                <a:moveTo>
                  <a:pt x="572" y="271"/>
                </a:moveTo>
                <a:cubicBezTo>
                  <a:pt x="572" y="268"/>
                  <a:pt x="567" y="266"/>
                  <a:pt x="557" y="265"/>
                </a:cubicBezTo>
                <a:cubicBezTo>
                  <a:pt x="547" y="263"/>
                  <a:pt x="535" y="263"/>
                  <a:pt x="520" y="265"/>
                </a:cubicBezTo>
                <a:cubicBezTo>
                  <a:pt x="506" y="266"/>
                  <a:pt x="495" y="269"/>
                  <a:pt x="488" y="272"/>
                </a:cubicBezTo>
                <a:cubicBezTo>
                  <a:pt x="470" y="278"/>
                  <a:pt x="452" y="288"/>
                  <a:pt x="434" y="303"/>
                </a:cubicBezTo>
                <a:cubicBezTo>
                  <a:pt x="407" y="326"/>
                  <a:pt x="407" y="326"/>
                  <a:pt x="407" y="326"/>
                </a:cubicBezTo>
                <a:cubicBezTo>
                  <a:pt x="434" y="321"/>
                  <a:pt x="434" y="321"/>
                  <a:pt x="434" y="321"/>
                </a:cubicBezTo>
                <a:cubicBezTo>
                  <a:pt x="453" y="318"/>
                  <a:pt x="469" y="314"/>
                  <a:pt x="480" y="308"/>
                </a:cubicBezTo>
                <a:cubicBezTo>
                  <a:pt x="492" y="302"/>
                  <a:pt x="510" y="295"/>
                  <a:pt x="535" y="287"/>
                </a:cubicBezTo>
                <a:cubicBezTo>
                  <a:pt x="560" y="279"/>
                  <a:pt x="572" y="273"/>
                  <a:pt x="572" y="271"/>
                </a:cubicBezTo>
                <a:close/>
                <a:moveTo>
                  <a:pt x="551" y="715"/>
                </a:moveTo>
                <a:cubicBezTo>
                  <a:pt x="556" y="712"/>
                  <a:pt x="559" y="711"/>
                  <a:pt x="558" y="710"/>
                </a:cubicBezTo>
                <a:cubicBezTo>
                  <a:pt x="557" y="710"/>
                  <a:pt x="554" y="709"/>
                  <a:pt x="549" y="709"/>
                </a:cubicBezTo>
                <a:cubicBezTo>
                  <a:pt x="542" y="709"/>
                  <a:pt x="536" y="711"/>
                  <a:pt x="534" y="715"/>
                </a:cubicBezTo>
                <a:cubicBezTo>
                  <a:pt x="531" y="719"/>
                  <a:pt x="531" y="721"/>
                  <a:pt x="534" y="723"/>
                </a:cubicBezTo>
                <a:cubicBezTo>
                  <a:pt x="538" y="723"/>
                  <a:pt x="544" y="720"/>
                  <a:pt x="551" y="715"/>
                </a:cubicBezTo>
                <a:close/>
                <a:moveTo>
                  <a:pt x="680" y="503"/>
                </a:moveTo>
                <a:cubicBezTo>
                  <a:pt x="681" y="485"/>
                  <a:pt x="681" y="474"/>
                  <a:pt x="680" y="470"/>
                </a:cubicBezTo>
                <a:cubicBezTo>
                  <a:pt x="679" y="465"/>
                  <a:pt x="675" y="462"/>
                  <a:pt x="669" y="461"/>
                </a:cubicBezTo>
                <a:cubicBezTo>
                  <a:pt x="660" y="461"/>
                  <a:pt x="651" y="465"/>
                  <a:pt x="644" y="474"/>
                </a:cubicBezTo>
                <a:cubicBezTo>
                  <a:pt x="636" y="482"/>
                  <a:pt x="625" y="500"/>
                  <a:pt x="611" y="528"/>
                </a:cubicBezTo>
                <a:cubicBezTo>
                  <a:pt x="597" y="557"/>
                  <a:pt x="588" y="572"/>
                  <a:pt x="586" y="574"/>
                </a:cubicBezTo>
                <a:cubicBezTo>
                  <a:pt x="583" y="576"/>
                  <a:pt x="579" y="585"/>
                  <a:pt x="572" y="601"/>
                </a:cubicBezTo>
                <a:cubicBezTo>
                  <a:pt x="566" y="618"/>
                  <a:pt x="557" y="635"/>
                  <a:pt x="545" y="652"/>
                </a:cubicBezTo>
                <a:cubicBezTo>
                  <a:pt x="531" y="673"/>
                  <a:pt x="529" y="684"/>
                  <a:pt x="540" y="684"/>
                </a:cubicBezTo>
                <a:cubicBezTo>
                  <a:pt x="547" y="683"/>
                  <a:pt x="560" y="675"/>
                  <a:pt x="578" y="661"/>
                </a:cubicBezTo>
                <a:cubicBezTo>
                  <a:pt x="615" y="632"/>
                  <a:pt x="641" y="606"/>
                  <a:pt x="655" y="583"/>
                </a:cubicBezTo>
                <a:cubicBezTo>
                  <a:pt x="669" y="561"/>
                  <a:pt x="678" y="534"/>
                  <a:pt x="680" y="503"/>
                </a:cubicBezTo>
                <a:close/>
                <a:moveTo>
                  <a:pt x="555" y="967"/>
                </a:moveTo>
                <a:cubicBezTo>
                  <a:pt x="559" y="959"/>
                  <a:pt x="560" y="954"/>
                  <a:pt x="557" y="952"/>
                </a:cubicBezTo>
                <a:cubicBezTo>
                  <a:pt x="554" y="950"/>
                  <a:pt x="553" y="952"/>
                  <a:pt x="551" y="957"/>
                </a:cubicBezTo>
                <a:cubicBezTo>
                  <a:pt x="550" y="959"/>
                  <a:pt x="549" y="960"/>
                  <a:pt x="549" y="961"/>
                </a:cubicBezTo>
                <a:cubicBezTo>
                  <a:pt x="545" y="969"/>
                  <a:pt x="545" y="974"/>
                  <a:pt x="547" y="977"/>
                </a:cubicBezTo>
                <a:cubicBezTo>
                  <a:pt x="549" y="978"/>
                  <a:pt x="551" y="976"/>
                  <a:pt x="553" y="971"/>
                </a:cubicBezTo>
                <a:cubicBezTo>
                  <a:pt x="554" y="970"/>
                  <a:pt x="555" y="968"/>
                  <a:pt x="555" y="967"/>
                </a:cubicBezTo>
                <a:close/>
                <a:moveTo>
                  <a:pt x="1132" y="425"/>
                </a:moveTo>
                <a:cubicBezTo>
                  <a:pt x="1132" y="421"/>
                  <a:pt x="1136" y="415"/>
                  <a:pt x="1144" y="407"/>
                </a:cubicBezTo>
                <a:cubicBezTo>
                  <a:pt x="1152" y="399"/>
                  <a:pt x="1160" y="398"/>
                  <a:pt x="1169" y="403"/>
                </a:cubicBezTo>
                <a:cubicBezTo>
                  <a:pt x="1178" y="408"/>
                  <a:pt x="1186" y="408"/>
                  <a:pt x="1193" y="403"/>
                </a:cubicBezTo>
                <a:cubicBezTo>
                  <a:pt x="1200" y="398"/>
                  <a:pt x="1206" y="397"/>
                  <a:pt x="1212" y="400"/>
                </a:cubicBezTo>
                <a:cubicBezTo>
                  <a:pt x="1218" y="404"/>
                  <a:pt x="1227" y="406"/>
                  <a:pt x="1238" y="407"/>
                </a:cubicBezTo>
                <a:cubicBezTo>
                  <a:pt x="1256" y="408"/>
                  <a:pt x="1274" y="411"/>
                  <a:pt x="1291" y="415"/>
                </a:cubicBezTo>
                <a:cubicBezTo>
                  <a:pt x="1308" y="419"/>
                  <a:pt x="1317" y="422"/>
                  <a:pt x="1317" y="424"/>
                </a:cubicBezTo>
                <a:cubicBezTo>
                  <a:pt x="1317" y="427"/>
                  <a:pt x="1324" y="436"/>
                  <a:pt x="1338" y="452"/>
                </a:cubicBezTo>
                <a:cubicBezTo>
                  <a:pt x="1352" y="468"/>
                  <a:pt x="1358" y="480"/>
                  <a:pt x="1355" y="488"/>
                </a:cubicBezTo>
                <a:cubicBezTo>
                  <a:pt x="1351" y="496"/>
                  <a:pt x="1349" y="503"/>
                  <a:pt x="1349" y="511"/>
                </a:cubicBezTo>
                <a:cubicBezTo>
                  <a:pt x="1348" y="519"/>
                  <a:pt x="1342" y="528"/>
                  <a:pt x="1331" y="538"/>
                </a:cubicBezTo>
                <a:cubicBezTo>
                  <a:pt x="1319" y="548"/>
                  <a:pt x="1311" y="555"/>
                  <a:pt x="1306" y="559"/>
                </a:cubicBezTo>
                <a:cubicBezTo>
                  <a:pt x="1300" y="563"/>
                  <a:pt x="1295" y="576"/>
                  <a:pt x="1288" y="598"/>
                </a:cubicBezTo>
                <a:cubicBezTo>
                  <a:pt x="1282" y="619"/>
                  <a:pt x="1277" y="630"/>
                  <a:pt x="1273" y="630"/>
                </a:cubicBezTo>
                <a:cubicBezTo>
                  <a:pt x="1269" y="630"/>
                  <a:pt x="1267" y="635"/>
                  <a:pt x="1267" y="644"/>
                </a:cubicBezTo>
                <a:cubicBezTo>
                  <a:pt x="1267" y="653"/>
                  <a:pt x="1265" y="659"/>
                  <a:pt x="1260" y="662"/>
                </a:cubicBezTo>
                <a:cubicBezTo>
                  <a:pt x="1256" y="665"/>
                  <a:pt x="1254" y="671"/>
                  <a:pt x="1254" y="679"/>
                </a:cubicBezTo>
                <a:cubicBezTo>
                  <a:pt x="1254" y="688"/>
                  <a:pt x="1250" y="695"/>
                  <a:pt x="1243" y="701"/>
                </a:cubicBezTo>
                <a:cubicBezTo>
                  <a:pt x="1236" y="706"/>
                  <a:pt x="1232" y="715"/>
                  <a:pt x="1232" y="727"/>
                </a:cubicBezTo>
                <a:cubicBezTo>
                  <a:pt x="1232" y="738"/>
                  <a:pt x="1230" y="744"/>
                  <a:pt x="1225" y="744"/>
                </a:cubicBezTo>
                <a:cubicBezTo>
                  <a:pt x="1220" y="744"/>
                  <a:pt x="1218" y="747"/>
                  <a:pt x="1221" y="754"/>
                </a:cubicBezTo>
                <a:cubicBezTo>
                  <a:pt x="1223" y="762"/>
                  <a:pt x="1220" y="766"/>
                  <a:pt x="1209" y="769"/>
                </a:cubicBezTo>
                <a:cubicBezTo>
                  <a:pt x="1203" y="771"/>
                  <a:pt x="1200" y="774"/>
                  <a:pt x="1200" y="777"/>
                </a:cubicBezTo>
                <a:cubicBezTo>
                  <a:pt x="1202" y="779"/>
                  <a:pt x="1200" y="783"/>
                  <a:pt x="1192" y="789"/>
                </a:cubicBezTo>
                <a:cubicBezTo>
                  <a:pt x="1184" y="795"/>
                  <a:pt x="1179" y="804"/>
                  <a:pt x="1177" y="815"/>
                </a:cubicBezTo>
                <a:cubicBezTo>
                  <a:pt x="1175" y="832"/>
                  <a:pt x="1175" y="832"/>
                  <a:pt x="1175" y="832"/>
                </a:cubicBezTo>
                <a:cubicBezTo>
                  <a:pt x="1190" y="817"/>
                  <a:pt x="1190" y="817"/>
                  <a:pt x="1190" y="817"/>
                </a:cubicBezTo>
                <a:cubicBezTo>
                  <a:pt x="1202" y="807"/>
                  <a:pt x="1218" y="795"/>
                  <a:pt x="1238" y="782"/>
                </a:cubicBezTo>
                <a:cubicBezTo>
                  <a:pt x="1259" y="770"/>
                  <a:pt x="1272" y="761"/>
                  <a:pt x="1277" y="757"/>
                </a:cubicBezTo>
                <a:cubicBezTo>
                  <a:pt x="1286" y="750"/>
                  <a:pt x="1303" y="738"/>
                  <a:pt x="1329" y="723"/>
                </a:cubicBezTo>
                <a:cubicBezTo>
                  <a:pt x="1354" y="707"/>
                  <a:pt x="1371" y="699"/>
                  <a:pt x="1379" y="698"/>
                </a:cubicBezTo>
                <a:cubicBezTo>
                  <a:pt x="1389" y="695"/>
                  <a:pt x="1409" y="698"/>
                  <a:pt x="1439" y="705"/>
                </a:cubicBezTo>
                <a:cubicBezTo>
                  <a:pt x="1469" y="713"/>
                  <a:pt x="1488" y="721"/>
                  <a:pt x="1494" y="728"/>
                </a:cubicBezTo>
                <a:cubicBezTo>
                  <a:pt x="1504" y="741"/>
                  <a:pt x="1509" y="751"/>
                  <a:pt x="1507" y="758"/>
                </a:cubicBezTo>
                <a:cubicBezTo>
                  <a:pt x="1505" y="765"/>
                  <a:pt x="1496" y="768"/>
                  <a:pt x="1481" y="765"/>
                </a:cubicBezTo>
                <a:cubicBezTo>
                  <a:pt x="1475" y="765"/>
                  <a:pt x="1470" y="767"/>
                  <a:pt x="1464" y="771"/>
                </a:cubicBezTo>
                <a:cubicBezTo>
                  <a:pt x="1458" y="775"/>
                  <a:pt x="1446" y="777"/>
                  <a:pt x="1427" y="778"/>
                </a:cubicBezTo>
                <a:cubicBezTo>
                  <a:pt x="1400" y="780"/>
                  <a:pt x="1373" y="793"/>
                  <a:pt x="1346" y="819"/>
                </a:cubicBezTo>
                <a:cubicBezTo>
                  <a:pt x="1329" y="834"/>
                  <a:pt x="1329" y="834"/>
                  <a:pt x="1329" y="834"/>
                </a:cubicBezTo>
                <a:cubicBezTo>
                  <a:pt x="1350" y="865"/>
                  <a:pt x="1350" y="865"/>
                  <a:pt x="1350" y="865"/>
                </a:cubicBezTo>
                <a:cubicBezTo>
                  <a:pt x="1364" y="886"/>
                  <a:pt x="1374" y="913"/>
                  <a:pt x="1381" y="946"/>
                </a:cubicBezTo>
                <a:cubicBezTo>
                  <a:pt x="1387" y="979"/>
                  <a:pt x="1391" y="998"/>
                  <a:pt x="1394" y="1003"/>
                </a:cubicBezTo>
                <a:cubicBezTo>
                  <a:pt x="1397" y="1007"/>
                  <a:pt x="1399" y="1021"/>
                  <a:pt x="1400" y="1044"/>
                </a:cubicBezTo>
                <a:cubicBezTo>
                  <a:pt x="1401" y="1067"/>
                  <a:pt x="1405" y="1090"/>
                  <a:pt x="1411" y="1111"/>
                </a:cubicBezTo>
                <a:cubicBezTo>
                  <a:pt x="1418" y="1133"/>
                  <a:pt x="1419" y="1150"/>
                  <a:pt x="1415" y="1160"/>
                </a:cubicBezTo>
                <a:cubicBezTo>
                  <a:pt x="1411" y="1171"/>
                  <a:pt x="1408" y="1207"/>
                  <a:pt x="1406" y="1267"/>
                </a:cubicBezTo>
                <a:cubicBezTo>
                  <a:pt x="1403" y="1328"/>
                  <a:pt x="1399" y="1369"/>
                  <a:pt x="1395" y="1391"/>
                </a:cubicBezTo>
                <a:cubicBezTo>
                  <a:pt x="1390" y="1414"/>
                  <a:pt x="1388" y="1431"/>
                  <a:pt x="1388" y="1444"/>
                </a:cubicBezTo>
                <a:cubicBezTo>
                  <a:pt x="1388" y="1475"/>
                  <a:pt x="1382" y="1498"/>
                  <a:pt x="1371" y="1512"/>
                </a:cubicBezTo>
                <a:cubicBezTo>
                  <a:pt x="1370" y="1513"/>
                  <a:pt x="1368" y="1514"/>
                  <a:pt x="1367" y="1514"/>
                </a:cubicBezTo>
                <a:cubicBezTo>
                  <a:pt x="1363" y="1511"/>
                  <a:pt x="1361" y="1513"/>
                  <a:pt x="1361" y="1519"/>
                </a:cubicBezTo>
                <a:cubicBezTo>
                  <a:pt x="1361" y="1528"/>
                  <a:pt x="1358" y="1544"/>
                  <a:pt x="1352" y="1567"/>
                </a:cubicBezTo>
                <a:cubicBezTo>
                  <a:pt x="1345" y="1590"/>
                  <a:pt x="1341" y="1603"/>
                  <a:pt x="1338" y="1606"/>
                </a:cubicBezTo>
                <a:cubicBezTo>
                  <a:pt x="1333" y="1608"/>
                  <a:pt x="1331" y="1616"/>
                  <a:pt x="1331" y="1630"/>
                </a:cubicBezTo>
                <a:cubicBezTo>
                  <a:pt x="1331" y="1643"/>
                  <a:pt x="1328" y="1651"/>
                  <a:pt x="1324" y="1654"/>
                </a:cubicBezTo>
                <a:cubicBezTo>
                  <a:pt x="1319" y="1657"/>
                  <a:pt x="1310" y="1673"/>
                  <a:pt x="1296" y="1704"/>
                </a:cubicBezTo>
                <a:cubicBezTo>
                  <a:pt x="1282" y="1735"/>
                  <a:pt x="1270" y="1755"/>
                  <a:pt x="1260" y="1765"/>
                </a:cubicBezTo>
                <a:cubicBezTo>
                  <a:pt x="1251" y="1774"/>
                  <a:pt x="1246" y="1782"/>
                  <a:pt x="1246" y="1789"/>
                </a:cubicBezTo>
                <a:cubicBezTo>
                  <a:pt x="1246" y="1795"/>
                  <a:pt x="1236" y="1809"/>
                  <a:pt x="1215" y="1829"/>
                </a:cubicBezTo>
                <a:cubicBezTo>
                  <a:pt x="1195" y="1850"/>
                  <a:pt x="1180" y="1869"/>
                  <a:pt x="1172" y="1887"/>
                </a:cubicBezTo>
                <a:cubicBezTo>
                  <a:pt x="1163" y="1905"/>
                  <a:pt x="1155" y="1916"/>
                  <a:pt x="1148" y="1920"/>
                </a:cubicBezTo>
                <a:cubicBezTo>
                  <a:pt x="1141" y="1923"/>
                  <a:pt x="1139" y="1923"/>
                  <a:pt x="1140" y="1918"/>
                </a:cubicBezTo>
                <a:cubicBezTo>
                  <a:pt x="1140" y="1912"/>
                  <a:pt x="1143" y="1900"/>
                  <a:pt x="1150" y="1881"/>
                </a:cubicBezTo>
                <a:cubicBezTo>
                  <a:pt x="1168" y="1832"/>
                  <a:pt x="1176" y="1800"/>
                  <a:pt x="1175" y="1785"/>
                </a:cubicBezTo>
                <a:cubicBezTo>
                  <a:pt x="1175" y="1784"/>
                  <a:pt x="1178" y="1771"/>
                  <a:pt x="1185" y="1747"/>
                </a:cubicBezTo>
                <a:cubicBezTo>
                  <a:pt x="1192" y="1724"/>
                  <a:pt x="1202" y="1674"/>
                  <a:pt x="1214" y="1598"/>
                </a:cubicBezTo>
                <a:cubicBezTo>
                  <a:pt x="1226" y="1522"/>
                  <a:pt x="1234" y="1472"/>
                  <a:pt x="1238" y="1446"/>
                </a:cubicBezTo>
                <a:cubicBezTo>
                  <a:pt x="1252" y="1371"/>
                  <a:pt x="1261" y="1292"/>
                  <a:pt x="1263" y="1211"/>
                </a:cubicBezTo>
                <a:cubicBezTo>
                  <a:pt x="1266" y="1177"/>
                  <a:pt x="1268" y="1139"/>
                  <a:pt x="1271" y="1098"/>
                </a:cubicBezTo>
                <a:cubicBezTo>
                  <a:pt x="1280" y="958"/>
                  <a:pt x="1282" y="883"/>
                  <a:pt x="1277" y="873"/>
                </a:cubicBezTo>
                <a:cubicBezTo>
                  <a:pt x="1273" y="868"/>
                  <a:pt x="1265" y="870"/>
                  <a:pt x="1254" y="880"/>
                </a:cubicBezTo>
                <a:cubicBezTo>
                  <a:pt x="1242" y="889"/>
                  <a:pt x="1238" y="895"/>
                  <a:pt x="1241" y="898"/>
                </a:cubicBezTo>
                <a:cubicBezTo>
                  <a:pt x="1244" y="900"/>
                  <a:pt x="1240" y="905"/>
                  <a:pt x="1229" y="913"/>
                </a:cubicBezTo>
                <a:cubicBezTo>
                  <a:pt x="1221" y="918"/>
                  <a:pt x="1200" y="937"/>
                  <a:pt x="1167" y="968"/>
                </a:cubicBezTo>
                <a:cubicBezTo>
                  <a:pt x="1134" y="999"/>
                  <a:pt x="1114" y="1020"/>
                  <a:pt x="1107" y="1029"/>
                </a:cubicBezTo>
                <a:cubicBezTo>
                  <a:pt x="1103" y="1034"/>
                  <a:pt x="1095" y="1056"/>
                  <a:pt x="1082" y="1096"/>
                </a:cubicBezTo>
                <a:cubicBezTo>
                  <a:pt x="1069" y="1136"/>
                  <a:pt x="1060" y="1168"/>
                  <a:pt x="1055" y="1194"/>
                </a:cubicBezTo>
                <a:cubicBezTo>
                  <a:pt x="1050" y="1217"/>
                  <a:pt x="1045" y="1232"/>
                  <a:pt x="1040" y="1238"/>
                </a:cubicBezTo>
                <a:cubicBezTo>
                  <a:pt x="1034" y="1245"/>
                  <a:pt x="1025" y="1247"/>
                  <a:pt x="1013" y="1246"/>
                </a:cubicBezTo>
                <a:cubicBezTo>
                  <a:pt x="1002" y="1245"/>
                  <a:pt x="991" y="1240"/>
                  <a:pt x="980" y="1231"/>
                </a:cubicBezTo>
                <a:cubicBezTo>
                  <a:pt x="970" y="1222"/>
                  <a:pt x="960" y="1208"/>
                  <a:pt x="950" y="1189"/>
                </a:cubicBezTo>
                <a:cubicBezTo>
                  <a:pt x="939" y="1171"/>
                  <a:pt x="934" y="1157"/>
                  <a:pt x="934" y="1149"/>
                </a:cubicBezTo>
                <a:cubicBezTo>
                  <a:pt x="934" y="1141"/>
                  <a:pt x="932" y="1134"/>
                  <a:pt x="928" y="1129"/>
                </a:cubicBezTo>
                <a:cubicBezTo>
                  <a:pt x="922" y="1124"/>
                  <a:pt x="917" y="1110"/>
                  <a:pt x="914" y="1088"/>
                </a:cubicBezTo>
                <a:cubicBezTo>
                  <a:pt x="911" y="1066"/>
                  <a:pt x="910" y="1046"/>
                  <a:pt x="911" y="1028"/>
                </a:cubicBezTo>
                <a:cubicBezTo>
                  <a:pt x="912" y="1009"/>
                  <a:pt x="916" y="1000"/>
                  <a:pt x="921" y="1000"/>
                </a:cubicBezTo>
                <a:cubicBezTo>
                  <a:pt x="930" y="1000"/>
                  <a:pt x="972" y="904"/>
                  <a:pt x="1048" y="711"/>
                </a:cubicBezTo>
                <a:cubicBezTo>
                  <a:pt x="1052" y="702"/>
                  <a:pt x="1060" y="684"/>
                  <a:pt x="1073" y="655"/>
                </a:cubicBezTo>
                <a:cubicBezTo>
                  <a:pt x="1103" y="586"/>
                  <a:pt x="1113" y="550"/>
                  <a:pt x="1102" y="546"/>
                </a:cubicBezTo>
                <a:cubicBezTo>
                  <a:pt x="1095" y="546"/>
                  <a:pt x="1091" y="549"/>
                  <a:pt x="1088" y="556"/>
                </a:cubicBezTo>
                <a:cubicBezTo>
                  <a:pt x="1086" y="563"/>
                  <a:pt x="1080" y="567"/>
                  <a:pt x="1071" y="567"/>
                </a:cubicBezTo>
                <a:cubicBezTo>
                  <a:pt x="1064" y="567"/>
                  <a:pt x="1053" y="573"/>
                  <a:pt x="1036" y="584"/>
                </a:cubicBezTo>
                <a:cubicBezTo>
                  <a:pt x="1019" y="596"/>
                  <a:pt x="1006" y="607"/>
                  <a:pt x="996" y="619"/>
                </a:cubicBezTo>
                <a:cubicBezTo>
                  <a:pt x="989" y="626"/>
                  <a:pt x="986" y="630"/>
                  <a:pt x="985" y="630"/>
                </a:cubicBezTo>
                <a:cubicBezTo>
                  <a:pt x="984" y="630"/>
                  <a:pt x="985" y="627"/>
                  <a:pt x="988" y="621"/>
                </a:cubicBezTo>
                <a:cubicBezTo>
                  <a:pt x="992" y="610"/>
                  <a:pt x="993" y="601"/>
                  <a:pt x="993" y="593"/>
                </a:cubicBezTo>
                <a:cubicBezTo>
                  <a:pt x="992" y="584"/>
                  <a:pt x="994" y="580"/>
                  <a:pt x="999" y="580"/>
                </a:cubicBezTo>
                <a:cubicBezTo>
                  <a:pt x="1003" y="580"/>
                  <a:pt x="1007" y="576"/>
                  <a:pt x="1009" y="569"/>
                </a:cubicBezTo>
                <a:cubicBezTo>
                  <a:pt x="1013" y="559"/>
                  <a:pt x="1038" y="530"/>
                  <a:pt x="1084" y="484"/>
                </a:cubicBezTo>
                <a:cubicBezTo>
                  <a:pt x="1116" y="449"/>
                  <a:pt x="1132" y="430"/>
                  <a:pt x="1132" y="425"/>
                </a:cubicBezTo>
                <a:close/>
              </a:path>
            </a:pathLst>
          </a:custGeom>
          <a:solidFill>
            <a:srgbClr val="F8003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xmlns="" id="{B4D5B7F6-B617-4BFA-AF12-3AE38981257D}"/>
              </a:ext>
            </a:extLst>
          </p:cNvPr>
          <p:cNvSpPr>
            <a:spLocks noEditPoints="1"/>
          </p:cNvSpPr>
          <p:nvPr/>
        </p:nvSpPr>
        <p:spPr bwMode="auto">
          <a:xfrm>
            <a:off x="3381679" y="2785832"/>
            <a:ext cx="1227346" cy="1039143"/>
          </a:xfrm>
          <a:custGeom>
            <a:avLst/>
            <a:gdLst>
              <a:gd name="T0" fmla="*/ 373 w 996"/>
              <a:gd name="T1" fmla="*/ 101 h 844"/>
              <a:gd name="T2" fmla="*/ 385 w 996"/>
              <a:gd name="T3" fmla="*/ 221 h 844"/>
              <a:gd name="T4" fmla="*/ 507 w 996"/>
              <a:gd name="T5" fmla="*/ 339 h 844"/>
              <a:gd name="T6" fmla="*/ 613 w 996"/>
              <a:gd name="T7" fmla="*/ 338 h 844"/>
              <a:gd name="T8" fmla="*/ 612 w 996"/>
              <a:gd name="T9" fmla="*/ 208 h 844"/>
              <a:gd name="T10" fmla="*/ 778 w 996"/>
              <a:gd name="T11" fmla="*/ 290 h 844"/>
              <a:gd name="T12" fmla="*/ 680 w 996"/>
              <a:gd name="T13" fmla="*/ 367 h 844"/>
              <a:gd name="T14" fmla="*/ 728 w 996"/>
              <a:gd name="T15" fmla="*/ 427 h 844"/>
              <a:gd name="T16" fmla="*/ 778 w 996"/>
              <a:gd name="T17" fmla="*/ 431 h 844"/>
              <a:gd name="T18" fmla="*/ 757 w 996"/>
              <a:gd name="T19" fmla="*/ 542 h 844"/>
              <a:gd name="T20" fmla="*/ 815 w 996"/>
              <a:gd name="T21" fmla="*/ 464 h 844"/>
              <a:gd name="T22" fmla="*/ 863 w 996"/>
              <a:gd name="T23" fmla="*/ 374 h 844"/>
              <a:gd name="T24" fmla="*/ 860 w 996"/>
              <a:gd name="T25" fmla="*/ 511 h 844"/>
              <a:gd name="T26" fmla="*/ 860 w 996"/>
              <a:gd name="T27" fmla="*/ 730 h 844"/>
              <a:gd name="T28" fmla="*/ 963 w 996"/>
              <a:gd name="T29" fmla="*/ 768 h 844"/>
              <a:gd name="T30" fmla="*/ 851 w 996"/>
              <a:gd name="T31" fmla="*/ 843 h 844"/>
              <a:gd name="T32" fmla="*/ 641 w 996"/>
              <a:gd name="T33" fmla="*/ 815 h 844"/>
              <a:gd name="T34" fmla="*/ 420 w 996"/>
              <a:gd name="T35" fmla="*/ 705 h 844"/>
              <a:gd name="T36" fmla="*/ 196 w 996"/>
              <a:gd name="T37" fmla="*/ 629 h 844"/>
              <a:gd name="T38" fmla="*/ 83 w 996"/>
              <a:gd name="T39" fmla="*/ 714 h 844"/>
              <a:gd name="T40" fmla="*/ 5 w 996"/>
              <a:gd name="T41" fmla="*/ 689 h 844"/>
              <a:gd name="T42" fmla="*/ 130 w 996"/>
              <a:gd name="T43" fmla="*/ 565 h 844"/>
              <a:gd name="T44" fmla="*/ 280 w 996"/>
              <a:gd name="T45" fmla="*/ 446 h 844"/>
              <a:gd name="T46" fmla="*/ 47 w 996"/>
              <a:gd name="T47" fmla="*/ 493 h 844"/>
              <a:gd name="T48" fmla="*/ 69 w 996"/>
              <a:gd name="T49" fmla="*/ 425 h 844"/>
              <a:gd name="T50" fmla="*/ 253 w 996"/>
              <a:gd name="T51" fmla="*/ 369 h 844"/>
              <a:gd name="T52" fmla="*/ 276 w 996"/>
              <a:gd name="T53" fmla="*/ 311 h 844"/>
              <a:gd name="T54" fmla="*/ 208 w 996"/>
              <a:gd name="T55" fmla="*/ 211 h 844"/>
              <a:gd name="T56" fmla="*/ 243 w 996"/>
              <a:gd name="T57" fmla="*/ 198 h 844"/>
              <a:gd name="T58" fmla="*/ 299 w 996"/>
              <a:gd name="T59" fmla="*/ 500 h 844"/>
              <a:gd name="T60" fmla="*/ 268 w 996"/>
              <a:gd name="T61" fmla="*/ 603 h 844"/>
              <a:gd name="T62" fmla="*/ 280 w 996"/>
              <a:gd name="T63" fmla="*/ 548 h 844"/>
              <a:gd name="T64" fmla="*/ 492 w 996"/>
              <a:gd name="T65" fmla="*/ 355 h 844"/>
              <a:gd name="T66" fmla="*/ 359 w 996"/>
              <a:gd name="T67" fmla="*/ 394 h 844"/>
              <a:gd name="T68" fmla="*/ 408 w 996"/>
              <a:gd name="T69" fmla="*/ 435 h 844"/>
              <a:gd name="T70" fmla="*/ 367 w 996"/>
              <a:gd name="T71" fmla="*/ 588 h 844"/>
              <a:gd name="T72" fmla="*/ 578 w 996"/>
              <a:gd name="T73" fmla="*/ 718 h 844"/>
              <a:gd name="T74" fmla="*/ 796 w 996"/>
              <a:gd name="T75" fmla="*/ 750 h 844"/>
              <a:gd name="T76" fmla="*/ 731 w 996"/>
              <a:gd name="T77" fmla="*/ 638 h 844"/>
              <a:gd name="T78" fmla="*/ 688 w 996"/>
              <a:gd name="T79" fmla="*/ 553 h 844"/>
              <a:gd name="T80" fmla="*/ 608 w 996"/>
              <a:gd name="T81" fmla="*/ 588 h 844"/>
              <a:gd name="T82" fmla="*/ 668 w 996"/>
              <a:gd name="T83" fmla="*/ 461 h 844"/>
              <a:gd name="T84" fmla="*/ 545 w 996"/>
              <a:gd name="T85" fmla="*/ 571 h 844"/>
              <a:gd name="T86" fmla="*/ 495 w 996"/>
              <a:gd name="T87" fmla="*/ 492 h 844"/>
              <a:gd name="T88" fmla="*/ 506 w 996"/>
              <a:gd name="T89" fmla="*/ 418 h 844"/>
              <a:gd name="T90" fmla="*/ 508 w 996"/>
              <a:gd name="T91" fmla="*/ 374 h 844"/>
              <a:gd name="T92" fmla="*/ 361 w 996"/>
              <a:gd name="T93" fmla="*/ 472 h 844"/>
              <a:gd name="T94" fmla="*/ 578 w 996"/>
              <a:gd name="T95" fmla="*/ 387 h 844"/>
              <a:gd name="T96" fmla="*/ 641 w 996"/>
              <a:gd name="T97" fmla="*/ 378 h 844"/>
              <a:gd name="T98" fmla="*/ 559 w 996"/>
              <a:gd name="T99" fmla="*/ 444 h 844"/>
              <a:gd name="T100" fmla="*/ 626 w 996"/>
              <a:gd name="T101" fmla="*/ 435 h 844"/>
              <a:gd name="T102" fmla="*/ 675 w 996"/>
              <a:gd name="T103" fmla="*/ 320 h 844"/>
              <a:gd name="T104" fmla="*/ 745 w 996"/>
              <a:gd name="T105" fmla="*/ 176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6" h="844">
                <a:moveTo>
                  <a:pt x="315" y="35"/>
                </a:moveTo>
                <a:cubicBezTo>
                  <a:pt x="313" y="16"/>
                  <a:pt x="313" y="6"/>
                  <a:pt x="317" y="3"/>
                </a:cubicBezTo>
                <a:cubicBezTo>
                  <a:pt x="321" y="1"/>
                  <a:pt x="325" y="0"/>
                  <a:pt x="329" y="0"/>
                </a:cubicBezTo>
                <a:cubicBezTo>
                  <a:pt x="338" y="0"/>
                  <a:pt x="347" y="10"/>
                  <a:pt x="356" y="31"/>
                </a:cubicBezTo>
                <a:cubicBezTo>
                  <a:pt x="365" y="53"/>
                  <a:pt x="371" y="76"/>
                  <a:pt x="373" y="101"/>
                </a:cubicBezTo>
                <a:cubicBezTo>
                  <a:pt x="376" y="134"/>
                  <a:pt x="385" y="156"/>
                  <a:pt x="398" y="167"/>
                </a:cubicBezTo>
                <a:cubicBezTo>
                  <a:pt x="402" y="170"/>
                  <a:pt x="405" y="171"/>
                  <a:pt x="405" y="170"/>
                </a:cubicBezTo>
                <a:cubicBezTo>
                  <a:pt x="405" y="168"/>
                  <a:pt x="409" y="172"/>
                  <a:pt x="418" y="181"/>
                </a:cubicBezTo>
                <a:cubicBezTo>
                  <a:pt x="435" y="198"/>
                  <a:pt x="432" y="209"/>
                  <a:pt x="409" y="213"/>
                </a:cubicBezTo>
                <a:cubicBezTo>
                  <a:pt x="398" y="215"/>
                  <a:pt x="390" y="218"/>
                  <a:pt x="385" y="221"/>
                </a:cubicBezTo>
                <a:cubicBezTo>
                  <a:pt x="378" y="226"/>
                  <a:pt x="376" y="252"/>
                  <a:pt x="377" y="297"/>
                </a:cubicBezTo>
                <a:cubicBezTo>
                  <a:pt x="378" y="314"/>
                  <a:pt x="378" y="314"/>
                  <a:pt x="378" y="314"/>
                </a:cubicBezTo>
                <a:cubicBezTo>
                  <a:pt x="423" y="314"/>
                  <a:pt x="423" y="314"/>
                  <a:pt x="423" y="314"/>
                </a:cubicBezTo>
                <a:cubicBezTo>
                  <a:pt x="467" y="315"/>
                  <a:pt x="492" y="322"/>
                  <a:pt x="500" y="337"/>
                </a:cubicBezTo>
                <a:cubicBezTo>
                  <a:pt x="503" y="342"/>
                  <a:pt x="505" y="342"/>
                  <a:pt x="507" y="339"/>
                </a:cubicBezTo>
                <a:cubicBezTo>
                  <a:pt x="511" y="333"/>
                  <a:pt x="519" y="332"/>
                  <a:pt x="529" y="337"/>
                </a:cubicBezTo>
                <a:cubicBezTo>
                  <a:pt x="540" y="342"/>
                  <a:pt x="545" y="348"/>
                  <a:pt x="545" y="356"/>
                </a:cubicBezTo>
                <a:cubicBezTo>
                  <a:pt x="545" y="362"/>
                  <a:pt x="546" y="364"/>
                  <a:pt x="547" y="364"/>
                </a:cubicBezTo>
                <a:cubicBezTo>
                  <a:pt x="548" y="364"/>
                  <a:pt x="558" y="360"/>
                  <a:pt x="577" y="351"/>
                </a:cubicBezTo>
                <a:cubicBezTo>
                  <a:pt x="597" y="342"/>
                  <a:pt x="609" y="338"/>
                  <a:pt x="613" y="338"/>
                </a:cubicBezTo>
                <a:cubicBezTo>
                  <a:pt x="623" y="338"/>
                  <a:pt x="624" y="326"/>
                  <a:pt x="616" y="302"/>
                </a:cubicBezTo>
                <a:cubicBezTo>
                  <a:pt x="601" y="260"/>
                  <a:pt x="588" y="228"/>
                  <a:pt x="579" y="207"/>
                </a:cubicBezTo>
                <a:cubicBezTo>
                  <a:pt x="567" y="181"/>
                  <a:pt x="565" y="167"/>
                  <a:pt x="574" y="165"/>
                </a:cubicBezTo>
                <a:cubicBezTo>
                  <a:pt x="579" y="163"/>
                  <a:pt x="584" y="164"/>
                  <a:pt x="589" y="170"/>
                </a:cubicBezTo>
                <a:cubicBezTo>
                  <a:pt x="594" y="176"/>
                  <a:pt x="601" y="189"/>
                  <a:pt x="612" y="208"/>
                </a:cubicBezTo>
                <a:cubicBezTo>
                  <a:pt x="625" y="233"/>
                  <a:pt x="637" y="251"/>
                  <a:pt x="647" y="261"/>
                </a:cubicBezTo>
                <a:cubicBezTo>
                  <a:pt x="656" y="271"/>
                  <a:pt x="668" y="278"/>
                  <a:pt x="681" y="281"/>
                </a:cubicBezTo>
                <a:cubicBezTo>
                  <a:pt x="696" y="285"/>
                  <a:pt x="714" y="286"/>
                  <a:pt x="734" y="285"/>
                </a:cubicBezTo>
                <a:cubicBezTo>
                  <a:pt x="754" y="283"/>
                  <a:pt x="765" y="284"/>
                  <a:pt x="767" y="286"/>
                </a:cubicBezTo>
                <a:cubicBezTo>
                  <a:pt x="769" y="288"/>
                  <a:pt x="772" y="290"/>
                  <a:pt x="778" y="290"/>
                </a:cubicBezTo>
                <a:cubicBezTo>
                  <a:pt x="783" y="290"/>
                  <a:pt x="789" y="292"/>
                  <a:pt x="796" y="298"/>
                </a:cubicBezTo>
                <a:cubicBezTo>
                  <a:pt x="810" y="309"/>
                  <a:pt x="803" y="320"/>
                  <a:pt x="777" y="329"/>
                </a:cubicBezTo>
                <a:cubicBezTo>
                  <a:pt x="764" y="333"/>
                  <a:pt x="745" y="339"/>
                  <a:pt x="721" y="345"/>
                </a:cubicBezTo>
                <a:cubicBezTo>
                  <a:pt x="700" y="350"/>
                  <a:pt x="688" y="353"/>
                  <a:pt x="684" y="355"/>
                </a:cubicBezTo>
                <a:cubicBezTo>
                  <a:pt x="681" y="356"/>
                  <a:pt x="680" y="360"/>
                  <a:pt x="680" y="367"/>
                </a:cubicBezTo>
                <a:cubicBezTo>
                  <a:pt x="681" y="375"/>
                  <a:pt x="684" y="384"/>
                  <a:pt x="690" y="395"/>
                </a:cubicBezTo>
                <a:cubicBezTo>
                  <a:pt x="695" y="405"/>
                  <a:pt x="700" y="417"/>
                  <a:pt x="703" y="430"/>
                </a:cubicBezTo>
                <a:cubicBezTo>
                  <a:pt x="707" y="442"/>
                  <a:pt x="710" y="448"/>
                  <a:pt x="713" y="448"/>
                </a:cubicBezTo>
                <a:cubicBezTo>
                  <a:pt x="715" y="448"/>
                  <a:pt x="716" y="447"/>
                  <a:pt x="716" y="445"/>
                </a:cubicBezTo>
                <a:cubicBezTo>
                  <a:pt x="716" y="443"/>
                  <a:pt x="720" y="437"/>
                  <a:pt x="728" y="427"/>
                </a:cubicBezTo>
                <a:cubicBezTo>
                  <a:pt x="736" y="417"/>
                  <a:pt x="744" y="408"/>
                  <a:pt x="752" y="399"/>
                </a:cubicBezTo>
                <a:cubicBezTo>
                  <a:pt x="760" y="391"/>
                  <a:pt x="768" y="387"/>
                  <a:pt x="776" y="387"/>
                </a:cubicBezTo>
                <a:cubicBezTo>
                  <a:pt x="780" y="387"/>
                  <a:pt x="783" y="388"/>
                  <a:pt x="785" y="390"/>
                </a:cubicBezTo>
                <a:cubicBezTo>
                  <a:pt x="786" y="391"/>
                  <a:pt x="787" y="396"/>
                  <a:pt x="787" y="403"/>
                </a:cubicBezTo>
                <a:cubicBezTo>
                  <a:pt x="787" y="414"/>
                  <a:pt x="784" y="423"/>
                  <a:pt x="778" y="431"/>
                </a:cubicBezTo>
                <a:cubicBezTo>
                  <a:pt x="772" y="438"/>
                  <a:pt x="769" y="443"/>
                  <a:pt x="769" y="445"/>
                </a:cubicBezTo>
                <a:cubicBezTo>
                  <a:pt x="769" y="447"/>
                  <a:pt x="764" y="457"/>
                  <a:pt x="752" y="475"/>
                </a:cubicBezTo>
                <a:cubicBezTo>
                  <a:pt x="740" y="492"/>
                  <a:pt x="736" y="501"/>
                  <a:pt x="738" y="503"/>
                </a:cubicBezTo>
                <a:cubicBezTo>
                  <a:pt x="741" y="504"/>
                  <a:pt x="743" y="509"/>
                  <a:pt x="745" y="516"/>
                </a:cubicBezTo>
                <a:cubicBezTo>
                  <a:pt x="746" y="524"/>
                  <a:pt x="750" y="532"/>
                  <a:pt x="757" y="542"/>
                </a:cubicBezTo>
                <a:cubicBezTo>
                  <a:pt x="764" y="552"/>
                  <a:pt x="769" y="557"/>
                  <a:pt x="772" y="556"/>
                </a:cubicBezTo>
                <a:cubicBezTo>
                  <a:pt x="774" y="555"/>
                  <a:pt x="777" y="552"/>
                  <a:pt x="781" y="545"/>
                </a:cubicBezTo>
                <a:cubicBezTo>
                  <a:pt x="784" y="538"/>
                  <a:pt x="790" y="527"/>
                  <a:pt x="797" y="511"/>
                </a:cubicBezTo>
                <a:cubicBezTo>
                  <a:pt x="805" y="496"/>
                  <a:pt x="808" y="487"/>
                  <a:pt x="808" y="483"/>
                </a:cubicBezTo>
                <a:cubicBezTo>
                  <a:pt x="808" y="480"/>
                  <a:pt x="810" y="474"/>
                  <a:pt x="815" y="464"/>
                </a:cubicBezTo>
                <a:cubicBezTo>
                  <a:pt x="819" y="455"/>
                  <a:pt x="824" y="444"/>
                  <a:pt x="829" y="431"/>
                </a:cubicBezTo>
                <a:cubicBezTo>
                  <a:pt x="835" y="417"/>
                  <a:pt x="841" y="403"/>
                  <a:pt x="846" y="388"/>
                </a:cubicBezTo>
                <a:cubicBezTo>
                  <a:pt x="851" y="373"/>
                  <a:pt x="855" y="363"/>
                  <a:pt x="859" y="358"/>
                </a:cubicBezTo>
                <a:cubicBezTo>
                  <a:pt x="862" y="354"/>
                  <a:pt x="864" y="355"/>
                  <a:pt x="864" y="361"/>
                </a:cubicBezTo>
                <a:cubicBezTo>
                  <a:pt x="864" y="363"/>
                  <a:pt x="863" y="368"/>
                  <a:pt x="863" y="374"/>
                </a:cubicBezTo>
                <a:cubicBezTo>
                  <a:pt x="862" y="388"/>
                  <a:pt x="863" y="395"/>
                  <a:pt x="865" y="395"/>
                </a:cubicBezTo>
                <a:cubicBezTo>
                  <a:pt x="868" y="395"/>
                  <a:pt x="868" y="406"/>
                  <a:pt x="866" y="426"/>
                </a:cubicBezTo>
                <a:cubicBezTo>
                  <a:pt x="864" y="447"/>
                  <a:pt x="863" y="461"/>
                  <a:pt x="865" y="468"/>
                </a:cubicBezTo>
                <a:cubicBezTo>
                  <a:pt x="866" y="475"/>
                  <a:pt x="865" y="483"/>
                  <a:pt x="862" y="492"/>
                </a:cubicBezTo>
                <a:cubicBezTo>
                  <a:pt x="858" y="501"/>
                  <a:pt x="858" y="508"/>
                  <a:pt x="860" y="511"/>
                </a:cubicBezTo>
                <a:cubicBezTo>
                  <a:pt x="863" y="514"/>
                  <a:pt x="864" y="537"/>
                  <a:pt x="865" y="579"/>
                </a:cubicBezTo>
                <a:cubicBezTo>
                  <a:pt x="865" y="620"/>
                  <a:pt x="867" y="644"/>
                  <a:pt x="870" y="650"/>
                </a:cubicBezTo>
                <a:cubicBezTo>
                  <a:pt x="873" y="655"/>
                  <a:pt x="873" y="664"/>
                  <a:pt x="872" y="677"/>
                </a:cubicBezTo>
                <a:cubicBezTo>
                  <a:pt x="871" y="691"/>
                  <a:pt x="869" y="702"/>
                  <a:pt x="865" y="712"/>
                </a:cubicBezTo>
                <a:cubicBezTo>
                  <a:pt x="863" y="716"/>
                  <a:pt x="862" y="722"/>
                  <a:pt x="860" y="730"/>
                </a:cubicBezTo>
                <a:cubicBezTo>
                  <a:pt x="858" y="736"/>
                  <a:pt x="858" y="739"/>
                  <a:pt x="860" y="741"/>
                </a:cubicBezTo>
                <a:cubicBezTo>
                  <a:pt x="861" y="743"/>
                  <a:pt x="864" y="744"/>
                  <a:pt x="869" y="746"/>
                </a:cubicBezTo>
                <a:cubicBezTo>
                  <a:pt x="877" y="747"/>
                  <a:pt x="888" y="750"/>
                  <a:pt x="901" y="754"/>
                </a:cubicBezTo>
                <a:cubicBezTo>
                  <a:pt x="914" y="758"/>
                  <a:pt x="927" y="760"/>
                  <a:pt x="939" y="762"/>
                </a:cubicBezTo>
                <a:cubicBezTo>
                  <a:pt x="951" y="763"/>
                  <a:pt x="959" y="765"/>
                  <a:pt x="963" y="768"/>
                </a:cubicBezTo>
                <a:cubicBezTo>
                  <a:pt x="967" y="771"/>
                  <a:pt x="972" y="773"/>
                  <a:pt x="979" y="775"/>
                </a:cubicBezTo>
                <a:cubicBezTo>
                  <a:pt x="985" y="777"/>
                  <a:pt x="990" y="784"/>
                  <a:pt x="993" y="794"/>
                </a:cubicBezTo>
                <a:cubicBezTo>
                  <a:pt x="996" y="805"/>
                  <a:pt x="996" y="814"/>
                  <a:pt x="991" y="820"/>
                </a:cubicBezTo>
                <a:cubicBezTo>
                  <a:pt x="987" y="827"/>
                  <a:pt x="973" y="831"/>
                  <a:pt x="949" y="835"/>
                </a:cubicBezTo>
                <a:cubicBezTo>
                  <a:pt x="904" y="840"/>
                  <a:pt x="872" y="843"/>
                  <a:pt x="851" y="843"/>
                </a:cubicBezTo>
                <a:cubicBezTo>
                  <a:pt x="830" y="844"/>
                  <a:pt x="802" y="842"/>
                  <a:pt x="767" y="839"/>
                </a:cubicBezTo>
                <a:cubicBezTo>
                  <a:pt x="738" y="835"/>
                  <a:pt x="723" y="836"/>
                  <a:pt x="722" y="839"/>
                </a:cubicBezTo>
                <a:cubicBezTo>
                  <a:pt x="721" y="843"/>
                  <a:pt x="719" y="843"/>
                  <a:pt x="717" y="840"/>
                </a:cubicBezTo>
                <a:cubicBezTo>
                  <a:pt x="715" y="836"/>
                  <a:pt x="705" y="833"/>
                  <a:pt x="688" y="830"/>
                </a:cubicBezTo>
                <a:cubicBezTo>
                  <a:pt x="671" y="827"/>
                  <a:pt x="655" y="822"/>
                  <a:pt x="641" y="815"/>
                </a:cubicBezTo>
                <a:cubicBezTo>
                  <a:pt x="628" y="808"/>
                  <a:pt x="620" y="805"/>
                  <a:pt x="618" y="808"/>
                </a:cubicBezTo>
                <a:cubicBezTo>
                  <a:pt x="616" y="810"/>
                  <a:pt x="613" y="809"/>
                  <a:pt x="609" y="804"/>
                </a:cubicBezTo>
                <a:cubicBezTo>
                  <a:pt x="605" y="798"/>
                  <a:pt x="589" y="789"/>
                  <a:pt x="560" y="774"/>
                </a:cubicBezTo>
                <a:cubicBezTo>
                  <a:pt x="531" y="760"/>
                  <a:pt x="507" y="748"/>
                  <a:pt x="488" y="737"/>
                </a:cubicBezTo>
                <a:cubicBezTo>
                  <a:pt x="469" y="727"/>
                  <a:pt x="446" y="716"/>
                  <a:pt x="420" y="705"/>
                </a:cubicBezTo>
                <a:cubicBezTo>
                  <a:pt x="393" y="694"/>
                  <a:pt x="379" y="687"/>
                  <a:pt x="376" y="685"/>
                </a:cubicBezTo>
                <a:cubicBezTo>
                  <a:pt x="372" y="683"/>
                  <a:pt x="358" y="677"/>
                  <a:pt x="331" y="666"/>
                </a:cubicBezTo>
                <a:cubicBezTo>
                  <a:pt x="304" y="656"/>
                  <a:pt x="285" y="649"/>
                  <a:pt x="275" y="646"/>
                </a:cubicBezTo>
                <a:cubicBezTo>
                  <a:pt x="263" y="643"/>
                  <a:pt x="253" y="639"/>
                  <a:pt x="243" y="635"/>
                </a:cubicBezTo>
                <a:cubicBezTo>
                  <a:pt x="234" y="631"/>
                  <a:pt x="218" y="629"/>
                  <a:pt x="196" y="629"/>
                </a:cubicBezTo>
                <a:cubicBezTo>
                  <a:pt x="163" y="629"/>
                  <a:pt x="163" y="629"/>
                  <a:pt x="163" y="629"/>
                </a:cubicBezTo>
                <a:cubicBezTo>
                  <a:pt x="144" y="649"/>
                  <a:pt x="144" y="649"/>
                  <a:pt x="144" y="649"/>
                </a:cubicBezTo>
                <a:cubicBezTo>
                  <a:pt x="131" y="663"/>
                  <a:pt x="120" y="676"/>
                  <a:pt x="109" y="688"/>
                </a:cubicBezTo>
                <a:cubicBezTo>
                  <a:pt x="98" y="700"/>
                  <a:pt x="92" y="707"/>
                  <a:pt x="92" y="709"/>
                </a:cubicBezTo>
                <a:cubicBezTo>
                  <a:pt x="92" y="711"/>
                  <a:pt x="89" y="713"/>
                  <a:pt x="83" y="714"/>
                </a:cubicBezTo>
                <a:cubicBezTo>
                  <a:pt x="78" y="716"/>
                  <a:pt x="75" y="718"/>
                  <a:pt x="75" y="721"/>
                </a:cubicBezTo>
                <a:cubicBezTo>
                  <a:pt x="75" y="725"/>
                  <a:pt x="64" y="737"/>
                  <a:pt x="41" y="757"/>
                </a:cubicBezTo>
                <a:cubicBezTo>
                  <a:pt x="33" y="763"/>
                  <a:pt x="29" y="766"/>
                  <a:pt x="27" y="767"/>
                </a:cubicBezTo>
                <a:cubicBezTo>
                  <a:pt x="25" y="767"/>
                  <a:pt x="23" y="765"/>
                  <a:pt x="18" y="761"/>
                </a:cubicBezTo>
                <a:cubicBezTo>
                  <a:pt x="4" y="747"/>
                  <a:pt x="0" y="723"/>
                  <a:pt x="5" y="689"/>
                </a:cubicBezTo>
                <a:cubicBezTo>
                  <a:pt x="7" y="676"/>
                  <a:pt x="9" y="667"/>
                  <a:pt x="11" y="663"/>
                </a:cubicBezTo>
                <a:cubicBezTo>
                  <a:pt x="13" y="658"/>
                  <a:pt x="17" y="654"/>
                  <a:pt x="23" y="650"/>
                </a:cubicBezTo>
                <a:cubicBezTo>
                  <a:pt x="31" y="644"/>
                  <a:pt x="36" y="641"/>
                  <a:pt x="38" y="641"/>
                </a:cubicBezTo>
                <a:cubicBezTo>
                  <a:pt x="40" y="641"/>
                  <a:pt x="55" y="630"/>
                  <a:pt x="82" y="607"/>
                </a:cubicBezTo>
                <a:cubicBezTo>
                  <a:pt x="109" y="585"/>
                  <a:pt x="125" y="571"/>
                  <a:pt x="130" y="565"/>
                </a:cubicBezTo>
                <a:cubicBezTo>
                  <a:pt x="132" y="563"/>
                  <a:pt x="144" y="552"/>
                  <a:pt x="165" y="533"/>
                </a:cubicBezTo>
                <a:cubicBezTo>
                  <a:pt x="187" y="514"/>
                  <a:pt x="200" y="503"/>
                  <a:pt x="205" y="500"/>
                </a:cubicBezTo>
                <a:cubicBezTo>
                  <a:pt x="208" y="498"/>
                  <a:pt x="214" y="492"/>
                  <a:pt x="224" y="484"/>
                </a:cubicBezTo>
                <a:cubicBezTo>
                  <a:pt x="235" y="475"/>
                  <a:pt x="242" y="470"/>
                  <a:pt x="246" y="469"/>
                </a:cubicBezTo>
                <a:cubicBezTo>
                  <a:pt x="252" y="466"/>
                  <a:pt x="263" y="459"/>
                  <a:pt x="280" y="446"/>
                </a:cubicBezTo>
                <a:cubicBezTo>
                  <a:pt x="297" y="433"/>
                  <a:pt x="306" y="426"/>
                  <a:pt x="306" y="423"/>
                </a:cubicBezTo>
                <a:cubicBezTo>
                  <a:pt x="307" y="421"/>
                  <a:pt x="306" y="420"/>
                  <a:pt x="303" y="421"/>
                </a:cubicBezTo>
                <a:cubicBezTo>
                  <a:pt x="298" y="422"/>
                  <a:pt x="282" y="428"/>
                  <a:pt x="257" y="439"/>
                </a:cubicBezTo>
                <a:cubicBezTo>
                  <a:pt x="193" y="469"/>
                  <a:pt x="138" y="486"/>
                  <a:pt x="91" y="490"/>
                </a:cubicBezTo>
                <a:cubicBezTo>
                  <a:pt x="69" y="493"/>
                  <a:pt x="54" y="493"/>
                  <a:pt x="47" y="493"/>
                </a:cubicBezTo>
                <a:cubicBezTo>
                  <a:pt x="40" y="492"/>
                  <a:pt x="34" y="489"/>
                  <a:pt x="29" y="483"/>
                </a:cubicBezTo>
                <a:cubicBezTo>
                  <a:pt x="21" y="477"/>
                  <a:pt x="18" y="467"/>
                  <a:pt x="18" y="456"/>
                </a:cubicBezTo>
                <a:cubicBezTo>
                  <a:pt x="19" y="446"/>
                  <a:pt x="22" y="439"/>
                  <a:pt x="27" y="435"/>
                </a:cubicBezTo>
                <a:cubicBezTo>
                  <a:pt x="32" y="431"/>
                  <a:pt x="42" y="428"/>
                  <a:pt x="56" y="425"/>
                </a:cubicBezTo>
                <a:cubicBezTo>
                  <a:pt x="65" y="423"/>
                  <a:pt x="69" y="423"/>
                  <a:pt x="69" y="425"/>
                </a:cubicBezTo>
                <a:cubicBezTo>
                  <a:pt x="69" y="426"/>
                  <a:pt x="68" y="427"/>
                  <a:pt x="67" y="428"/>
                </a:cubicBezTo>
                <a:cubicBezTo>
                  <a:pt x="56" y="441"/>
                  <a:pt x="77" y="440"/>
                  <a:pt x="131" y="425"/>
                </a:cubicBezTo>
                <a:cubicBezTo>
                  <a:pt x="143" y="422"/>
                  <a:pt x="167" y="413"/>
                  <a:pt x="201" y="399"/>
                </a:cubicBezTo>
                <a:cubicBezTo>
                  <a:pt x="235" y="385"/>
                  <a:pt x="254" y="376"/>
                  <a:pt x="257" y="373"/>
                </a:cubicBezTo>
                <a:cubicBezTo>
                  <a:pt x="259" y="371"/>
                  <a:pt x="257" y="370"/>
                  <a:pt x="253" y="369"/>
                </a:cubicBezTo>
                <a:cubicBezTo>
                  <a:pt x="248" y="368"/>
                  <a:pt x="241" y="368"/>
                  <a:pt x="233" y="369"/>
                </a:cubicBezTo>
                <a:cubicBezTo>
                  <a:pt x="228" y="369"/>
                  <a:pt x="225" y="367"/>
                  <a:pt x="223" y="363"/>
                </a:cubicBezTo>
                <a:cubicBezTo>
                  <a:pt x="221" y="361"/>
                  <a:pt x="222" y="357"/>
                  <a:pt x="224" y="353"/>
                </a:cubicBezTo>
                <a:cubicBezTo>
                  <a:pt x="227" y="349"/>
                  <a:pt x="231" y="347"/>
                  <a:pt x="235" y="347"/>
                </a:cubicBezTo>
                <a:cubicBezTo>
                  <a:pt x="241" y="347"/>
                  <a:pt x="255" y="335"/>
                  <a:pt x="276" y="311"/>
                </a:cubicBezTo>
                <a:cubicBezTo>
                  <a:pt x="282" y="304"/>
                  <a:pt x="287" y="294"/>
                  <a:pt x="288" y="281"/>
                </a:cubicBezTo>
                <a:cubicBezTo>
                  <a:pt x="289" y="273"/>
                  <a:pt x="288" y="267"/>
                  <a:pt x="287" y="266"/>
                </a:cubicBezTo>
                <a:cubicBezTo>
                  <a:pt x="286" y="265"/>
                  <a:pt x="283" y="264"/>
                  <a:pt x="278" y="264"/>
                </a:cubicBezTo>
                <a:cubicBezTo>
                  <a:pt x="263" y="264"/>
                  <a:pt x="249" y="259"/>
                  <a:pt x="235" y="248"/>
                </a:cubicBezTo>
                <a:cubicBezTo>
                  <a:pt x="221" y="237"/>
                  <a:pt x="212" y="224"/>
                  <a:pt x="208" y="211"/>
                </a:cubicBezTo>
                <a:cubicBezTo>
                  <a:pt x="205" y="201"/>
                  <a:pt x="204" y="195"/>
                  <a:pt x="205" y="192"/>
                </a:cubicBezTo>
                <a:cubicBezTo>
                  <a:pt x="206" y="190"/>
                  <a:pt x="211" y="184"/>
                  <a:pt x="219" y="176"/>
                </a:cubicBezTo>
                <a:cubicBezTo>
                  <a:pt x="235" y="161"/>
                  <a:pt x="235" y="161"/>
                  <a:pt x="235" y="161"/>
                </a:cubicBezTo>
                <a:cubicBezTo>
                  <a:pt x="239" y="179"/>
                  <a:pt x="239" y="179"/>
                  <a:pt x="239" y="179"/>
                </a:cubicBezTo>
                <a:cubicBezTo>
                  <a:pt x="243" y="198"/>
                  <a:pt x="243" y="198"/>
                  <a:pt x="243" y="198"/>
                </a:cubicBezTo>
                <a:cubicBezTo>
                  <a:pt x="262" y="195"/>
                  <a:pt x="262" y="195"/>
                  <a:pt x="262" y="195"/>
                </a:cubicBezTo>
                <a:cubicBezTo>
                  <a:pt x="292" y="191"/>
                  <a:pt x="307" y="179"/>
                  <a:pt x="308" y="159"/>
                </a:cubicBezTo>
                <a:cubicBezTo>
                  <a:pt x="310" y="136"/>
                  <a:pt x="312" y="113"/>
                  <a:pt x="316" y="90"/>
                </a:cubicBezTo>
                <a:cubicBezTo>
                  <a:pt x="318" y="72"/>
                  <a:pt x="317" y="54"/>
                  <a:pt x="315" y="35"/>
                </a:cubicBezTo>
                <a:close/>
                <a:moveTo>
                  <a:pt x="299" y="500"/>
                </a:moveTo>
                <a:cubicBezTo>
                  <a:pt x="299" y="490"/>
                  <a:pt x="282" y="500"/>
                  <a:pt x="248" y="528"/>
                </a:cubicBezTo>
                <a:cubicBezTo>
                  <a:pt x="217" y="556"/>
                  <a:pt x="200" y="576"/>
                  <a:pt x="196" y="588"/>
                </a:cubicBezTo>
                <a:cubicBezTo>
                  <a:pt x="194" y="593"/>
                  <a:pt x="195" y="596"/>
                  <a:pt x="197" y="597"/>
                </a:cubicBezTo>
                <a:cubicBezTo>
                  <a:pt x="199" y="598"/>
                  <a:pt x="206" y="598"/>
                  <a:pt x="218" y="597"/>
                </a:cubicBezTo>
                <a:cubicBezTo>
                  <a:pt x="235" y="596"/>
                  <a:pt x="252" y="598"/>
                  <a:pt x="268" y="603"/>
                </a:cubicBezTo>
                <a:cubicBezTo>
                  <a:pt x="284" y="608"/>
                  <a:pt x="293" y="610"/>
                  <a:pt x="294" y="608"/>
                </a:cubicBezTo>
                <a:cubicBezTo>
                  <a:pt x="293" y="608"/>
                  <a:pt x="292" y="607"/>
                  <a:pt x="291" y="606"/>
                </a:cubicBezTo>
                <a:cubicBezTo>
                  <a:pt x="288" y="606"/>
                  <a:pt x="286" y="600"/>
                  <a:pt x="286" y="589"/>
                </a:cubicBezTo>
                <a:cubicBezTo>
                  <a:pt x="286" y="577"/>
                  <a:pt x="284" y="571"/>
                  <a:pt x="282" y="569"/>
                </a:cubicBezTo>
                <a:cubicBezTo>
                  <a:pt x="278" y="567"/>
                  <a:pt x="278" y="560"/>
                  <a:pt x="280" y="548"/>
                </a:cubicBezTo>
                <a:cubicBezTo>
                  <a:pt x="282" y="536"/>
                  <a:pt x="285" y="526"/>
                  <a:pt x="290" y="518"/>
                </a:cubicBezTo>
                <a:cubicBezTo>
                  <a:pt x="296" y="508"/>
                  <a:pt x="299" y="502"/>
                  <a:pt x="299" y="500"/>
                </a:cubicBezTo>
                <a:close/>
                <a:moveTo>
                  <a:pt x="504" y="356"/>
                </a:moveTo>
                <a:cubicBezTo>
                  <a:pt x="505" y="353"/>
                  <a:pt x="505" y="351"/>
                  <a:pt x="502" y="352"/>
                </a:cubicBezTo>
                <a:cubicBezTo>
                  <a:pt x="500" y="352"/>
                  <a:pt x="497" y="353"/>
                  <a:pt x="492" y="355"/>
                </a:cubicBezTo>
                <a:cubicBezTo>
                  <a:pt x="488" y="358"/>
                  <a:pt x="475" y="361"/>
                  <a:pt x="455" y="365"/>
                </a:cubicBezTo>
                <a:cubicBezTo>
                  <a:pt x="434" y="369"/>
                  <a:pt x="416" y="373"/>
                  <a:pt x="400" y="379"/>
                </a:cubicBezTo>
                <a:cubicBezTo>
                  <a:pt x="384" y="384"/>
                  <a:pt x="373" y="386"/>
                  <a:pt x="368" y="384"/>
                </a:cubicBezTo>
                <a:cubicBezTo>
                  <a:pt x="362" y="382"/>
                  <a:pt x="361" y="383"/>
                  <a:pt x="363" y="386"/>
                </a:cubicBezTo>
                <a:cubicBezTo>
                  <a:pt x="365" y="389"/>
                  <a:pt x="363" y="392"/>
                  <a:pt x="359" y="394"/>
                </a:cubicBezTo>
                <a:cubicBezTo>
                  <a:pt x="354" y="395"/>
                  <a:pt x="351" y="399"/>
                  <a:pt x="351" y="404"/>
                </a:cubicBezTo>
                <a:cubicBezTo>
                  <a:pt x="351" y="408"/>
                  <a:pt x="353" y="410"/>
                  <a:pt x="355" y="411"/>
                </a:cubicBezTo>
                <a:cubicBezTo>
                  <a:pt x="357" y="412"/>
                  <a:pt x="363" y="413"/>
                  <a:pt x="371" y="413"/>
                </a:cubicBezTo>
                <a:cubicBezTo>
                  <a:pt x="383" y="413"/>
                  <a:pt x="393" y="416"/>
                  <a:pt x="400" y="422"/>
                </a:cubicBezTo>
                <a:cubicBezTo>
                  <a:pt x="404" y="427"/>
                  <a:pt x="407" y="432"/>
                  <a:pt x="408" y="435"/>
                </a:cubicBezTo>
                <a:cubicBezTo>
                  <a:pt x="408" y="438"/>
                  <a:pt x="407" y="442"/>
                  <a:pt x="405" y="447"/>
                </a:cubicBezTo>
                <a:cubicBezTo>
                  <a:pt x="401" y="454"/>
                  <a:pt x="397" y="473"/>
                  <a:pt x="390" y="505"/>
                </a:cubicBezTo>
                <a:cubicBezTo>
                  <a:pt x="388" y="521"/>
                  <a:pt x="386" y="532"/>
                  <a:pt x="385" y="536"/>
                </a:cubicBezTo>
                <a:cubicBezTo>
                  <a:pt x="385" y="541"/>
                  <a:pt x="383" y="544"/>
                  <a:pt x="381" y="548"/>
                </a:cubicBezTo>
                <a:cubicBezTo>
                  <a:pt x="379" y="551"/>
                  <a:pt x="374" y="564"/>
                  <a:pt x="367" y="588"/>
                </a:cubicBezTo>
                <a:cubicBezTo>
                  <a:pt x="360" y="613"/>
                  <a:pt x="357" y="626"/>
                  <a:pt x="357" y="629"/>
                </a:cubicBezTo>
                <a:cubicBezTo>
                  <a:pt x="357" y="632"/>
                  <a:pt x="358" y="633"/>
                  <a:pt x="362" y="633"/>
                </a:cubicBezTo>
                <a:cubicBezTo>
                  <a:pt x="366" y="633"/>
                  <a:pt x="370" y="635"/>
                  <a:pt x="373" y="638"/>
                </a:cubicBezTo>
                <a:cubicBezTo>
                  <a:pt x="376" y="641"/>
                  <a:pt x="386" y="646"/>
                  <a:pt x="403" y="651"/>
                </a:cubicBezTo>
                <a:cubicBezTo>
                  <a:pt x="458" y="669"/>
                  <a:pt x="516" y="691"/>
                  <a:pt x="578" y="718"/>
                </a:cubicBezTo>
                <a:cubicBezTo>
                  <a:pt x="624" y="737"/>
                  <a:pt x="654" y="747"/>
                  <a:pt x="668" y="747"/>
                </a:cubicBezTo>
                <a:cubicBezTo>
                  <a:pt x="674" y="747"/>
                  <a:pt x="677" y="748"/>
                  <a:pt x="677" y="751"/>
                </a:cubicBezTo>
                <a:cubicBezTo>
                  <a:pt x="677" y="753"/>
                  <a:pt x="695" y="755"/>
                  <a:pt x="730" y="755"/>
                </a:cubicBezTo>
                <a:cubicBezTo>
                  <a:pt x="765" y="755"/>
                  <a:pt x="784" y="756"/>
                  <a:pt x="787" y="758"/>
                </a:cubicBezTo>
                <a:cubicBezTo>
                  <a:pt x="794" y="762"/>
                  <a:pt x="797" y="759"/>
                  <a:pt x="796" y="750"/>
                </a:cubicBezTo>
                <a:cubicBezTo>
                  <a:pt x="795" y="736"/>
                  <a:pt x="790" y="724"/>
                  <a:pt x="780" y="715"/>
                </a:cubicBezTo>
                <a:cubicBezTo>
                  <a:pt x="773" y="709"/>
                  <a:pt x="769" y="704"/>
                  <a:pt x="769" y="701"/>
                </a:cubicBezTo>
                <a:cubicBezTo>
                  <a:pt x="769" y="698"/>
                  <a:pt x="767" y="693"/>
                  <a:pt x="761" y="687"/>
                </a:cubicBezTo>
                <a:cubicBezTo>
                  <a:pt x="756" y="681"/>
                  <a:pt x="752" y="674"/>
                  <a:pt x="750" y="666"/>
                </a:cubicBezTo>
                <a:cubicBezTo>
                  <a:pt x="748" y="658"/>
                  <a:pt x="742" y="648"/>
                  <a:pt x="731" y="638"/>
                </a:cubicBezTo>
                <a:cubicBezTo>
                  <a:pt x="720" y="628"/>
                  <a:pt x="716" y="619"/>
                  <a:pt x="718" y="612"/>
                </a:cubicBezTo>
                <a:cubicBezTo>
                  <a:pt x="720" y="608"/>
                  <a:pt x="719" y="598"/>
                  <a:pt x="715" y="582"/>
                </a:cubicBezTo>
                <a:cubicBezTo>
                  <a:pt x="712" y="567"/>
                  <a:pt x="708" y="556"/>
                  <a:pt x="704" y="550"/>
                </a:cubicBezTo>
                <a:cubicBezTo>
                  <a:pt x="703" y="549"/>
                  <a:pt x="701" y="548"/>
                  <a:pt x="699" y="548"/>
                </a:cubicBezTo>
                <a:cubicBezTo>
                  <a:pt x="697" y="548"/>
                  <a:pt x="693" y="550"/>
                  <a:pt x="688" y="553"/>
                </a:cubicBezTo>
                <a:cubicBezTo>
                  <a:pt x="683" y="556"/>
                  <a:pt x="677" y="561"/>
                  <a:pt x="670" y="566"/>
                </a:cubicBezTo>
                <a:cubicBezTo>
                  <a:pt x="662" y="572"/>
                  <a:pt x="653" y="580"/>
                  <a:pt x="641" y="590"/>
                </a:cubicBezTo>
                <a:cubicBezTo>
                  <a:pt x="614" y="613"/>
                  <a:pt x="598" y="622"/>
                  <a:pt x="592" y="617"/>
                </a:cubicBezTo>
                <a:cubicBezTo>
                  <a:pt x="590" y="614"/>
                  <a:pt x="591" y="610"/>
                  <a:pt x="595" y="604"/>
                </a:cubicBezTo>
                <a:cubicBezTo>
                  <a:pt x="599" y="598"/>
                  <a:pt x="603" y="593"/>
                  <a:pt x="608" y="588"/>
                </a:cubicBezTo>
                <a:cubicBezTo>
                  <a:pt x="614" y="582"/>
                  <a:pt x="615" y="580"/>
                  <a:pt x="613" y="580"/>
                </a:cubicBezTo>
                <a:cubicBezTo>
                  <a:pt x="610" y="580"/>
                  <a:pt x="611" y="578"/>
                  <a:pt x="616" y="576"/>
                </a:cubicBezTo>
                <a:cubicBezTo>
                  <a:pt x="621" y="573"/>
                  <a:pt x="633" y="559"/>
                  <a:pt x="651" y="535"/>
                </a:cubicBezTo>
                <a:cubicBezTo>
                  <a:pt x="675" y="500"/>
                  <a:pt x="682" y="479"/>
                  <a:pt x="672" y="472"/>
                </a:cubicBezTo>
                <a:cubicBezTo>
                  <a:pt x="669" y="471"/>
                  <a:pt x="668" y="467"/>
                  <a:pt x="668" y="461"/>
                </a:cubicBezTo>
                <a:cubicBezTo>
                  <a:pt x="668" y="456"/>
                  <a:pt x="667" y="453"/>
                  <a:pt x="665" y="453"/>
                </a:cubicBezTo>
                <a:cubicBezTo>
                  <a:pt x="662" y="453"/>
                  <a:pt x="655" y="458"/>
                  <a:pt x="642" y="469"/>
                </a:cubicBezTo>
                <a:cubicBezTo>
                  <a:pt x="630" y="480"/>
                  <a:pt x="624" y="487"/>
                  <a:pt x="624" y="490"/>
                </a:cubicBezTo>
                <a:cubicBezTo>
                  <a:pt x="624" y="495"/>
                  <a:pt x="623" y="497"/>
                  <a:pt x="620" y="497"/>
                </a:cubicBezTo>
                <a:cubicBezTo>
                  <a:pt x="616" y="497"/>
                  <a:pt x="592" y="522"/>
                  <a:pt x="545" y="571"/>
                </a:cubicBezTo>
                <a:cubicBezTo>
                  <a:pt x="536" y="582"/>
                  <a:pt x="527" y="587"/>
                  <a:pt x="520" y="585"/>
                </a:cubicBezTo>
                <a:cubicBezTo>
                  <a:pt x="513" y="584"/>
                  <a:pt x="509" y="581"/>
                  <a:pt x="507" y="576"/>
                </a:cubicBezTo>
                <a:cubicBezTo>
                  <a:pt x="506" y="572"/>
                  <a:pt x="503" y="565"/>
                  <a:pt x="499" y="557"/>
                </a:cubicBezTo>
                <a:cubicBezTo>
                  <a:pt x="494" y="549"/>
                  <a:pt x="491" y="538"/>
                  <a:pt x="491" y="524"/>
                </a:cubicBezTo>
                <a:cubicBezTo>
                  <a:pt x="490" y="510"/>
                  <a:pt x="491" y="499"/>
                  <a:pt x="495" y="492"/>
                </a:cubicBezTo>
                <a:cubicBezTo>
                  <a:pt x="500" y="483"/>
                  <a:pt x="501" y="479"/>
                  <a:pt x="499" y="479"/>
                </a:cubicBezTo>
                <a:cubicBezTo>
                  <a:pt x="497" y="479"/>
                  <a:pt x="498" y="477"/>
                  <a:pt x="501" y="473"/>
                </a:cubicBezTo>
                <a:cubicBezTo>
                  <a:pt x="503" y="470"/>
                  <a:pt x="505" y="464"/>
                  <a:pt x="507" y="455"/>
                </a:cubicBezTo>
                <a:cubicBezTo>
                  <a:pt x="508" y="446"/>
                  <a:pt x="509" y="437"/>
                  <a:pt x="509" y="430"/>
                </a:cubicBezTo>
                <a:cubicBezTo>
                  <a:pt x="509" y="422"/>
                  <a:pt x="508" y="418"/>
                  <a:pt x="506" y="418"/>
                </a:cubicBezTo>
                <a:cubicBezTo>
                  <a:pt x="504" y="418"/>
                  <a:pt x="503" y="416"/>
                  <a:pt x="502" y="414"/>
                </a:cubicBezTo>
                <a:cubicBezTo>
                  <a:pt x="501" y="411"/>
                  <a:pt x="502" y="408"/>
                  <a:pt x="503" y="404"/>
                </a:cubicBezTo>
                <a:cubicBezTo>
                  <a:pt x="504" y="401"/>
                  <a:pt x="505" y="398"/>
                  <a:pt x="508" y="394"/>
                </a:cubicBezTo>
                <a:cubicBezTo>
                  <a:pt x="512" y="391"/>
                  <a:pt x="514" y="388"/>
                  <a:pt x="514" y="386"/>
                </a:cubicBezTo>
                <a:cubicBezTo>
                  <a:pt x="513" y="384"/>
                  <a:pt x="512" y="380"/>
                  <a:pt x="508" y="374"/>
                </a:cubicBezTo>
                <a:cubicBezTo>
                  <a:pt x="503" y="365"/>
                  <a:pt x="502" y="359"/>
                  <a:pt x="504" y="356"/>
                </a:cubicBezTo>
                <a:close/>
                <a:moveTo>
                  <a:pt x="365" y="466"/>
                </a:moveTo>
                <a:cubicBezTo>
                  <a:pt x="365" y="460"/>
                  <a:pt x="363" y="457"/>
                  <a:pt x="361" y="457"/>
                </a:cubicBezTo>
                <a:cubicBezTo>
                  <a:pt x="358" y="457"/>
                  <a:pt x="357" y="459"/>
                  <a:pt x="357" y="463"/>
                </a:cubicBezTo>
                <a:cubicBezTo>
                  <a:pt x="357" y="468"/>
                  <a:pt x="358" y="471"/>
                  <a:pt x="361" y="472"/>
                </a:cubicBezTo>
                <a:cubicBezTo>
                  <a:pt x="362" y="473"/>
                  <a:pt x="363" y="473"/>
                  <a:pt x="364" y="472"/>
                </a:cubicBezTo>
                <a:cubicBezTo>
                  <a:pt x="364" y="471"/>
                  <a:pt x="365" y="469"/>
                  <a:pt x="365" y="466"/>
                </a:cubicBezTo>
                <a:close/>
                <a:moveTo>
                  <a:pt x="641" y="378"/>
                </a:moveTo>
                <a:cubicBezTo>
                  <a:pt x="638" y="369"/>
                  <a:pt x="635" y="365"/>
                  <a:pt x="633" y="365"/>
                </a:cubicBezTo>
                <a:cubicBezTo>
                  <a:pt x="620" y="368"/>
                  <a:pt x="601" y="375"/>
                  <a:pt x="578" y="387"/>
                </a:cubicBezTo>
                <a:cubicBezTo>
                  <a:pt x="558" y="398"/>
                  <a:pt x="550" y="408"/>
                  <a:pt x="554" y="416"/>
                </a:cubicBezTo>
                <a:cubicBezTo>
                  <a:pt x="556" y="418"/>
                  <a:pt x="558" y="419"/>
                  <a:pt x="560" y="421"/>
                </a:cubicBezTo>
                <a:cubicBezTo>
                  <a:pt x="565" y="422"/>
                  <a:pt x="579" y="419"/>
                  <a:pt x="603" y="412"/>
                </a:cubicBezTo>
                <a:cubicBezTo>
                  <a:pt x="628" y="404"/>
                  <a:pt x="641" y="399"/>
                  <a:pt x="643" y="395"/>
                </a:cubicBezTo>
                <a:cubicBezTo>
                  <a:pt x="646" y="393"/>
                  <a:pt x="645" y="388"/>
                  <a:pt x="641" y="378"/>
                </a:cubicBezTo>
                <a:close/>
                <a:moveTo>
                  <a:pt x="599" y="435"/>
                </a:moveTo>
                <a:cubicBezTo>
                  <a:pt x="582" y="435"/>
                  <a:pt x="570" y="434"/>
                  <a:pt x="566" y="432"/>
                </a:cubicBezTo>
                <a:cubicBezTo>
                  <a:pt x="564" y="432"/>
                  <a:pt x="563" y="432"/>
                  <a:pt x="563" y="433"/>
                </a:cubicBezTo>
                <a:cubicBezTo>
                  <a:pt x="562" y="433"/>
                  <a:pt x="561" y="434"/>
                  <a:pt x="560" y="436"/>
                </a:cubicBezTo>
                <a:cubicBezTo>
                  <a:pt x="560" y="438"/>
                  <a:pt x="559" y="441"/>
                  <a:pt x="559" y="444"/>
                </a:cubicBezTo>
                <a:cubicBezTo>
                  <a:pt x="559" y="447"/>
                  <a:pt x="558" y="451"/>
                  <a:pt x="557" y="457"/>
                </a:cubicBezTo>
                <a:cubicBezTo>
                  <a:pt x="557" y="474"/>
                  <a:pt x="557" y="483"/>
                  <a:pt x="559" y="483"/>
                </a:cubicBezTo>
                <a:cubicBezTo>
                  <a:pt x="561" y="483"/>
                  <a:pt x="569" y="479"/>
                  <a:pt x="581" y="471"/>
                </a:cubicBezTo>
                <a:cubicBezTo>
                  <a:pt x="593" y="462"/>
                  <a:pt x="605" y="454"/>
                  <a:pt x="615" y="445"/>
                </a:cubicBezTo>
                <a:cubicBezTo>
                  <a:pt x="626" y="435"/>
                  <a:pt x="626" y="435"/>
                  <a:pt x="626" y="435"/>
                </a:cubicBezTo>
                <a:lnTo>
                  <a:pt x="599" y="435"/>
                </a:lnTo>
                <a:close/>
                <a:moveTo>
                  <a:pt x="669" y="306"/>
                </a:moveTo>
                <a:cubicBezTo>
                  <a:pt x="662" y="300"/>
                  <a:pt x="658" y="298"/>
                  <a:pt x="656" y="299"/>
                </a:cubicBezTo>
                <a:cubicBezTo>
                  <a:pt x="654" y="301"/>
                  <a:pt x="655" y="306"/>
                  <a:pt x="661" y="313"/>
                </a:cubicBezTo>
                <a:cubicBezTo>
                  <a:pt x="666" y="320"/>
                  <a:pt x="671" y="322"/>
                  <a:pt x="675" y="320"/>
                </a:cubicBezTo>
                <a:cubicBezTo>
                  <a:pt x="677" y="320"/>
                  <a:pt x="677" y="318"/>
                  <a:pt x="677" y="316"/>
                </a:cubicBezTo>
                <a:cubicBezTo>
                  <a:pt x="677" y="314"/>
                  <a:pt x="675" y="311"/>
                  <a:pt x="669" y="306"/>
                </a:cubicBezTo>
                <a:close/>
                <a:moveTo>
                  <a:pt x="696" y="143"/>
                </a:moveTo>
                <a:cubicBezTo>
                  <a:pt x="700" y="133"/>
                  <a:pt x="709" y="133"/>
                  <a:pt x="723" y="144"/>
                </a:cubicBezTo>
                <a:cubicBezTo>
                  <a:pt x="735" y="153"/>
                  <a:pt x="742" y="164"/>
                  <a:pt x="745" y="176"/>
                </a:cubicBezTo>
                <a:cubicBezTo>
                  <a:pt x="747" y="186"/>
                  <a:pt x="749" y="194"/>
                  <a:pt x="750" y="198"/>
                </a:cubicBezTo>
                <a:cubicBezTo>
                  <a:pt x="752" y="206"/>
                  <a:pt x="751" y="209"/>
                  <a:pt x="746" y="209"/>
                </a:cubicBezTo>
                <a:cubicBezTo>
                  <a:pt x="740" y="209"/>
                  <a:pt x="731" y="203"/>
                  <a:pt x="719" y="190"/>
                </a:cubicBezTo>
                <a:cubicBezTo>
                  <a:pt x="699" y="170"/>
                  <a:pt x="692" y="154"/>
                  <a:pt x="696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xmlns="" id="{66888843-D8F2-4BDC-AB52-FD3D93ECF849}"/>
              </a:ext>
            </a:extLst>
          </p:cNvPr>
          <p:cNvSpPr>
            <a:spLocks/>
          </p:cNvSpPr>
          <p:nvPr/>
        </p:nvSpPr>
        <p:spPr bwMode="auto">
          <a:xfrm>
            <a:off x="599511" y="3114882"/>
            <a:ext cx="250703" cy="144286"/>
          </a:xfrm>
          <a:custGeom>
            <a:avLst/>
            <a:gdLst>
              <a:gd name="T0" fmla="*/ 0 w 523"/>
              <a:gd name="T1" fmla="*/ 0 h 301"/>
              <a:gd name="T2" fmla="*/ 523 w 523"/>
              <a:gd name="T3" fmla="*/ 193 h 301"/>
              <a:gd name="T4" fmla="*/ 106 w 523"/>
              <a:gd name="T5" fmla="*/ 301 h 301"/>
              <a:gd name="T6" fmla="*/ 0 w 523"/>
              <a:gd name="T7" fmla="*/ 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3" h="301">
                <a:moveTo>
                  <a:pt x="0" y="0"/>
                </a:moveTo>
                <a:lnTo>
                  <a:pt x="523" y="193"/>
                </a:lnTo>
                <a:lnTo>
                  <a:pt x="106" y="30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xmlns="" id="{166920C7-D66B-4316-8983-873D89A8BC28}"/>
              </a:ext>
            </a:extLst>
          </p:cNvPr>
          <p:cNvSpPr>
            <a:spLocks/>
          </p:cNvSpPr>
          <p:nvPr/>
        </p:nvSpPr>
        <p:spPr bwMode="auto">
          <a:xfrm>
            <a:off x="633545" y="3599031"/>
            <a:ext cx="266522" cy="179279"/>
          </a:xfrm>
          <a:custGeom>
            <a:avLst/>
            <a:gdLst>
              <a:gd name="T0" fmla="*/ 219 w 556"/>
              <a:gd name="T1" fmla="*/ 44 h 374"/>
              <a:gd name="T2" fmla="*/ 556 w 556"/>
              <a:gd name="T3" fmla="*/ 0 h 374"/>
              <a:gd name="T4" fmla="*/ 0 w 556"/>
              <a:gd name="T5" fmla="*/ 374 h 374"/>
              <a:gd name="T6" fmla="*/ 219 w 556"/>
              <a:gd name="T7" fmla="*/ 44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6" h="374">
                <a:moveTo>
                  <a:pt x="219" y="44"/>
                </a:moveTo>
                <a:lnTo>
                  <a:pt x="556" y="0"/>
                </a:lnTo>
                <a:lnTo>
                  <a:pt x="0" y="374"/>
                </a:lnTo>
                <a:lnTo>
                  <a:pt x="219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5">
            <a:extLst>
              <a:ext uri="{FF2B5EF4-FFF2-40B4-BE49-F238E27FC236}">
                <a16:creationId xmlns:a16="http://schemas.microsoft.com/office/drawing/2014/main" xmlns="" id="{969D7ADF-3908-4DE6-B1F8-3B94250C9252}"/>
              </a:ext>
            </a:extLst>
          </p:cNvPr>
          <p:cNvSpPr>
            <a:spLocks/>
          </p:cNvSpPr>
          <p:nvPr/>
        </p:nvSpPr>
        <p:spPr bwMode="auto">
          <a:xfrm>
            <a:off x="479672" y="3439885"/>
            <a:ext cx="88681" cy="207082"/>
          </a:xfrm>
          <a:custGeom>
            <a:avLst/>
            <a:gdLst>
              <a:gd name="T0" fmla="*/ 0 w 185"/>
              <a:gd name="T1" fmla="*/ 0 h 432"/>
              <a:gd name="T2" fmla="*/ 185 w 185"/>
              <a:gd name="T3" fmla="*/ 276 h 432"/>
              <a:gd name="T4" fmla="*/ 0 w 185"/>
              <a:gd name="T5" fmla="*/ 432 h 432"/>
              <a:gd name="T6" fmla="*/ 0 w 185"/>
              <a:gd name="T7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5" h="432">
                <a:moveTo>
                  <a:pt x="0" y="0"/>
                </a:moveTo>
                <a:lnTo>
                  <a:pt x="185" y="276"/>
                </a:lnTo>
                <a:lnTo>
                  <a:pt x="0" y="43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6">
            <a:extLst>
              <a:ext uri="{FF2B5EF4-FFF2-40B4-BE49-F238E27FC236}">
                <a16:creationId xmlns:a16="http://schemas.microsoft.com/office/drawing/2014/main" xmlns="" id="{67C6BCDF-C14A-4403-9049-1AAB950BB0B4}"/>
              </a:ext>
            </a:extLst>
          </p:cNvPr>
          <p:cNvSpPr>
            <a:spLocks/>
          </p:cNvSpPr>
          <p:nvPr/>
        </p:nvSpPr>
        <p:spPr bwMode="auto">
          <a:xfrm>
            <a:off x="251020" y="3961903"/>
            <a:ext cx="203726" cy="147163"/>
          </a:xfrm>
          <a:custGeom>
            <a:avLst/>
            <a:gdLst>
              <a:gd name="T0" fmla="*/ 425 w 425"/>
              <a:gd name="T1" fmla="*/ 0 h 307"/>
              <a:gd name="T2" fmla="*/ 0 w 425"/>
              <a:gd name="T3" fmla="*/ 218 h 307"/>
              <a:gd name="T4" fmla="*/ 212 w 425"/>
              <a:gd name="T5" fmla="*/ 307 h 307"/>
              <a:gd name="T6" fmla="*/ 425 w 425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5" h="307">
                <a:moveTo>
                  <a:pt x="425" y="0"/>
                </a:moveTo>
                <a:lnTo>
                  <a:pt x="0" y="218"/>
                </a:lnTo>
                <a:lnTo>
                  <a:pt x="212" y="307"/>
                </a:lnTo>
                <a:lnTo>
                  <a:pt x="4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AE27C2CD-D2B9-4DA4-8FA1-11965F977C46}"/>
              </a:ext>
            </a:extLst>
          </p:cNvPr>
          <p:cNvSpPr>
            <a:spLocks/>
          </p:cNvSpPr>
          <p:nvPr/>
        </p:nvSpPr>
        <p:spPr bwMode="auto">
          <a:xfrm>
            <a:off x="5222505" y="2900546"/>
            <a:ext cx="249381" cy="88165"/>
          </a:xfrm>
          <a:custGeom>
            <a:avLst/>
            <a:gdLst>
              <a:gd name="T0" fmla="*/ 0 w 238"/>
              <a:gd name="T1" fmla="*/ 84 h 84"/>
              <a:gd name="T2" fmla="*/ 204 w 238"/>
              <a:gd name="T3" fmla="*/ 0 h 84"/>
              <a:gd name="T4" fmla="*/ 238 w 238"/>
              <a:gd name="T5" fmla="*/ 84 h 84"/>
              <a:gd name="T6" fmla="*/ 0 w 238"/>
              <a:gd name="T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8" h="84">
                <a:moveTo>
                  <a:pt x="0" y="84"/>
                </a:moveTo>
                <a:cubicBezTo>
                  <a:pt x="204" y="0"/>
                  <a:pt x="204" y="0"/>
                  <a:pt x="204" y="0"/>
                </a:cubicBezTo>
                <a:cubicBezTo>
                  <a:pt x="238" y="84"/>
                  <a:pt x="238" y="84"/>
                  <a:pt x="238" y="84"/>
                </a:cubicBezTo>
                <a:lnTo>
                  <a:pt x="0" y="8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xmlns="" id="{C4EABF84-66E4-485B-B15C-F6A8CC2EE9A2}"/>
              </a:ext>
            </a:extLst>
          </p:cNvPr>
          <p:cNvSpPr>
            <a:spLocks/>
          </p:cNvSpPr>
          <p:nvPr/>
        </p:nvSpPr>
        <p:spPr bwMode="auto">
          <a:xfrm>
            <a:off x="4846671" y="3221970"/>
            <a:ext cx="266510" cy="117889"/>
          </a:xfrm>
          <a:custGeom>
            <a:avLst/>
            <a:gdLst>
              <a:gd name="T0" fmla="*/ 190 w 529"/>
              <a:gd name="T1" fmla="*/ 0 h 234"/>
              <a:gd name="T2" fmla="*/ 0 w 529"/>
              <a:gd name="T3" fmla="*/ 234 h 234"/>
              <a:gd name="T4" fmla="*/ 529 w 529"/>
              <a:gd name="T5" fmla="*/ 117 h 234"/>
              <a:gd name="T6" fmla="*/ 190 w 529"/>
              <a:gd name="T7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9" h="234">
                <a:moveTo>
                  <a:pt x="190" y="0"/>
                </a:moveTo>
                <a:lnTo>
                  <a:pt x="0" y="234"/>
                </a:lnTo>
                <a:lnTo>
                  <a:pt x="529" y="117"/>
                </a:lnTo>
                <a:lnTo>
                  <a:pt x="19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xmlns="" id="{04574EEB-BB25-4817-B54E-F642AD7F29D3}"/>
              </a:ext>
            </a:extLst>
          </p:cNvPr>
          <p:cNvSpPr>
            <a:spLocks/>
          </p:cNvSpPr>
          <p:nvPr/>
        </p:nvSpPr>
        <p:spPr bwMode="auto">
          <a:xfrm>
            <a:off x="4781680" y="2948911"/>
            <a:ext cx="130988" cy="60960"/>
          </a:xfrm>
          <a:custGeom>
            <a:avLst/>
            <a:gdLst>
              <a:gd name="T0" fmla="*/ 0 w 260"/>
              <a:gd name="T1" fmla="*/ 121 h 121"/>
              <a:gd name="T2" fmla="*/ 208 w 260"/>
              <a:gd name="T3" fmla="*/ 0 h 121"/>
              <a:gd name="T4" fmla="*/ 260 w 260"/>
              <a:gd name="T5" fmla="*/ 73 h 121"/>
              <a:gd name="T6" fmla="*/ 0 w 260"/>
              <a:gd name="T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121">
                <a:moveTo>
                  <a:pt x="0" y="121"/>
                </a:moveTo>
                <a:lnTo>
                  <a:pt x="208" y="0"/>
                </a:lnTo>
                <a:lnTo>
                  <a:pt x="260" y="73"/>
                </a:lnTo>
                <a:lnTo>
                  <a:pt x="0" y="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ED21D97-8A7C-4B49-A9D1-BEF22E103BCE}"/>
              </a:ext>
            </a:extLst>
          </p:cNvPr>
          <p:cNvSpPr txBox="1"/>
          <p:nvPr/>
        </p:nvSpPr>
        <p:spPr>
          <a:xfrm>
            <a:off x="2526451" y="2206845"/>
            <a:ext cx="18517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2017-2018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EA0BFB94-94BB-4B0E-8444-7916342039DE}"/>
              </a:ext>
            </a:extLst>
          </p:cNvPr>
          <p:cNvGrpSpPr/>
          <p:nvPr/>
        </p:nvGrpSpPr>
        <p:grpSpPr>
          <a:xfrm>
            <a:off x="2474912" y="2784476"/>
            <a:ext cx="912813" cy="922337"/>
            <a:chOff x="2474912" y="2784476"/>
            <a:chExt cx="912813" cy="922337"/>
          </a:xfrm>
          <a:solidFill>
            <a:schemeClr val="bg1"/>
          </a:solidFill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xmlns="" id="{C8585C63-5BA0-4D26-AC10-EFF401477D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74912" y="2784476"/>
              <a:ext cx="912813" cy="841375"/>
            </a:xfrm>
            <a:custGeom>
              <a:avLst/>
              <a:gdLst>
                <a:gd name="T0" fmla="*/ 633 w 839"/>
                <a:gd name="T1" fmla="*/ 0 h 775"/>
                <a:gd name="T2" fmla="*/ 701 w 839"/>
                <a:gd name="T3" fmla="*/ 74 h 775"/>
                <a:gd name="T4" fmla="*/ 708 w 839"/>
                <a:gd name="T5" fmla="*/ 117 h 775"/>
                <a:gd name="T6" fmla="*/ 587 w 839"/>
                <a:gd name="T7" fmla="*/ 213 h 775"/>
                <a:gd name="T8" fmla="*/ 836 w 839"/>
                <a:gd name="T9" fmla="*/ 323 h 775"/>
                <a:gd name="T10" fmla="*/ 829 w 839"/>
                <a:gd name="T11" fmla="*/ 331 h 775"/>
                <a:gd name="T12" fmla="*/ 800 w 839"/>
                <a:gd name="T13" fmla="*/ 363 h 775"/>
                <a:gd name="T14" fmla="*/ 733 w 839"/>
                <a:gd name="T15" fmla="*/ 341 h 775"/>
                <a:gd name="T16" fmla="*/ 605 w 839"/>
                <a:gd name="T17" fmla="*/ 380 h 775"/>
                <a:gd name="T18" fmla="*/ 537 w 839"/>
                <a:gd name="T19" fmla="*/ 363 h 775"/>
                <a:gd name="T20" fmla="*/ 434 w 839"/>
                <a:gd name="T21" fmla="*/ 491 h 775"/>
                <a:gd name="T22" fmla="*/ 380 w 839"/>
                <a:gd name="T23" fmla="*/ 487 h 775"/>
                <a:gd name="T24" fmla="*/ 380 w 839"/>
                <a:gd name="T25" fmla="*/ 434 h 775"/>
                <a:gd name="T26" fmla="*/ 380 w 839"/>
                <a:gd name="T27" fmla="*/ 419 h 775"/>
                <a:gd name="T28" fmla="*/ 370 w 839"/>
                <a:gd name="T29" fmla="*/ 423 h 775"/>
                <a:gd name="T30" fmla="*/ 281 w 839"/>
                <a:gd name="T31" fmla="*/ 498 h 775"/>
                <a:gd name="T32" fmla="*/ 256 w 839"/>
                <a:gd name="T33" fmla="*/ 572 h 775"/>
                <a:gd name="T34" fmla="*/ 380 w 839"/>
                <a:gd name="T35" fmla="*/ 501 h 775"/>
                <a:gd name="T36" fmla="*/ 348 w 839"/>
                <a:gd name="T37" fmla="*/ 562 h 775"/>
                <a:gd name="T38" fmla="*/ 50 w 839"/>
                <a:gd name="T39" fmla="*/ 775 h 775"/>
                <a:gd name="T40" fmla="*/ 3 w 839"/>
                <a:gd name="T41" fmla="*/ 708 h 775"/>
                <a:gd name="T42" fmla="*/ 57 w 839"/>
                <a:gd name="T43" fmla="*/ 647 h 775"/>
                <a:gd name="T44" fmla="*/ 149 w 839"/>
                <a:gd name="T45" fmla="*/ 469 h 775"/>
                <a:gd name="T46" fmla="*/ 164 w 839"/>
                <a:gd name="T47" fmla="*/ 501 h 775"/>
                <a:gd name="T48" fmla="*/ 267 w 839"/>
                <a:gd name="T49" fmla="*/ 309 h 775"/>
                <a:gd name="T50" fmla="*/ 228 w 839"/>
                <a:gd name="T51" fmla="*/ 238 h 775"/>
                <a:gd name="T52" fmla="*/ 295 w 839"/>
                <a:gd name="T53" fmla="*/ 149 h 775"/>
                <a:gd name="T54" fmla="*/ 185 w 839"/>
                <a:gd name="T55" fmla="*/ 231 h 775"/>
                <a:gd name="T56" fmla="*/ 139 w 839"/>
                <a:gd name="T57" fmla="*/ 405 h 775"/>
                <a:gd name="T58" fmla="*/ 110 w 839"/>
                <a:gd name="T59" fmla="*/ 412 h 775"/>
                <a:gd name="T60" fmla="*/ 57 w 839"/>
                <a:gd name="T61" fmla="*/ 327 h 775"/>
                <a:gd name="T62" fmla="*/ 110 w 839"/>
                <a:gd name="T63" fmla="*/ 245 h 775"/>
                <a:gd name="T64" fmla="*/ 110 w 839"/>
                <a:gd name="T65" fmla="*/ 160 h 775"/>
                <a:gd name="T66" fmla="*/ 313 w 839"/>
                <a:gd name="T67" fmla="*/ 92 h 775"/>
                <a:gd name="T68" fmla="*/ 363 w 839"/>
                <a:gd name="T69" fmla="*/ 39 h 775"/>
                <a:gd name="T70" fmla="*/ 473 w 839"/>
                <a:gd name="T71" fmla="*/ 74 h 775"/>
                <a:gd name="T72" fmla="*/ 348 w 839"/>
                <a:gd name="T73" fmla="*/ 224 h 775"/>
                <a:gd name="T74" fmla="*/ 324 w 839"/>
                <a:gd name="T75" fmla="*/ 359 h 775"/>
                <a:gd name="T76" fmla="*/ 423 w 839"/>
                <a:gd name="T77" fmla="*/ 398 h 775"/>
                <a:gd name="T78" fmla="*/ 530 w 839"/>
                <a:gd name="T79" fmla="*/ 188 h 775"/>
                <a:gd name="T80" fmla="*/ 530 w 839"/>
                <a:gd name="T81" fmla="*/ 138 h 775"/>
                <a:gd name="T82" fmla="*/ 608 w 839"/>
                <a:gd name="T83" fmla="*/ 28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9" h="775">
                  <a:moveTo>
                    <a:pt x="626" y="0"/>
                  </a:moveTo>
                  <a:cubicBezTo>
                    <a:pt x="633" y="0"/>
                    <a:pt x="633" y="0"/>
                    <a:pt x="633" y="0"/>
                  </a:cubicBezTo>
                  <a:cubicBezTo>
                    <a:pt x="638" y="0"/>
                    <a:pt x="645" y="15"/>
                    <a:pt x="654" y="46"/>
                  </a:cubicBezTo>
                  <a:cubicBezTo>
                    <a:pt x="666" y="46"/>
                    <a:pt x="682" y="55"/>
                    <a:pt x="701" y="74"/>
                  </a:cubicBezTo>
                  <a:cubicBezTo>
                    <a:pt x="694" y="92"/>
                    <a:pt x="694" y="92"/>
                    <a:pt x="694" y="92"/>
                  </a:cubicBezTo>
                  <a:cubicBezTo>
                    <a:pt x="708" y="117"/>
                    <a:pt x="708" y="117"/>
                    <a:pt x="708" y="117"/>
                  </a:cubicBezTo>
                  <a:cubicBezTo>
                    <a:pt x="708" y="134"/>
                    <a:pt x="688" y="156"/>
                    <a:pt x="647" y="185"/>
                  </a:cubicBezTo>
                  <a:cubicBezTo>
                    <a:pt x="619" y="192"/>
                    <a:pt x="599" y="201"/>
                    <a:pt x="587" y="213"/>
                  </a:cubicBezTo>
                  <a:cubicBezTo>
                    <a:pt x="587" y="223"/>
                    <a:pt x="609" y="227"/>
                    <a:pt x="654" y="227"/>
                  </a:cubicBezTo>
                  <a:cubicBezTo>
                    <a:pt x="775" y="275"/>
                    <a:pt x="836" y="307"/>
                    <a:pt x="836" y="323"/>
                  </a:cubicBezTo>
                  <a:cubicBezTo>
                    <a:pt x="829" y="327"/>
                    <a:pt x="829" y="327"/>
                    <a:pt x="829" y="327"/>
                  </a:cubicBezTo>
                  <a:cubicBezTo>
                    <a:pt x="829" y="331"/>
                    <a:pt x="829" y="331"/>
                    <a:pt x="829" y="331"/>
                  </a:cubicBezTo>
                  <a:cubicBezTo>
                    <a:pt x="839" y="352"/>
                    <a:pt x="839" y="352"/>
                    <a:pt x="839" y="352"/>
                  </a:cubicBezTo>
                  <a:cubicBezTo>
                    <a:pt x="800" y="363"/>
                    <a:pt x="800" y="363"/>
                    <a:pt x="800" y="363"/>
                  </a:cubicBezTo>
                  <a:cubicBezTo>
                    <a:pt x="774" y="355"/>
                    <a:pt x="755" y="348"/>
                    <a:pt x="743" y="341"/>
                  </a:cubicBezTo>
                  <a:cubicBezTo>
                    <a:pt x="733" y="341"/>
                    <a:pt x="733" y="341"/>
                    <a:pt x="733" y="341"/>
                  </a:cubicBezTo>
                  <a:cubicBezTo>
                    <a:pt x="688" y="353"/>
                    <a:pt x="650" y="368"/>
                    <a:pt x="619" y="387"/>
                  </a:cubicBezTo>
                  <a:cubicBezTo>
                    <a:pt x="619" y="383"/>
                    <a:pt x="614" y="380"/>
                    <a:pt x="605" y="380"/>
                  </a:cubicBezTo>
                  <a:cubicBezTo>
                    <a:pt x="555" y="384"/>
                    <a:pt x="555" y="384"/>
                    <a:pt x="555" y="384"/>
                  </a:cubicBezTo>
                  <a:cubicBezTo>
                    <a:pt x="548" y="370"/>
                    <a:pt x="542" y="363"/>
                    <a:pt x="537" y="363"/>
                  </a:cubicBezTo>
                  <a:cubicBezTo>
                    <a:pt x="530" y="363"/>
                    <a:pt x="530" y="363"/>
                    <a:pt x="530" y="363"/>
                  </a:cubicBezTo>
                  <a:cubicBezTo>
                    <a:pt x="499" y="448"/>
                    <a:pt x="467" y="491"/>
                    <a:pt x="434" y="491"/>
                  </a:cubicBezTo>
                  <a:cubicBezTo>
                    <a:pt x="409" y="505"/>
                    <a:pt x="409" y="505"/>
                    <a:pt x="409" y="505"/>
                  </a:cubicBezTo>
                  <a:cubicBezTo>
                    <a:pt x="390" y="500"/>
                    <a:pt x="380" y="494"/>
                    <a:pt x="380" y="487"/>
                  </a:cubicBezTo>
                  <a:cubicBezTo>
                    <a:pt x="388" y="469"/>
                    <a:pt x="388" y="469"/>
                    <a:pt x="388" y="469"/>
                  </a:cubicBezTo>
                  <a:cubicBezTo>
                    <a:pt x="380" y="434"/>
                    <a:pt x="380" y="434"/>
                    <a:pt x="380" y="434"/>
                  </a:cubicBezTo>
                  <a:cubicBezTo>
                    <a:pt x="388" y="419"/>
                    <a:pt x="388" y="419"/>
                    <a:pt x="388" y="419"/>
                  </a:cubicBezTo>
                  <a:cubicBezTo>
                    <a:pt x="380" y="419"/>
                    <a:pt x="380" y="419"/>
                    <a:pt x="380" y="419"/>
                  </a:cubicBezTo>
                  <a:cubicBezTo>
                    <a:pt x="377" y="423"/>
                    <a:pt x="377" y="423"/>
                    <a:pt x="377" y="423"/>
                  </a:cubicBezTo>
                  <a:cubicBezTo>
                    <a:pt x="370" y="423"/>
                    <a:pt x="370" y="423"/>
                    <a:pt x="370" y="423"/>
                  </a:cubicBezTo>
                  <a:cubicBezTo>
                    <a:pt x="366" y="419"/>
                    <a:pt x="366" y="419"/>
                    <a:pt x="366" y="419"/>
                  </a:cubicBezTo>
                  <a:cubicBezTo>
                    <a:pt x="321" y="419"/>
                    <a:pt x="293" y="446"/>
                    <a:pt x="281" y="498"/>
                  </a:cubicBezTo>
                  <a:cubicBezTo>
                    <a:pt x="256" y="562"/>
                    <a:pt x="256" y="562"/>
                    <a:pt x="256" y="562"/>
                  </a:cubicBezTo>
                  <a:cubicBezTo>
                    <a:pt x="256" y="572"/>
                    <a:pt x="256" y="572"/>
                    <a:pt x="256" y="572"/>
                  </a:cubicBezTo>
                  <a:cubicBezTo>
                    <a:pt x="273" y="572"/>
                    <a:pt x="313" y="549"/>
                    <a:pt x="377" y="501"/>
                  </a:cubicBezTo>
                  <a:cubicBezTo>
                    <a:pt x="380" y="501"/>
                    <a:pt x="380" y="501"/>
                    <a:pt x="380" y="501"/>
                  </a:cubicBezTo>
                  <a:cubicBezTo>
                    <a:pt x="380" y="505"/>
                    <a:pt x="380" y="505"/>
                    <a:pt x="380" y="505"/>
                  </a:cubicBezTo>
                  <a:cubicBezTo>
                    <a:pt x="359" y="524"/>
                    <a:pt x="348" y="543"/>
                    <a:pt x="348" y="562"/>
                  </a:cubicBezTo>
                  <a:cubicBezTo>
                    <a:pt x="249" y="668"/>
                    <a:pt x="174" y="725"/>
                    <a:pt x="124" y="732"/>
                  </a:cubicBezTo>
                  <a:cubicBezTo>
                    <a:pt x="96" y="761"/>
                    <a:pt x="71" y="775"/>
                    <a:pt x="50" y="775"/>
                  </a:cubicBezTo>
                  <a:cubicBezTo>
                    <a:pt x="32" y="775"/>
                    <a:pt x="32" y="775"/>
                    <a:pt x="32" y="775"/>
                  </a:cubicBezTo>
                  <a:cubicBezTo>
                    <a:pt x="22" y="775"/>
                    <a:pt x="13" y="753"/>
                    <a:pt x="3" y="708"/>
                  </a:cubicBezTo>
                  <a:cubicBezTo>
                    <a:pt x="0" y="700"/>
                    <a:pt x="0" y="700"/>
                    <a:pt x="0" y="700"/>
                  </a:cubicBezTo>
                  <a:cubicBezTo>
                    <a:pt x="0" y="696"/>
                    <a:pt x="19" y="678"/>
                    <a:pt x="57" y="647"/>
                  </a:cubicBezTo>
                  <a:cubicBezTo>
                    <a:pt x="116" y="578"/>
                    <a:pt x="146" y="520"/>
                    <a:pt x="146" y="473"/>
                  </a:cubicBezTo>
                  <a:cubicBezTo>
                    <a:pt x="149" y="469"/>
                    <a:pt x="149" y="469"/>
                    <a:pt x="149" y="469"/>
                  </a:cubicBezTo>
                  <a:cubicBezTo>
                    <a:pt x="153" y="469"/>
                    <a:pt x="153" y="469"/>
                    <a:pt x="153" y="469"/>
                  </a:cubicBezTo>
                  <a:cubicBezTo>
                    <a:pt x="164" y="501"/>
                    <a:pt x="164" y="501"/>
                    <a:pt x="164" y="501"/>
                  </a:cubicBezTo>
                  <a:cubicBezTo>
                    <a:pt x="167" y="501"/>
                    <a:pt x="167" y="501"/>
                    <a:pt x="167" y="501"/>
                  </a:cubicBezTo>
                  <a:cubicBezTo>
                    <a:pt x="224" y="435"/>
                    <a:pt x="257" y="371"/>
                    <a:pt x="267" y="309"/>
                  </a:cubicBezTo>
                  <a:cubicBezTo>
                    <a:pt x="250" y="309"/>
                    <a:pt x="237" y="302"/>
                    <a:pt x="228" y="288"/>
                  </a:cubicBezTo>
                  <a:cubicBezTo>
                    <a:pt x="228" y="238"/>
                    <a:pt x="228" y="238"/>
                    <a:pt x="228" y="238"/>
                  </a:cubicBezTo>
                  <a:cubicBezTo>
                    <a:pt x="275" y="191"/>
                    <a:pt x="299" y="161"/>
                    <a:pt x="299" y="149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236" y="149"/>
                    <a:pt x="199" y="174"/>
                    <a:pt x="185" y="224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92" y="281"/>
                    <a:pt x="192" y="281"/>
                    <a:pt x="192" y="281"/>
                  </a:cubicBezTo>
                  <a:cubicBezTo>
                    <a:pt x="192" y="302"/>
                    <a:pt x="174" y="344"/>
                    <a:pt x="139" y="405"/>
                  </a:cubicBezTo>
                  <a:cubicBezTo>
                    <a:pt x="135" y="412"/>
                    <a:pt x="135" y="412"/>
                    <a:pt x="135" y="412"/>
                  </a:cubicBezTo>
                  <a:cubicBezTo>
                    <a:pt x="110" y="412"/>
                    <a:pt x="110" y="412"/>
                    <a:pt x="110" y="412"/>
                  </a:cubicBezTo>
                  <a:cubicBezTo>
                    <a:pt x="82" y="412"/>
                    <a:pt x="67" y="392"/>
                    <a:pt x="67" y="352"/>
                  </a:cubicBezTo>
                  <a:cubicBezTo>
                    <a:pt x="60" y="352"/>
                    <a:pt x="57" y="344"/>
                    <a:pt x="57" y="327"/>
                  </a:cubicBezTo>
                  <a:cubicBezTo>
                    <a:pt x="92" y="301"/>
                    <a:pt x="110" y="275"/>
                    <a:pt x="110" y="249"/>
                  </a:cubicBezTo>
                  <a:cubicBezTo>
                    <a:pt x="110" y="245"/>
                    <a:pt x="110" y="245"/>
                    <a:pt x="110" y="245"/>
                  </a:cubicBezTo>
                  <a:cubicBezTo>
                    <a:pt x="92" y="188"/>
                    <a:pt x="92" y="188"/>
                    <a:pt x="92" y="188"/>
                  </a:cubicBezTo>
                  <a:cubicBezTo>
                    <a:pt x="97" y="169"/>
                    <a:pt x="103" y="160"/>
                    <a:pt x="110" y="160"/>
                  </a:cubicBezTo>
                  <a:cubicBezTo>
                    <a:pt x="117" y="200"/>
                    <a:pt x="129" y="220"/>
                    <a:pt x="146" y="220"/>
                  </a:cubicBezTo>
                  <a:cubicBezTo>
                    <a:pt x="193" y="156"/>
                    <a:pt x="249" y="114"/>
                    <a:pt x="313" y="92"/>
                  </a:cubicBezTo>
                  <a:cubicBezTo>
                    <a:pt x="327" y="80"/>
                    <a:pt x="334" y="66"/>
                    <a:pt x="334" y="49"/>
                  </a:cubicBezTo>
                  <a:cubicBezTo>
                    <a:pt x="363" y="39"/>
                    <a:pt x="363" y="39"/>
                    <a:pt x="363" y="39"/>
                  </a:cubicBezTo>
                  <a:cubicBezTo>
                    <a:pt x="370" y="39"/>
                    <a:pt x="370" y="39"/>
                    <a:pt x="370" y="39"/>
                  </a:cubicBezTo>
                  <a:cubicBezTo>
                    <a:pt x="439" y="48"/>
                    <a:pt x="473" y="60"/>
                    <a:pt x="473" y="74"/>
                  </a:cubicBezTo>
                  <a:cubicBezTo>
                    <a:pt x="473" y="85"/>
                    <a:pt x="473" y="85"/>
                    <a:pt x="473" y="85"/>
                  </a:cubicBezTo>
                  <a:cubicBezTo>
                    <a:pt x="348" y="224"/>
                    <a:pt x="348" y="224"/>
                    <a:pt x="348" y="224"/>
                  </a:cubicBezTo>
                  <a:cubicBezTo>
                    <a:pt x="377" y="259"/>
                    <a:pt x="377" y="259"/>
                    <a:pt x="377" y="259"/>
                  </a:cubicBezTo>
                  <a:cubicBezTo>
                    <a:pt x="341" y="271"/>
                    <a:pt x="324" y="304"/>
                    <a:pt x="324" y="359"/>
                  </a:cubicBezTo>
                  <a:cubicBezTo>
                    <a:pt x="324" y="377"/>
                    <a:pt x="324" y="377"/>
                    <a:pt x="324" y="377"/>
                  </a:cubicBezTo>
                  <a:cubicBezTo>
                    <a:pt x="423" y="398"/>
                    <a:pt x="423" y="398"/>
                    <a:pt x="423" y="398"/>
                  </a:cubicBezTo>
                  <a:cubicBezTo>
                    <a:pt x="494" y="298"/>
                    <a:pt x="530" y="233"/>
                    <a:pt x="530" y="202"/>
                  </a:cubicBezTo>
                  <a:cubicBezTo>
                    <a:pt x="530" y="188"/>
                    <a:pt x="530" y="188"/>
                    <a:pt x="530" y="188"/>
                  </a:cubicBezTo>
                  <a:cubicBezTo>
                    <a:pt x="512" y="167"/>
                    <a:pt x="512" y="167"/>
                    <a:pt x="512" y="167"/>
                  </a:cubicBezTo>
                  <a:cubicBezTo>
                    <a:pt x="530" y="138"/>
                    <a:pt x="530" y="138"/>
                    <a:pt x="530" y="138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67" y="133"/>
                    <a:pt x="584" y="95"/>
                    <a:pt x="608" y="28"/>
                  </a:cubicBezTo>
                  <a:cubicBezTo>
                    <a:pt x="620" y="21"/>
                    <a:pt x="626" y="12"/>
                    <a:pt x="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xmlns="" id="{08BE63B8-0EEA-4B99-8B7C-037269B0A1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36838" y="3390901"/>
              <a:ext cx="88900" cy="84138"/>
            </a:xfrm>
            <a:custGeom>
              <a:avLst/>
              <a:gdLst>
                <a:gd name="T0" fmla="*/ 29 w 82"/>
                <a:gd name="T1" fmla="*/ 0 h 78"/>
                <a:gd name="T2" fmla="*/ 0 w 82"/>
                <a:gd name="T3" fmla="*/ 78 h 78"/>
                <a:gd name="T4" fmla="*/ 4 w 82"/>
                <a:gd name="T5" fmla="*/ 78 h 78"/>
                <a:gd name="T6" fmla="*/ 82 w 82"/>
                <a:gd name="T7" fmla="*/ 29 h 78"/>
                <a:gd name="T8" fmla="*/ 36 w 82"/>
                <a:gd name="T9" fmla="*/ 0 h 78"/>
                <a:gd name="T10" fmla="*/ 29 w 8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78">
                  <a:moveTo>
                    <a:pt x="29" y="0"/>
                  </a:moveTo>
                  <a:cubicBezTo>
                    <a:pt x="29" y="17"/>
                    <a:pt x="19" y="43"/>
                    <a:pt x="0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7" y="57"/>
                    <a:pt x="73" y="41"/>
                    <a:pt x="82" y="29"/>
                  </a:cubicBezTo>
                  <a:cubicBezTo>
                    <a:pt x="51" y="29"/>
                    <a:pt x="36" y="19"/>
                    <a:pt x="36" y="0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7">
              <a:extLst>
                <a:ext uri="{FF2B5EF4-FFF2-40B4-BE49-F238E27FC236}">
                  <a16:creationId xmlns:a16="http://schemas.microsoft.com/office/drawing/2014/main" xmlns="" id="{0400C229-92BE-473F-9FFB-96B6FE2430C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63825" y="3348038"/>
              <a:ext cx="4763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8">
              <a:extLst>
                <a:ext uri="{FF2B5EF4-FFF2-40B4-BE49-F238E27FC236}">
                  <a16:creationId xmlns:a16="http://schemas.microsoft.com/office/drawing/2014/main" xmlns="" id="{E04F345F-420F-478A-9AD4-7312F4EC4A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68588" y="3362326"/>
              <a:ext cx="7938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xmlns="" id="{6E87226E-A112-40DF-A19D-20A8D789B4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0513" y="3205163"/>
              <a:ext cx="479425" cy="501650"/>
            </a:xfrm>
            <a:custGeom>
              <a:avLst/>
              <a:gdLst>
                <a:gd name="T0" fmla="*/ 374 w 441"/>
                <a:gd name="T1" fmla="*/ 0 h 463"/>
                <a:gd name="T2" fmla="*/ 388 w 441"/>
                <a:gd name="T3" fmla="*/ 11 h 463"/>
                <a:gd name="T4" fmla="*/ 391 w 441"/>
                <a:gd name="T5" fmla="*/ 8 h 463"/>
                <a:gd name="T6" fmla="*/ 395 w 441"/>
                <a:gd name="T7" fmla="*/ 8 h 463"/>
                <a:gd name="T8" fmla="*/ 441 w 441"/>
                <a:gd name="T9" fmla="*/ 32 h 463"/>
                <a:gd name="T10" fmla="*/ 441 w 441"/>
                <a:gd name="T11" fmla="*/ 36 h 463"/>
                <a:gd name="T12" fmla="*/ 313 w 441"/>
                <a:gd name="T13" fmla="*/ 132 h 463"/>
                <a:gd name="T14" fmla="*/ 313 w 441"/>
                <a:gd name="T15" fmla="*/ 136 h 463"/>
                <a:gd name="T16" fmla="*/ 406 w 441"/>
                <a:gd name="T17" fmla="*/ 189 h 463"/>
                <a:gd name="T18" fmla="*/ 359 w 441"/>
                <a:gd name="T19" fmla="*/ 424 h 463"/>
                <a:gd name="T20" fmla="*/ 267 w 441"/>
                <a:gd name="T21" fmla="*/ 456 h 463"/>
                <a:gd name="T22" fmla="*/ 142 w 441"/>
                <a:gd name="T23" fmla="*/ 452 h 463"/>
                <a:gd name="T24" fmla="*/ 121 w 441"/>
                <a:gd name="T25" fmla="*/ 456 h 463"/>
                <a:gd name="T26" fmla="*/ 118 w 441"/>
                <a:gd name="T27" fmla="*/ 452 h 463"/>
                <a:gd name="T28" fmla="*/ 118 w 441"/>
                <a:gd name="T29" fmla="*/ 449 h 463"/>
                <a:gd name="T30" fmla="*/ 121 w 441"/>
                <a:gd name="T31" fmla="*/ 442 h 463"/>
                <a:gd name="T32" fmla="*/ 118 w 441"/>
                <a:gd name="T33" fmla="*/ 442 h 463"/>
                <a:gd name="T34" fmla="*/ 0 w 441"/>
                <a:gd name="T35" fmla="*/ 463 h 463"/>
                <a:gd name="T36" fmla="*/ 0 w 441"/>
                <a:gd name="T37" fmla="*/ 452 h 463"/>
                <a:gd name="T38" fmla="*/ 299 w 441"/>
                <a:gd name="T39" fmla="*/ 306 h 463"/>
                <a:gd name="T40" fmla="*/ 320 w 441"/>
                <a:gd name="T41" fmla="*/ 200 h 463"/>
                <a:gd name="T42" fmla="*/ 320 w 441"/>
                <a:gd name="T43" fmla="*/ 185 h 463"/>
                <a:gd name="T44" fmla="*/ 217 w 441"/>
                <a:gd name="T45" fmla="*/ 242 h 463"/>
                <a:gd name="T46" fmla="*/ 174 w 441"/>
                <a:gd name="T47" fmla="*/ 225 h 463"/>
                <a:gd name="T48" fmla="*/ 174 w 441"/>
                <a:gd name="T49" fmla="*/ 153 h 463"/>
                <a:gd name="T50" fmla="*/ 146 w 441"/>
                <a:gd name="T51" fmla="*/ 164 h 463"/>
                <a:gd name="T52" fmla="*/ 125 w 441"/>
                <a:gd name="T53" fmla="*/ 139 h 463"/>
                <a:gd name="T54" fmla="*/ 125 w 441"/>
                <a:gd name="T55" fmla="*/ 111 h 463"/>
                <a:gd name="T56" fmla="*/ 157 w 441"/>
                <a:gd name="T57" fmla="*/ 96 h 463"/>
                <a:gd name="T58" fmla="*/ 150 w 441"/>
                <a:gd name="T59" fmla="*/ 100 h 463"/>
                <a:gd name="T60" fmla="*/ 150 w 441"/>
                <a:gd name="T61" fmla="*/ 104 h 463"/>
                <a:gd name="T62" fmla="*/ 157 w 441"/>
                <a:gd name="T63" fmla="*/ 104 h 463"/>
                <a:gd name="T64" fmla="*/ 352 w 441"/>
                <a:gd name="T65" fmla="*/ 8 h 463"/>
                <a:gd name="T66" fmla="*/ 374 w 441"/>
                <a:gd name="T67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1" h="463">
                  <a:moveTo>
                    <a:pt x="374" y="0"/>
                  </a:moveTo>
                  <a:cubicBezTo>
                    <a:pt x="374" y="8"/>
                    <a:pt x="378" y="11"/>
                    <a:pt x="388" y="11"/>
                  </a:cubicBezTo>
                  <a:cubicBezTo>
                    <a:pt x="391" y="8"/>
                    <a:pt x="391" y="8"/>
                    <a:pt x="391" y="8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41" y="32"/>
                    <a:pt x="441" y="32"/>
                    <a:pt x="441" y="32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313" y="132"/>
                    <a:pt x="313" y="132"/>
                    <a:pt x="313" y="132"/>
                  </a:cubicBezTo>
                  <a:cubicBezTo>
                    <a:pt x="313" y="136"/>
                    <a:pt x="313" y="136"/>
                    <a:pt x="313" y="136"/>
                  </a:cubicBezTo>
                  <a:cubicBezTo>
                    <a:pt x="365" y="136"/>
                    <a:pt x="396" y="153"/>
                    <a:pt x="406" y="189"/>
                  </a:cubicBezTo>
                  <a:cubicBezTo>
                    <a:pt x="389" y="345"/>
                    <a:pt x="374" y="424"/>
                    <a:pt x="359" y="424"/>
                  </a:cubicBezTo>
                  <a:cubicBezTo>
                    <a:pt x="324" y="445"/>
                    <a:pt x="293" y="456"/>
                    <a:pt x="267" y="456"/>
                  </a:cubicBezTo>
                  <a:cubicBezTo>
                    <a:pt x="142" y="452"/>
                    <a:pt x="142" y="452"/>
                    <a:pt x="142" y="452"/>
                  </a:cubicBezTo>
                  <a:cubicBezTo>
                    <a:pt x="121" y="456"/>
                    <a:pt x="121" y="456"/>
                    <a:pt x="121" y="456"/>
                  </a:cubicBezTo>
                  <a:cubicBezTo>
                    <a:pt x="118" y="452"/>
                    <a:pt x="118" y="452"/>
                    <a:pt x="118" y="452"/>
                  </a:cubicBezTo>
                  <a:cubicBezTo>
                    <a:pt x="118" y="449"/>
                    <a:pt x="118" y="449"/>
                    <a:pt x="118" y="449"/>
                  </a:cubicBezTo>
                  <a:cubicBezTo>
                    <a:pt x="121" y="442"/>
                    <a:pt x="121" y="442"/>
                    <a:pt x="121" y="442"/>
                  </a:cubicBezTo>
                  <a:cubicBezTo>
                    <a:pt x="118" y="442"/>
                    <a:pt x="118" y="442"/>
                    <a:pt x="118" y="442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199" y="407"/>
                    <a:pt x="299" y="358"/>
                    <a:pt x="299" y="306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20" y="185"/>
                    <a:pt x="320" y="185"/>
                    <a:pt x="320" y="185"/>
                  </a:cubicBezTo>
                  <a:cubicBezTo>
                    <a:pt x="280" y="185"/>
                    <a:pt x="246" y="204"/>
                    <a:pt x="217" y="242"/>
                  </a:cubicBezTo>
                  <a:cubicBezTo>
                    <a:pt x="189" y="238"/>
                    <a:pt x="174" y="232"/>
                    <a:pt x="174" y="225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11"/>
                    <a:pt x="125" y="111"/>
                    <a:pt x="125" y="111"/>
                  </a:cubicBezTo>
                  <a:cubicBezTo>
                    <a:pt x="125" y="104"/>
                    <a:pt x="135" y="99"/>
                    <a:pt x="157" y="96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214" y="92"/>
                    <a:pt x="279" y="60"/>
                    <a:pt x="352" y="8"/>
                  </a:cubicBezTo>
                  <a:lnTo>
                    <a:pt x="3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xmlns="" id="{8836D557-8A4B-49D6-9774-2A5E384AF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78163" y="3035301"/>
              <a:ext cx="142875" cy="100013"/>
            </a:xfrm>
            <a:custGeom>
              <a:avLst/>
              <a:gdLst>
                <a:gd name="T0" fmla="*/ 28 w 131"/>
                <a:gd name="T1" fmla="*/ 0 h 92"/>
                <a:gd name="T2" fmla="*/ 0 w 131"/>
                <a:gd name="T3" fmla="*/ 82 h 92"/>
                <a:gd name="T4" fmla="*/ 0 w 131"/>
                <a:gd name="T5" fmla="*/ 85 h 92"/>
                <a:gd name="T6" fmla="*/ 32 w 131"/>
                <a:gd name="T7" fmla="*/ 92 h 92"/>
                <a:gd name="T8" fmla="*/ 107 w 131"/>
                <a:gd name="T9" fmla="*/ 64 h 92"/>
                <a:gd name="T10" fmla="*/ 121 w 131"/>
                <a:gd name="T11" fmla="*/ 64 h 92"/>
                <a:gd name="T12" fmla="*/ 124 w 131"/>
                <a:gd name="T13" fmla="*/ 67 h 92"/>
                <a:gd name="T14" fmla="*/ 131 w 131"/>
                <a:gd name="T15" fmla="*/ 67 h 92"/>
                <a:gd name="T16" fmla="*/ 131 w 131"/>
                <a:gd name="T17" fmla="*/ 64 h 92"/>
                <a:gd name="T18" fmla="*/ 28 w 131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92">
                  <a:moveTo>
                    <a:pt x="28" y="0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4" y="67"/>
                    <a:pt x="124" y="67"/>
                    <a:pt x="124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89" y="21"/>
                    <a:pt x="54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xmlns="" id="{C44CE4D3-CF7E-4EA4-ACFA-80448F868C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48013" y="2857501"/>
              <a:ext cx="34925" cy="46038"/>
            </a:xfrm>
            <a:custGeom>
              <a:avLst/>
              <a:gdLst>
                <a:gd name="T0" fmla="*/ 7 w 32"/>
                <a:gd name="T1" fmla="*/ 0 h 43"/>
                <a:gd name="T2" fmla="*/ 0 w 32"/>
                <a:gd name="T3" fmla="*/ 43 h 43"/>
                <a:gd name="T4" fmla="*/ 3 w 32"/>
                <a:gd name="T5" fmla="*/ 43 h 43"/>
                <a:gd name="T6" fmla="*/ 32 w 32"/>
                <a:gd name="T7" fmla="*/ 22 h 43"/>
                <a:gd name="T8" fmla="*/ 21 w 32"/>
                <a:gd name="T9" fmla="*/ 0 h 43"/>
                <a:gd name="T10" fmla="*/ 7 w 32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3">
                  <a:moveTo>
                    <a:pt x="7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2" y="43"/>
                    <a:pt x="32" y="36"/>
                    <a:pt x="32" y="22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标题 4">
            <a:extLst>
              <a:ext uri="{FF2B5EF4-FFF2-40B4-BE49-F238E27FC236}">
                <a16:creationId xmlns:a16="http://schemas.microsoft.com/office/drawing/2014/main" xmlns="" id="{96B89A52-96D7-4323-8275-428D18C51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37" name="文本占位符 5">
            <a:extLst>
              <a:ext uri="{FF2B5EF4-FFF2-40B4-BE49-F238E27FC236}">
                <a16:creationId xmlns:a16="http://schemas.microsoft.com/office/drawing/2014/main" xmlns="" id="{29FE4B7E-279B-4868-8237-0B545E8496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23621" y="3160039"/>
            <a:ext cx="6263248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693DECB7-8FBA-4583-8D52-AEC433EC6815}"/>
              </a:ext>
            </a:extLst>
          </p:cNvPr>
          <p:cNvSpPr txBox="1"/>
          <p:nvPr/>
        </p:nvSpPr>
        <p:spPr>
          <a:xfrm>
            <a:off x="5545385" y="1270211"/>
            <a:ext cx="1101230" cy="108932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52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7F0E70-97C9-44DD-8EB7-DE9D2C302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D78CE94-9D98-4792-8B88-2574E5945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32A9701-36F8-45CD-8DB2-C17FF2697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043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26F67F7-3D23-478B-BA0F-65CD8B45F97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299"/>
            <a:ext cx="10845800" cy="4826839"/>
            <a:chOff x="673099" y="1130299"/>
            <a:chExt cx="10845800" cy="4826839"/>
          </a:xfrm>
        </p:grpSpPr>
        <p:sp>
          <p:nvSpPr>
            <p:cNvPr id="6" name="íṩlîḑê">
              <a:extLst>
                <a:ext uri="{FF2B5EF4-FFF2-40B4-BE49-F238E27FC236}">
                  <a16:creationId xmlns:a16="http://schemas.microsoft.com/office/drawing/2014/main" xmlns="" id="{3407330C-67BB-44F2-B160-1210448A0FFF}"/>
                </a:ext>
              </a:extLst>
            </p:cNvPr>
            <p:cNvSpPr txBox="1"/>
            <p:nvPr/>
          </p:nvSpPr>
          <p:spPr>
            <a:xfrm>
              <a:off x="673099" y="1130299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7" name="î$ḻîḋè">
              <a:extLst>
                <a:ext uri="{FF2B5EF4-FFF2-40B4-BE49-F238E27FC236}">
                  <a16:creationId xmlns:a16="http://schemas.microsoft.com/office/drawing/2014/main" xmlns="" id="{72811025-23AB-4B84-8905-78871F23BABB}"/>
                </a:ext>
              </a:extLst>
            </p:cNvPr>
            <p:cNvSpPr txBox="1"/>
            <p:nvPr/>
          </p:nvSpPr>
          <p:spPr>
            <a:xfrm>
              <a:off x="673101" y="1712225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8" name="îṥlîdé">
              <a:extLst>
                <a:ext uri="{FF2B5EF4-FFF2-40B4-BE49-F238E27FC236}">
                  <a16:creationId xmlns:a16="http://schemas.microsoft.com/office/drawing/2014/main" xmlns="" id="{667E89D0-B850-415C-B3BC-634C0810B118}"/>
                </a:ext>
              </a:extLst>
            </p:cNvPr>
            <p:cNvGrpSpPr/>
            <p:nvPr/>
          </p:nvGrpSpPr>
          <p:grpSpPr>
            <a:xfrm>
              <a:off x="4524221" y="2957537"/>
              <a:ext cx="3143559" cy="2999601"/>
              <a:chOff x="1169863" y="1998226"/>
              <a:chExt cx="3143559" cy="2999601"/>
            </a:xfrm>
          </p:grpSpPr>
          <p:sp>
            <p:nvSpPr>
              <p:cNvPr id="17" name="ïsļïḑe">
                <a:extLst>
                  <a:ext uri="{FF2B5EF4-FFF2-40B4-BE49-F238E27FC236}">
                    <a16:creationId xmlns:a16="http://schemas.microsoft.com/office/drawing/2014/main" xmlns="" id="{C0489DD3-5915-4CFB-ABD3-05C0358A3FED}"/>
                  </a:ext>
                </a:extLst>
              </p:cNvPr>
              <p:cNvSpPr/>
              <p:nvPr/>
            </p:nvSpPr>
            <p:spPr>
              <a:xfrm>
                <a:off x="1169863" y="2062453"/>
                <a:ext cx="3143559" cy="27222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5" h="21600" extrusionOk="0">
                    <a:moveTo>
                      <a:pt x="20910" y="6750"/>
                    </a:moveTo>
                    <a:lnTo>
                      <a:pt x="624" y="6750"/>
                    </a:lnTo>
                    <a:cubicBezTo>
                      <a:pt x="256" y="6750"/>
                      <a:pt x="-33" y="7147"/>
                      <a:pt x="3" y="7607"/>
                    </a:cubicBezTo>
                    <a:lnTo>
                      <a:pt x="997" y="20660"/>
                    </a:lnTo>
                    <a:cubicBezTo>
                      <a:pt x="1037" y="21192"/>
                      <a:pt x="1395" y="21600"/>
                      <a:pt x="1823" y="21600"/>
                    </a:cubicBezTo>
                    <a:lnTo>
                      <a:pt x="19711" y="21600"/>
                    </a:lnTo>
                    <a:cubicBezTo>
                      <a:pt x="20139" y="21600"/>
                      <a:pt x="20496" y="21192"/>
                      <a:pt x="20537" y="20660"/>
                    </a:cubicBezTo>
                    <a:lnTo>
                      <a:pt x="21531" y="7607"/>
                    </a:lnTo>
                    <a:cubicBezTo>
                      <a:pt x="21567" y="7147"/>
                      <a:pt x="21278" y="6750"/>
                      <a:pt x="20910" y="6750"/>
                    </a:cubicBezTo>
                    <a:close/>
                    <a:moveTo>
                      <a:pt x="19825" y="3779"/>
                    </a:moveTo>
                    <a:cubicBezTo>
                      <a:pt x="19705" y="3185"/>
                      <a:pt x="19119" y="2700"/>
                      <a:pt x="18521" y="2700"/>
                    </a:cubicBezTo>
                    <a:lnTo>
                      <a:pt x="11178" y="2700"/>
                    </a:lnTo>
                    <a:cubicBezTo>
                      <a:pt x="10581" y="2700"/>
                      <a:pt x="9744" y="2271"/>
                      <a:pt x="9322" y="1746"/>
                    </a:cubicBezTo>
                    <a:lnTo>
                      <a:pt x="8680" y="952"/>
                    </a:lnTo>
                    <a:cubicBezTo>
                      <a:pt x="8257" y="427"/>
                      <a:pt x="7422" y="0"/>
                      <a:pt x="6825" y="0"/>
                    </a:cubicBezTo>
                    <a:lnTo>
                      <a:pt x="3317" y="0"/>
                    </a:lnTo>
                    <a:cubicBezTo>
                      <a:pt x="2719" y="0"/>
                      <a:pt x="2176" y="603"/>
                      <a:pt x="2110" y="1342"/>
                    </a:cubicBezTo>
                    <a:lnTo>
                      <a:pt x="1796" y="5400"/>
                    </a:lnTo>
                    <a:lnTo>
                      <a:pt x="20041" y="5400"/>
                    </a:lnTo>
                    <a:cubicBezTo>
                      <a:pt x="20041" y="5400"/>
                      <a:pt x="19825" y="3779"/>
                      <a:pt x="19825" y="377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ṩḻíďê">
                <a:extLst>
                  <a:ext uri="{FF2B5EF4-FFF2-40B4-BE49-F238E27FC236}">
                    <a16:creationId xmlns:a16="http://schemas.microsoft.com/office/drawing/2014/main" xmlns="" id="{89D6F209-7085-419F-A76E-1C703C486145}"/>
                  </a:ext>
                </a:extLst>
              </p:cNvPr>
              <p:cNvSpPr/>
              <p:nvPr/>
            </p:nvSpPr>
            <p:spPr>
              <a:xfrm rot="18900000">
                <a:off x="2099655" y="1998226"/>
                <a:ext cx="1928316" cy="2999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0" y="6943"/>
                    </a:moveTo>
                    <a:cubicBezTo>
                      <a:pt x="19200" y="3966"/>
                      <a:pt x="15431" y="1543"/>
                      <a:pt x="10800" y="1543"/>
                    </a:cubicBezTo>
                    <a:cubicBezTo>
                      <a:pt x="6169" y="1543"/>
                      <a:pt x="2400" y="3966"/>
                      <a:pt x="2400" y="6943"/>
                    </a:cubicBezTo>
                    <a:cubicBezTo>
                      <a:pt x="2400" y="9920"/>
                      <a:pt x="6169" y="12343"/>
                      <a:pt x="10800" y="12343"/>
                    </a:cubicBezTo>
                    <a:cubicBezTo>
                      <a:pt x="15431" y="12343"/>
                      <a:pt x="19200" y="9920"/>
                      <a:pt x="19200" y="6943"/>
                    </a:cubicBezTo>
                    <a:close/>
                    <a:moveTo>
                      <a:pt x="12000" y="13837"/>
                    </a:moveTo>
                    <a:lnTo>
                      <a:pt x="12000" y="21214"/>
                    </a:lnTo>
                    <a:cubicBezTo>
                      <a:pt x="12000" y="21431"/>
                      <a:pt x="11738" y="21600"/>
                      <a:pt x="11400" y="21600"/>
                    </a:cubicBezTo>
                    <a:lnTo>
                      <a:pt x="10200" y="21600"/>
                    </a:lnTo>
                    <a:cubicBezTo>
                      <a:pt x="9862" y="21600"/>
                      <a:pt x="9600" y="21431"/>
                      <a:pt x="9600" y="21214"/>
                    </a:cubicBezTo>
                    <a:lnTo>
                      <a:pt x="9600" y="13837"/>
                    </a:lnTo>
                    <a:cubicBezTo>
                      <a:pt x="4200" y="13452"/>
                      <a:pt x="0" y="10511"/>
                      <a:pt x="0" y="6943"/>
                    </a:cubicBezTo>
                    <a:cubicBezTo>
                      <a:pt x="0" y="3110"/>
                      <a:pt x="4837" y="0"/>
                      <a:pt x="10800" y="0"/>
                    </a:cubicBezTo>
                    <a:cubicBezTo>
                      <a:pt x="16763" y="0"/>
                      <a:pt x="21600" y="3110"/>
                      <a:pt x="21600" y="6943"/>
                    </a:cubicBezTo>
                    <a:cubicBezTo>
                      <a:pt x="21600" y="10511"/>
                      <a:pt x="17400" y="13452"/>
                      <a:pt x="12000" y="1383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ïśļîde">
              <a:extLst>
                <a:ext uri="{FF2B5EF4-FFF2-40B4-BE49-F238E27FC236}">
                  <a16:creationId xmlns:a16="http://schemas.microsoft.com/office/drawing/2014/main" xmlns="" id="{F8022A83-A9B9-4341-B1FA-27E6AABC6A0B}"/>
                </a:ext>
              </a:extLst>
            </p:cNvPr>
            <p:cNvGrpSpPr/>
            <p:nvPr/>
          </p:nvGrpSpPr>
          <p:grpSpPr>
            <a:xfrm>
              <a:off x="907342" y="2914532"/>
              <a:ext cx="2888098" cy="2629468"/>
              <a:chOff x="822902" y="2914532"/>
              <a:chExt cx="2888098" cy="2629468"/>
            </a:xfrm>
          </p:grpSpPr>
          <p:sp>
            <p:nvSpPr>
              <p:cNvPr id="14" name="îşliďe">
                <a:extLst>
                  <a:ext uri="{FF2B5EF4-FFF2-40B4-BE49-F238E27FC236}">
                    <a16:creationId xmlns:a16="http://schemas.microsoft.com/office/drawing/2014/main" xmlns="" id="{3F763736-E846-47EB-9D38-AEE115B659EA}"/>
                  </a:ext>
                </a:extLst>
              </p:cNvPr>
              <p:cNvSpPr/>
              <p:nvPr/>
            </p:nvSpPr>
            <p:spPr>
              <a:xfrm>
                <a:off x="1681324" y="2914532"/>
                <a:ext cx="1171254" cy="1171254"/>
              </a:xfrm>
              <a:prstGeom prst="ellipse">
                <a:avLst/>
              </a:prstGeom>
              <a:blipFill>
                <a:blip r:embed="rId3"/>
                <a:stretch>
                  <a:fillRect l="-25299" r="-24760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ṣļîḑê">
                <a:extLst>
                  <a:ext uri="{FF2B5EF4-FFF2-40B4-BE49-F238E27FC236}">
                    <a16:creationId xmlns:a16="http://schemas.microsoft.com/office/drawing/2014/main" xmlns="" id="{E8A6A97B-BA1F-40C6-8A4D-64F10E385284}"/>
                  </a:ext>
                </a:extLst>
              </p:cNvPr>
              <p:cNvSpPr txBox="1"/>
              <p:nvPr/>
            </p:nvSpPr>
            <p:spPr>
              <a:xfrm>
                <a:off x="822902" y="4644000"/>
                <a:ext cx="2888098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îṣḻide">
                <a:extLst>
                  <a:ext uri="{FF2B5EF4-FFF2-40B4-BE49-F238E27FC236}">
                    <a16:creationId xmlns:a16="http://schemas.microsoft.com/office/drawing/2014/main" xmlns="" id="{8BED4462-5462-4275-B3DB-BFA0BE72D6D9}"/>
                  </a:ext>
                </a:extLst>
              </p:cNvPr>
              <p:cNvSpPr/>
              <p:nvPr/>
            </p:nvSpPr>
            <p:spPr>
              <a:xfrm>
                <a:off x="822902" y="4191000"/>
                <a:ext cx="2888098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0" name="iŝľîḓè">
              <a:extLst>
                <a:ext uri="{FF2B5EF4-FFF2-40B4-BE49-F238E27FC236}">
                  <a16:creationId xmlns:a16="http://schemas.microsoft.com/office/drawing/2014/main" xmlns="" id="{32FF37C6-F92C-4711-8501-9DD227289757}"/>
                </a:ext>
              </a:extLst>
            </p:cNvPr>
            <p:cNvGrpSpPr/>
            <p:nvPr/>
          </p:nvGrpSpPr>
          <p:grpSpPr>
            <a:xfrm>
              <a:off x="8396561" y="2914532"/>
              <a:ext cx="2888098" cy="2629468"/>
              <a:chOff x="8312121" y="2914532"/>
              <a:chExt cx="2888098" cy="2629468"/>
            </a:xfrm>
          </p:grpSpPr>
          <p:sp>
            <p:nvSpPr>
              <p:cNvPr id="11" name="îṥļíḑè">
                <a:extLst>
                  <a:ext uri="{FF2B5EF4-FFF2-40B4-BE49-F238E27FC236}">
                    <a16:creationId xmlns:a16="http://schemas.microsoft.com/office/drawing/2014/main" xmlns="" id="{21A9F6FC-5EF1-4824-A551-9D879D2D59E3}"/>
                  </a:ext>
                </a:extLst>
              </p:cNvPr>
              <p:cNvSpPr/>
              <p:nvPr/>
            </p:nvSpPr>
            <p:spPr>
              <a:xfrm>
                <a:off x="9170543" y="2914532"/>
                <a:ext cx="1171254" cy="1171254"/>
              </a:xfrm>
              <a:prstGeom prst="ellipse">
                <a:avLst/>
              </a:prstGeom>
              <a:blipFill>
                <a:blip r:embed="rId4"/>
                <a:stretch>
                  <a:fillRect l="-25299" r="-24760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$ḻîḍe">
                <a:extLst>
                  <a:ext uri="{FF2B5EF4-FFF2-40B4-BE49-F238E27FC236}">
                    <a16:creationId xmlns:a16="http://schemas.microsoft.com/office/drawing/2014/main" xmlns="" id="{44D727F5-FBEB-44CB-A5B9-C7442A908629}"/>
                  </a:ext>
                </a:extLst>
              </p:cNvPr>
              <p:cNvSpPr txBox="1"/>
              <p:nvPr/>
            </p:nvSpPr>
            <p:spPr>
              <a:xfrm>
                <a:off x="8312121" y="4644000"/>
                <a:ext cx="2888098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3" name="îsļídé">
                <a:extLst>
                  <a:ext uri="{FF2B5EF4-FFF2-40B4-BE49-F238E27FC236}">
                    <a16:creationId xmlns:a16="http://schemas.microsoft.com/office/drawing/2014/main" xmlns="" id="{BFD9453F-7F6E-4972-AD3D-A27A4294278B}"/>
                  </a:ext>
                </a:extLst>
              </p:cNvPr>
              <p:cNvSpPr/>
              <p:nvPr/>
            </p:nvSpPr>
            <p:spPr>
              <a:xfrm>
                <a:off x="8312121" y="4191000"/>
                <a:ext cx="2888098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6426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1E8D31B-0631-40B4-AA26-65DF23B0B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02E79BA-2486-4579-AF6F-0E0C5AD6B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C5C102A-7248-4016-8E27-3F381F37A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33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DE9F966-55A7-41E2-BCF2-21E411B6357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255959"/>
            <a:ext cx="10850563" cy="2129250"/>
            <a:chOff x="669925" y="2255959"/>
            <a:chExt cx="10850563" cy="2129250"/>
          </a:xfrm>
        </p:grpSpPr>
        <p:grpSp>
          <p:nvGrpSpPr>
            <p:cNvPr id="6" name="iSļiḑe">
              <a:extLst>
                <a:ext uri="{FF2B5EF4-FFF2-40B4-BE49-F238E27FC236}">
                  <a16:creationId xmlns:a16="http://schemas.microsoft.com/office/drawing/2014/main" xmlns="" id="{4F6B4F82-C89A-493E-81FC-9AF06B6C4F08}"/>
                </a:ext>
              </a:extLst>
            </p:cNvPr>
            <p:cNvGrpSpPr/>
            <p:nvPr/>
          </p:nvGrpSpPr>
          <p:grpSpPr>
            <a:xfrm>
              <a:off x="3868401" y="2619360"/>
              <a:ext cx="4476949" cy="1619283"/>
              <a:chOff x="3868401" y="2619360"/>
              <a:chExt cx="4476949" cy="1619283"/>
            </a:xfrm>
          </p:grpSpPr>
          <p:sp>
            <p:nvSpPr>
              <p:cNvPr id="17" name="îṥḻîde">
                <a:extLst>
                  <a:ext uri="{FF2B5EF4-FFF2-40B4-BE49-F238E27FC236}">
                    <a16:creationId xmlns:a16="http://schemas.microsoft.com/office/drawing/2014/main" xmlns="" id="{F8BA0A1A-72D0-44B8-AA13-5DBD36D9419D}"/>
                  </a:ext>
                </a:extLst>
              </p:cNvPr>
              <p:cNvSpPr/>
              <p:nvPr/>
            </p:nvSpPr>
            <p:spPr>
              <a:xfrm>
                <a:off x="6147753" y="2619360"/>
                <a:ext cx="2197597" cy="1619283"/>
              </a:xfrm>
              <a:prstGeom prst="homePlat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îsḻídè">
                <a:extLst>
                  <a:ext uri="{FF2B5EF4-FFF2-40B4-BE49-F238E27FC236}">
                    <a16:creationId xmlns:a16="http://schemas.microsoft.com/office/drawing/2014/main" xmlns="" id="{95606985-852E-47E8-91F9-18FF991EC8C0}"/>
                  </a:ext>
                </a:extLst>
              </p:cNvPr>
              <p:cNvSpPr/>
              <p:nvPr/>
            </p:nvSpPr>
            <p:spPr>
              <a:xfrm flipH="1">
                <a:off x="3868401" y="2619360"/>
                <a:ext cx="2197597" cy="1619283"/>
              </a:xfrm>
              <a:prstGeom prst="homePlat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anchor="ctr" anchorCtr="0">
                <a:normAutofit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ïṣḷïḓè">
              <a:extLst>
                <a:ext uri="{FF2B5EF4-FFF2-40B4-BE49-F238E27FC236}">
                  <a16:creationId xmlns:a16="http://schemas.microsoft.com/office/drawing/2014/main" xmlns="" id="{EB4AA3CF-0341-4F5F-90AA-58DA86C5A83B}"/>
                </a:ext>
              </a:extLst>
            </p:cNvPr>
            <p:cNvGrpSpPr/>
            <p:nvPr/>
          </p:nvGrpSpPr>
          <p:grpSpPr>
            <a:xfrm>
              <a:off x="9471957" y="2255959"/>
              <a:ext cx="914400" cy="914400"/>
              <a:chOff x="9733216" y="2255959"/>
              <a:chExt cx="914400" cy="914400"/>
            </a:xfrm>
          </p:grpSpPr>
          <p:sp>
            <p:nvSpPr>
              <p:cNvPr id="15" name="ís1iḍê">
                <a:extLst>
                  <a:ext uri="{FF2B5EF4-FFF2-40B4-BE49-F238E27FC236}">
                    <a16:creationId xmlns:a16="http://schemas.microsoft.com/office/drawing/2014/main" xmlns="" id="{BDC08CCB-8C9D-4A14-A3C4-C3AEF48AB5F9}"/>
                  </a:ext>
                </a:extLst>
              </p:cNvPr>
              <p:cNvSpPr/>
              <p:nvPr/>
            </p:nvSpPr>
            <p:spPr>
              <a:xfrm>
                <a:off x="9733216" y="2255959"/>
                <a:ext cx="914400" cy="91440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ïŝļïdé">
                <a:extLst>
                  <a:ext uri="{FF2B5EF4-FFF2-40B4-BE49-F238E27FC236}">
                    <a16:creationId xmlns:a16="http://schemas.microsoft.com/office/drawing/2014/main" xmlns="" id="{B9ADAF61-5390-4028-A553-341A61FE1CA8}"/>
                  </a:ext>
                </a:extLst>
              </p:cNvPr>
              <p:cNvSpPr/>
              <p:nvPr/>
            </p:nvSpPr>
            <p:spPr bwMode="auto">
              <a:xfrm>
                <a:off x="9961207" y="2519461"/>
                <a:ext cx="458418" cy="387396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îşlîḑê">
              <a:extLst>
                <a:ext uri="{FF2B5EF4-FFF2-40B4-BE49-F238E27FC236}">
                  <a16:creationId xmlns:a16="http://schemas.microsoft.com/office/drawing/2014/main" xmlns="" id="{5DE68142-BC01-451E-A5E6-C51E21B73D7D}"/>
                </a:ext>
              </a:extLst>
            </p:cNvPr>
            <p:cNvGrpSpPr/>
            <p:nvPr/>
          </p:nvGrpSpPr>
          <p:grpSpPr>
            <a:xfrm>
              <a:off x="1811962" y="2255959"/>
              <a:ext cx="914400" cy="914400"/>
              <a:chOff x="1970341" y="2255959"/>
              <a:chExt cx="914400" cy="914400"/>
            </a:xfrm>
          </p:grpSpPr>
          <p:sp>
            <p:nvSpPr>
              <p:cNvPr id="13" name="iṣ1îḑê">
                <a:extLst>
                  <a:ext uri="{FF2B5EF4-FFF2-40B4-BE49-F238E27FC236}">
                    <a16:creationId xmlns:a16="http://schemas.microsoft.com/office/drawing/2014/main" xmlns="" id="{9F996362-F060-495C-920E-C6806ACBF8E2}"/>
                  </a:ext>
                </a:extLst>
              </p:cNvPr>
              <p:cNvSpPr/>
              <p:nvPr/>
            </p:nvSpPr>
            <p:spPr>
              <a:xfrm>
                <a:off x="1970341" y="2255959"/>
                <a:ext cx="914400" cy="9144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îṧľïḍe">
                <a:extLst>
                  <a:ext uri="{FF2B5EF4-FFF2-40B4-BE49-F238E27FC236}">
                    <a16:creationId xmlns:a16="http://schemas.microsoft.com/office/drawing/2014/main" xmlns="" id="{FF7F46AE-16E4-4DAA-AFCC-7EC11A2098E2}"/>
                  </a:ext>
                </a:extLst>
              </p:cNvPr>
              <p:cNvSpPr/>
              <p:nvPr/>
            </p:nvSpPr>
            <p:spPr bwMode="auto">
              <a:xfrm>
                <a:off x="2216060" y="2473406"/>
                <a:ext cx="422961" cy="479506"/>
              </a:xfrm>
              <a:custGeom>
                <a:avLst/>
                <a:gdLst>
                  <a:gd name="connsiteX0" fmla="*/ 99685 w 296863"/>
                  <a:gd name="connsiteY0" fmla="*/ 290512 h 336550"/>
                  <a:gd name="connsiteX1" fmla="*/ 90488 w 296863"/>
                  <a:gd name="connsiteY1" fmla="*/ 299244 h 336550"/>
                  <a:gd name="connsiteX2" fmla="*/ 99685 w 296863"/>
                  <a:gd name="connsiteY2" fmla="*/ 307975 h 336550"/>
                  <a:gd name="connsiteX3" fmla="*/ 119392 w 296863"/>
                  <a:gd name="connsiteY3" fmla="*/ 307975 h 336550"/>
                  <a:gd name="connsiteX4" fmla="*/ 128588 w 296863"/>
                  <a:gd name="connsiteY4" fmla="*/ 299244 h 336550"/>
                  <a:gd name="connsiteX5" fmla="*/ 119392 w 296863"/>
                  <a:gd name="connsiteY5" fmla="*/ 290512 h 336550"/>
                  <a:gd name="connsiteX6" fmla="*/ 99685 w 296863"/>
                  <a:gd name="connsiteY6" fmla="*/ 290512 h 336550"/>
                  <a:gd name="connsiteX7" fmla="*/ 0 w 296863"/>
                  <a:gd name="connsiteY7" fmla="*/ 277812 h 336550"/>
                  <a:gd name="connsiteX8" fmla="*/ 219075 w 296863"/>
                  <a:gd name="connsiteY8" fmla="*/ 277812 h 336550"/>
                  <a:gd name="connsiteX9" fmla="*/ 219075 w 296863"/>
                  <a:gd name="connsiteY9" fmla="*/ 324803 h 336550"/>
                  <a:gd name="connsiteX10" fmla="*/ 208517 w 296863"/>
                  <a:gd name="connsiteY10" fmla="*/ 336550 h 336550"/>
                  <a:gd name="connsiteX11" fmla="*/ 11877 w 296863"/>
                  <a:gd name="connsiteY11" fmla="*/ 336550 h 336550"/>
                  <a:gd name="connsiteX12" fmla="*/ 0 w 296863"/>
                  <a:gd name="connsiteY12" fmla="*/ 324803 h 336550"/>
                  <a:gd name="connsiteX13" fmla="*/ 0 w 296863"/>
                  <a:gd name="connsiteY13" fmla="*/ 277812 h 336550"/>
                  <a:gd name="connsiteX14" fmla="*/ 120721 w 296863"/>
                  <a:gd name="connsiteY14" fmla="*/ 42862 h 336550"/>
                  <a:gd name="connsiteX15" fmla="*/ 266630 w 296863"/>
                  <a:gd name="connsiteY15" fmla="*/ 42862 h 336550"/>
                  <a:gd name="connsiteX16" fmla="*/ 296863 w 296863"/>
                  <a:gd name="connsiteY16" fmla="*/ 71747 h 336550"/>
                  <a:gd name="connsiteX17" fmla="*/ 296863 w 296863"/>
                  <a:gd name="connsiteY17" fmla="*/ 151838 h 336550"/>
                  <a:gd name="connsiteX18" fmla="*/ 266630 w 296863"/>
                  <a:gd name="connsiteY18" fmla="*/ 182037 h 336550"/>
                  <a:gd name="connsiteX19" fmla="*/ 189075 w 296863"/>
                  <a:gd name="connsiteY19" fmla="*/ 182037 h 336550"/>
                  <a:gd name="connsiteX20" fmla="*/ 156213 w 296863"/>
                  <a:gd name="connsiteY20" fmla="*/ 214861 h 336550"/>
                  <a:gd name="connsiteX21" fmla="*/ 148326 w 296863"/>
                  <a:gd name="connsiteY21" fmla="*/ 217487 h 336550"/>
                  <a:gd name="connsiteX22" fmla="*/ 143068 w 296863"/>
                  <a:gd name="connsiteY22" fmla="*/ 217487 h 336550"/>
                  <a:gd name="connsiteX23" fmla="*/ 136495 w 296863"/>
                  <a:gd name="connsiteY23" fmla="*/ 206983 h 336550"/>
                  <a:gd name="connsiteX24" fmla="*/ 136495 w 296863"/>
                  <a:gd name="connsiteY24" fmla="*/ 182037 h 336550"/>
                  <a:gd name="connsiteX25" fmla="*/ 120721 w 296863"/>
                  <a:gd name="connsiteY25" fmla="*/ 182037 h 336550"/>
                  <a:gd name="connsiteX26" fmla="*/ 90488 w 296863"/>
                  <a:gd name="connsiteY26" fmla="*/ 151838 h 336550"/>
                  <a:gd name="connsiteX27" fmla="*/ 90488 w 296863"/>
                  <a:gd name="connsiteY27" fmla="*/ 71747 h 336550"/>
                  <a:gd name="connsiteX28" fmla="*/ 120721 w 296863"/>
                  <a:gd name="connsiteY28" fmla="*/ 42862 h 336550"/>
                  <a:gd name="connsiteX29" fmla="*/ 11877 w 296863"/>
                  <a:gd name="connsiteY29" fmla="*/ 0 h 336550"/>
                  <a:gd name="connsiteX30" fmla="*/ 208517 w 296863"/>
                  <a:gd name="connsiteY30" fmla="*/ 0 h 336550"/>
                  <a:gd name="connsiteX31" fmla="*/ 219075 w 296863"/>
                  <a:gd name="connsiteY31" fmla="*/ 11821 h 336550"/>
                  <a:gd name="connsiteX32" fmla="*/ 219075 w 296863"/>
                  <a:gd name="connsiteY32" fmla="*/ 24957 h 336550"/>
                  <a:gd name="connsiteX33" fmla="*/ 121415 w 296863"/>
                  <a:gd name="connsiteY33" fmla="*/ 24957 h 336550"/>
                  <a:gd name="connsiteX34" fmla="*/ 72585 w 296863"/>
                  <a:gd name="connsiteY34" fmla="*/ 72243 h 336550"/>
                  <a:gd name="connsiteX35" fmla="*/ 72585 w 296863"/>
                  <a:gd name="connsiteY35" fmla="*/ 152368 h 336550"/>
                  <a:gd name="connsiteX36" fmla="*/ 118776 w 296863"/>
                  <a:gd name="connsiteY36" fmla="*/ 200968 h 336550"/>
                  <a:gd name="connsiteX37" fmla="*/ 118776 w 296863"/>
                  <a:gd name="connsiteY37" fmla="*/ 207536 h 336550"/>
                  <a:gd name="connsiteX38" fmla="*/ 137252 w 296863"/>
                  <a:gd name="connsiteY38" fmla="*/ 233806 h 336550"/>
                  <a:gd name="connsiteX39" fmla="*/ 149130 w 296863"/>
                  <a:gd name="connsiteY39" fmla="*/ 236433 h 336550"/>
                  <a:gd name="connsiteX40" fmla="*/ 170245 w 296863"/>
                  <a:gd name="connsiteY40" fmla="*/ 228552 h 336550"/>
                  <a:gd name="connsiteX41" fmla="*/ 196640 w 296863"/>
                  <a:gd name="connsiteY41" fmla="*/ 200968 h 336550"/>
                  <a:gd name="connsiteX42" fmla="*/ 219075 w 296863"/>
                  <a:gd name="connsiteY42" fmla="*/ 200968 h 336550"/>
                  <a:gd name="connsiteX43" fmla="*/ 219075 w 296863"/>
                  <a:gd name="connsiteY43" fmla="*/ 258763 h 336550"/>
                  <a:gd name="connsiteX44" fmla="*/ 0 w 296863"/>
                  <a:gd name="connsiteY44" fmla="*/ 258763 h 336550"/>
                  <a:gd name="connsiteX45" fmla="*/ 0 w 296863"/>
                  <a:gd name="connsiteY45" fmla="*/ 11821 h 336550"/>
                  <a:gd name="connsiteX46" fmla="*/ 11877 w 296863"/>
                  <a:gd name="connsiteY46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96863" h="336550">
                    <a:moveTo>
                      <a:pt x="99685" y="290512"/>
                    </a:moveTo>
                    <a:cubicBezTo>
                      <a:pt x="94430" y="290512"/>
                      <a:pt x="90488" y="294254"/>
                      <a:pt x="90488" y="299244"/>
                    </a:cubicBezTo>
                    <a:cubicBezTo>
                      <a:pt x="90488" y="304233"/>
                      <a:pt x="94430" y="307975"/>
                      <a:pt x="99685" y="307975"/>
                    </a:cubicBezTo>
                    <a:cubicBezTo>
                      <a:pt x="99685" y="307975"/>
                      <a:pt x="99685" y="307975"/>
                      <a:pt x="119392" y="307975"/>
                    </a:cubicBezTo>
                    <a:cubicBezTo>
                      <a:pt x="124647" y="307975"/>
                      <a:pt x="128588" y="304233"/>
                      <a:pt x="128588" y="299244"/>
                    </a:cubicBezTo>
                    <a:cubicBezTo>
                      <a:pt x="128588" y="294254"/>
                      <a:pt x="124647" y="290512"/>
                      <a:pt x="119392" y="290512"/>
                    </a:cubicBezTo>
                    <a:cubicBezTo>
                      <a:pt x="119392" y="290512"/>
                      <a:pt x="119392" y="290512"/>
                      <a:pt x="99685" y="290512"/>
                    </a:cubicBezTo>
                    <a:close/>
                    <a:moveTo>
                      <a:pt x="0" y="277812"/>
                    </a:moveTo>
                    <a:lnTo>
                      <a:pt x="219075" y="277812"/>
                    </a:lnTo>
                    <a:cubicBezTo>
                      <a:pt x="219075" y="277812"/>
                      <a:pt x="219075" y="277812"/>
                      <a:pt x="219075" y="324803"/>
                    </a:cubicBezTo>
                    <a:cubicBezTo>
                      <a:pt x="219075" y="331329"/>
                      <a:pt x="213796" y="336550"/>
                      <a:pt x="208517" y="336550"/>
                    </a:cubicBezTo>
                    <a:cubicBezTo>
                      <a:pt x="208517" y="336550"/>
                      <a:pt x="208517" y="336550"/>
                      <a:pt x="11877" y="336550"/>
                    </a:cubicBezTo>
                    <a:cubicBezTo>
                      <a:pt x="5279" y="336550"/>
                      <a:pt x="0" y="331329"/>
                      <a:pt x="0" y="324803"/>
                    </a:cubicBezTo>
                    <a:cubicBezTo>
                      <a:pt x="0" y="324803"/>
                      <a:pt x="0" y="324803"/>
                      <a:pt x="0" y="277812"/>
                    </a:cubicBezTo>
                    <a:close/>
                    <a:moveTo>
                      <a:pt x="120721" y="42862"/>
                    </a:moveTo>
                    <a:cubicBezTo>
                      <a:pt x="120721" y="42862"/>
                      <a:pt x="120721" y="42862"/>
                      <a:pt x="266630" y="42862"/>
                    </a:cubicBezTo>
                    <a:cubicBezTo>
                      <a:pt x="283718" y="42862"/>
                      <a:pt x="296863" y="55991"/>
                      <a:pt x="296863" y="71747"/>
                    </a:cubicBezTo>
                    <a:cubicBezTo>
                      <a:pt x="296863" y="71747"/>
                      <a:pt x="296863" y="71747"/>
                      <a:pt x="296863" y="151838"/>
                    </a:cubicBezTo>
                    <a:cubicBezTo>
                      <a:pt x="296863" y="168907"/>
                      <a:pt x="283718" y="182037"/>
                      <a:pt x="266630" y="182037"/>
                    </a:cubicBezTo>
                    <a:cubicBezTo>
                      <a:pt x="266630" y="182037"/>
                      <a:pt x="266630" y="182037"/>
                      <a:pt x="189075" y="182037"/>
                    </a:cubicBezTo>
                    <a:cubicBezTo>
                      <a:pt x="189075" y="182037"/>
                      <a:pt x="189075" y="182037"/>
                      <a:pt x="156213" y="214861"/>
                    </a:cubicBezTo>
                    <a:cubicBezTo>
                      <a:pt x="153584" y="216174"/>
                      <a:pt x="150955" y="217487"/>
                      <a:pt x="148326" y="217487"/>
                    </a:cubicBezTo>
                    <a:cubicBezTo>
                      <a:pt x="147011" y="217487"/>
                      <a:pt x="144382" y="217487"/>
                      <a:pt x="143068" y="217487"/>
                    </a:cubicBezTo>
                    <a:cubicBezTo>
                      <a:pt x="139124" y="214861"/>
                      <a:pt x="136495" y="210922"/>
                      <a:pt x="136495" y="206983"/>
                    </a:cubicBezTo>
                    <a:cubicBezTo>
                      <a:pt x="136495" y="206983"/>
                      <a:pt x="136495" y="206983"/>
                      <a:pt x="136495" y="182037"/>
                    </a:cubicBezTo>
                    <a:cubicBezTo>
                      <a:pt x="136495" y="182037"/>
                      <a:pt x="136495" y="182037"/>
                      <a:pt x="120721" y="182037"/>
                    </a:cubicBezTo>
                    <a:cubicBezTo>
                      <a:pt x="103633" y="182037"/>
                      <a:pt x="90488" y="168907"/>
                      <a:pt x="90488" y="151838"/>
                    </a:cubicBezTo>
                    <a:cubicBezTo>
                      <a:pt x="90488" y="151838"/>
                      <a:pt x="90488" y="151838"/>
                      <a:pt x="90488" y="71747"/>
                    </a:cubicBezTo>
                    <a:cubicBezTo>
                      <a:pt x="90488" y="55991"/>
                      <a:pt x="103633" y="42862"/>
                      <a:pt x="120721" y="42862"/>
                    </a:cubicBezTo>
                    <a:close/>
                    <a:moveTo>
                      <a:pt x="11877" y="0"/>
                    </a:moveTo>
                    <a:cubicBezTo>
                      <a:pt x="11877" y="0"/>
                      <a:pt x="11877" y="0"/>
                      <a:pt x="208517" y="0"/>
                    </a:cubicBezTo>
                    <a:cubicBezTo>
                      <a:pt x="213796" y="0"/>
                      <a:pt x="219075" y="5254"/>
                      <a:pt x="219075" y="11821"/>
                    </a:cubicBezTo>
                    <a:cubicBezTo>
                      <a:pt x="219075" y="11821"/>
                      <a:pt x="219075" y="11821"/>
                      <a:pt x="219075" y="24957"/>
                    </a:cubicBezTo>
                    <a:cubicBezTo>
                      <a:pt x="219075" y="24957"/>
                      <a:pt x="219075" y="24957"/>
                      <a:pt x="121415" y="24957"/>
                    </a:cubicBezTo>
                    <a:cubicBezTo>
                      <a:pt x="95021" y="24957"/>
                      <a:pt x="72585" y="45973"/>
                      <a:pt x="72585" y="72243"/>
                    </a:cubicBezTo>
                    <a:cubicBezTo>
                      <a:pt x="72585" y="72243"/>
                      <a:pt x="72585" y="72243"/>
                      <a:pt x="72585" y="152368"/>
                    </a:cubicBezTo>
                    <a:cubicBezTo>
                      <a:pt x="72585" y="178638"/>
                      <a:pt x="93701" y="199654"/>
                      <a:pt x="118776" y="200968"/>
                    </a:cubicBezTo>
                    <a:cubicBezTo>
                      <a:pt x="118776" y="200968"/>
                      <a:pt x="118776" y="200968"/>
                      <a:pt x="118776" y="207536"/>
                    </a:cubicBezTo>
                    <a:cubicBezTo>
                      <a:pt x="118776" y="219357"/>
                      <a:pt x="126694" y="229865"/>
                      <a:pt x="137252" y="233806"/>
                    </a:cubicBezTo>
                    <a:cubicBezTo>
                      <a:pt x="141211" y="236433"/>
                      <a:pt x="145170" y="236433"/>
                      <a:pt x="149130" y="236433"/>
                    </a:cubicBezTo>
                    <a:cubicBezTo>
                      <a:pt x="157048" y="236433"/>
                      <a:pt x="163647" y="233806"/>
                      <a:pt x="170245" y="228552"/>
                    </a:cubicBezTo>
                    <a:cubicBezTo>
                      <a:pt x="170245" y="228552"/>
                      <a:pt x="170245" y="228552"/>
                      <a:pt x="196640" y="200968"/>
                    </a:cubicBezTo>
                    <a:cubicBezTo>
                      <a:pt x="196640" y="200968"/>
                      <a:pt x="196640" y="200968"/>
                      <a:pt x="219075" y="200968"/>
                    </a:cubicBezTo>
                    <a:cubicBezTo>
                      <a:pt x="219075" y="200968"/>
                      <a:pt x="219075" y="200968"/>
                      <a:pt x="219075" y="258763"/>
                    </a:cubicBezTo>
                    <a:lnTo>
                      <a:pt x="0" y="258763"/>
                    </a:lnTo>
                    <a:cubicBezTo>
                      <a:pt x="0" y="258763"/>
                      <a:pt x="0" y="258763"/>
                      <a:pt x="0" y="11821"/>
                    </a:cubicBezTo>
                    <a:cubicBezTo>
                      <a:pt x="0" y="5254"/>
                      <a:pt x="5279" y="0"/>
                      <a:pt x="1187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9" name="íSlïḑê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669925" y="3829612"/>
              <a:ext cx="3198474" cy="555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sḻïḓè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669925" y="3387806"/>
              <a:ext cx="3198475" cy="433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îṩļiḑê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8345351" y="3820886"/>
              <a:ext cx="3175136" cy="564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íṣļíḑè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8345351" y="3381004"/>
              <a:ext cx="3175137" cy="43988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101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AFE0D4-392A-4A07-9FBC-6B696C30E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3C76C0C-2662-4EF5-BA6A-4EC37CAE4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2078FFC-1028-48CD-94CF-5D0487057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425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BFD40C4-401F-495C-97F2-47E4EEAF776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1600" y="1739900"/>
            <a:ext cx="10846026" cy="4022701"/>
            <a:chOff x="691600" y="1739900"/>
            <a:chExt cx="10846026" cy="4022701"/>
          </a:xfrm>
        </p:grpSpPr>
        <p:sp>
          <p:nvSpPr>
            <p:cNvPr id="6" name="îṡḻîďe">
              <a:extLst>
                <a:ext uri="{FF2B5EF4-FFF2-40B4-BE49-F238E27FC236}">
                  <a16:creationId xmlns:a16="http://schemas.microsoft.com/office/drawing/2014/main" xmlns="" id="{A6C8AF2C-4683-452C-81AA-A75BAADD413B}"/>
                </a:ext>
              </a:extLst>
            </p:cNvPr>
            <p:cNvSpPr/>
            <p:nvPr/>
          </p:nvSpPr>
          <p:spPr>
            <a:xfrm>
              <a:off x="7248234" y="2850294"/>
              <a:ext cx="1642685" cy="1642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ŝlîḍê">
              <a:extLst>
                <a:ext uri="{FF2B5EF4-FFF2-40B4-BE49-F238E27FC236}">
                  <a16:creationId xmlns:a16="http://schemas.microsoft.com/office/drawing/2014/main" xmlns="" id="{5FAFE0A0-132B-4A03-9E30-6159A80A02A6}"/>
                </a:ext>
              </a:extLst>
            </p:cNvPr>
            <p:cNvSpPr/>
            <p:nvPr/>
          </p:nvSpPr>
          <p:spPr>
            <a:xfrm>
              <a:off x="3389228" y="2850294"/>
              <a:ext cx="1642685" cy="1642685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Sļïḓè">
              <a:extLst>
                <a:ext uri="{FF2B5EF4-FFF2-40B4-BE49-F238E27FC236}">
                  <a16:creationId xmlns:a16="http://schemas.microsoft.com/office/drawing/2014/main" xmlns="" id="{90D6F28A-6AEC-40F3-8CB9-22DDD720801B}"/>
                </a:ext>
              </a:extLst>
            </p:cNvPr>
            <p:cNvSpPr/>
            <p:nvPr/>
          </p:nvSpPr>
          <p:spPr>
            <a:xfrm>
              <a:off x="4675563" y="2850294"/>
              <a:ext cx="1642685" cy="1642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$ļïďe">
              <a:extLst>
                <a:ext uri="{FF2B5EF4-FFF2-40B4-BE49-F238E27FC236}">
                  <a16:creationId xmlns:a16="http://schemas.microsoft.com/office/drawing/2014/main" xmlns="" id="{0E17693B-389A-4391-861D-16972434F45D}"/>
                </a:ext>
              </a:extLst>
            </p:cNvPr>
            <p:cNvSpPr/>
            <p:nvPr/>
          </p:nvSpPr>
          <p:spPr>
            <a:xfrm>
              <a:off x="5961898" y="2850294"/>
              <a:ext cx="1642685" cy="1642685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0" name="肘形连接符 6">
              <a:extLst>
                <a:ext uri="{FF2B5EF4-FFF2-40B4-BE49-F238E27FC236}">
                  <a16:creationId xmlns:a16="http://schemas.microsoft.com/office/drawing/2014/main" xmlns="" id="{668456E8-3A66-483A-BD0C-C4663C478676}"/>
                </a:ext>
              </a:extLst>
            </p:cNvPr>
            <p:cNvCxnSpPr/>
            <p:nvPr/>
          </p:nvCxnSpPr>
          <p:spPr>
            <a:xfrm flipV="1">
              <a:off x="8035168" y="2196167"/>
              <a:ext cx="924055" cy="636471"/>
            </a:xfrm>
            <a:prstGeom prst="bentConnector3">
              <a:avLst>
                <a:gd name="adj1" fmla="val -1089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肘形连接符 7">
              <a:extLst>
                <a:ext uri="{FF2B5EF4-FFF2-40B4-BE49-F238E27FC236}">
                  <a16:creationId xmlns:a16="http://schemas.microsoft.com/office/drawing/2014/main" xmlns="" id="{71A1F47D-63D0-4BF7-9C6B-63E3CB5947D3}"/>
                </a:ext>
              </a:extLst>
            </p:cNvPr>
            <p:cNvCxnSpPr/>
            <p:nvPr/>
          </p:nvCxnSpPr>
          <p:spPr>
            <a:xfrm flipH="1" flipV="1">
              <a:off x="3271893" y="2215367"/>
              <a:ext cx="924055" cy="636471"/>
            </a:xfrm>
            <a:prstGeom prst="bentConnector3">
              <a:avLst>
                <a:gd name="adj1" fmla="val -505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8">
              <a:extLst>
                <a:ext uri="{FF2B5EF4-FFF2-40B4-BE49-F238E27FC236}">
                  <a16:creationId xmlns:a16="http://schemas.microsoft.com/office/drawing/2014/main" xmlns="" id="{A803F95F-E466-41B8-AE42-6F9729D2C814}"/>
                </a:ext>
              </a:extLst>
            </p:cNvPr>
            <p:cNvCxnSpPr/>
            <p:nvPr/>
          </p:nvCxnSpPr>
          <p:spPr>
            <a:xfrm>
              <a:off x="6734208" y="4494949"/>
              <a:ext cx="924055" cy="636471"/>
            </a:xfrm>
            <a:prstGeom prst="bentConnector3">
              <a:avLst>
                <a:gd name="adj1" fmla="val 78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9">
              <a:extLst>
                <a:ext uri="{FF2B5EF4-FFF2-40B4-BE49-F238E27FC236}">
                  <a16:creationId xmlns:a16="http://schemas.microsoft.com/office/drawing/2014/main" xmlns="" id="{9B3C9015-DB32-4FC0-94DA-A213A037BA40}"/>
                </a:ext>
              </a:extLst>
            </p:cNvPr>
            <p:cNvCxnSpPr/>
            <p:nvPr/>
          </p:nvCxnSpPr>
          <p:spPr>
            <a:xfrm flipH="1">
              <a:off x="4569885" y="4494949"/>
              <a:ext cx="924055" cy="636471"/>
            </a:xfrm>
            <a:prstGeom prst="bentConnector3">
              <a:avLst>
                <a:gd name="adj1" fmla="val 467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ŝḷíḍé">
              <a:extLst>
                <a:ext uri="{FF2B5EF4-FFF2-40B4-BE49-F238E27FC236}">
                  <a16:creationId xmlns:a16="http://schemas.microsoft.com/office/drawing/2014/main" xmlns="" id="{ABF42E2E-B4D2-4CDA-B4E3-7FF75213B203}"/>
                </a:ext>
              </a:extLst>
            </p:cNvPr>
            <p:cNvSpPr/>
            <p:nvPr/>
          </p:nvSpPr>
          <p:spPr bwMode="auto">
            <a:xfrm>
              <a:off x="6414506" y="3284441"/>
              <a:ext cx="716510" cy="716510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îṥḻîḑe">
              <a:extLst>
                <a:ext uri="{FF2B5EF4-FFF2-40B4-BE49-F238E27FC236}">
                  <a16:creationId xmlns:a16="http://schemas.microsoft.com/office/drawing/2014/main" xmlns="" id="{95C1BA3F-0F68-4FEC-826F-122D61E7F88B}"/>
                </a:ext>
              </a:extLst>
            </p:cNvPr>
            <p:cNvSpPr/>
            <p:nvPr/>
          </p:nvSpPr>
          <p:spPr bwMode="auto">
            <a:xfrm>
              <a:off x="7693327" y="3284441"/>
              <a:ext cx="716510" cy="716510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ṩ1ídê">
              <a:extLst>
                <a:ext uri="{FF2B5EF4-FFF2-40B4-BE49-F238E27FC236}">
                  <a16:creationId xmlns:a16="http://schemas.microsoft.com/office/drawing/2014/main" xmlns="" id="{53A1BEF0-7F47-497A-AD08-4A0AFF304FB5}"/>
                </a:ext>
              </a:extLst>
            </p:cNvPr>
            <p:cNvSpPr/>
            <p:nvPr/>
          </p:nvSpPr>
          <p:spPr bwMode="auto">
            <a:xfrm>
              <a:off x="3856865" y="3284441"/>
              <a:ext cx="716510" cy="716510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ïślïḋé">
              <a:extLst>
                <a:ext uri="{FF2B5EF4-FFF2-40B4-BE49-F238E27FC236}">
                  <a16:creationId xmlns:a16="http://schemas.microsoft.com/office/drawing/2014/main" xmlns="" id="{4F08F043-7332-49A0-A530-1B451F655504}"/>
                </a:ext>
              </a:extLst>
            </p:cNvPr>
            <p:cNvSpPr/>
            <p:nvPr/>
          </p:nvSpPr>
          <p:spPr bwMode="auto">
            <a:xfrm>
              <a:off x="5135686" y="3284441"/>
              <a:ext cx="716510" cy="716510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ïŝ1ï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91600" y="2229415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íşľï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91600" y="1790824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íšlîď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964608" y="5131869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ïSļíḍ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964608" y="4693278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2" name="íš1îḓ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183367" y="2178491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ïšľi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83367" y="1739900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4" name="îš1íḋ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859439" y="5131869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ïṣļïd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859439" y="4693278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588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6DA881DB-746E-4791-844F-4DD8CE78E3BD}"/>
              </a:ext>
            </a:extLst>
          </p:cNvPr>
          <p:cNvCxnSpPr>
            <a:cxnSpLocks/>
          </p:cNvCxnSpPr>
          <p:nvPr/>
        </p:nvCxnSpPr>
        <p:spPr>
          <a:xfrm>
            <a:off x="6974834" y="3059713"/>
            <a:ext cx="4475381" cy="1964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5F44B42-8E41-4ECB-8519-B601612A8E47}"/>
              </a:ext>
            </a:extLst>
          </p:cNvPr>
          <p:cNvSpPr txBox="1"/>
          <p:nvPr/>
        </p:nvSpPr>
        <p:spPr>
          <a:xfrm>
            <a:off x="5019675" y="728253"/>
            <a:ext cx="2152650" cy="215265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 anchor="ctr"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xmlns="" id="{61AC0A9E-8D5F-42BE-B4A6-7C3EB73489A7}"/>
              </a:ext>
            </a:extLst>
          </p:cNvPr>
          <p:cNvSpPr>
            <a:spLocks noEditPoints="1"/>
          </p:cNvSpPr>
          <p:nvPr/>
        </p:nvSpPr>
        <p:spPr bwMode="auto">
          <a:xfrm>
            <a:off x="926661" y="2275428"/>
            <a:ext cx="1549387" cy="1971812"/>
          </a:xfrm>
          <a:custGeom>
            <a:avLst/>
            <a:gdLst>
              <a:gd name="T0" fmla="*/ 693 w 1509"/>
              <a:gd name="T1" fmla="*/ 77 h 1923"/>
              <a:gd name="T2" fmla="*/ 762 w 1509"/>
              <a:gd name="T3" fmla="*/ 298 h 1923"/>
              <a:gd name="T4" fmla="*/ 707 w 1509"/>
              <a:gd name="T5" fmla="*/ 432 h 1923"/>
              <a:gd name="T6" fmla="*/ 828 w 1509"/>
              <a:gd name="T7" fmla="*/ 623 h 1923"/>
              <a:gd name="T8" fmla="*/ 892 w 1509"/>
              <a:gd name="T9" fmla="*/ 733 h 1923"/>
              <a:gd name="T10" fmla="*/ 676 w 1509"/>
              <a:gd name="T11" fmla="*/ 890 h 1923"/>
              <a:gd name="T12" fmla="*/ 789 w 1509"/>
              <a:gd name="T13" fmla="*/ 1016 h 1923"/>
              <a:gd name="T14" fmla="*/ 703 w 1509"/>
              <a:gd name="T15" fmla="*/ 1173 h 1923"/>
              <a:gd name="T16" fmla="*/ 850 w 1509"/>
              <a:gd name="T17" fmla="*/ 1015 h 1923"/>
              <a:gd name="T18" fmla="*/ 976 w 1509"/>
              <a:gd name="T19" fmla="*/ 648 h 1923"/>
              <a:gd name="T20" fmla="*/ 831 w 1509"/>
              <a:gd name="T21" fmla="*/ 1133 h 1923"/>
              <a:gd name="T22" fmla="*/ 722 w 1509"/>
              <a:gd name="T23" fmla="*/ 1283 h 1923"/>
              <a:gd name="T24" fmla="*/ 671 w 1509"/>
              <a:gd name="T25" fmla="*/ 1219 h 1923"/>
              <a:gd name="T26" fmla="*/ 557 w 1509"/>
              <a:gd name="T27" fmla="*/ 1523 h 1923"/>
              <a:gd name="T28" fmla="*/ 403 w 1509"/>
              <a:gd name="T29" fmla="*/ 1382 h 1923"/>
              <a:gd name="T30" fmla="*/ 329 w 1509"/>
              <a:gd name="T31" fmla="*/ 1490 h 1923"/>
              <a:gd name="T32" fmla="*/ 261 w 1509"/>
              <a:gd name="T33" fmla="*/ 1261 h 1923"/>
              <a:gd name="T34" fmla="*/ 367 w 1509"/>
              <a:gd name="T35" fmla="*/ 1340 h 1923"/>
              <a:gd name="T36" fmla="*/ 430 w 1509"/>
              <a:gd name="T37" fmla="*/ 1327 h 1923"/>
              <a:gd name="T38" fmla="*/ 544 w 1509"/>
              <a:gd name="T39" fmla="*/ 1323 h 1923"/>
              <a:gd name="T40" fmla="*/ 440 w 1509"/>
              <a:gd name="T41" fmla="*/ 1140 h 1923"/>
              <a:gd name="T42" fmla="*/ 560 w 1509"/>
              <a:gd name="T43" fmla="*/ 869 h 1923"/>
              <a:gd name="T44" fmla="*/ 636 w 1509"/>
              <a:gd name="T45" fmla="*/ 794 h 1923"/>
              <a:gd name="T46" fmla="*/ 622 w 1509"/>
              <a:gd name="T47" fmla="*/ 756 h 1923"/>
              <a:gd name="T48" fmla="*/ 159 w 1509"/>
              <a:gd name="T49" fmla="*/ 979 h 1923"/>
              <a:gd name="T50" fmla="*/ 22 w 1509"/>
              <a:gd name="T51" fmla="*/ 967 h 1923"/>
              <a:gd name="T52" fmla="*/ 38 w 1509"/>
              <a:gd name="T53" fmla="*/ 907 h 1923"/>
              <a:gd name="T54" fmla="*/ 324 w 1509"/>
              <a:gd name="T55" fmla="*/ 812 h 1923"/>
              <a:gd name="T56" fmla="*/ 342 w 1509"/>
              <a:gd name="T57" fmla="*/ 598 h 1923"/>
              <a:gd name="T58" fmla="*/ 361 w 1509"/>
              <a:gd name="T59" fmla="*/ 423 h 1923"/>
              <a:gd name="T60" fmla="*/ 611 w 1509"/>
              <a:gd name="T61" fmla="*/ 174 h 1923"/>
              <a:gd name="T62" fmla="*/ 571 w 1509"/>
              <a:gd name="T63" fmla="*/ 58 h 1923"/>
              <a:gd name="T64" fmla="*/ 91 w 1509"/>
              <a:gd name="T65" fmla="*/ 844 h 1923"/>
              <a:gd name="T66" fmla="*/ 520 w 1509"/>
              <a:gd name="T67" fmla="*/ 265 h 1923"/>
              <a:gd name="T68" fmla="*/ 480 w 1509"/>
              <a:gd name="T69" fmla="*/ 308 h 1923"/>
              <a:gd name="T70" fmla="*/ 549 w 1509"/>
              <a:gd name="T71" fmla="*/ 709 h 1923"/>
              <a:gd name="T72" fmla="*/ 680 w 1509"/>
              <a:gd name="T73" fmla="*/ 470 h 1923"/>
              <a:gd name="T74" fmla="*/ 572 w 1509"/>
              <a:gd name="T75" fmla="*/ 601 h 1923"/>
              <a:gd name="T76" fmla="*/ 680 w 1509"/>
              <a:gd name="T77" fmla="*/ 503 h 1923"/>
              <a:gd name="T78" fmla="*/ 547 w 1509"/>
              <a:gd name="T79" fmla="*/ 977 h 1923"/>
              <a:gd name="T80" fmla="*/ 1169 w 1509"/>
              <a:gd name="T81" fmla="*/ 403 h 1923"/>
              <a:gd name="T82" fmla="*/ 1317 w 1509"/>
              <a:gd name="T83" fmla="*/ 424 h 1923"/>
              <a:gd name="T84" fmla="*/ 1306 w 1509"/>
              <a:gd name="T85" fmla="*/ 559 h 1923"/>
              <a:gd name="T86" fmla="*/ 1254 w 1509"/>
              <a:gd name="T87" fmla="*/ 679 h 1923"/>
              <a:gd name="T88" fmla="*/ 1209 w 1509"/>
              <a:gd name="T89" fmla="*/ 769 h 1923"/>
              <a:gd name="T90" fmla="*/ 1190 w 1509"/>
              <a:gd name="T91" fmla="*/ 817 h 1923"/>
              <a:gd name="T92" fmla="*/ 1439 w 1509"/>
              <a:gd name="T93" fmla="*/ 705 h 1923"/>
              <a:gd name="T94" fmla="*/ 1427 w 1509"/>
              <a:gd name="T95" fmla="*/ 778 h 1923"/>
              <a:gd name="T96" fmla="*/ 1394 w 1509"/>
              <a:gd name="T97" fmla="*/ 1003 h 1923"/>
              <a:gd name="T98" fmla="*/ 1395 w 1509"/>
              <a:gd name="T99" fmla="*/ 1391 h 1923"/>
              <a:gd name="T100" fmla="*/ 1352 w 1509"/>
              <a:gd name="T101" fmla="*/ 1567 h 1923"/>
              <a:gd name="T102" fmla="*/ 1260 w 1509"/>
              <a:gd name="T103" fmla="*/ 1765 h 1923"/>
              <a:gd name="T104" fmla="*/ 1140 w 1509"/>
              <a:gd name="T105" fmla="*/ 1918 h 1923"/>
              <a:gd name="T106" fmla="*/ 1238 w 1509"/>
              <a:gd name="T107" fmla="*/ 1446 h 1923"/>
              <a:gd name="T108" fmla="*/ 1241 w 1509"/>
              <a:gd name="T109" fmla="*/ 898 h 1923"/>
              <a:gd name="T110" fmla="*/ 1055 w 1509"/>
              <a:gd name="T111" fmla="*/ 1194 h 1923"/>
              <a:gd name="T112" fmla="*/ 934 w 1509"/>
              <a:gd name="T113" fmla="*/ 1149 h 1923"/>
              <a:gd name="T114" fmla="*/ 1048 w 1509"/>
              <a:gd name="T115" fmla="*/ 711 h 1923"/>
              <a:gd name="T116" fmla="*/ 1036 w 1509"/>
              <a:gd name="T117" fmla="*/ 584 h 1923"/>
              <a:gd name="T118" fmla="*/ 999 w 1509"/>
              <a:gd name="T119" fmla="*/ 580 h 1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09" h="1923">
                <a:moveTo>
                  <a:pt x="569" y="13"/>
                </a:moveTo>
                <a:cubicBezTo>
                  <a:pt x="581" y="0"/>
                  <a:pt x="600" y="5"/>
                  <a:pt x="624" y="28"/>
                </a:cubicBezTo>
                <a:cubicBezTo>
                  <a:pt x="637" y="42"/>
                  <a:pt x="648" y="51"/>
                  <a:pt x="658" y="53"/>
                </a:cubicBezTo>
                <a:cubicBezTo>
                  <a:pt x="668" y="56"/>
                  <a:pt x="672" y="59"/>
                  <a:pt x="672" y="63"/>
                </a:cubicBezTo>
                <a:cubicBezTo>
                  <a:pt x="672" y="67"/>
                  <a:pt x="679" y="71"/>
                  <a:pt x="693" y="77"/>
                </a:cubicBezTo>
                <a:cubicBezTo>
                  <a:pt x="706" y="83"/>
                  <a:pt x="720" y="95"/>
                  <a:pt x="734" y="115"/>
                </a:cubicBezTo>
                <a:cubicBezTo>
                  <a:pt x="756" y="148"/>
                  <a:pt x="767" y="173"/>
                  <a:pt x="769" y="191"/>
                </a:cubicBezTo>
                <a:cubicBezTo>
                  <a:pt x="770" y="208"/>
                  <a:pt x="760" y="221"/>
                  <a:pt x="740" y="230"/>
                </a:cubicBezTo>
                <a:cubicBezTo>
                  <a:pt x="704" y="247"/>
                  <a:pt x="699" y="260"/>
                  <a:pt x="726" y="271"/>
                </a:cubicBezTo>
                <a:cubicBezTo>
                  <a:pt x="739" y="274"/>
                  <a:pt x="751" y="284"/>
                  <a:pt x="762" y="298"/>
                </a:cubicBezTo>
                <a:cubicBezTo>
                  <a:pt x="773" y="313"/>
                  <a:pt x="776" y="324"/>
                  <a:pt x="771" y="332"/>
                </a:cubicBezTo>
                <a:cubicBezTo>
                  <a:pt x="762" y="349"/>
                  <a:pt x="742" y="369"/>
                  <a:pt x="713" y="392"/>
                </a:cubicBezTo>
                <a:cubicBezTo>
                  <a:pt x="681" y="419"/>
                  <a:pt x="671" y="432"/>
                  <a:pt x="684" y="430"/>
                </a:cubicBezTo>
                <a:cubicBezTo>
                  <a:pt x="687" y="430"/>
                  <a:pt x="690" y="430"/>
                  <a:pt x="694" y="428"/>
                </a:cubicBezTo>
                <a:cubicBezTo>
                  <a:pt x="703" y="426"/>
                  <a:pt x="707" y="427"/>
                  <a:pt x="707" y="432"/>
                </a:cubicBezTo>
                <a:cubicBezTo>
                  <a:pt x="707" y="437"/>
                  <a:pt x="713" y="440"/>
                  <a:pt x="724" y="440"/>
                </a:cubicBezTo>
                <a:cubicBezTo>
                  <a:pt x="741" y="440"/>
                  <a:pt x="764" y="460"/>
                  <a:pt x="792" y="501"/>
                </a:cubicBezTo>
                <a:cubicBezTo>
                  <a:pt x="803" y="518"/>
                  <a:pt x="810" y="542"/>
                  <a:pt x="813" y="575"/>
                </a:cubicBezTo>
                <a:cubicBezTo>
                  <a:pt x="814" y="595"/>
                  <a:pt x="816" y="608"/>
                  <a:pt x="818" y="614"/>
                </a:cubicBezTo>
                <a:cubicBezTo>
                  <a:pt x="820" y="620"/>
                  <a:pt x="823" y="623"/>
                  <a:pt x="828" y="623"/>
                </a:cubicBezTo>
                <a:cubicBezTo>
                  <a:pt x="837" y="623"/>
                  <a:pt x="843" y="625"/>
                  <a:pt x="845" y="629"/>
                </a:cubicBezTo>
                <a:cubicBezTo>
                  <a:pt x="847" y="634"/>
                  <a:pt x="858" y="639"/>
                  <a:pt x="879" y="645"/>
                </a:cubicBezTo>
                <a:cubicBezTo>
                  <a:pt x="900" y="651"/>
                  <a:pt x="915" y="661"/>
                  <a:pt x="922" y="677"/>
                </a:cubicBezTo>
                <a:cubicBezTo>
                  <a:pt x="929" y="692"/>
                  <a:pt x="931" y="702"/>
                  <a:pt x="928" y="705"/>
                </a:cubicBezTo>
                <a:cubicBezTo>
                  <a:pt x="923" y="712"/>
                  <a:pt x="911" y="721"/>
                  <a:pt x="892" y="733"/>
                </a:cubicBezTo>
                <a:cubicBezTo>
                  <a:pt x="873" y="745"/>
                  <a:pt x="860" y="752"/>
                  <a:pt x="853" y="752"/>
                </a:cubicBezTo>
                <a:cubicBezTo>
                  <a:pt x="837" y="752"/>
                  <a:pt x="803" y="765"/>
                  <a:pt x="753" y="792"/>
                </a:cubicBezTo>
                <a:cubicBezTo>
                  <a:pt x="738" y="800"/>
                  <a:pt x="720" y="809"/>
                  <a:pt x="699" y="821"/>
                </a:cubicBezTo>
                <a:cubicBezTo>
                  <a:pt x="681" y="830"/>
                  <a:pt x="671" y="838"/>
                  <a:pt x="669" y="845"/>
                </a:cubicBezTo>
                <a:cubicBezTo>
                  <a:pt x="666" y="852"/>
                  <a:pt x="669" y="867"/>
                  <a:pt x="676" y="890"/>
                </a:cubicBezTo>
                <a:cubicBezTo>
                  <a:pt x="676" y="894"/>
                  <a:pt x="690" y="899"/>
                  <a:pt x="719" y="905"/>
                </a:cubicBezTo>
                <a:cubicBezTo>
                  <a:pt x="747" y="912"/>
                  <a:pt x="769" y="915"/>
                  <a:pt x="784" y="915"/>
                </a:cubicBezTo>
                <a:cubicBezTo>
                  <a:pt x="792" y="914"/>
                  <a:pt x="802" y="920"/>
                  <a:pt x="815" y="933"/>
                </a:cubicBezTo>
                <a:cubicBezTo>
                  <a:pt x="828" y="947"/>
                  <a:pt x="834" y="957"/>
                  <a:pt x="834" y="965"/>
                </a:cubicBezTo>
                <a:cubicBezTo>
                  <a:pt x="834" y="978"/>
                  <a:pt x="819" y="995"/>
                  <a:pt x="789" y="1016"/>
                </a:cubicBezTo>
                <a:cubicBezTo>
                  <a:pt x="759" y="1037"/>
                  <a:pt x="735" y="1048"/>
                  <a:pt x="717" y="1048"/>
                </a:cubicBezTo>
                <a:cubicBezTo>
                  <a:pt x="703" y="1049"/>
                  <a:pt x="693" y="1055"/>
                  <a:pt x="687" y="1064"/>
                </a:cubicBezTo>
                <a:cubicBezTo>
                  <a:pt x="681" y="1074"/>
                  <a:pt x="678" y="1091"/>
                  <a:pt x="678" y="1115"/>
                </a:cubicBezTo>
                <a:cubicBezTo>
                  <a:pt x="676" y="1163"/>
                  <a:pt x="676" y="1163"/>
                  <a:pt x="676" y="1163"/>
                </a:cubicBezTo>
                <a:cubicBezTo>
                  <a:pt x="703" y="1173"/>
                  <a:pt x="703" y="1173"/>
                  <a:pt x="703" y="1173"/>
                </a:cubicBezTo>
                <a:cubicBezTo>
                  <a:pt x="721" y="1179"/>
                  <a:pt x="734" y="1180"/>
                  <a:pt x="742" y="1175"/>
                </a:cubicBezTo>
                <a:cubicBezTo>
                  <a:pt x="747" y="1170"/>
                  <a:pt x="759" y="1155"/>
                  <a:pt x="778" y="1130"/>
                </a:cubicBezTo>
                <a:cubicBezTo>
                  <a:pt x="798" y="1105"/>
                  <a:pt x="807" y="1091"/>
                  <a:pt x="807" y="1088"/>
                </a:cubicBezTo>
                <a:cubicBezTo>
                  <a:pt x="807" y="1086"/>
                  <a:pt x="814" y="1075"/>
                  <a:pt x="828" y="1055"/>
                </a:cubicBezTo>
                <a:cubicBezTo>
                  <a:pt x="842" y="1035"/>
                  <a:pt x="850" y="1022"/>
                  <a:pt x="850" y="1015"/>
                </a:cubicBezTo>
                <a:cubicBezTo>
                  <a:pt x="850" y="1009"/>
                  <a:pt x="853" y="1000"/>
                  <a:pt x="859" y="990"/>
                </a:cubicBezTo>
                <a:cubicBezTo>
                  <a:pt x="866" y="980"/>
                  <a:pt x="874" y="958"/>
                  <a:pt x="884" y="925"/>
                </a:cubicBezTo>
                <a:cubicBezTo>
                  <a:pt x="894" y="891"/>
                  <a:pt x="906" y="855"/>
                  <a:pt x="920" y="815"/>
                </a:cubicBezTo>
                <a:cubicBezTo>
                  <a:pt x="933" y="775"/>
                  <a:pt x="945" y="737"/>
                  <a:pt x="956" y="700"/>
                </a:cubicBezTo>
                <a:cubicBezTo>
                  <a:pt x="967" y="662"/>
                  <a:pt x="974" y="645"/>
                  <a:pt x="976" y="648"/>
                </a:cubicBezTo>
                <a:cubicBezTo>
                  <a:pt x="977" y="650"/>
                  <a:pt x="976" y="661"/>
                  <a:pt x="971" y="678"/>
                </a:cubicBezTo>
                <a:cubicBezTo>
                  <a:pt x="966" y="696"/>
                  <a:pt x="959" y="721"/>
                  <a:pt x="951" y="753"/>
                </a:cubicBezTo>
                <a:cubicBezTo>
                  <a:pt x="930" y="851"/>
                  <a:pt x="913" y="918"/>
                  <a:pt x="902" y="956"/>
                </a:cubicBezTo>
                <a:cubicBezTo>
                  <a:pt x="891" y="993"/>
                  <a:pt x="877" y="1030"/>
                  <a:pt x="859" y="1067"/>
                </a:cubicBezTo>
                <a:cubicBezTo>
                  <a:pt x="842" y="1100"/>
                  <a:pt x="833" y="1122"/>
                  <a:pt x="831" y="1133"/>
                </a:cubicBezTo>
                <a:cubicBezTo>
                  <a:pt x="829" y="1143"/>
                  <a:pt x="824" y="1158"/>
                  <a:pt x="815" y="1179"/>
                </a:cubicBezTo>
                <a:cubicBezTo>
                  <a:pt x="797" y="1215"/>
                  <a:pt x="789" y="1246"/>
                  <a:pt x="792" y="1273"/>
                </a:cubicBezTo>
                <a:cubicBezTo>
                  <a:pt x="792" y="1283"/>
                  <a:pt x="791" y="1290"/>
                  <a:pt x="789" y="1292"/>
                </a:cubicBezTo>
                <a:cubicBezTo>
                  <a:pt x="787" y="1295"/>
                  <a:pt x="780" y="1297"/>
                  <a:pt x="767" y="1298"/>
                </a:cubicBezTo>
                <a:cubicBezTo>
                  <a:pt x="749" y="1299"/>
                  <a:pt x="734" y="1294"/>
                  <a:pt x="722" y="1283"/>
                </a:cubicBezTo>
                <a:cubicBezTo>
                  <a:pt x="709" y="1271"/>
                  <a:pt x="703" y="1263"/>
                  <a:pt x="703" y="1258"/>
                </a:cubicBezTo>
                <a:cubicBezTo>
                  <a:pt x="703" y="1251"/>
                  <a:pt x="700" y="1242"/>
                  <a:pt x="695" y="1230"/>
                </a:cubicBezTo>
                <a:cubicBezTo>
                  <a:pt x="689" y="1218"/>
                  <a:pt x="684" y="1210"/>
                  <a:pt x="680" y="1208"/>
                </a:cubicBezTo>
                <a:cubicBezTo>
                  <a:pt x="678" y="1206"/>
                  <a:pt x="675" y="1207"/>
                  <a:pt x="673" y="1210"/>
                </a:cubicBezTo>
                <a:cubicBezTo>
                  <a:pt x="672" y="1212"/>
                  <a:pt x="671" y="1215"/>
                  <a:pt x="671" y="1219"/>
                </a:cubicBezTo>
                <a:cubicBezTo>
                  <a:pt x="671" y="1231"/>
                  <a:pt x="670" y="1242"/>
                  <a:pt x="668" y="1254"/>
                </a:cubicBezTo>
                <a:cubicBezTo>
                  <a:pt x="666" y="1265"/>
                  <a:pt x="663" y="1315"/>
                  <a:pt x="661" y="1403"/>
                </a:cubicBezTo>
                <a:cubicBezTo>
                  <a:pt x="658" y="1491"/>
                  <a:pt x="654" y="1538"/>
                  <a:pt x="647" y="1544"/>
                </a:cubicBezTo>
                <a:cubicBezTo>
                  <a:pt x="642" y="1551"/>
                  <a:pt x="631" y="1552"/>
                  <a:pt x="613" y="1548"/>
                </a:cubicBezTo>
                <a:cubicBezTo>
                  <a:pt x="595" y="1544"/>
                  <a:pt x="576" y="1536"/>
                  <a:pt x="557" y="1523"/>
                </a:cubicBezTo>
                <a:cubicBezTo>
                  <a:pt x="535" y="1509"/>
                  <a:pt x="523" y="1498"/>
                  <a:pt x="519" y="1489"/>
                </a:cubicBezTo>
                <a:cubicBezTo>
                  <a:pt x="516" y="1480"/>
                  <a:pt x="508" y="1472"/>
                  <a:pt x="495" y="1467"/>
                </a:cubicBezTo>
                <a:cubicBezTo>
                  <a:pt x="483" y="1462"/>
                  <a:pt x="473" y="1454"/>
                  <a:pt x="468" y="1443"/>
                </a:cubicBezTo>
                <a:cubicBezTo>
                  <a:pt x="462" y="1432"/>
                  <a:pt x="450" y="1421"/>
                  <a:pt x="431" y="1408"/>
                </a:cubicBezTo>
                <a:cubicBezTo>
                  <a:pt x="412" y="1395"/>
                  <a:pt x="403" y="1386"/>
                  <a:pt x="403" y="1382"/>
                </a:cubicBezTo>
                <a:cubicBezTo>
                  <a:pt x="403" y="1377"/>
                  <a:pt x="400" y="1375"/>
                  <a:pt x="393" y="1375"/>
                </a:cubicBezTo>
                <a:cubicBezTo>
                  <a:pt x="387" y="1375"/>
                  <a:pt x="380" y="1385"/>
                  <a:pt x="373" y="1406"/>
                </a:cubicBezTo>
                <a:cubicBezTo>
                  <a:pt x="366" y="1426"/>
                  <a:pt x="363" y="1442"/>
                  <a:pt x="365" y="1454"/>
                </a:cubicBezTo>
                <a:cubicBezTo>
                  <a:pt x="367" y="1467"/>
                  <a:pt x="362" y="1476"/>
                  <a:pt x="349" y="1483"/>
                </a:cubicBezTo>
                <a:cubicBezTo>
                  <a:pt x="339" y="1488"/>
                  <a:pt x="332" y="1490"/>
                  <a:pt x="329" y="1490"/>
                </a:cubicBezTo>
                <a:cubicBezTo>
                  <a:pt x="326" y="1490"/>
                  <a:pt x="320" y="1487"/>
                  <a:pt x="313" y="1481"/>
                </a:cubicBezTo>
                <a:cubicBezTo>
                  <a:pt x="304" y="1473"/>
                  <a:pt x="291" y="1456"/>
                  <a:pt x="276" y="1429"/>
                </a:cubicBezTo>
                <a:cubicBezTo>
                  <a:pt x="261" y="1402"/>
                  <a:pt x="252" y="1369"/>
                  <a:pt x="251" y="1329"/>
                </a:cubicBezTo>
                <a:cubicBezTo>
                  <a:pt x="250" y="1302"/>
                  <a:pt x="250" y="1285"/>
                  <a:pt x="251" y="1277"/>
                </a:cubicBezTo>
                <a:cubicBezTo>
                  <a:pt x="252" y="1269"/>
                  <a:pt x="256" y="1264"/>
                  <a:pt x="261" y="1261"/>
                </a:cubicBezTo>
                <a:cubicBezTo>
                  <a:pt x="272" y="1255"/>
                  <a:pt x="281" y="1253"/>
                  <a:pt x="288" y="1256"/>
                </a:cubicBezTo>
                <a:cubicBezTo>
                  <a:pt x="294" y="1258"/>
                  <a:pt x="300" y="1267"/>
                  <a:pt x="307" y="1281"/>
                </a:cubicBezTo>
                <a:cubicBezTo>
                  <a:pt x="316" y="1301"/>
                  <a:pt x="326" y="1321"/>
                  <a:pt x="338" y="1339"/>
                </a:cubicBezTo>
                <a:cubicBezTo>
                  <a:pt x="349" y="1358"/>
                  <a:pt x="357" y="1367"/>
                  <a:pt x="361" y="1367"/>
                </a:cubicBezTo>
                <a:cubicBezTo>
                  <a:pt x="375" y="1367"/>
                  <a:pt x="377" y="1358"/>
                  <a:pt x="367" y="1340"/>
                </a:cubicBezTo>
                <a:cubicBezTo>
                  <a:pt x="364" y="1334"/>
                  <a:pt x="360" y="1328"/>
                  <a:pt x="355" y="1323"/>
                </a:cubicBezTo>
                <a:cubicBezTo>
                  <a:pt x="346" y="1314"/>
                  <a:pt x="343" y="1309"/>
                  <a:pt x="345" y="1308"/>
                </a:cubicBezTo>
                <a:cubicBezTo>
                  <a:pt x="348" y="1306"/>
                  <a:pt x="357" y="1313"/>
                  <a:pt x="372" y="1327"/>
                </a:cubicBezTo>
                <a:cubicBezTo>
                  <a:pt x="383" y="1336"/>
                  <a:pt x="394" y="1338"/>
                  <a:pt x="407" y="1333"/>
                </a:cubicBezTo>
                <a:cubicBezTo>
                  <a:pt x="422" y="1326"/>
                  <a:pt x="430" y="1324"/>
                  <a:pt x="430" y="1327"/>
                </a:cubicBezTo>
                <a:cubicBezTo>
                  <a:pt x="430" y="1328"/>
                  <a:pt x="429" y="1330"/>
                  <a:pt x="426" y="1333"/>
                </a:cubicBezTo>
                <a:cubicBezTo>
                  <a:pt x="407" y="1352"/>
                  <a:pt x="415" y="1367"/>
                  <a:pt x="451" y="1379"/>
                </a:cubicBezTo>
                <a:cubicBezTo>
                  <a:pt x="461" y="1383"/>
                  <a:pt x="474" y="1385"/>
                  <a:pt x="488" y="1387"/>
                </a:cubicBezTo>
                <a:cubicBezTo>
                  <a:pt x="511" y="1389"/>
                  <a:pt x="526" y="1386"/>
                  <a:pt x="533" y="1378"/>
                </a:cubicBezTo>
                <a:cubicBezTo>
                  <a:pt x="540" y="1370"/>
                  <a:pt x="544" y="1351"/>
                  <a:pt x="544" y="1323"/>
                </a:cubicBezTo>
                <a:cubicBezTo>
                  <a:pt x="544" y="1292"/>
                  <a:pt x="545" y="1252"/>
                  <a:pt x="549" y="1202"/>
                </a:cubicBezTo>
                <a:cubicBezTo>
                  <a:pt x="553" y="1127"/>
                  <a:pt x="553" y="1127"/>
                  <a:pt x="553" y="1127"/>
                </a:cubicBezTo>
                <a:cubicBezTo>
                  <a:pt x="534" y="1123"/>
                  <a:pt x="534" y="1123"/>
                  <a:pt x="534" y="1123"/>
                </a:cubicBezTo>
                <a:cubicBezTo>
                  <a:pt x="521" y="1119"/>
                  <a:pt x="508" y="1121"/>
                  <a:pt x="494" y="1129"/>
                </a:cubicBezTo>
                <a:cubicBezTo>
                  <a:pt x="481" y="1136"/>
                  <a:pt x="463" y="1140"/>
                  <a:pt x="440" y="1140"/>
                </a:cubicBezTo>
                <a:cubicBezTo>
                  <a:pt x="410" y="1140"/>
                  <a:pt x="390" y="1132"/>
                  <a:pt x="379" y="1115"/>
                </a:cubicBezTo>
                <a:cubicBezTo>
                  <a:pt x="368" y="1099"/>
                  <a:pt x="365" y="1070"/>
                  <a:pt x="370" y="1029"/>
                </a:cubicBezTo>
                <a:cubicBezTo>
                  <a:pt x="373" y="1008"/>
                  <a:pt x="381" y="995"/>
                  <a:pt x="393" y="990"/>
                </a:cubicBezTo>
                <a:cubicBezTo>
                  <a:pt x="431" y="973"/>
                  <a:pt x="477" y="943"/>
                  <a:pt x="532" y="898"/>
                </a:cubicBezTo>
                <a:cubicBezTo>
                  <a:pt x="547" y="885"/>
                  <a:pt x="557" y="875"/>
                  <a:pt x="560" y="869"/>
                </a:cubicBezTo>
                <a:cubicBezTo>
                  <a:pt x="563" y="863"/>
                  <a:pt x="565" y="853"/>
                  <a:pt x="565" y="840"/>
                </a:cubicBezTo>
                <a:cubicBezTo>
                  <a:pt x="565" y="821"/>
                  <a:pt x="572" y="805"/>
                  <a:pt x="588" y="794"/>
                </a:cubicBezTo>
                <a:cubicBezTo>
                  <a:pt x="594" y="789"/>
                  <a:pt x="601" y="785"/>
                  <a:pt x="609" y="783"/>
                </a:cubicBezTo>
                <a:cubicBezTo>
                  <a:pt x="617" y="781"/>
                  <a:pt x="623" y="781"/>
                  <a:pt x="628" y="783"/>
                </a:cubicBezTo>
                <a:cubicBezTo>
                  <a:pt x="633" y="785"/>
                  <a:pt x="636" y="789"/>
                  <a:pt x="636" y="794"/>
                </a:cubicBezTo>
                <a:cubicBezTo>
                  <a:pt x="636" y="799"/>
                  <a:pt x="639" y="801"/>
                  <a:pt x="646" y="800"/>
                </a:cubicBezTo>
                <a:cubicBezTo>
                  <a:pt x="651" y="798"/>
                  <a:pt x="662" y="791"/>
                  <a:pt x="679" y="778"/>
                </a:cubicBezTo>
                <a:cubicBezTo>
                  <a:pt x="697" y="764"/>
                  <a:pt x="712" y="751"/>
                  <a:pt x="726" y="738"/>
                </a:cubicBezTo>
                <a:cubicBezTo>
                  <a:pt x="740" y="725"/>
                  <a:pt x="746" y="718"/>
                  <a:pt x="744" y="717"/>
                </a:cubicBezTo>
                <a:cubicBezTo>
                  <a:pt x="737" y="714"/>
                  <a:pt x="697" y="728"/>
                  <a:pt x="622" y="756"/>
                </a:cubicBezTo>
                <a:cubicBezTo>
                  <a:pt x="548" y="785"/>
                  <a:pt x="502" y="805"/>
                  <a:pt x="486" y="815"/>
                </a:cubicBezTo>
                <a:cubicBezTo>
                  <a:pt x="476" y="823"/>
                  <a:pt x="457" y="832"/>
                  <a:pt x="431" y="843"/>
                </a:cubicBezTo>
                <a:cubicBezTo>
                  <a:pt x="405" y="854"/>
                  <a:pt x="387" y="863"/>
                  <a:pt x="378" y="872"/>
                </a:cubicBezTo>
                <a:cubicBezTo>
                  <a:pt x="369" y="880"/>
                  <a:pt x="354" y="889"/>
                  <a:pt x="332" y="900"/>
                </a:cubicBezTo>
                <a:cubicBezTo>
                  <a:pt x="256" y="932"/>
                  <a:pt x="198" y="958"/>
                  <a:pt x="159" y="979"/>
                </a:cubicBezTo>
                <a:cubicBezTo>
                  <a:pt x="152" y="982"/>
                  <a:pt x="140" y="986"/>
                  <a:pt x="122" y="988"/>
                </a:cubicBezTo>
                <a:cubicBezTo>
                  <a:pt x="104" y="991"/>
                  <a:pt x="88" y="992"/>
                  <a:pt x="72" y="991"/>
                </a:cubicBezTo>
                <a:cubicBezTo>
                  <a:pt x="57" y="990"/>
                  <a:pt x="49" y="989"/>
                  <a:pt x="49" y="986"/>
                </a:cubicBezTo>
                <a:cubicBezTo>
                  <a:pt x="49" y="981"/>
                  <a:pt x="46" y="979"/>
                  <a:pt x="40" y="979"/>
                </a:cubicBezTo>
                <a:cubicBezTo>
                  <a:pt x="35" y="979"/>
                  <a:pt x="29" y="975"/>
                  <a:pt x="22" y="967"/>
                </a:cubicBezTo>
                <a:cubicBezTo>
                  <a:pt x="16" y="959"/>
                  <a:pt x="10" y="950"/>
                  <a:pt x="5" y="938"/>
                </a:cubicBezTo>
                <a:cubicBezTo>
                  <a:pt x="0" y="923"/>
                  <a:pt x="4" y="906"/>
                  <a:pt x="17" y="888"/>
                </a:cubicBezTo>
                <a:cubicBezTo>
                  <a:pt x="31" y="870"/>
                  <a:pt x="45" y="863"/>
                  <a:pt x="61" y="865"/>
                </a:cubicBezTo>
                <a:cubicBezTo>
                  <a:pt x="68" y="866"/>
                  <a:pt x="66" y="873"/>
                  <a:pt x="54" y="884"/>
                </a:cubicBezTo>
                <a:cubicBezTo>
                  <a:pt x="42" y="896"/>
                  <a:pt x="36" y="904"/>
                  <a:pt x="38" y="907"/>
                </a:cubicBezTo>
                <a:cubicBezTo>
                  <a:pt x="44" y="916"/>
                  <a:pt x="67" y="916"/>
                  <a:pt x="106" y="905"/>
                </a:cubicBezTo>
                <a:cubicBezTo>
                  <a:pt x="145" y="895"/>
                  <a:pt x="188" y="878"/>
                  <a:pt x="236" y="854"/>
                </a:cubicBezTo>
                <a:cubicBezTo>
                  <a:pt x="249" y="847"/>
                  <a:pt x="258" y="844"/>
                  <a:pt x="264" y="844"/>
                </a:cubicBezTo>
                <a:cubicBezTo>
                  <a:pt x="269" y="844"/>
                  <a:pt x="281" y="838"/>
                  <a:pt x="298" y="826"/>
                </a:cubicBezTo>
                <a:cubicBezTo>
                  <a:pt x="316" y="813"/>
                  <a:pt x="324" y="809"/>
                  <a:pt x="324" y="812"/>
                </a:cubicBezTo>
                <a:cubicBezTo>
                  <a:pt x="324" y="815"/>
                  <a:pt x="327" y="814"/>
                  <a:pt x="333" y="809"/>
                </a:cubicBezTo>
                <a:cubicBezTo>
                  <a:pt x="339" y="804"/>
                  <a:pt x="337" y="793"/>
                  <a:pt x="328" y="776"/>
                </a:cubicBezTo>
                <a:cubicBezTo>
                  <a:pt x="319" y="758"/>
                  <a:pt x="315" y="744"/>
                  <a:pt x="316" y="732"/>
                </a:cubicBezTo>
                <a:cubicBezTo>
                  <a:pt x="316" y="721"/>
                  <a:pt x="313" y="712"/>
                  <a:pt x="307" y="707"/>
                </a:cubicBezTo>
                <a:cubicBezTo>
                  <a:pt x="285" y="691"/>
                  <a:pt x="297" y="654"/>
                  <a:pt x="342" y="598"/>
                </a:cubicBezTo>
                <a:cubicBezTo>
                  <a:pt x="361" y="573"/>
                  <a:pt x="376" y="552"/>
                  <a:pt x="389" y="535"/>
                </a:cubicBezTo>
                <a:cubicBezTo>
                  <a:pt x="401" y="518"/>
                  <a:pt x="409" y="507"/>
                  <a:pt x="413" y="501"/>
                </a:cubicBezTo>
                <a:cubicBezTo>
                  <a:pt x="435" y="476"/>
                  <a:pt x="445" y="458"/>
                  <a:pt x="445" y="448"/>
                </a:cubicBezTo>
                <a:cubicBezTo>
                  <a:pt x="445" y="442"/>
                  <a:pt x="435" y="440"/>
                  <a:pt x="414" y="441"/>
                </a:cubicBezTo>
                <a:cubicBezTo>
                  <a:pt x="393" y="441"/>
                  <a:pt x="375" y="435"/>
                  <a:pt x="361" y="423"/>
                </a:cubicBezTo>
                <a:cubicBezTo>
                  <a:pt x="348" y="410"/>
                  <a:pt x="339" y="393"/>
                  <a:pt x="335" y="373"/>
                </a:cubicBezTo>
                <a:cubicBezTo>
                  <a:pt x="330" y="352"/>
                  <a:pt x="332" y="337"/>
                  <a:pt x="340" y="328"/>
                </a:cubicBezTo>
                <a:cubicBezTo>
                  <a:pt x="350" y="317"/>
                  <a:pt x="406" y="291"/>
                  <a:pt x="509" y="251"/>
                </a:cubicBezTo>
                <a:cubicBezTo>
                  <a:pt x="544" y="238"/>
                  <a:pt x="567" y="227"/>
                  <a:pt x="580" y="218"/>
                </a:cubicBezTo>
                <a:cubicBezTo>
                  <a:pt x="593" y="208"/>
                  <a:pt x="603" y="194"/>
                  <a:pt x="611" y="174"/>
                </a:cubicBezTo>
                <a:cubicBezTo>
                  <a:pt x="619" y="156"/>
                  <a:pt x="622" y="144"/>
                  <a:pt x="621" y="137"/>
                </a:cubicBezTo>
                <a:cubicBezTo>
                  <a:pt x="621" y="130"/>
                  <a:pt x="615" y="121"/>
                  <a:pt x="605" y="111"/>
                </a:cubicBezTo>
                <a:cubicBezTo>
                  <a:pt x="594" y="98"/>
                  <a:pt x="588" y="88"/>
                  <a:pt x="588" y="81"/>
                </a:cubicBezTo>
                <a:cubicBezTo>
                  <a:pt x="588" y="74"/>
                  <a:pt x="586" y="70"/>
                  <a:pt x="581" y="70"/>
                </a:cubicBezTo>
                <a:cubicBezTo>
                  <a:pt x="577" y="70"/>
                  <a:pt x="573" y="66"/>
                  <a:pt x="571" y="58"/>
                </a:cubicBezTo>
                <a:cubicBezTo>
                  <a:pt x="568" y="50"/>
                  <a:pt x="565" y="42"/>
                  <a:pt x="562" y="34"/>
                </a:cubicBezTo>
                <a:cubicBezTo>
                  <a:pt x="559" y="26"/>
                  <a:pt x="561" y="19"/>
                  <a:pt x="569" y="13"/>
                </a:cubicBezTo>
                <a:close/>
                <a:moveTo>
                  <a:pt x="83" y="857"/>
                </a:moveTo>
                <a:cubicBezTo>
                  <a:pt x="78" y="857"/>
                  <a:pt x="77" y="855"/>
                  <a:pt x="80" y="851"/>
                </a:cubicBezTo>
                <a:cubicBezTo>
                  <a:pt x="82" y="846"/>
                  <a:pt x="86" y="844"/>
                  <a:pt x="91" y="844"/>
                </a:cubicBezTo>
                <a:cubicBezTo>
                  <a:pt x="96" y="844"/>
                  <a:pt x="97" y="846"/>
                  <a:pt x="94" y="851"/>
                </a:cubicBezTo>
                <a:cubicBezTo>
                  <a:pt x="91" y="855"/>
                  <a:pt x="87" y="857"/>
                  <a:pt x="83" y="857"/>
                </a:cubicBezTo>
                <a:close/>
                <a:moveTo>
                  <a:pt x="572" y="271"/>
                </a:moveTo>
                <a:cubicBezTo>
                  <a:pt x="572" y="268"/>
                  <a:pt x="567" y="266"/>
                  <a:pt x="557" y="265"/>
                </a:cubicBezTo>
                <a:cubicBezTo>
                  <a:pt x="547" y="263"/>
                  <a:pt x="535" y="263"/>
                  <a:pt x="520" y="265"/>
                </a:cubicBezTo>
                <a:cubicBezTo>
                  <a:pt x="506" y="266"/>
                  <a:pt x="495" y="269"/>
                  <a:pt x="488" y="272"/>
                </a:cubicBezTo>
                <a:cubicBezTo>
                  <a:pt x="470" y="278"/>
                  <a:pt x="452" y="288"/>
                  <a:pt x="434" y="303"/>
                </a:cubicBezTo>
                <a:cubicBezTo>
                  <a:pt x="407" y="326"/>
                  <a:pt x="407" y="326"/>
                  <a:pt x="407" y="326"/>
                </a:cubicBezTo>
                <a:cubicBezTo>
                  <a:pt x="434" y="321"/>
                  <a:pt x="434" y="321"/>
                  <a:pt x="434" y="321"/>
                </a:cubicBezTo>
                <a:cubicBezTo>
                  <a:pt x="453" y="318"/>
                  <a:pt x="469" y="314"/>
                  <a:pt x="480" y="308"/>
                </a:cubicBezTo>
                <a:cubicBezTo>
                  <a:pt x="492" y="302"/>
                  <a:pt x="510" y="295"/>
                  <a:pt x="535" y="287"/>
                </a:cubicBezTo>
                <a:cubicBezTo>
                  <a:pt x="560" y="279"/>
                  <a:pt x="572" y="273"/>
                  <a:pt x="572" y="271"/>
                </a:cubicBezTo>
                <a:close/>
                <a:moveTo>
                  <a:pt x="551" y="715"/>
                </a:moveTo>
                <a:cubicBezTo>
                  <a:pt x="556" y="712"/>
                  <a:pt x="559" y="711"/>
                  <a:pt x="558" y="710"/>
                </a:cubicBezTo>
                <a:cubicBezTo>
                  <a:pt x="557" y="710"/>
                  <a:pt x="554" y="709"/>
                  <a:pt x="549" y="709"/>
                </a:cubicBezTo>
                <a:cubicBezTo>
                  <a:pt x="542" y="709"/>
                  <a:pt x="536" y="711"/>
                  <a:pt x="534" y="715"/>
                </a:cubicBezTo>
                <a:cubicBezTo>
                  <a:pt x="531" y="719"/>
                  <a:pt x="531" y="721"/>
                  <a:pt x="534" y="723"/>
                </a:cubicBezTo>
                <a:cubicBezTo>
                  <a:pt x="538" y="723"/>
                  <a:pt x="544" y="720"/>
                  <a:pt x="551" y="715"/>
                </a:cubicBezTo>
                <a:close/>
                <a:moveTo>
                  <a:pt x="680" y="503"/>
                </a:moveTo>
                <a:cubicBezTo>
                  <a:pt x="681" y="485"/>
                  <a:pt x="681" y="474"/>
                  <a:pt x="680" y="470"/>
                </a:cubicBezTo>
                <a:cubicBezTo>
                  <a:pt x="679" y="465"/>
                  <a:pt x="675" y="462"/>
                  <a:pt x="669" y="461"/>
                </a:cubicBezTo>
                <a:cubicBezTo>
                  <a:pt x="660" y="461"/>
                  <a:pt x="651" y="465"/>
                  <a:pt x="644" y="474"/>
                </a:cubicBezTo>
                <a:cubicBezTo>
                  <a:pt x="636" y="482"/>
                  <a:pt x="625" y="500"/>
                  <a:pt x="611" y="528"/>
                </a:cubicBezTo>
                <a:cubicBezTo>
                  <a:pt x="597" y="557"/>
                  <a:pt x="588" y="572"/>
                  <a:pt x="586" y="574"/>
                </a:cubicBezTo>
                <a:cubicBezTo>
                  <a:pt x="583" y="576"/>
                  <a:pt x="579" y="585"/>
                  <a:pt x="572" y="601"/>
                </a:cubicBezTo>
                <a:cubicBezTo>
                  <a:pt x="566" y="618"/>
                  <a:pt x="557" y="635"/>
                  <a:pt x="545" y="652"/>
                </a:cubicBezTo>
                <a:cubicBezTo>
                  <a:pt x="531" y="673"/>
                  <a:pt x="529" y="684"/>
                  <a:pt x="540" y="684"/>
                </a:cubicBezTo>
                <a:cubicBezTo>
                  <a:pt x="547" y="683"/>
                  <a:pt x="560" y="675"/>
                  <a:pt x="578" y="661"/>
                </a:cubicBezTo>
                <a:cubicBezTo>
                  <a:pt x="615" y="632"/>
                  <a:pt x="641" y="606"/>
                  <a:pt x="655" y="583"/>
                </a:cubicBezTo>
                <a:cubicBezTo>
                  <a:pt x="669" y="561"/>
                  <a:pt x="678" y="534"/>
                  <a:pt x="680" y="503"/>
                </a:cubicBezTo>
                <a:close/>
                <a:moveTo>
                  <a:pt x="555" y="967"/>
                </a:moveTo>
                <a:cubicBezTo>
                  <a:pt x="559" y="959"/>
                  <a:pt x="560" y="954"/>
                  <a:pt x="557" y="952"/>
                </a:cubicBezTo>
                <a:cubicBezTo>
                  <a:pt x="554" y="950"/>
                  <a:pt x="553" y="952"/>
                  <a:pt x="551" y="957"/>
                </a:cubicBezTo>
                <a:cubicBezTo>
                  <a:pt x="550" y="959"/>
                  <a:pt x="549" y="960"/>
                  <a:pt x="549" y="961"/>
                </a:cubicBezTo>
                <a:cubicBezTo>
                  <a:pt x="545" y="969"/>
                  <a:pt x="545" y="974"/>
                  <a:pt x="547" y="977"/>
                </a:cubicBezTo>
                <a:cubicBezTo>
                  <a:pt x="549" y="978"/>
                  <a:pt x="551" y="976"/>
                  <a:pt x="553" y="971"/>
                </a:cubicBezTo>
                <a:cubicBezTo>
                  <a:pt x="554" y="970"/>
                  <a:pt x="555" y="968"/>
                  <a:pt x="555" y="967"/>
                </a:cubicBezTo>
                <a:close/>
                <a:moveTo>
                  <a:pt x="1132" y="425"/>
                </a:moveTo>
                <a:cubicBezTo>
                  <a:pt x="1132" y="421"/>
                  <a:pt x="1136" y="415"/>
                  <a:pt x="1144" y="407"/>
                </a:cubicBezTo>
                <a:cubicBezTo>
                  <a:pt x="1152" y="399"/>
                  <a:pt x="1160" y="398"/>
                  <a:pt x="1169" y="403"/>
                </a:cubicBezTo>
                <a:cubicBezTo>
                  <a:pt x="1178" y="408"/>
                  <a:pt x="1186" y="408"/>
                  <a:pt x="1193" y="403"/>
                </a:cubicBezTo>
                <a:cubicBezTo>
                  <a:pt x="1200" y="398"/>
                  <a:pt x="1206" y="397"/>
                  <a:pt x="1212" y="400"/>
                </a:cubicBezTo>
                <a:cubicBezTo>
                  <a:pt x="1218" y="404"/>
                  <a:pt x="1227" y="406"/>
                  <a:pt x="1238" y="407"/>
                </a:cubicBezTo>
                <a:cubicBezTo>
                  <a:pt x="1256" y="408"/>
                  <a:pt x="1274" y="411"/>
                  <a:pt x="1291" y="415"/>
                </a:cubicBezTo>
                <a:cubicBezTo>
                  <a:pt x="1308" y="419"/>
                  <a:pt x="1317" y="422"/>
                  <a:pt x="1317" y="424"/>
                </a:cubicBezTo>
                <a:cubicBezTo>
                  <a:pt x="1317" y="427"/>
                  <a:pt x="1324" y="436"/>
                  <a:pt x="1338" y="452"/>
                </a:cubicBezTo>
                <a:cubicBezTo>
                  <a:pt x="1352" y="468"/>
                  <a:pt x="1358" y="480"/>
                  <a:pt x="1355" y="488"/>
                </a:cubicBezTo>
                <a:cubicBezTo>
                  <a:pt x="1351" y="496"/>
                  <a:pt x="1349" y="503"/>
                  <a:pt x="1349" y="511"/>
                </a:cubicBezTo>
                <a:cubicBezTo>
                  <a:pt x="1348" y="519"/>
                  <a:pt x="1342" y="528"/>
                  <a:pt x="1331" y="538"/>
                </a:cubicBezTo>
                <a:cubicBezTo>
                  <a:pt x="1319" y="548"/>
                  <a:pt x="1311" y="555"/>
                  <a:pt x="1306" y="559"/>
                </a:cubicBezTo>
                <a:cubicBezTo>
                  <a:pt x="1300" y="563"/>
                  <a:pt x="1295" y="576"/>
                  <a:pt x="1288" y="598"/>
                </a:cubicBezTo>
                <a:cubicBezTo>
                  <a:pt x="1282" y="619"/>
                  <a:pt x="1277" y="630"/>
                  <a:pt x="1273" y="630"/>
                </a:cubicBezTo>
                <a:cubicBezTo>
                  <a:pt x="1269" y="630"/>
                  <a:pt x="1267" y="635"/>
                  <a:pt x="1267" y="644"/>
                </a:cubicBezTo>
                <a:cubicBezTo>
                  <a:pt x="1267" y="653"/>
                  <a:pt x="1265" y="659"/>
                  <a:pt x="1260" y="662"/>
                </a:cubicBezTo>
                <a:cubicBezTo>
                  <a:pt x="1256" y="665"/>
                  <a:pt x="1254" y="671"/>
                  <a:pt x="1254" y="679"/>
                </a:cubicBezTo>
                <a:cubicBezTo>
                  <a:pt x="1254" y="688"/>
                  <a:pt x="1250" y="695"/>
                  <a:pt x="1243" y="701"/>
                </a:cubicBezTo>
                <a:cubicBezTo>
                  <a:pt x="1236" y="706"/>
                  <a:pt x="1232" y="715"/>
                  <a:pt x="1232" y="727"/>
                </a:cubicBezTo>
                <a:cubicBezTo>
                  <a:pt x="1232" y="738"/>
                  <a:pt x="1230" y="744"/>
                  <a:pt x="1225" y="744"/>
                </a:cubicBezTo>
                <a:cubicBezTo>
                  <a:pt x="1220" y="744"/>
                  <a:pt x="1218" y="747"/>
                  <a:pt x="1221" y="754"/>
                </a:cubicBezTo>
                <a:cubicBezTo>
                  <a:pt x="1223" y="762"/>
                  <a:pt x="1220" y="766"/>
                  <a:pt x="1209" y="769"/>
                </a:cubicBezTo>
                <a:cubicBezTo>
                  <a:pt x="1203" y="771"/>
                  <a:pt x="1200" y="774"/>
                  <a:pt x="1200" y="777"/>
                </a:cubicBezTo>
                <a:cubicBezTo>
                  <a:pt x="1202" y="779"/>
                  <a:pt x="1200" y="783"/>
                  <a:pt x="1192" y="789"/>
                </a:cubicBezTo>
                <a:cubicBezTo>
                  <a:pt x="1184" y="795"/>
                  <a:pt x="1179" y="804"/>
                  <a:pt x="1177" y="815"/>
                </a:cubicBezTo>
                <a:cubicBezTo>
                  <a:pt x="1175" y="832"/>
                  <a:pt x="1175" y="832"/>
                  <a:pt x="1175" y="832"/>
                </a:cubicBezTo>
                <a:cubicBezTo>
                  <a:pt x="1190" y="817"/>
                  <a:pt x="1190" y="817"/>
                  <a:pt x="1190" y="817"/>
                </a:cubicBezTo>
                <a:cubicBezTo>
                  <a:pt x="1202" y="807"/>
                  <a:pt x="1218" y="795"/>
                  <a:pt x="1238" y="782"/>
                </a:cubicBezTo>
                <a:cubicBezTo>
                  <a:pt x="1259" y="770"/>
                  <a:pt x="1272" y="761"/>
                  <a:pt x="1277" y="757"/>
                </a:cubicBezTo>
                <a:cubicBezTo>
                  <a:pt x="1286" y="750"/>
                  <a:pt x="1303" y="738"/>
                  <a:pt x="1329" y="723"/>
                </a:cubicBezTo>
                <a:cubicBezTo>
                  <a:pt x="1354" y="707"/>
                  <a:pt x="1371" y="699"/>
                  <a:pt x="1379" y="698"/>
                </a:cubicBezTo>
                <a:cubicBezTo>
                  <a:pt x="1389" y="695"/>
                  <a:pt x="1409" y="698"/>
                  <a:pt x="1439" y="705"/>
                </a:cubicBezTo>
                <a:cubicBezTo>
                  <a:pt x="1469" y="713"/>
                  <a:pt x="1488" y="721"/>
                  <a:pt x="1494" y="728"/>
                </a:cubicBezTo>
                <a:cubicBezTo>
                  <a:pt x="1504" y="741"/>
                  <a:pt x="1509" y="751"/>
                  <a:pt x="1507" y="758"/>
                </a:cubicBezTo>
                <a:cubicBezTo>
                  <a:pt x="1505" y="765"/>
                  <a:pt x="1496" y="768"/>
                  <a:pt x="1481" y="765"/>
                </a:cubicBezTo>
                <a:cubicBezTo>
                  <a:pt x="1475" y="765"/>
                  <a:pt x="1470" y="767"/>
                  <a:pt x="1464" y="771"/>
                </a:cubicBezTo>
                <a:cubicBezTo>
                  <a:pt x="1458" y="775"/>
                  <a:pt x="1446" y="777"/>
                  <a:pt x="1427" y="778"/>
                </a:cubicBezTo>
                <a:cubicBezTo>
                  <a:pt x="1400" y="780"/>
                  <a:pt x="1373" y="793"/>
                  <a:pt x="1346" y="819"/>
                </a:cubicBezTo>
                <a:cubicBezTo>
                  <a:pt x="1329" y="834"/>
                  <a:pt x="1329" y="834"/>
                  <a:pt x="1329" y="834"/>
                </a:cubicBezTo>
                <a:cubicBezTo>
                  <a:pt x="1350" y="865"/>
                  <a:pt x="1350" y="865"/>
                  <a:pt x="1350" y="865"/>
                </a:cubicBezTo>
                <a:cubicBezTo>
                  <a:pt x="1364" y="886"/>
                  <a:pt x="1374" y="913"/>
                  <a:pt x="1381" y="946"/>
                </a:cubicBezTo>
                <a:cubicBezTo>
                  <a:pt x="1387" y="979"/>
                  <a:pt x="1391" y="998"/>
                  <a:pt x="1394" y="1003"/>
                </a:cubicBezTo>
                <a:cubicBezTo>
                  <a:pt x="1397" y="1007"/>
                  <a:pt x="1399" y="1021"/>
                  <a:pt x="1400" y="1044"/>
                </a:cubicBezTo>
                <a:cubicBezTo>
                  <a:pt x="1401" y="1067"/>
                  <a:pt x="1405" y="1090"/>
                  <a:pt x="1411" y="1111"/>
                </a:cubicBezTo>
                <a:cubicBezTo>
                  <a:pt x="1418" y="1133"/>
                  <a:pt x="1419" y="1150"/>
                  <a:pt x="1415" y="1160"/>
                </a:cubicBezTo>
                <a:cubicBezTo>
                  <a:pt x="1411" y="1171"/>
                  <a:pt x="1408" y="1207"/>
                  <a:pt x="1406" y="1267"/>
                </a:cubicBezTo>
                <a:cubicBezTo>
                  <a:pt x="1403" y="1328"/>
                  <a:pt x="1399" y="1369"/>
                  <a:pt x="1395" y="1391"/>
                </a:cubicBezTo>
                <a:cubicBezTo>
                  <a:pt x="1390" y="1414"/>
                  <a:pt x="1388" y="1431"/>
                  <a:pt x="1388" y="1444"/>
                </a:cubicBezTo>
                <a:cubicBezTo>
                  <a:pt x="1388" y="1475"/>
                  <a:pt x="1382" y="1498"/>
                  <a:pt x="1371" y="1512"/>
                </a:cubicBezTo>
                <a:cubicBezTo>
                  <a:pt x="1370" y="1513"/>
                  <a:pt x="1368" y="1514"/>
                  <a:pt x="1367" y="1514"/>
                </a:cubicBezTo>
                <a:cubicBezTo>
                  <a:pt x="1363" y="1511"/>
                  <a:pt x="1361" y="1513"/>
                  <a:pt x="1361" y="1519"/>
                </a:cubicBezTo>
                <a:cubicBezTo>
                  <a:pt x="1361" y="1528"/>
                  <a:pt x="1358" y="1544"/>
                  <a:pt x="1352" y="1567"/>
                </a:cubicBezTo>
                <a:cubicBezTo>
                  <a:pt x="1345" y="1590"/>
                  <a:pt x="1341" y="1603"/>
                  <a:pt x="1338" y="1606"/>
                </a:cubicBezTo>
                <a:cubicBezTo>
                  <a:pt x="1333" y="1608"/>
                  <a:pt x="1331" y="1616"/>
                  <a:pt x="1331" y="1630"/>
                </a:cubicBezTo>
                <a:cubicBezTo>
                  <a:pt x="1331" y="1643"/>
                  <a:pt x="1328" y="1651"/>
                  <a:pt x="1324" y="1654"/>
                </a:cubicBezTo>
                <a:cubicBezTo>
                  <a:pt x="1319" y="1657"/>
                  <a:pt x="1310" y="1673"/>
                  <a:pt x="1296" y="1704"/>
                </a:cubicBezTo>
                <a:cubicBezTo>
                  <a:pt x="1282" y="1735"/>
                  <a:pt x="1270" y="1755"/>
                  <a:pt x="1260" y="1765"/>
                </a:cubicBezTo>
                <a:cubicBezTo>
                  <a:pt x="1251" y="1774"/>
                  <a:pt x="1246" y="1782"/>
                  <a:pt x="1246" y="1789"/>
                </a:cubicBezTo>
                <a:cubicBezTo>
                  <a:pt x="1246" y="1795"/>
                  <a:pt x="1236" y="1809"/>
                  <a:pt x="1215" y="1829"/>
                </a:cubicBezTo>
                <a:cubicBezTo>
                  <a:pt x="1195" y="1850"/>
                  <a:pt x="1180" y="1869"/>
                  <a:pt x="1172" y="1887"/>
                </a:cubicBezTo>
                <a:cubicBezTo>
                  <a:pt x="1163" y="1905"/>
                  <a:pt x="1155" y="1916"/>
                  <a:pt x="1148" y="1920"/>
                </a:cubicBezTo>
                <a:cubicBezTo>
                  <a:pt x="1141" y="1923"/>
                  <a:pt x="1139" y="1923"/>
                  <a:pt x="1140" y="1918"/>
                </a:cubicBezTo>
                <a:cubicBezTo>
                  <a:pt x="1140" y="1912"/>
                  <a:pt x="1143" y="1900"/>
                  <a:pt x="1150" y="1881"/>
                </a:cubicBezTo>
                <a:cubicBezTo>
                  <a:pt x="1168" y="1832"/>
                  <a:pt x="1176" y="1800"/>
                  <a:pt x="1175" y="1785"/>
                </a:cubicBezTo>
                <a:cubicBezTo>
                  <a:pt x="1175" y="1784"/>
                  <a:pt x="1178" y="1771"/>
                  <a:pt x="1185" y="1747"/>
                </a:cubicBezTo>
                <a:cubicBezTo>
                  <a:pt x="1192" y="1724"/>
                  <a:pt x="1202" y="1674"/>
                  <a:pt x="1214" y="1598"/>
                </a:cubicBezTo>
                <a:cubicBezTo>
                  <a:pt x="1226" y="1522"/>
                  <a:pt x="1234" y="1472"/>
                  <a:pt x="1238" y="1446"/>
                </a:cubicBezTo>
                <a:cubicBezTo>
                  <a:pt x="1252" y="1371"/>
                  <a:pt x="1261" y="1292"/>
                  <a:pt x="1263" y="1211"/>
                </a:cubicBezTo>
                <a:cubicBezTo>
                  <a:pt x="1266" y="1177"/>
                  <a:pt x="1268" y="1139"/>
                  <a:pt x="1271" y="1098"/>
                </a:cubicBezTo>
                <a:cubicBezTo>
                  <a:pt x="1280" y="958"/>
                  <a:pt x="1282" y="883"/>
                  <a:pt x="1277" y="873"/>
                </a:cubicBezTo>
                <a:cubicBezTo>
                  <a:pt x="1273" y="868"/>
                  <a:pt x="1265" y="870"/>
                  <a:pt x="1254" y="880"/>
                </a:cubicBezTo>
                <a:cubicBezTo>
                  <a:pt x="1242" y="889"/>
                  <a:pt x="1238" y="895"/>
                  <a:pt x="1241" y="898"/>
                </a:cubicBezTo>
                <a:cubicBezTo>
                  <a:pt x="1244" y="900"/>
                  <a:pt x="1240" y="905"/>
                  <a:pt x="1229" y="913"/>
                </a:cubicBezTo>
                <a:cubicBezTo>
                  <a:pt x="1221" y="918"/>
                  <a:pt x="1200" y="937"/>
                  <a:pt x="1167" y="968"/>
                </a:cubicBezTo>
                <a:cubicBezTo>
                  <a:pt x="1134" y="999"/>
                  <a:pt x="1114" y="1020"/>
                  <a:pt x="1107" y="1029"/>
                </a:cubicBezTo>
                <a:cubicBezTo>
                  <a:pt x="1103" y="1034"/>
                  <a:pt x="1095" y="1056"/>
                  <a:pt x="1082" y="1096"/>
                </a:cubicBezTo>
                <a:cubicBezTo>
                  <a:pt x="1069" y="1136"/>
                  <a:pt x="1060" y="1168"/>
                  <a:pt x="1055" y="1194"/>
                </a:cubicBezTo>
                <a:cubicBezTo>
                  <a:pt x="1050" y="1217"/>
                  <a:pt x="1045" y="1232"/>
                  <a:pt x="1040" y="1238"/>
                </a:cubicBezTo>
                <a:cubicBezTo>
                  <a:pt x="1034" y="1245"/>
                  <a:pt x="1025" y="1247"/>
                  <a:pt x="1013" y="1246"/>
                </a:cubicBezTo>
                <a:cubicBezTo>
                  <a:pt x="1002" y="1245"/>
                  <a:pt x="991" y="1240"/>
                  <a:pt x="980" y="1231"/>
                </a:cubicBezTo>
                <a:cubicBezTo>
                  <a:pt x="970" y="1222"/>
                  <a:pt x="960" y="1208"/>
                  <a:pt x="950" y="1189"/>
                </a:cubicBezTo>
                <a:cubicBezTo>
                  <a:pt x="939" y="1171"/>
                  <a:pt x="934" y="1157"/>
                  <a:pt x="934" y="1149"/>
                </a:cubicBezTo>
                <a:cubicBezTo>
                  <a:pt x="934" y="1141"/>
                  <a:pt x="932" y="1134"/>
                  <a:pt x="928" y="1129"/>
                </a:cubicBezTo>
                <a:cubicBezTo>
                  <a:pt x="922" y="1124"/>
                  <a:pt x="917" y="1110"/>
                  <a:pt x="914" y="1088"/>
                </a:cubicBezTo>
                <a:cubicBezTo>
                  <a:pt x="911" y="1066"/>
                  <a:pt x="910" y="1046"/>
                  <a:pt x="911" y="1028"/>
                </a:cubicBezTo>
                <a:cubicBezTo>
                  <a:pt x="912" y="1009"/>
                  <a:pt x="916" y="1000"/>
                  <a:pt x="921" y="1000"/>
                </a:cubicBezTo>
                <a:cubicBezTo>
                  <a:pt x="930" y="1000"/>
                  <a:pt x="972" y="904"/>
                  <a:pt x="1048" y="711"/>
                </a:cubicBezTo>
                <a:cubicBezTo>
                  <a:pt x="1052" y="702"/>
                  <a:pt x="1060" y="684"/>
                  <a:pt x="1073" y="655"/>
                </a:cubicBezTo>
                <a:cubicBezTo>
                  <a:pt x="1103" y="586"/>
                  <a:pt x="1113" y="550"/>
                  <a:pt x="1102" y="546"/>
                </a:cubicBezTo>
                <a:cubicBezTo>
                  <a:pt x="1095" y="546"/>
                  <a:pt x="1091" y="549"/>
                  <a:pt x="1088" y="556"/>
                </a:cubicBezTo>
                <a:cubicBezTo>
                  <a:pt x="1086" y="563"/>
                  <a:pt x="1080" y="567"/>
                  <a:pt x="1071" y="567"/>
                </a:cubicBezTo>
                <a:cubicBezTo>
                  <a:pt x="1064" y="567"/>
                  <a:pt x="1053" y="573"/>
                  <a:pt x="1036" y="584"/>
                </a:cubicBezTo>
                <a:cubicBezTo>
                  <a:pt x="1019" y="596"/>
                  <a:pt x="1006" y="607"/>
                  <a:pt x="996" y="619"/>
                </a:cubicBezTo>
                <a:cubicBezTo>
                  <a:pt x="989" y="626"/>
                  <a:pt x="986" y="630"/>
                  <a:pt x="985" y="630"/>
                </a:cubicBezTo>
                <a:cubicBezTo>
                  <a:pt x="984" y="630"/>
                  <a:pt x="985" y="627"/>
                  <a:pt x="988" y="621"/>
                </a:cubicBezTo>
                <a:cubicBezTo>
                  <a:pt x="992" y="610"/>
                  <a:pt x="993" y="601"/>
                  <a:pt x="993" y="593"/>
                </a:cubicBezTo>
                <a:cubicBezTo>
                  <a:pt x="992" y="584"/>
                  <a:pt x="994" y="580"/>
                  <a:pt x="999" y="580"/>
                </a:cubicBezTo>
                <a:cubicBezTo>
                  <a:pt x="1003" y="580"/>
                  <a:pt x="1007" y="576"/>
                  <a:pt x="1009" y="569"/>
                </a:cubicBezTo>
                <a:cubicBezTo>
                  <a:pt x="1013" y="559"/>
                  <a:pt x="1038" y="530"/>
                  <a:pt x="1084" y="484"/>
                </a:cubicBezTo>
                <a:cubicBezTo>
                  <a:pt x="1116" y="449"/>
                  <a:pt x="1132" y="430"/>
                  <a:pt x="1132" y="425"/>
                </a:cubicBezTo>
                <a:close/>
              </a:path>
            </a:pathLst>
          </a:custGeom>
          <a:solidFill>
            <a:srgbClr val="F8003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xmlns="" id="{B4D5B7F6-B617-4BFA-AF12-3AE38981257D}"/>
              </a:ext>
            </a:extLst>
          </p:cNvPr>
          <p:cNvSpPr>
            <a:spLocks noEditPoints="1"/>
          </p:cNvSpPr>
          <p:nvPr/>
        </p:nvSpPr>
        <p:spPr bwMode="auto">
          <a:xfrm>
            <a:off x="3381679" y="2785832"/>
            <a:ext cx="1227346" cy="1039143"/>
          </a:xfrm>
          <a:custGeom>
            <a:avLst/>
            <a:gdLst>
              <a:gd name="T0" fmla="*/ 373 w 996"/>
              <a:gd name="T1" fmla="*/ 101 h 844"/>
              <a:gd name="T2" fmla="*/ 385 w 996"/>
              <a:gd name="T3" fmla="*/ 221 h 844"/>
              <a:gd name="T4" fmla="*/ 507 w 996"/>
              <a:gd name="T5" fmla="*/ 339 h 844"/>
              <a:gd name="T6" fmla="*/ 613 w 996"/>
              <a:gd name="T7" fmla="*/ 338 h 844"/>
              <a:gd name="T8" fmla="*/ 612 w 996"/>
              <a:gd name="T9" fmla="*/ 208 h 844"/>
              <a:gd name="T10" fmla="*/ 778 w 996"/>
              <a:gd name="T11" fmla="*/ 290 h 844"/>
              <a:gd name="T12" fmla="*/ 680 w 996"/>
              <a:gd name="T13" fmla="*/ 367 h 844"/>
              <a:gd name="T14" fmla="*/ 728 w 996"/>
              <a:gd name="T15" fmla="*/ 427 h 844"/>
              <a:gd name="T16" fmla="*/ 778 w 996"/>
              <a:gd name="T17" fmla="*/ 431 h 844"/>
              <a:gd name="T18" fmla="*/ 757 w 996"/>
              <a:gd name="T19" fmla="*/ 542 h 844"/>
              <a:gd name="T20" fmla="*/ 815 w 996"/>
              <a:gd name="T21" fmla="*/ 464 h 844"/>
              <a:gd name="T22" fmla="*/ 863 w 996"/>
              <a:gd name="T23" fmla="*/ 374 h 844"/>
              <a:gd name="T24" fmla="*/ 860 w 996"/>
              <a:gd name="T25" fmla="*/ 511 h 844"/>
              <a:gd name="T26" fmla="*/ 860 w 996"/>
              <a:gd name="T27" fmla="*/ 730 h 844"/>
              <a:gd name="T28" fmla="*/ 963 w 996"/>
              <a:gd name="T29" fmla="*/ 768 h 844"/>
              <a:gd name="T30" fmla="*/ 851 w 996"/>
              <a:gd name="T31" fmla="*/ 843 h 844"/>
              <a:gd name="T32" fmla="*/ 641 w 996"/>
              <a:gd name="T33" fmla="*/ 815 h 844"/>
              <a:gd name="T34" fmla="*/ 420 w 996"/>
              <a:gd name="T35" fmla="*/ 705 h 844"/>
              <a:gd name="T36" fmla="*/ 196 w 996"/>
              <a:gd name="T37" fmla="*/ 629 h 844"/>
              <a:gd name="T38" fmla="*/ 83 w 996"/>
              <a:gd name="T39" fmla="*/ 714 h 844"/>
              <a:gd name="T40" fmla="*/ 5 w 996"/>
              <a:gd name="T41" fmla="*/ 689 h 844"/>
              <a:gd name="T42" fmla="*/ 130 w 996"/>
              <a:gd name="T43" fmla="*/ 565 h 844"/>
              <a:gd name="T44" fmla="*/ 280 w 996"/>
              <a:gd name="T45" fmla="*/ 446 h 844"/>
              <a:gd name="T46" fmla="*/ 47 w 996"/>
              <a:gd name="T47" fmla="*/ 493 h 844"/>
              <a:gd name="T48" fmla="*/ 69 w 996"/>
              <a:gd name="T49" fmla="*/ 425 h 844"/>
              <a:gd name="T50" fmla="*/ 253 w 996"/>
              <a:gd name="T51" fmla="*/ 369 h 844"/>
              <a:gd name="T52" fmla="*/ 276 w 996"/>
              <a:gd name="T53" fmla="*/ 311 h 844"/>
              <a:gd name="T54" fmla="*/ 208 w 996"/>
              <a:gd name="T55" fmla="*/ 211 h 844"/>
              <a:gd name="T56" fmla="*/ 243 w 996"/>
              <a:gd name="T57" fmla="*/ 198 h 844"/>
              <a:gd name="T58" fmla="*/ 299 w 996"/>
              <a:gd name="T59" fmla="*/ 500 h 844"/>
              <a:gd name="T60" fmla="*/ 268 w 996"/>
              <a:gd name="T61" fmla="*/ 603 h 844"/>
              <a:gd name="T62" fmla="*/ 280 w 996"/>
              <a:gd name="T63" fmla="*/ 548 h 844"/>
              <a:gd name="T64" fmla="*/ 492 w 996"/>
              <a:gd name="T65" fmla="*/ 355 h 844"/>
              <a:gd name="T66" fmla="*/ 359 w 996"/>
              <a:gd name="T67" fmla="*/ 394 h 844"/>
              <a:gd name="T68" fmla="*/ 408 w 996"/>
              <a:gd name="T69" fmla="*/ 435 h 844"/>
              <a:gd name="T70" fmla="*/ 367 w 996"/>
              <a:gd name="T71" fmla="*/ 588 h 844"/>
              <a:gd name="T72" fmla="*/ 578 w 996"/>
              <a:gd name="T73" fmla="*/ 718 h 844"/>
              <a:gd name="T74" fmla="*/ 796 w 996"/>
              <a:gd name="T75" fmla="*/ 750 h 844"/>
              <a:gd name="T76" fmla="*/ 731 w 996"/>
              <a:gd name="T77" fmla="*/ 638 h 844"/>
              <a:gd name="T78" fmla="*/ 688 w 996"/>
              <a:gd name="T79" fmla="*/ 553 h 844"/>
              <a:gd name="T80" fmla="*/ 608 w 996"/>
              <a:gd name="T81" fmla="*/ 588 h 844"/>
              <a:gd name="T82" fmla="*/ 668 w 996"/>
              <a:gd name="T83" fmla="*/ 461 h 844"/>
              <a:gd name="T84" fmla="*/ 545 w 996"/>
              <a:gd name="T85" fmla="*/ 571 h 844"/>
              <a:gd name="T86" fmla="*/ 495 w 996"/>
              <a:gd name="T87" fmla="*/ 492 h 844"/>
              <a:gd name="T88" fmla="*/ 506 w 996"/>
              <a:gd name="T89" fmla="*/ 418 h 844"/>
              <a:gd name="T90" fmla="*/ 508 w 996"/>
              <a:gd name="T91" fmla="*/ 374 h 844"/>
              <a:gd name="T92" fmla="*/ 361 w 996"/>
              <a:gd name="T93" fmla="*/ 472 h 844"/>
              <a:gd name="T94" fmla="*/ 578 w 996"/>
              <a:gd name="T95" fmla="*/ 387 h 844"/>
              <a:gd name="T96" fmla="*/ 641 w 996"/>
              <a:gd name="T97" fmla="*/ 378 h 844"/>
              <a:gd name="T98" fmla="*/ 559 w 996"/>
              <a:gd name="T99" fmla="*/ 444 h 844"/>
              <a:gd name="T100" fmla="*/ 626 w 996"/>
              <a:gd name="T101" fmla="*/ 435 h 844"/>
              <a:gd name="T102" fmla="*/ 675 w 996"/>
              <a:gd name="T103" fmla="*/ 320 h 844"/>
              <a:gd name="T104" fmla="*/ 745 w 996"/>
              <a:gd name="T105" fmla="*/ 176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6" h="844">
                <a:moveTo>
                  <a:pt x="315" y="35"/>
                </a:moveTo>
                <a:cubicBezTo>
                  <a:pt x="313" y="16"/>
                  <a:pt x="313" y="6"/>
                  <a:pt x="317" y="3"/>
                </a:cubicBezTo>
                <a:cubicBezTo>
                  <a:pt x="321" y="1"/>
                  <a:pt x="325" y="0"/>
                  <a:pt x="329" y="0"/>
                </a:cubicBezTo>
                <a:cubicBezTo>
                  <a:pt x="338" y="0"/>
                  <a:pt x="347" y="10"/>
                  <a:pt x="356" y="31"/>
                </a:cubicBezTo>
                <a:cubicBezTo>
                  <a:pt x="365" y="53"/>
                  <a:pt x="371" y="76"/>
                  <a:pt x="373" y="101"/>
                </a:cubicBezTo>
                <a:cubicBezTo>
                  <a:pt x="376" y="134"/>
                  <a:pt x="385" y="156"/>
                  <a:pt x="398" y="167"/>
                </a:cubicBezTo>
                <a:cubicBezTo>
                  <a:pt x="402" y="170"/>
                  <a:pt x="405" y="171"/>
                  <a:pt x="405" y="170"/>
                </a:cubicBezTo>
                <a:cubicBezTo>
                  <a:pt x="405" y="168"/>
                  <a:pt x="409" y="172"/>
                  <a:pt x="418" y="181"/>
                </a:cubicBezTo>
                <a:cubicBezTo>
                  <a:pt x="435" y="198"/>
                  <a:pt x="432" y="209"/>
                  <a:pt x="409" y="213"/>
                </a:cubicBezTo>
                <a:cubicBezTo>
                  <a:pt x="398" y="215"/>
                  <a:pt x="390" y="218"/>
                  <a:pt x="385" y="221"/>
                </a:cubicBezTo>
                <a:cubicBezTo>
                  <a:pt x="378" y="226"/>
                  <a:pt x="376" y="252"/>
                  <a:pt x="377" y="297"/>
                </a:cubicBezTo>
                <a:cubicBezTo>
                  <a:pt x="378" y="314"/>
                  <a:pt x="378" y="314"/>
                  <a:pt x="378" y="314"/>
                </a:cubicBezTo>
                <a:cubicBezTo>
                  <a:pt x="423" y="314"/>
                  <a:pt x="423" y="314"/>
                  <a:pt x="423" y="314"/>
                </a:cubicBezTo>
                <a:cubicBezTo>
                  <a:pt x="467" y="315"/>
                  <a:pt x="492" y="322"/>
                  <a:pt x="500" y="337"/>
                </a:cubicBezTo>
                <a:cubicBezTo>
                  <a:pt x="503" y="342"/>
                  <a:pt x="505" y="342"/>
                  <a:pt x="507" y="339"/>
                </a:cubicBezTo>
                <a:cubicBezTo>
                  <a:pt x="511" y="333"/>
                  <a:pt x="519" y="332"/>
                  <a:pt x="529" y="337"/>
                </a:cubicBezTo>
                <a:cubicBezTo>
                  <a:pt x="540" y="342"/>
                  <a:pt x="545" y="348"/>
                  <a:pt x="545" y="356"/>
                </a:cubicBezTo>
                <a:cubicBezTo>
                  <a:pt x="545" y="362"/>
                  <a:pt x="546" y="364"/>
                  <a:pt x="547" y="364"/>
                </a:cubicBezTo>
                <a:cubicBezTo>
                  <a:pt x="548" y="364"/>
                  <a:pt x="558" y="360"/>
                  <a:pt x="577" y="351"/>
                </a:cubicBezTo>
                <a:cubicBezTo>
                  <a:pt x="597" y="342"/>
                  <a:pt x="609" y="338"/>
                  <a:pt x="613" y="338"/>
                </a:cubicBezTo>
                <a:cubicBezTo>
                  <a:pt x="623" y="338"/>
                  <a:pt x="624" y="326"/>
                  <a:pt x="616" y="302"/>
                </a:cubicBezTo>
                <a:cubicBezTo>
                  <a:pt x="601" y="260"/>
                  <a:pt x="588" y="228"/>
                  <a:pt x="579" y="207"/>
                </a:cubicBezTo>
                <a:cubicBezTo>
                  <a:pt x="567" y="181"/>
                  <a:pt x="565" y="167"/>
                  <a:pt x="574" y="165"/>
                </a:cubicBezTo>
                <a:cubicBezTo>
                  <a:pt x="579" y="163"/>
                  <a:pt x="584" y="164"/>
                  <a:pt x="589" y="170"/>
                </a:cubicBezTo>
                <a:cubicBezTo>
                  <a:pt x="594" y="176"/>
                  <a:pt x="601" y="189"/>
                  <a:pt x="612" y="208"/>
                </a:cubicBezTo>
                <a:cubicBezTo>
                  <a:pt x="625" y="233"/>
                  <a:pt x="637" y="251"/>
                  <a:pt x="647" y="261"/>
                </a:cubicBezTo>
                <a:cubicBezTo>
                  <a:pt x="656" y="271"/>
                  <a:pt x="668" y="278"/>
                  <a:pt x="681" y="281"/>
                </a:cubicBezTo>
                <a:cubicBezTo>
                  <a:pt x="696" y="285"/>
                  <a:pt x="714" y="286"/>
                  <a:pt x="734" y="285"/>
                </a:cubicBezTo>
                <a:cubicBezTo>
                  <a:pt x="754" y="283"/>
                  <a:pt x="765" y="284"/>
                  <a:pt x="767" y="286"/>
                </a:cubicBezTo>
                <a:cubicBezTo>
                  <a:pt x="769" y="288"/>
                  <a:pt x="772" y="290"/>
                  <a:pt x="778" y="290"/>
                </a:cubicBezTo>
                <a:cubicBezTo>
                  <a:pt x="783" y="290"/>
                  <a:pt x="789" y="292"/>
                  <a:pt x="796" y="298"/>
                </a:cubicBezTo>
                <a:cubicBezTo>
                  <a:pt x="810" y="309"/>
                  <a:pt x="803" y="320"/>
                  <a:pt x="777" y="329"/>
                </a:cubicBezTo>
                <a:cubicBezTo>
                  <a:pt x="764" y="333"/>
                  <a:pt x="745" y="339"/>
                  <a:pt x="721" y="345"/>
                </a:cubicBezTo>
                <a:cubicBezTo>
                  <a:pt x="700" y="350"/>
                  <a:pt x="688" y="353"/>
                  <a:pt x="684" y="355"/>
                </a:cubicBezTo>
                <a:cubicBezTo>
                  <a:pt x="681" y="356"/>
                  <a:pt x="680" y="360"/>
                  <a:pt x="680" y="367"/>
                </a:cubicBezTo>
                <a:cubicBezTo>
                  <a:pt x="681" y="375"/>
                  <a:pt x="684" y="384"/>
                  <a:pt x="690" y="395"/>
                </a:cubicBezTo>
                <a:cubicBezTo>
                  <a:pt x="695" y="405"/>
                  <a:pt x="700" y="417"/>
                  <a:pt x="703" y="430"/>
                </a:cubicBezTo>
                <a:cubicBezTo>
                  <a:pt x="707" y="442"/>
                  <a:pt x="710" y="448"/>
                  <a:pt x="713" y="448"/>
                </a:cubicBezTo>
                <a:cubicBezTo>
                  <a:pt x="715" y="448"/>
                  <a:pt x="716" y="447"/>
                  <a:pt x="716" y="445"/>
                </a:cubicBezTo>
                <a:cubicBezTo>
                  <a:pt x="716" y="443"/>
                  <a:pt x="720" y="437"/>
                  <a:pt x="728" y="427"/>
                </a:cubicBezTo>
                <a:cubicBezTo>
                  <a:pt x="736" y="417"/>
                  <a:pt x="744" y="408"/>
                  <a:pt x="752" y="399"/>
                </a:cubicBezTo>
                <a:cubicBezTo>
                  <a:pt x="760" y="391"/>
                  <a:pt x="768" y="387"/>
                  <a:pt x="776" y="387"/>
                </a:cubicBezTo>
                <a:cubicBezTo>
                  <a:pt x="780" y="387"/>
                  <a:pt x="783" y="388"/>
                  <a:pt x="785" y="390"/>
                </a:cubicBezTo>
                <a:cubicBezTo>
                  <a:pt x="786" y="391"/>
                  <a:pt x="787" y="396"/>
                  <a:pt x="787" y="403"/>
                </a:cubicBezTo>
                <a:cubicBezTo>
                  <a:pt x="787" y="414"/>
                  <a:pt x="784" y="423"/>
                  <a:pt x="778" y="431"/>
                </a:cubicBezTo>
                <a:cubicBezTo>
                  <a:pt x="772" y="438"/>
                  <a:pt x="769" y="443"/>
                  <a:pt x="769" y="445"/>
                </a:cubicBezTo>
                <a:cubicBezTo>
                  <a:pt x="769" y="447"/>
                  <a:pt x="764" y="457"/>
                  <a:pt x="752" y="475"/>
                </a:cubicBezTo>
                <a:cubicBezTo>
                  <a:pt x="740" y="492"/>
                  <a:pt x="736" y="501"/>
                  <a:pt x="738" y="503"/>
                </a:cubicBezTo>
                <a:cubicBezTo>
                  <a:pt x="741" y="504"/>
                  <a:pt x="743" y="509"/>
                  <a:pt x="745" y="516"/>
                </a:cubicBezTo>
                <a:cubicBezTo>
                  <a:pt x="746" y="524"/>
                  <a:pt x="750" y="532"/>
                  <a:pt x="757" y="542"/>
                </a:cubicBezTo>
                <a:cubicBezTo>
                  <a:pt x="764" y="552"/>
                  <a:pt x="769" y="557"/>
                  <a:pt x="772" y="556"/>
                </a:cubicBezTo>
                <a:cubicBezTo>
                  <a:pt x="774" y="555"/>
                  <a:pt x="777" y="552"/>
                  <a:pt x="781" y="545"/>
                </a:cubicBezTo>
                <a:cubicBezTo>
                  <a:pt x="784" y="538"/>
                  <a:pt x="790" y="527"/>
                  <a:pt x="797" y="511"/>
                </a:cubicBezTo>
                <a:cubicBezTo>
                  <a:pt x="805" y="496"/>
                  <a:pt x="808" y="487"/>
                  <a:pt x="808" y="483"/>
                </a:cubicBezTo>
                <a:cubicBezTo>
                  <a:pt x="808" y="480"/>
                  <a:pt x="810" y="474"/>
                  <a:pt x="815" y="464"/>
                </a:cubicBezTo>
                <a:cubicBezTo>
                  <a:pt x="819" y="455"/>
                  <a:pt x="824" y="444"/>
                  <a:pt x="829" y="431"/>
                </a:cubicBezTo>
                <a:cubicBezTo>
                  <a:pt x="835" y="417"/>
                  <a:pt x="841" y="403"/>
                  <a:pt x="846" y="388"/>
                </a:cubicBezTo>
                <a:cubicBezTo>
                  <a:pt x="851" y="373"/>
                  <a:pt x="855" y="363"/>
                  <a:pt x="859" y="358"/>
                </a:cubicBezTo>
                <a:cubicBezTo>
                  <a:pt x="862" y="354"/>
                  <a:pt x="864" y="355"/>
                  <a:pt x="864" y="361"/>
                </a:cubicBezTo>
                <a:cubicBezTo>
                  <a:pt x="864" y="363"/>
                  <a:pt x="863" y="368"/>
                  <a:pt x="863" y="374"/>
                </a:cubicBezTo>
                <a:cubicBezTo>
                  <a:pt x="862" y="388"/>
                  <a:pt x="863" y="395"/>
                  <a:pt x="865" y="395"/>
                </a:cubicBezTo>
                <a:cubicBezTo>
                  <a:pt x="868" y="395"/>
                  <a:pt x="868" y="406"/>
                  <a:pt x="866" y="426"/>
                </a:cubicBezTo>
                <a:cubicBezTo>
                  <a:pt x="864" y="447"/>
                  <a:pt x="863" y="461"/>
                  <a:pt x="865" y="468"/>
                </a:cubicBezTo>
                <a:cubicBezTo>
                  <a:pt x="866" y="475"/>
                  <a:pt x="865" y="483"/>
                  <a:pt x="862" y="492"/>
                </a:cubicBezTo>
                <a:cubicBezTo>
                  <a:pt x="858" y="501"/>
                  <a:pt x="858" y="508"/>
                  <a:pt x="860" y="511"/>
                </a:cubicBezTo>
                <a:cubicBezTo>
                  <a:pt x="863" y="514"/>
                  <a:pt x="864" y="537"/>
                  <a:pt x="865" y="579"/>
                </a:cubicBezTo>
                <a:cubicBezTo>
                  <a:pt x="865" y="620"/>
                  <a:pt x="867" y="644"/>
                  <a:pt x="870" y="650"/>
                </a:cubicBezTo>
                <a:cubicBezTo>
                  <a:pt x="873" y="655"/>
                  <a:pt x="873" y="664"/>
                  <a:pt x="872" y="677"/>
                </a:cubicBezTo>
                <a:cubicBezTo>
                  <a:pt x="871" y="691"/>
                  <a:pt x="869" y="702"/>
                  <a:pt x="865" y="712"/>
                </a:cubicBezTo>
                <a:cubicBezTo>
                  <a:pt x="863" y="716"/>
                  <a:pt x="862" y="722"/>
                  <a:pt x="860" y="730"/>
                </a:cubicBezTo>
                <a:cubicBezTo>
                  <a:pt x="858" y="736"/>
                  <a:pt x="858" y="739"/>
                  <a:pt x="860" y="741"/>
                </a:cubicBezTo>
                <a:cubicBezTo>
                  <a:pt x="861" y="743"/>
                  <a:pt x="864" y="744"/>
                  <a:pt x="869" y="746"/>
                </a:cubicBezTo>
                <a:cubicBezTo>
                  <a:pt x="877" y="747"/>
                  <a:pt x="888" y="750"/>
                  <a:pt x="901" y="754"/>
                </a:cubicBezTo>
                <a:cubicBezTo>
                  <a:pt x="914" y="758"/>
                  <a:pt x="927" y="760"/>
                  <a:pt x="939" y="762"/>
                </a:cubicBezTo>
                <a:cubicBezTo>
                  <a:pt x="951" y="763"/>
                  <a:pt x="959" y="765"/>
                  <a:pt x="963" y="768"/>
                </a:cubicBezTo>
                <a:cubicBezTo>
                  <a:pt x="967" y="771"/>
                  <a:pt x="972" y="773"/>
                  <a:pt x="979" y="775"/>
                </a:cubicBezTo>
                <a:cubicBezTo>
                  <a:pt x="985" y="777"/>
                  <a:pt x="990" y="784"/>
                  <a:pt x="993" y="794"/>
                </a:cubicBezTo>
                <a:cubicBezTo>
                  <a:pt x="996" y="805"/>
                  <a:pt x="996" y="814"/>
                  <a:pt x="991" y="820"/>
                </a:cubicBezTo>
                <a:cubicBezTo>
                  <a:pt x="987" y="827"/>
                  <a:pt x="973" y="831"/>
                  <a:pt x="949" y="835"/>
                </a:cubicBezTo>
                <a:cubicBezTo>
                  <a:pt x="904" y="840"/>
                  <a:pt x="872" y="843"/>
                  <a:pt x="851" y="843"/>
                </a:cubicBezTo>
                <a:cubicBezTo>
                  <a:pt x="830" y="844"/>
                  <a:pt x="802" y="842"/>
                  <a:pt x="767" y="839"/>
                </a:cubicBezTo>
                <a:cubicBezTo>
                  <a:pt x="738" y="835"/>
                  <a:pt x="723" y="836"/>
                  <a:pt x="722" y="839"/>
                </a:cubicBezTo>
                <a:cubicBezTo>
                  <a:pt x="721" y="843"/>
                  <a:pt x="719" y="843"/>
                  <a:pt x="717" y="840"/>
                </a:cubicBezTo>
                <a:cubicBezTo>
                  <a:pt x="715" y="836"/>
                  <a:pt x="705" y="833"/>
                  <a:pt x="688" y="830"/>
                </a:cubicBezTo>
                <a:cubicBezTo>
                  <a:pt x="671" y="827"/>
                  <a:pt x="655" y="822"/>
                  <a:pt x="641" y="815"/>
                </a:cubicBezTo>
                <a:cubicBezTo>
                  <a:pt x="628" y="808"/>
                  <a:pt x="620" y="805"/>
                  <a:pt x="618" y="808"/>
                </a:cubicBezTo>
                <a:cubicBezTo>
                  <a:pt x="616" y="810"/>
                  <a:pt x="613" y="809"/>
                  <a:pt x="609" y="804"/>
                </a:cubicBezTo>
                <a:cubicBezTo>
                  <a:pt x="605" y="798"/>
                  <a:pt x="589" y="789"/>
                  <a:pt x="560" y="774"/>
                </a:cubicBezTo>
                <a:cubicBezTo>
                  <a:pt x="531" y="760"/>
                  <a:pt x="507" y="748"/>
                  <a:pt x="488" y="737"/>
                </a:cubicBezTo>
                <a:cubicBezTo>
                  <a:pt x="469" y="727"/>
                  <a:pt x="446" y="716"/>
                  <a:pt x="420" y="705"/>
                </a:cubicBezTo>
                <a:cubicBezTo>
                  <a:pt x="393" y="694"/>
                  <a:pt x="379" y="687"/>
                  <a:pt x="376" y="685"/>
                </a:cubicBezTo>
                <a:cubicBezTo>
                  <a:pt x="372" y="683"/>
                  <a:pt x="358" y="677"/>
                  <a:pt x="331" y="666"/>
                </a:cubicBezTo>
                <a:cubicBezTo>
                  <a:pt x="304" y="656"/>
                  <a:pt x="285" y="649"/>
                  <a:pt x="275" y="646"/>
                </a:cubicBezTo>
                <a:cubicBezTo>
                  <a:pt x="263" y="643"/>
                  <a:pt x="253" y="639"/>
                  <a:pt x="243" y="635"/>
                </a:cubicBezTo>
                <a:cubicBezTo>
                  <a:pt x="234" y="631"/>
                  <a:pt x="218" y="629"/>
                  <a:pt x="196" y="629"/>
                </a:cubicBezTo>
                <a:cubicBezTo>
                  <a:pt x="163" y="629"/>
                  <a:pt x="163" y="629"/>
                  <a:pt x="163" y="629"/>
                </a:cubicBezTo>
                <a:cubicBezTo>
                  <a:pt x="144" y="649"/>
                  <a:pt x="144" y="649"/>
                  <a:pt x="144" y="649"/>
                </a:cubicBezTo>
                <a:cubicBezTo>
                  <a:pt x="131" y="663"/>
                  <a:pt x="120" y="676"/>
                  <a:pt x="109" y="688"/>
                </a:cubicBezTo>
                <a:cubicBezTo>
                  <a:pt x="98" y="700"/>
                  <a:pt x="92" y="707"/>
                  <a:pt x="92" y="709"/>
                </a:cubicBezTo>
                <a:cubicBezTo>
                  <a:pt x="92" y="711"/>
                  <a:pt x="89" y="713"/>
                  <a:pt x="83" y="714"/>
                </a:cubicBezTo>
                <a:cubicBezTo>
                  <a:pt x="78" y="716"/>
                  <a:pt x="75" y="718"/>
                  <a:pt x="75" y="721"/>
                </a:cubicBezTo>
                <a:cubicBezTo>
                  <a:pt x="75" y="725"/>
                  <a:pt x="64" y="737"/>
                  <a:pt x="41" y="757"/>
                </a:cubicBezTo>
                <a:cubicBezTo>
                  <a:pt x="33" y="763"/>
                  <a:pt x="29" y="766"/>
                  <a:pt x="27" y="767"/>
                </a:cubicBezTo>
                <a:cubicBezTo>
                  <a:pt x="25" y="767"/>
                  <a:pt x="23" y="765"/>
                  <a:pt x="18" y="761"/>
                </a:cubicBezTo>
                <a:cubicBezTo>
                  <a:pt x="4" y="747"/>
                  <a:pt x="0" y="723"/>
                  <a:pt x="5" y="689"/>
                </a:cubicBezTo>
                <a:cubicBezTo>
                  <a:pt x="7" y="676"/>
                  <a:pt x="9" y="667"/>
                  <a:pt x="11" y="663"/>
                </a:cubicBezTo>
                <a:cubicBezTo>
                  <a:pt x="13" y="658"/>
                  <a:pt x="17" y="654"/>
                  <a:pt x="23" y="650"/>
                </a:cubicBezTo>
                <a:cubicBezTo>
                  <a:pt x="31" y="644"/>
                  <a:pt x="36" y="641"/>
                  <a:pt x="38" y="641"/>
                </a:cubicBezTo>
                <a:cubicBezTo>
                  <a:pt x="40" y="641"/>
                  <a:pt x="55" y="630"/>
                  <a:pt x="82" y="607"/>
                </a:cubicBezTo>
                <a:cubicBezTo>
                  <a:pt x="109" y="585"/>
                  <a:pt x="125" y="571"/>
                  <a:pt x="130" y="565"/>
                </a:cubicBezTo>
                <a:cubicBezTo>
                  <a:pt x="132" y="563"/>
                  <a:pt x="144" y="552"/>
                  <a:pt x="165" y="533"/>
                </a:cubicBezTo>
                <a:cubicBezTo>
                  <a:pt x="187" y="514"/>
                  <a:pt x="200" y="503"/>
                  <a:pt x="205" y="500"/>
                </a:cubicBezTo>
                <a:cubicBezTo>
                  <a:pt x="208" y="498"/>
                  <a:pt x="214" y="492"/>
                  <a:pt x="224" y="484"/>
                </a:cubicBezTo>
                <a:cubicBezTo>
                  <a:pt x="235" y="475"/>
                  <a:pt x="242" y="470"/>
                  <a:pt x="246" y="469"/>
                </a:cubicBezTo>
                <a:cubicBezTo>
                  <a:pt x="252" y="466"/>
                  <a:pt x="263" y="459"/>
                  <a:pt x="280" y="446"/>
                </a:cubicBezTo>
                <a:cubicBezTo>
                  <a:pt x="297" y="433"/>
                  <a:pt x="306" y="426"/>
                  <a:pt x="306" y="423"/>
                </a:cubicBezTo>
                <a:cubicBezTo>
                  <a:pt x="307" y="421"/>
                  <a:pt x="306" y="420"/>
                  <a:pt x="303" y="421"/>
                </a:cubicBezTo>
                <a:cubicBezTo>
                  <a:pt x="298" y="422"/>
                  <a:pt x="282" y="428"/>
                  <a:pt x="257" y="439"/>
                </a:cubicBezTo>
                <a:cubicBezTo>
                  <a:pt x="193" y="469"/>
                  <a:pt x="138" y="486"/>
                  <a:pt x="91" y="490"/>
                </a:cubicBezTo>
                <a:cubicBezTo>
                  <a:pt x="69" y="493"/>
                  <a:pt x="54" y="493"/>
                  <a:pt x="47" y="493"/>
                </a:cubicBezTo>
                <a:cubicBezTo>
                  <a:pt x="40" y="492"/>
                  <a:pt x="34" y="489"/>
                  <a:pt x="29" y="483"/>
                </a:cubicBezTo>
                <a:cubicBezTo>
                  <a:pt x="21" y="477"/>
                  <a:pt x="18" y="467"/>
                  <a:pt x="18" y="456"/>
                </a:cubicBezTo>
                <a:cubicBezTo>
                  <a:pt x="19" y="446"/>
                  <a:pt x="22" y="439"/>
                  <a:pt x="27" y="435"/>
                </a:cubicBezTo>
                <a:cubicBezTo>
                  <a:pt x="32" y="431"/>
                  <a:pt x="42" y="428"/>
                  <a:pt x="56" y="425"/>
                </a:cubicBezTo>
                <a:cubicBezTo>
                  <a:pt x="65" y="423"/>
                  <a:pt x="69" y="423"/>
                  <a:pt x="69" y="425"/>
                </a:cubicBezTo>
                <a:cubicBezTo>
                  <a:pt x="69" y="426"/>
                  <a:pt x="68" y="427"/>
                  <a:pt x="67" y="428"/>
                </a:cubicBezTo>
                <a:cubicBezTo>
                  <a:pt x="56" y="441"/>
                  <a:pt x="77" y="440"/>
                  <a:pt x="131" y="425"/>
                </a:cubicBezTo>
                <a:cubicBezTo>
                  <a:pt x="143" y="422"/>
                  <a:pt x="167" y="413"/>
                  <a:pt x="201" y="399"/>
                </a:cubicBezTo>
                <a:cubicBezTo>
                  <a:pt x="235" y="385"/>
                  <a:pt x="254" y="376"/>
                  <a:pt x="257" y="373"/>
                </a:cubicBezTo>
                <a:cubicBezTo>
                  <a:pt x="259" y="371"/>
                  <a:pt x="257" y="370"/>
                  <a:pt x="253" y="369"/>
                </a:cubicBezTo>
                <a:cubicBezTo>
                  <a:pt x="248" y="368"/>
                  <a:pt x="241" y="368"/>
                  <a:pt x="233" y="369"/>
                </a:cubicBezTo>
                <a:cubicBezTo>
                  <a:pt x="228" y="369"/>
                  <a:pt x="225" y="367"/>
                  <a:pt x="223" y="363"/>
                </a:cubicBezTo>
                <a:cubicBezTo>
                  <a:pt x="221" y="361"/>
                  <a:pt x="222" y="357"/>
                  <a:pt x="224" y="353"/>
                </a:cubicBezTo>
                <a:cubicBezTo>
                  <a:pt x="227" y="349"/>
                  <a:pt x="231" y="347"/>
                  <a:pt x="235" y="347"/>
                </a:cubicBezTo>
                <a:cubicBezTo>
                  <a:pt x="241" y="347"/>
                  <a:pt x="255" y="335"/>
                  <a:pt x="276" y="311"/>
                </a:cubicBezTo>
                <a:cubicBezTo>
                  <a:pt x="282" y="304"/>
                  <a:pt x="287" y="294"/>
                  <a:pt x="288" y="281"/>
                </a:cubicBezTo>
                <a:cubicBezTo>
                  <a:pt x="289" y="273"/>
                  <a:pt x="288" y="267"/>
                  <a:pt x="287" y="266"/>
                </a:cubicBezTo>
                <a:cubicBezTo>
                  <a:pt x="286" y="265"/>
                  <a:pt x="283" y="264"/>
                  <a:pt x="278" y="264"/>
                </a:cubicBezTo>
                <a:cubicBezTo>
                  <a:pt x="263" y="264"/>
                  <a:pt x="249" y="259"/>
                  <a:pt x="235" y="248"/>
                </a:cubicBezTo>
                <a:cubicBezTo>
                  <a:pt x="221" y="237"/>
                  <a:pt x="212" y="224"/>
                  <a:pt x="208" y="211"/>
                </a:cubicBezTo>
                <a:cubicBezTo>
                  <a:pt x="205" y="201"/>
                  <a:pt x="204" y="195"/>
                  <a:pt x="205" y="192"/>
                </a:cubicBezTo>
                <a:cubicBezTo>
                  <a:pt x="206" y="190"/>
                  <a:pt x="211" y="184"/>
                  <a:pt x="219" y="176"/>
                </a:cubicBezTo>
                <a:cubicBezTo>
                  <a:pt x="235" y="161"/>
                  <a:pt x="235" y="161"/>
                  <a:pt x="235" y="161"/>
                </a:cubicBezTo>
                <a:cubicBezTo>
                  <a:pt x="239" y="179"/>
                  <a:pt x="239" y="179"/>
                  <a:pt x="239" y="179"/>
                </a:cubicBezTo>
                <a:cubicBezTo>
                  <a:pt x="243" y="198"/>
                  <a:pt x="243" y="198"/>
                  <a:pt x="243" y="198"/>
                </a:cubicBezTo>
                <a:cubicBezTo>
                  <a:pt x="262" y="195"/>
                  <a:pt x="262" y="195"/>
                  <a:pt x="262" y="195"/>
                </a:cubicBezTo>
                <a:cubicBezTo>
                  <a:pt x="292" y="191"/>
                  <a:pt x="307" y="179"/>
                  <a:pt x="308" y="159"/>
                </a:cubicBezTo>
                <a:cubicBezTo>
                  <a:pt x="310" y="136"/>
                  <a:pt x="312" y="113"/>
                  <a:pt x="316" y="90"/>
                </a:cubicBezTo>
                <a:cubicBezTo>
                  <a:pt x="318" y="72"/>
                  <a:pt x="317" y="54"/>
                  <a:pt x="315" y="35"/>
                </a:cubicBezTo>
                <a:close/>
                <a:moveTo>
                  <a:pt x="299" y="500"/>
                </a:moveTo>
                <a:cubicBezTo>
                  <a:pt x="299" y="490"/>
                  <a:pt x="282" y="500"/>
                  <a:pt x="248" y="528"/>
                </a:cubicBezTo>
                <a:cubicBezTo>
                  <a:pt x="217" y="556"/>
                  <a:pt x="200" y="576"/>
                  <a:pt x="196" y="588"/>
                </a:cubicBezTo>
                <a:cubicBezTo>
                  <a:pt x="194" y="593"/>
                  <a:pt x="195" y="596"/>
                  <a:pt x="197" y="597"/>
                </a:cubicBezTo>
                <a:cubicBezTo>
                  <a:pt x="199" y="598"/>
                  <a:pt x="206" y="598"/>
                  <a:pt x="218" y="597"/>
                </a:cubicBezTo>
                <a:cubicBezTo>
                  <a:pt x="235" y="596"/>
                  <a:pt x="252" y="598"/>
                  <a:pt x="268" y="603"/>
                </a:cubicBezTo>
                <a:cubicBezTo>
                  <a:pt x="284" y="608"/>
                  <a:pt x="293" y="610"/>
                  <a:pt x="294" y="608"/>
                </a:cubicBezTo>
                <a:cubicBezTo>
                  <a:pt x="293" y="608"/>
                  <a:pt x="292" y="607"/>
                  <a:pt x="291" y="606"/>
                </a:cubicBezTo>
                <a:cubicBezTo>
                  <a:pt x="288" y="606"/>
                  <a:pt x="286" y="600"/>
                  <a:pt x="286" y="589"/>
                </a:cubicBezTo>
                <a:cubicBezTo>
                  <a:pt x="286" y="577"/>
                  <a:pt x="284" y="571"/>
                  <a:pt x="282" y="569"/>
                </a:cubicBezTo>
                <a:cubicBezTo>
                  <a:pt x="278" y="567"/>
                  <a:pt x="278" y="560"/>
                  <a:pt x="280" y="548"/>
                </a:cubicBezTo>
                <a:cubicBezTo>
                  <a:pt x="282" y="536"/>
                  <a:pt x="285" y="526"/>
                  <a:pt x="290" y="518"/>
                </a:cubicBezTo>
                <a:cubicBezTo>
                  <a:pt x="296" y="508"/>
                  <a:pt x="299" y="502"/>
                  <a:pt x="299" y="500"/>
                </a:cubicBezTo>
                <a:close/>
                <a:moveTo>
                  <a:pt x="504" y="356"/>
                </a:moveTo>
                <a:cubicBezTo>
                  <a:pt x="505" y="353"/>
                  <a:pt x="505" y="351"/>
                  <a:pt x="502" y="352"/>
                </a:cubicBezTo>
                <a:cubicBezTo>
                  <a:pt x="500" y="352"/>
                  <a:pt x="497" y="353"/>
                  <a:pt x="492" y="355"/>
                </a:cubicBezTo>
                <a:cubicBezTo>
                  <a:pt x="488" y="358"/>
                  <a:pt x="475" y="361"/>
                  <a:pt x="455" y="365"/>
                </a:cubicBezTo>
                <a:cubicBezTo>
                  <a:pt x="434" y="369"/>
                  <a:pt x="416" y="373"/>
                  <a:pt x="400" y="379"/>
                </a:cubicBezTo>
                <a:cubicBezTo>
                  <a:pt x="384" y="384"/>
                  <a:pt x="373" y="386"/>
                  <a:pt x="368" y="384"/>
                </a:cubicBezTo>
                <a:cubicBezTo>
                  <a:pt x="362" y="382"/>
                  <a:pt x="361" y="383"/>
                  <a:pt x="363" y="386"/>
                </a:cubicBezTo>
                <a:cubicBezTo>
                  <a:pt x="365" y="389"/>
                  <a:pt x="363" y="392"/>
                  <a:pt x="359" y="394"/>
                </a:cubicBezTo>
                <a:cubicBezTo>
                  <a:pt x="354" y="395"/>
                  <a:pt x="351" y="399"/>
                  <a:pt x="351" y="404"/>
                </a:cubicBezTo>
                <a:cubicBezTo>
                  <a:pt x="351" y="408"/>
                  <a:pt x="353" y="410"/>
                  <a:pt x="355" y="411"/>
                </a:cubicBezTo>
                <a:cubicBezTo>
                  <a:pt x="357" y="412"/>
                  <a:pt x="363" y="413"/>
                  <a:pt x="371" y="413"/>
                </a:cubicBezTo>
                <a:cubicBezTo>
                  <a:pt x="383" y="413"/>
                  <a:pt x="393" y="416"/>
                  <a:pt x="400" y="422"/>
                </a:cubicBezTo>
                <a:cubicBezTo>
                  <a:pt x="404" y="427"/>
                  <a:pt x="407" y="432"/>
                  <a:pt x="408" y="435"/>
                </a:cubicBezTo>
                <a:cubicBezTo>
                  <a:pt x="408" y="438"/>
                  <a:pt x="407" y="442"/>
                  <a:pt x="405" y="447"/>
                </a:cubicBezTo>
                <a:cubicBezTo>
                  <a:pt x="401" y="454"/>
                  <a:pt x="397" y="473"/>
                  <a:pt x="390" y="505"/>
                </a:cubicBezTo>
                <a:cubicBezTo>
                  <a:pt x="388" y="521"/>
                  <a:pt x="386" y="532"/>
                  <a:pt x="385" y="536"/>
                </a:cubicBezTo>
                <a:cubicBezTo>
                  <a:pt x="385" y="541"/>
                  <a:pt x="383" y="544"/>
                  <a:pt x="381" y="548"/>
                </a:cubicBezTo>
                <a:cubicBezTo>
                  <a:pt x="379" y="551"/>
                  <a:pt x="374" y="564"/>
                  <a:pt x="367" y="588"/>
                </a:cubicBezTo>
                <a:cubicBezTo>
                  <a:pt x="360" y="613"/>
                  <a:pt x="357" y="626"/>
                  <a:pt x="357" y="629"/>
                </a:cubicBezTo>
                <a:cubicBezTo>
                  <a:pt x="357" y="632"/>
                  <a:pt x="358" y="633"/>
                  <a:pt x="362" y="633"/>
                </a:cubicBezTo>
                <a:cubicBezTo>
                  <a:pt x="366" y="633"/>
                  <a:pt x="370" y="635"/>
                  <a:pt x="373" y="638"/>
                </a:cubicBezTo>
                <a:cubicBezTo>
                  <a:pt x="376" y="641"/>
                  <a:pt x="386" y="646"/>
                  <a:pt x="403" y="651"/>
                </a:cubicBezTo>
                <a:cubicBezTo>
                  <a:pt x="458" y="669"/>
                  <a:pt x="516" y="691"/>
                  <a:pt x="578" y="718"/>
                </a:cubicBezTo>
                <a:cubicBezTo>
                  <a:pt x="624" y="737"/>
                  <a:pt x="654" y="747"/>
                  <a:pt x="668" y="747"/>
                </a:cubicBezTo>
                <a:cubicBezTo>
                  <a:pt x="674" y="747"/>
                  <a:pt x="677" y="748"/>
                  <a:pt x="677" y="751"/>
                </a:cubicBezTo>
                <a:cubicBezTo>
                  <a:pt x="677" y="753"/>
                  <a:pt x="695" y="755"/>
                  <a:pt x="730" y="755"/>
                </a:cubicBezTo>
                <a:cubicBezTo>
                  <a:pt x="765" y="755"/>
                  <a:pt x="784" y="756"/>
                  <a:pt x="787" y="758"/>
                </a:cubicBezTo>
                <a:cubicBezTo>
                  <a:pt x="794" y="762"/>
                  <a:pt x="797" y="759"/>
                  <a:pt x="796" y="750"/>
                </a:cubicBezTo>
                <a:cubicBezTo>
                  <a:pt x="795" y="736"/>
                  <a:pt x="790" y="724"/>
                  <a:pt x="780" y="715"/>
                </a:cubicBezTo>
                <a:cubicBezTo>
                  <a:pt x="773" y="709"/>
                  <a:pt x="769" y="704"/>
                  <a:pt x="769" y="701"/>
                </a:cubicBezTo>
                <a:cubicBezTo>
                  <a:pt x="769" y="698"/>
                  <a:pt x="767" y="693"/>
                  <a:pt x="761" y="687"/>
                </a:cubicBezTo>
                <a:cubicBezTo>
                  <a:pt x="756" y="681"/>
                  <a:pt x="752" y="674"/>
                  <a:pt x="750" y="666"/>
                </a:cubicBezTo>
                <a:cubicBezTo>
                  <a:pt x="748" y="658"/>
                  <a:pt x="742" y="648"/>
                  <a:pt x="731" y="638"/>
                </a:cubicBezTo>
                <a:cubicBezTo>
                  <a:pt x="720" y="628"/>
                  <a:pt x="716" y="619"/>
                  <a:pt x="718" y="612"/>
                </a:cubicBezTo>
                <a:cubicBezTo>
                  <a:pt x="720" y="608"/>
                  <a:pt x="719" y="598"/>
                  <a:pt x="715" y="582"/>
                </a:cubicBezTo>
                <a:cubicBezTo>
                  <a:pt x="712" y="567"/>
                  <a:pt x="708" y="556"/>
                  <a:pt x="704" y="550"/>
                </a:cubicBezTo>
                <a:cubicBezTo>
                  <a:pt x="703" y="549"/>
                  <a:pt x="701" y="548"/>
                  <a:pt x="699" y="548"/>
                </a:cubicBezTo>
                <a:cubicBezTo>
                  <a:pt x="697" y="548"/>
                  <a:pt x="693" y="550"/>
                  <a:pt x="688" y="553"/>
                </a:cubicBezTo>
                <a:cubicBezTo>
                  <a:pt x="683" y="556"/>
                  <a:pt x="677" y="561"/>
                  <a:pt x="670" y="566"/>
                </a:cubicBezTo>
                <a:cubicBezTo>
                  <a:pt x="662" y="572"/>
                  <a:pt x="653" y="580"/>
                  <a:pt x="641" y="590"/>
                </a:cubicBezTo>
                <a:cubicBezTo>
                  <a:pt x="614" y="613"/>
                  <a:pt x="598" y="622"/>
                  <a:pt x="592" y="617"/>
                </a:cubicBezTo>
                <a:cubicBezTo>
                  <a:pt x="590" y="614"/>
                  <a:pt x="591" y="610"/>
                  <a:pt x="595" y="604"/>
                </a:cubicBezTo>
                <a:cubicBezTo>
                  <a:pt x="599" y="598"/>
                  <a:pt x="603" y="593"/>
                  <a:pt x="608" y="588"/>
                </a:cubicBezTo>
                <a:cubicBezTo>
                  <a:pt x="614" y="582"/>
                  <a:pt x="615" y="580"/>
                  <a:pt x="613" y="580"/>
                </a:cubicBezTo>
                <a:cubicBezTo>
                  <a:pt x="610" y="580"/>
                  <a:pt x="611" y="578"/>
                  <a:pt x="616" y="576"/>
                </a:cubicBezTo>
                <a:cubicBezTo>
                  <a:pt x="621" y="573"/>
                  <a:pt x="633" y="559"/>
                  <a:pt x="651" y="535"/>
                </a:cubicBezTo>
                <a:cubicBezTo>
                  <a:pt x="675" y="500"/>
                  <a:pt x="682" y="479"/>
                  <a:pt x="672" y="472"/>
                </a:cubicBezTo>
                <a:cubicBezTo>
                  <a:pt x="669" y="471"/>
                  <a:pt x="668" y="467"/>
                  <a:pt x="668" y="461"/>
                </a:cubicBezTo>
                <a:cubicBezTo>
                  <a:pt x="668" y="456"/>
                  <a:pt x="667" y="453"/>
                  <a:pt x="665" y="453"/>
                </a:cubicBezTo>
                <a:cubicBezTo>
                  <a:pt x="662" y="453"/>
                  <a:pt x="655" y="458"/>
                  <a:pt x="642" y="469"/>
                </a:cubicBezTo>
                <a:cubicBezTo>
                  <a:pt x="630" y="480"/>
                  <a:pt x="624" y="487"/>
                  <a:pt x="624" y="490"/>
                </a:cubicBezTo>
                <a:cubicBezTo>
                  <a:pt x="624" y="495"/>
                  <a:pt x="623" y="497"/>
                  <a:pt x="620" y="497"/>
                </a:cubicBezTo>
                <a:cubicBezTo>
                  <a:pt x="616" y="497"/>
                  <a:pt x="592" y="522"/>
                  <a:pt x="545" y="571"/>
                </a:cubicBezTo>
                <a:cubicBezTo>
                  <a:pt x="536" y="582"/>
                  <a:pt x="527" y="587"/>
                  <a:pt x="520" y="585"/>
                </a:cubicBezTo>
                <a:cubicBezTo>
                  <a:pt x="513" y="584"/>
                  <a:pt x="509" y="581"/>
                  <a:pt x="507" y="576"/>
                </a:cubicBezTo>
                <a:cubicBezTo>
                  <a:pt x="506" y="572"/>
                  <a:pt x="503" y="565"/>
                  <a:pt x="499" y="557"/>
                </a:cubicBezTo>
                <a:cubicBezTo>
                  <a:pt x="494" y="549"/>
                  <a:pt x="491" y="538"/>
                  <a:pt x="491" y="524"/>
                </a:cubicBezTo>
                <a:cubicBezTo>
                  <a:pt x="490" y="510"/>
                  <a:pt x="491" y="499"/>
                  <a:pt x="495" y="492"/>
                </a:cubicBezTo>
                <a:cubicBezTo>
                  <a:pt x="500" y="483"/>
                  <a:pt x="501" y="479"/>
                  <a:pt x="499" y="479"/>
                </a:cubicBezTo>
                <a:cubicBezTo>
                  <a:pt x="497" y="479"/>
                  <a:pt x="498" y="477"/>
                  <a:pt x="501" y="473"/>
                </a:cubicBezTo>
                <a:cubicBezTo>
                  <a:pt x="503" y="470"/>
                  <a:pt x="505" y="464"/>
                  <a:pt x="507" y="455"/>
                </a:cubicBezTo>
                <a:cubicBezTo>
                  <a:pt x="508" y="446"/>
                  <a:pt x="509" y="437"/>
                  <a:pt x="509" y="430"/>
                </a:cubicBezTo>
                <a:cubicBezTo>
                  <a:pt x="509" y="422"/>
                  <a:pt x="508" y="418"/>
                  <a:pt x="506" y="418"/>
                </a:cubicBezTo>
                <a:cubicBezTo>
                  <a:pt x="504" y="418"/>
                  <a:pt x="503" y="416"/>
                  <a:pt x="502" y="414"/>
                </a:cubicBezTo>
                <a:cubicBezTo>
                  <a:pt x="501" y="411"/>
                  <a:pt x="502" y="408"/>
                  <a:pt x="503" y="404"/>
                </a:cubicBezTo>
                <a:cubicBezTo>
                  <a:pt x="504" y="401"/>
                  <a:pt x="505" y="398"/>
                  <a:pt x="508" y="394"/>
                </a:cubicBezTo>
                <a:cubicBezTo>
                  <a:pt x="512" y="391"/>
                  <a:pt x="514" y="388"/>
                  <a:pt x="514" y="386"/>
                </a:cubicBezTo>
                <a:cubicBezTo>
                  <a:pt x="513" y="384"/>
                  <a:pt x="512" y="380"/>
                  <a:pt x="508" y="374"/>
                </a:cubicBezTo>
                <a:cubicBezTo>
                  <a:pt x="503" y="365"/>
                  <a:pt x="502" y="359"/>
                  <a:pt x="504" y="356"/>
                </a:cubicBezTo>
                <a:close/>
                <a:moveTo>
                  <a:pt x="365" y="466"/>
                </a:moveTo>
                <a:cubicBezTo>
                  <a:pt x="365" y="460"/>
                  <a:pt x="363" y="457"/>
                  <a:pt x="361" y="457"/>
                </a:cubicBezTo>
                <a:cubicBezTo>
                  <a:pt x="358" y="457"/>
                  <a:pt x="357" y="459"/>
                  <a:pt x="357" y="463"/>
                </a:cubicBezTo>
                <a:cubicBezTo>
                  <a:pt x="357" y="468"/>
                  <a:pt x="358" y="471"/>
                  <a:pt x="361" y="472"/>
                </a:cubicBezTo>
                <a:cubicBezTo>
                  <a:pt x="362" y="473"/>
                  <a:pt x="363" y="473"/>
                  <a:pt x="364" y="472"/>
                </a:cubicBezTo>
                <a:cubicBezTo>
                  <a:pt x="364" y="471"/>
                  <a:pt x="365" y="469"/>
                  <a:pt x="365" y="466"/>
                </a:cubicBezTo>
                <a:close/>
                <a:moveTo>
                  <a:pt x="641" y="378"/>
                </a:moveTo>
                <a:cubicBezTo>
                  <a:pt x="638" y="369"/>
                  <a:pt x="635" y="365"/>
                  <a:pt x="633" y="365"/>
                </a:cubicBezTo>
                <a:cubicBezTo>
                  <a:pt x="620" y="368"/>
                  <a:pt x="601" y="375"/>
                  <a:pt x="578" y="387"/>
                </a:cubicBezTo>
                <a:cubicBezTo>
                  <a:pt x="558" y="398"/>
                  <a:pt x="550" y="408"/>
                  <a:pt x="554" y="416"/>
                </a:cubicBezTo>
                <a:cubicBezTo>
                  <a:pt x="556" y="418"/>
                  <a:pt x="558" y="419"/>
                  <a:pt x="560" y="421"/>
                </a:cubicBezTo>
                <a:cubicBezTo>
                  <a:pt x="565" y="422"/>
                  <a:pt x="579" y="419"/>
                  <a:pt x="603" y="412"/>
                </a:cubicBezTo>
                <a:cubicBezTo>
                  <a:pt x="628" y="404"/>
                  <a:pt x="641" y="399"/>
                  <a:pt x="643" y="395"/>
                </a:cubicBezTo>
                <a:cubicBezTo>
                  <a:pt x="646" y="393"/>
                  <a:pt x="645" y="388"/>
                  <a:pt x="641" y="378"/>
                </a:cubicBezTo>
                <a:close/>
                <a:moveTo>
                  <a:pt x="599" y="435"/>
                </a:moveTo>
                <a:cubicBezTo>
                  <a:pt x="582" y="435"/>
                  <a:pt x="570" y="434"/>
                  <a:pt x="566" y="432"/>
                </a:cubicBezTo>
                <a:cubicBezTo>
                  <a:pt x="564" y="432"/>
                  <a:pt x="563" y="432"/>
                  <a:pt x="563" y="433"/>
                </a:cubicBezTo>
                <a:cubicBezTo>
                  <a:pt x="562" y="433"/>
                  <a:pt x="561" y="434"/>
                  <a:pt x="560" y="436"/>
                </a:cubicBezTo>
                <a:cubicBezTo>
                  <a:pt x="560" y="438"/>
                  <a:pt x="559" y="441"/>
                  <a:pt x="559" y="444"/>
                </a:cubicBezTo>
                <a:cubicBezTo>
                  <a:pt x="559" y="447"/>
                  <a:pt x="558" y="451"/>
                  <a:pt x="557" y="457"/>
                </a:cubicBezTo>
                <a:cubicBezTo>
                  <a:pt x="557" y="474"/>
                  <a:pt x="557" y="483"/>
                  <a:pt x="559" y="483"/>
                </a:cubicBezTo>
                <a:cubicBezTo>
                  <a:pt x="561" y="483"/>
                  <a:pt x="569" y="479"/>
                  <a:pt x="581" y="471"/>
                </a:cubicBezTo>
                <a:cubicBezTo>
                  <a:pt x="593" y="462"/>
                  <a:pt x="605" y="454"/>
                  <a:pt x="615" y="445"/>
                </a:cubicBezTo>
                <a:cubicBezTo>
                  <a:pt x="626" y="435"/>
                  <a:pt x="626" y="435"/>
                  <a:pt x="626" y="435"/>
                </a:cubicBezTo>
                <a:lnTo>
                  <a:pt x="599" y="435"/>
                </a:lnTo>
                <a:close/>
                <a:moveTo>
                  <a:pt x="669" y="306"/>
                </a:moveTo>
                <a:cubicBezTo>
                  <a:pt x="662" y="300"/>
                  <a:pt x="658" y="298"/>
                  <a:pt x="656" y="299"/>
                </a:cubicBezTo>
                <a:cubicBezTo>
                  <a:pt x="654" y="301"/>
                  <a:pt x="655" y="306"/>
                  <a:pt x="661" y="313"/>
                </a:cubicBezTo>
                <a:cubicBezTo>
                  <a:pt x="666" y="320"/>
                  <a:pt x="671" y="322"/>
                  <a:pt x="675" y="320"/>
                </a:cubicBezTo>
                <a:cubicBezTo>
                  <a:pt x="677" y="320"/>
                  <a:pt x="677" y="318"/>
                  <a:pt x="677" y="316"/>
                </a:cubicBezTo>
                <a:cubicBezTo>
                  <a:pt x="677" y="314"/>
                  <a:pt x="675" y="311"/>
                  <a:pt x="669" y="306"/>
                </a:cubicBezTo>
                <a:close/>
                <a:moveTo>
                  <a:pt x="696" y="143"/>
                </a:moveTo>
                <a:cubicBezTo>
                  <a:pt x="700" y="133"/>
                  <a:pt x="709" y="133"/>
                  <a:pt x="723" y="144"/>
                </a:cubicBezTo>
                <a:cubicBezTo>
                  <a:pt x="735" y="153"/>
                  <a:pt x="742" y="164"/>
                  <a:pt x="745" y="176"/>
                </a:cubicBezTo>
                <a:cubicBezTo>
                  <a:pt x="747" y="186"/>
                  <a:pt x="749" y="194"/>
                  <a:pt x="750" y="198"/>
                </a:cubicBezTo>
                <a:cubicBezTo>
                  <a:pt x="752" y="206"/>
                  <a:pt x="751" y="209"/>
                  <a:pt x="746" y="209"/>
                </a:cubicBezTo>
                <a:cubicBezTo>
                  <a:pt x="740" y="209"/>
                  <a:pt x="731" y="203"/>
                  <a:pt x="719" y="190"/>
                </a:cubicBezTo>
                <a:cubicBezTo>
                  <a:pt x="699" y="170"/>
                  <a:pt x="692" y="154"/>
                  <a:pt x="696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xmlns="" id="{66888843-D8F2-4BDC-AB52-FD3D93ECF849}"/>
              </a:ext>
            </a:extLst>
          </p:cNvPr>
          <p:cNvSpPr>
            <a:spLocks/>
          </p:cNvSpPr>
          <p:nvPr/>
        </p:nvSpPr>
        <p:spPr bwMode="auto">
          <a:xfrm>
            <a:off x="599511" y="3114882"/>
            <a:ext cx="250703" cy="144286"/>
          </a:xfrm>
          <a:custGeom>
            <a:avLst/>
            <a:gdLst>
              <a:gd name="T0" fmla="*/ 0 w 523"/>
              <a:gd name="T1" fmla="*/ 0 h 301"/>
              <a:gd name="T2" fmla="*/ 523 w 523"/>
              <a:gd name="T3" fmla="*/ 193 h 301"/>
              <a:gd name="T4" fmla="*/ 106 w 523"/>
              <a:gd name="T5" fmla="*/ 301 h 301"/>
              <a:gd name="T6" fmla="*/ 0 w 523"/>
              <a:gd name="T7" fmla="*/ 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3" h="301">
                <a:moveTo>
                  <a:pt x="0" y="0"/>
                </a:moveTo>
                <a:lnTo>
                  <a:pt x="523" y="193"/>
                </a:lnTo>
                <a:lnTo>
                  <a:pt x="106" y="30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xmlns="" id="{166920C7-D66B-4316-8983-873D89A8BC28}"/>
              </a:ext>
            </a:extLst>
          </p:cNvPr>
          <p:cNvSpPr>
            <a:spLocks/>
          </p:cNvSpPr>
          <p:nvPr/>
        </p:nvSpPr>
        <p:spPr bwMode="auto">
          <a:xfrm>
            <a:off x="633545" y="3599031"/>
            <a:ext cx="266522" cy="179279"/>
          </a:xfrm>
          <a:custGeom>
            <a:avLst/>
            <a:gdLst>
              <a:gd name="T0" fmla="*/ 219 w 556"/>
              <a:gd name="T1" fmla="*/ 44 h 374"/>
              <a:gd name="T2" fmla="*/ 556 w 556"/>
              <a:gd name="T3" fmla="*/ 0 h 374"/>
              <a:gd name="T4" fmla="*/ 0 w 556"/>
              <a:gd name="T5" fmla="*/ 374 h 374"/>
              <a:gd name="T6" fmla="*/ 219 w 556"/>
              <a:gd name="T7" fmla="*/ 44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6" h="374">
                <a:moveTo>
                  <a:pt x="219" y="44"/>
                </a:moveTo>
                <a:lnTo>
                  <a:pt x="556" y="0"/>
                </a:lnTo>
                <a:lnTo>
                  <a:pt x="0" y="374"/>
                </a:lnTo>
                <a:lnTo>
                  <a:pt x="219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5">
            <a:extLst>
              <a:ext uri="{FF2B5EF4-FFF2-40B4-BE49-F238E27FC236}">
                <a16:creationId xmlns:a16="http://schemas.microsoft.com/office/drawing/2014/main" xmlns="" id="{969D7ADF-3908-4DE6-B1F8-3B94250C9252}"/>
              </a:ext>
            </a:extLst>
          </p:cNvPr>
          <p:cNvSpPr>
            <a:spLocks/>
          </p:cNvSpPr>
          <p:nvPr/>
        </p:nvSpPr>
        <p:spPr bwMode="auto">
          <a:xfrm>
            <a:off x="479672" y="3439885"/>
            <a:ext cx="88681" cy="207082"/>
          </a:xfrm>
          <a:custGeom>
            <a:avLst/>
            <a:gdLst>
              <a:gd name="T0" fmla="*/ 0 w 185"/>
              <a:gd name="T1" fmla="*/ 0 h 432"/>
              <a:gd name="T2" fmla="*/ 185 w 185"/>
              <a:gd name="T3" fmla="*/ 276 h 432"/>
              <a:gd name="T4" fmla="*/ 0 w 185"/>
              <a:gd name="T5" fmla="*/ 432 h 432"/>
              <a:gd name="T6" fmla="*/ 0 w 185"/>
              <a:gd name="T7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5" h="432">
                <a:moveTo>
                  <a:pt x="0" y="0"/>
                </a:moveTo>
                <a:lnTo>
                  <a:pt x="185" y="276"/>
                </a:lnTo>
                <a:lnTo>
                  <a:pt x="0" y="43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6">
            <a:extLst>
              <a:ext uri="{FF2B5EF4-FFF2-40B4-BE49-F238E27FC236}">
                <a16:creationId xmlns:a16="http://schemas.microsoft.com/office/drawing/2014/main" xmlns="" id="{67C6BCDF-C14A-4403-9049-1AAB950BB0B4}"/>
              </a:ext>
            </a:extLst>
          </p:cNvPr>
          <p:cNvSpPr>
            <a:spLocks/>
          </p:cNvSpPr>
          <p:nvPr/>
        </p:nvSpPr>
        <p:spPr bwMode="auto">
          <a:xfrm>
            <a:off x="251020" y="3961903"/>
            <a:ext cx="203726" cy="147163"/>
          </a:xfrm>
          <a:custGeom>
            <a:avLst/>
            <a:gdLst>
              <a:gd name="T0" fmla="*/ 425 w 425"/>
              <a:gd name="T1" fmla="*/ 0 h 307"/>
              <a:gd name="T2" fmla="*/ 0 w 425"/>
              <a:gd name="T3" fmla="*/ 218 h 307"/>
              <a:gd name="T4" fmla="*/ 212 w 425"/>
              <a:gd name="T5" fmla="*/ 307 h 307"/>
              <a:gd name="T6" fmla="*/ 425 w 425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5" h="307">
                <a:moveTo>
                  <a:pt x="425" y="0"/>
                </a:moveTo>
                <a:lnTo>
                  <a:pt x="0" y="218"/>
                </a:lnTo>
                <a:lnTo>
                  <a:pt x="212" y="307"/>
                </a:lnTo>
                <a:lnTo>
                  <a:pt x="4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AE27C2CD-D2B9-4DA4-8FA1-11965F977C46}"/>
              </a:ext>
            </a:extLst>
          </p:cNvPr>
          <p:cNvSpPr>
            <a:spLocks/>
          </p:cNvSpPr>
          <p:nvPr/>
        </p:nvSpPr>
        <p:spPr bwMode="auto">
          <a:xfrm>
            <a:off x="5222505" y="2900546"/>
            <a:ext cx="249381" cy="88165"/>
          </a:xfrm>
          <a:custGeom>
            <a:avLst/>
            <a:gdLst>
              <a:gd name="T0" fmla="*/ 0 w 238"/>
              <a:gd name="T1" fmla="*/ 84 h 84"/>
              <a:gd name="T2" fmla="*/ 204 w 238"/>
              <a:gd name="T3" fmla="*/ 0 h 84"/>
              <a:gd name="T4" fmla="*/ 238 w 238"/>
              <a:gd name="T5" fmla="*/ 84 h 84"/>
              <a:gd name="T6" fmla="*/ 0 w 238"/>
              <a:gd name="T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8" h="84">
                <a:moveTo>
                  <a:pt x="0" y="84"/>
                </a:moveTo>
                <a:cubicBezTo>
                  <a:pt x="204" y="0"/>
                  <a:pt x="204" y="0"/>
                  <a:pt x="204" y="0"/>
                </a:cubicBezTo>
                <a:cubicBezTo>
                  <a:pt x="238" y="84"/>
                  <a:pt x="238" y="84"/>
                  <a:pt x="238" y="84"/>
                </a:cubicBezTo>
                <a:lnTo>
                  <a:pt x="0" y="8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xmlns="" id="{C4EABF84-66E4-485B-B15C-F6A8CC2EE9A2}"/>
              </a:ext>
            </a:extLst>
          </p:cNvPr>
          <p:cNvSpPr>
            <a:spLocks/>
          </p:cNvSpPr>
          <p:nvPr/>
        </p:nvSpPr>
        <p:spPr bwMode="auto">
          <a:xfrm>
            <a:off x="4846671" y="3221970"/>
            <a:ext cx="266510" cy="117889"/>
          </a:xfrm>
          <a:custGeom>
            <a:avLst/>
            <a:gdLst>
              <a:gd name="T0" fmla="*/ 190 w 529"/>
              <a:gd name="T1" fmla="*/ 0 h 234"/>
              <a:gd name="T2" fmla="*/ 0 w 529"/>
              <a:gd name="T3" fmla="*/ 234 h 234"/>
              <a:gd name="T4" fmla="*/ 529 w 529"/>
              <a:gd name="T5" fmla="*/ 117 h 234"/>
              <a:gd name="T6" fmla="*/ 190 w 529"/>
              <a:gd name="T7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9" h="234">
                <a:moveTo>
                  <a:pt x="190" y="0"/>
                </a:moveTo>
                <a:lnTo>
                  <a:pt x="0" y="234"/>
                </a:lnTo>
                <a:lnTo>
                  <a:pt x="529" y="117"/>
                </a:lnTo>
                <a:lnTo>
                  <a:pt x="19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xmlns="" id="{04574EEB-BB25-4817-B54E-F642AD7F29D3}"/>
              </a:ext>
            </a:extLst>
          </p:cNvPr>
          <p:cNvSpPr>
            <a:spLocks/>
          </p:cNvSpPr>
          <p:nvPr/>
        </p:nvSpPr>
        <p:spPr bwMode="auto">
          <a:xfrm>
            <a:off x="4781680" y="2948911"/>
            <a:ext cx="130988" cy="60960"/>
          </a:xfrm>
          <a:custGeom>
            <a:avLst/>
            <a:gdLst>
              <a:gd name="T0" fmla="*/ 0 w 260"/>
              <a:gd name="T1" fmla="*/ 121 h 121"/>
              <a:gd name="T2" fmla="*/ 208 w 260"/>
              <a:gd name="T3" fmla="*/ 0 h 121"/>
              <a:gd name="T4" fmla="*/ 260 w 260"/>
              <a:gd name="T5" fmla="*/ 73 h 121"/>
              <a:gd name="T6" fmla="*/ 0 w 260"/>
              <a:gd name="T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121">
                <a:moveTo>
                  <a:pt x="0" y="121"/>
                </a:moveTo>
                <a:lnTo>
                  <a:pt x="208" y="0"/>
                </a:lnTo>
                <a:lnTo>
                  <a:pt x="260" y="73"/>
                </a:lnTo>
                <a:lnTo>
                  <a:pt x="0" y="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ED21D97-8A7C-4B49-A9D1-BEF22E103BCE}"/>
              </a:ext>
            </a:extLst>
          </p:cNvPr>
          <p:cNvSpPr txBox="1"/>
          <p:nvPr/>
        </p:nvSpPr>
        <p:spPr>
          <a:xfrm>
            <a:off x="2526451" y="2206845"/>
            <a:ext cx="18517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2017-2018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EA0BFB94-94BB-4B0E-8444-7916342039DE}"/>
              </a:ext>
            </a:extLst>
          </p:cNvPr>
          <p:cNvGrpSpPr/>
          <p:nvPr/>
        </p:nvGrpSpPr>
        <p:grpSpPr>
          <a:xfrm>
            <a:off x="2474912" y="2784476"/>
            <a:ext cx="912813" cy="922337"/>
            <a:chOff x="2474912" y="2784476"/>
            <a:chExt cx="912813" cy="922337"/>
          </a:xfrm>
          <a:solidFill>
            <a:schemeClr val="bg1"/>
          </a:solidFill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xmlns="" id="{C8585C63-5BA0-4D26-AC10-EFF401477D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74912" y="2784476"/>
              <a:ext cx="912813" cy="841375"/>
            </a:xfrm>
            <a:custGeom>
              <a:avLst/>
              <a:gdLst>
                <a:gd name="T0" fmla="*/ 633 w 839"/>
                <a:gd name="T1" fmla="*/ 0 h 775"/>
                <a:gd name="T2" fmla="*/ 701 w 839"/>
                <a:gd name="T3" fmla="*/ 74 h 775"/>
                <a:gd name="T4" fmla="*/ 708 w 839"/>
                <a:gd name="T5" fmla="*/ 117 h 775"/>
                <a:gd name="T6" fmla="*/ 587 w 839"/>
                <a:gd name="T7" fmla="*/ 213 h 775"/>
                <a:gd name="T8" fmla="*/ 836 w 839"/>
                <a:gd name="T9" fmla="*/ 323 h 775"/>
                <a:gd name="T10" fmla="*/ 829 w 839"/>
                <a:gd name="T11" fmla="*/ 331 h 775"/>
                <a:gd name="T12" fmla="*/ 800 w 839"/>
                <a:gd name="T13" fmla="*/ 363 h 775"/>
                <a:gd name="T14" fmla="*/ 733 w 839"/>
                <a:gd name="T15" fmla="*/ 341 h 775"/>
                <a:gd name="T16" fmla="*/ 605 w 839"/>
                <a:gd name="T17" fmla="*/ 380 h 775"/>
                <a:gd name="T18" fmla="*/ 537 w 839"/>
                <a:gd name="T19" fmla="*/ 363 h 775"/>
                <a:gd name="T20" fmla="*/ 434 w 839"/>
                <a:gd name="T21" fmla="*/ 491 h 775"/>
                <a:gd name="T22" fmla="*/ 380 w 839"/>
                <a:gd name="T23" fmla="*/ 487 h 775"/>
                <a:gd name="T24" fmla="*/ 380 w 839"/>
                <a:gd name="T25" fmla="*/ 434 h 775"/>
                <a:gd name="T26" fmla="*/ 380 w 839"/>
                <a:gd name="T27" fmla="*/ 419 h 775"/>
                <a:gd name="T28" fmla="*/ 370 w 839"/>
                <a:gd name="T29" fmla="*/ 423 h 775"/>
                <a:gd name="T30" fmla="*/ 281 w 839"/>
                <a:gd name="T31" fmla="*/ 498 h 775"/>
                <a:gd name="T32" fmla="*/ 256 w 839"/>
                <a:gd name="T33" fmla="*/ 572 h 775"/>
                <a:gd name="T34" fmla="*/ 380 w 839"/>
                <a:gd name="T35" fmla="*/ 501 h 775"/>
                <a:gd name="T36" fmla="*/ 348 w 839"/>
                <a:gd name="T37" fmla="*/ 562 h 775"/>
                <a:gd name="T38" fmla="*/ 50 w 839"/>
                <a:gd name="T39" fmla="*/ 775 h 775"/>
                <a:gd name="T40" fmla="*/ 3 w 839"/>
                <a:gd name="T41" fmla="*/ 708 h 775"/>
                <a:gd name="T42" fmla="*/ 57 w 839"/>
                <a:gd name="T43" fmla="*/ 647 h 775"/>
                <a:gd name="T44" fmla="*/ 149 w 839"/>
                <a:gd name="T45" fmla="*/ 469 h 775"/>
                <a:gd name="T46" fmla="*/ 164 w 839"/>
                <a:gd name="T47" fmla="*/ 501 h 775"/>
                <a:gd name="T48" fmla="*/ 267 w 839"/>
                <a:gd name="T49" fmla="*/ 309 h 775"/>
                <a:gd name="T50" fmla="*/ 228 w 839"/>
                <a:gd name="T51" fmla="*/ 238 h 775"/>
                <a:gd name="T52" fmla="*/ 295 w 839"/>
                <a:gd name="T53" fmla="*/ 149 h 775"/>
                <a:gd name="T54" fmla="*/ 185 w 839"/>
                <a:gd name="T55" fmla="*/ 231 h 775"/>
                <a:gd name="T56" fmla="*/ 139 w 839"/>
                <a:gd name="T57" fmla="*/ 405 h 775"/>
                <a:gd name="T58" fmla="*/ 110 w 839"/>
                <a:gd name="T59" fmla="*/ 412 h 775"/>
                <a:gd name="T60" fmla="*/ 57 w 839"/>
                <a:gd name="T61" fmla="*/ 327 h 775"/>
                <a:gd name="T62" fmla="*/ 110 w 839"/>
                <a:gd name="T63" fmla="*/ 245 h 775"/>
                <a:gd name="T64" fmla="*/ 110 w 839"/>
                <a:gd name="T65" fmla="*/ 160 h 775"/>
                <a:gd name="T66" fmla="*/ 313 w 839"/>
                <a:gd name="T67" fmla="*/ 92 h 775"/>
                <a:gd name="T68" fmla="*/ 363 w 839"/>
                <a:gd name="T69" fmla="*/ 39 h 775"/>
                <a:gd name="T70" fmla="*/ 473 w 839"/>
                <a:gd name="T71" fmla="*/ 74 h 775"/>
                <a:gd name="T72" fmla="*/ 348 w 839"/>
                <a:gd name="T73" fmla="*/ 224 h 775"/>
                <a:gd name="T74" fmla="*/ 324 w 839"/>
                <a:gd name="T75" fmla="*/ 359 h 775"/>
                <a:gd name="T76" fmla="*/ 423 w 839"/>
                <a:gd name="T77" fmla="*/ 398 h 775"/>
                <a:gd name="T78" fmla="*/ 530 w 839"/>
                <a:gd name="T79" fmla="*/ 188 h 775"/>
                <a:gd name="T80" fmla="*/ 530 w 839"/>
                <a:gd name="T81" fmla="*/ 138 h 775"/>
                <a:gd name="T82" fmla="*/ 608 w 839"/>
                <a:gd name="T83" fmla="*/ 28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9" h="775">
                  <a:moveTo>
                    <a:pt x="626" y="0"/>
                  </a:moveTo>
                  <a:cubicBezTo>
                    <a:pt x="633" y="0"/>
                    <a:pt x="633" y="0"/>
                    <a:pt x="633" y="0"/>
                  </a:cubicBezTo>
                  <a:cubicBezTo>
                    <a:pt x="638" y="0"/>
                    <a:pt x="645" y="15"/>
                    <a:pt x="654" y="46"/>
                  </a:cubicBezTo>
                  <a:cubicBezTo>
                    <a:pt x="666" y="46"/>
                    <a:pt x="682" y="55"/>
                    <a:pt x="701" y="74"/>
                  </a:cubicBezTo>
                  <a:cubicBezTo>
                    <a:pt x="694" y="92"/>
                    <a:pt x="694" y="92"/>
                    <a:pt x="694" y="92"/>
                  </a:cubicBezTo>
                  <a:cubicBezTo>
                    <a:pt x="708" y="117"/>
                    <a:pt x="708" y="117"/>
                    <a:pt x="708" y="117"/>
                  </a:cubicBezTo>
                  <a:cubicBezTo>
                    <a:pt x="708" y="134"/>
                    <a:pt x="688" y="156"/>
                    <a:pt x="647" y="185"/>
                  </a:cubicBezTo>
                  <a:cubicBezTo>
                    <a:pt x="619" y="192"/>
                    <a:pt x="599" y="201"/>
                    <a:pt x="587" y="213"/>
                  </a:cubicBezTo>
                  <a:cubicBezTo>
                    <a:pt x="587" y="223"/>
                    <a:pt x="609" y="227"/>
                    <a:pt x="654" y="227"/>
                  </a:cubicBezTo>
                  <a:cubicBezTo>
                    <a:pt x="775" y="275"/>
                    <a:pt x="836" y="307"/>
                    <a:pt x="836" y="323"/>
                  </a:cubicBezTo>
                  <a:cubicBezTo>
                    <a:pt x="829" y="327"/>
                    <a:pt x="829" y="327"/>
                    <a:pt x="829" y="327"/>
                  </a:cubicBezTo>
                  <a:cubicBezTo>
                    <a:pt x="829" y="331"/>
                    <a:pt x="829" y="331"/>
                    <a:pt x="829" y="331"/>
                  </a:cubicBezTo>
                  <a:cubicBezTo>
                    <a:pt x="839" y="352"/>
                    <a:pt x="839" y="352"/>
                    <a:pt x="839" y="352"/>
                  </a:cubicBezTo>
                  <a:cubicBezTo>
                    <a:pt x="800" y="363"/>
                    <a:pt x="800" y="363"/>
                    <a:pt x="800" y="363"/>
                  </a:cubicBezTo>
                  <a:cubicBezTo>
                    <a:pt x="774" y="355"/>
                    <a:pt x="755" y="348"/>
                    <a:pt x="743" y="341"/>
                  </a:cubicBezTo>
                  <a:cubicBezTo>
                    <a:pt x="733" y="341"/>
                    <a:pt x="733" y="341"/>
                    <a:pt x="733" y="341"/>
                  </a:cubicBezTo>
                  <a:cubicBezTo>
                    <a:pt x="688" y="353"/>
                    <a:pt x="650" y="368"/>
                    <a:pt x="619" y="387"/>
                  </a:cubicBezTo>
                  <a:cubicBezTo>
                    <a:pt x="619" y="383"/>
                    <a:pt x="614" y="380"/>
                    <a:pt x="605" y="380"/>
                  </a:cubicBezTo>
                  <a:cubicBezTo>
                    <a:pt x="555" y="384"/>
                    <a:pt x="555" y="384"/>
                    <a:pt x="555" y="384"/>
                  </a:cubicBezTo>
                  <a:cubicBezTo>
                    <a:pt x="548" y="370"/>
                    <a:pt x="542" y="363"/>
                    <a:pt x="537" y="363"/>
                  </a:cubicBezTo>
                  <a:cubicBezTo>
                    <a:pt x="530" y="363"/>
                    <a:pt x="530" y="363"/>
                    <a:pt x="530" y="363"/>
                  </a:cubicBezTo>
                  <a:cubicBezTo>
                    <a:pt x="499" y="448"/>
                    <a:pt x="467" y="491"/>
                    <a:pt x="434" y="491"/>
                  </a:cubicBezTo>
                  <a:cubicBezTo>
                    <a:pt x="409" y="505"/>
                    <a:pt x="409" y="505"/>
                    <a:pt x="409" y="505"/>
                  </a:cubicBezTo>
                  <a:cubicBezTo>
                    <a:pt x="390" y="500"/>
                    <a:pt x="380" y="494"/>
                    <a:pt x="380" y="487"/>
                  </a:cubicBezTo>
                  <a:cubicBezTo>
                    <a:pt x="388" y="469"/>
                    <a:pt x="388" y="469"/>
                    <a:pt x="388" y="469"/>
                  </a:cubicBezTo>
                  <a:cubicBezTo>
                    <a:pt x="380" y="434"/>
                    <a:pt x="380" y="434"/>
                    <a:pt x="380" y="434"/>
                  </a:cubicBezTo>
                  <a:cubicBezTo>
                    <a:pt x="388" y="419"/>
                    <a:pt x="388" y="419"/>
                    <a:pt x="388" y="419"/>
                  </a:cubicBezTo>
                  <a:cubicBezTo>
                    <a:pt x="380" y="419"/>
                    <a:pt x="380" y="419"/>
                    <a:pt x="380" y="419"/>
                  </a:cubicBezTo>
                  <a:cubicBezTo>
                    <a:pt x="377" y="423"/>
                    <a:pt x="377" y="423"/>
                    <a:pt x="377" y="423"/>
                  </a:cubicBezTo>
                  <a:cubicBezTo>
                    <a:pt x="370" y="423"/>
                    <a:pt x="370" y="423"/>
                    <a:pt x="370" y="423"/>
                  </a:cubicBezTo>
                  <a:cubicBezTo>
                    <a:pt x="366" y="419"/>
                    <a:pt x="366" y="419"/>
                    <a:pt x="366" y="419"/>
                  </a:cubicBezTo>
                  <a:cubicBezTo>
                    <a:pt x="321" y="419"/>
                    <a:pt x="293" y="446"/>
                    <a:pt x="281" y="498"/>
                  </a:cubicBezTo>
                  <a:cubicBezTo>
                    <a:pt x="256" y="562"/>
                    <a:pt x="256" y="562"/>
                    <a:pt x="256" y="562"/>
                  </a:cubicBezTo>
                  <a:cubicBezTo>
                    <a:pt x="256" y="572"/>
                    <a:pt x="256" y="572"/>
                    <a:pt x="256" y="572"/>
                  </a:cubicBezTo>
                  <a:cubicBezTo>
                    <a:pt x="273" y="572"/>
                    <a:pt x="313" y="549"/>
                    <a:pt x="377" y="501"/>
                  </a:cubicBezTo>
                  <a:cubicBezTo>
                    <a:pt x="380" y="501"/>
                    <a:pt x="380" y="501"/>
                    <a:pt x="380" y="501"/>
                  </a:cubicBezTo>
                  <a:cubicBezTo>
                    <a:pt x="380" y="505"/>
                    <a:pt x="380" y="505"/>
                    <a:pt x="380" y="505"/>
                  </a:cubicBezTo>
                  <a:cubicBezTo>
                    <a:pt x="359" y="524"/>
                    <a:pt x="348" y="543"/>
                    <a:pt x="348" y="562"/>
                  </a:cubicBezTo>
                  <a:cubicBezTo>
                    <a:pt x="249" y="668"/>
                    <a:pt x="174" y="725"/>
                    <a:pt x="124" y="732"/>
                  </a:cubicBezTo>
                  <a:cubicBezTo>
                    <a:pt x="96" y="761"/>
                    <a:pt x="71" y="775"/>
                    <a:pt x="50" y="775"/>
                  </a:cubicBezTo>
                  <a:cubicBezTo>
                    <a:pt x="32" y="775"/>
                    <a:pt x="32" y="775"/>
                    <a:pt x="32" y="775"/>
                  </a:cubicBezTo>
                  <a:cubicBezTo>
                    <a:pt x="22" y="775"/>
                    <a:pt x="13" y="753"/>
                    <a:pt x="3" y="708"/>
                  </a:cubicBezTo>
                  <a:cubicBezTo>
                    <a:pt x="0" y="700"/>
                    <a:pt x="0" y="700"/>
                    <a:pt x="0" y="700"/>
                  </a:cubicBezTo>
                  <a:cubicBezTo>
                    <a:pt x="0" y="696"/>
                    <a:pt x="19" y="678"/>
                    <a:pt x="57" y="647"/>
                  </a:cubicBezTo>
                  <a:cubicBezTo>
                    <a:pt x="116" y="578"/>
                    <a:pt x="146" y="520"/>
                    <a:pt x="146" y="473"/>
                  </a:cubicBezTo>
                  <a:cubicBezTo>
                    <a:pt x="149" y="469"/>
                    <a:pt x="149" y="469"/>
                    <a:pt x="149" y="469"/>
                  </a:cubicBezTo>
                  <a:cubicBezTo>
                    <a:pt x="153" y="469"/>
                    <a:pt x="153" y="469"/>
                    <a:pt x="153" y="469"/>
                  </a:cubicBezTo>
                  <a:cubicBezTo>
                    <a:pt x="164" y="501"/>
                    <a:pt x="164" y="501"/>
                    <a:pt x="164" y="501"/>
                  </a:cubicBezTo>
                  <a:cubicBezTo>
                    <a:pt x="167" y="501"/>
                    <a:pt x="167" y="501"/>
                    <a:pt x="167" y="501"/>
                  </a:cubicBezTo>
                  <a:cubicBezTo>
                    <a:pt x="224" y="435"/>
                    <a:pt x="257" y="371"/>
                    <a:pt x="267" y="309"/>
                  </a:cubicBezTo>
                  <a:cubicBezTo>
                    <a:pt x="250" y="309"/>
                    <a:pt x="237" y="302"/>
                    <a:pt x="228" y="288"/>
                  </a:cubicBezTo>
                  <a:cubicBezTo>
                    <a:pt x="228" y="238"/>
                    <a:pt x="228" y="238"/>
                    <a:pt x="228" y="238"/>
                  </a:cubicBezTo>
                  <a:cubicBezTo>
                    <a:pt x="275" y="191"/>
                    <a:pt x="299" y="161"/>
                    <a:pt x="299" y="149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236" y="149"/>
                    <a:pt x="199" y="174"/>
                    <a:pt x="185" y="224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92" y="281"/>
                    <a:pt x="192" y="281"/>
                    <a:pt x="192" y="281"/>
                  </a:cubicBezTo>
                  <a:cubicBezTo>
                    <a:pt x="192" y="302"/>
                    <a:pt x="174" y="344"/>
                    <a:pt x="139" y="405"/>
                  </a:cubicBezTo>
                  <a:cubicBezTo>
                    <a:pt x="135" y="412"/>
                    <a:pt x="135" y="412"/>
                    <a:pt x="135" y="412"/>
                  </a:cubicBezTo>
                  <a:cubicBezTo>
                    <a:pt x="110" y="412"/>
                    <a:pt x="110" y="412"/>
                    <a:pt x="110" y="412"/>
                  </a:cubicBezTo>
                  <a:cubicBezTo>
                    <a:pt x="82" y="412"/>
                    <a:pt x="67" y="392"/>
                    <a:pt x="67" y="352"/>
                  </a:cubicBezTo>
                  <a:cubicBezTo>
                    <a:pt x="60" y="352"/>
                    <a:pt x="57" y="344"/>
                    <a:pt x="57" y="327"/>
                  </a:cubicBezTo>
                  <a:cubicBezTo>
                    <a:pt x="92" y="301"/>
                    <a:pt x="110" y="275"/>
                    <a:pt x="110" y="249"/>
                  </a:cubicBezTo>
                  <a:cubicBezTo>
                    <a:pt x="110" y="245"/>
                    <a:pt x="110" y="245"/>
                    <a:pt x="110" y="245"/>
                  </a:cubicBezTo>
                  <a:cubicBezTo>
                    <a:pt x="92" y="188"/>
                    <a:pt x="92" y="188"/>
                    <a:pt x="92" y="188"/>
                  </a:cubicBezTo>
                  <a:cubicBezTo>
                    <a:pt x="97" y="169"/>
                    <a:pt x="103" y="160"/>
                    <a:pt x="110" y="160"/>
                  </a:cubicBezTo>
                  <a:cubicBezTo>
                    <a:pt x="117" y="200"/>
                    <a:pt x="129" y="220"/>
                    <a:pt x="146" y="220"/>
                  </a:cubicBezTo>
                  <a:cubicBezTo>
                    <a:pt x="193" y="156"/>
                    <a:pt x="249" y="114"/>
                    <a:pt x="313" y="92"/>
                  </a:cubicBezTo>
                  <a:cubicBezTo>
                    <a:pt x="327" y="80"/>
                    <a:pt x="334" y="66"/>
                    <a:pt x="334" y="49"/>
                  </a:cubicBezTo>
                  <a:cubicBezTo>
                    <a:pt x="363" y="39"/>
                    <a:pt x="363" y="39"/>
                    <a:pt x="363" y="39"/>
                  </a:cubicBezTo>
                  <a:cubicBezTo>
                    <a:pt x="370" y="39"/>
                    <a:pt x="370" y="39"/>
                    <a:pt x="370" y="39"/>
                  </a:cubicBezTo>
                  <a:cubicBezTo>
                    <a:pt x="439" y="48"/>
                    <a:pt x="473" y="60"/>
                    <a:pt x="473" y="74"/>
                  </a:cubicBezTo>
                  <a:cubicBezTo>
                    <a:pt x="473" y="85"/>
                    <a:pt x="473" y="85"/>
                    <a:pt x="473" y="85"/>
                  </a:cubicBezTo>
                  <a:cubicBezTo>
                    <a:pt x="348" y="224"/>
                    <a:pt x="348" y="224"/>
                    <a:pt x="348" y="224"/>
                  </a:cubicBezTo>
                  <a:cubicBezTo>
                    <a:pt x="377" y="259"/>
                    <a:pt x="377" y="259"/>
                    <a:pt x="377" y="259"/>
                  </a:cubicBezTo>
                  <a:cubicBezTo>
                    <a:pt x="341" y="271"/>
                    <a:pt x="324" y="304"/>
                    <a:pt x="324" y="359"/>
                  </a:cubicBezTo>
                  <a:cubicBezTo>
                    <a:pt x="324" y="377"/>
                    <a:pt x="324" y="377"/>
                    <a:pt x="324" y="377"/>
                  </a:cubicBezTo>
                  <a:cubicBezTo>
                    <a:pt x="423" y="398"/>
                    <a:pt x="423" y="398"/>
                    <a:pt x="423" y="398"/>
                  </a:cubicBezTo>
                  <a:cubicBezTo>
                    <a:pt x="494" y="298"/>
                    <a:pt x="530" y="233"/>
                    <a:pt x="530" y="202"/>
                  </a:cubicBezTo>
                  <a:cubicBezTo>
                    <a:pt x="530" y="188"/>
                    <a:pt x="530" y="188"/>
                    <a:pt x="530" y="188"/>
                  </a:cubicBezTo>
                  <a:cubicBezTo>
                    <a:pt x="512" y="167"/>
                    <a:pt x="512" y="167"/>
                    <a:pt x="512" y="167"/>
                  </a:cubicBezTo>
                  <a:cubicBezTo>
                    <a:pt x="530" y="138"/>
                    <a:pt x="530" y="138"/>
                    <a:pt x="530" y="138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67" y="133"/>
                    <a:pt x="584" y="95"/>
                    <a:pt x="608" y="28"/>
                  </a:cubicBezTo>
                  <a:cubicBezTo>
                    <a:pt x="620" y="21"/>
                    <a:pt x="626" y="12"/>
                    <a:pt x="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xmlns="" id="{08BE63B8-0EEA-4B99-8B7C-037269B0A1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36838" y="3390901"/>
              <a:ext cx="88900" cy="84138"/>
            </a:xfrm>
            <a:custGeom>
              <a:avLst/>
              <a:gdLst>
                <a:gd name="T0" fmla="*/ 29 w 82"/>
                <a:gd name="T1" fmla="*/ 0 h 78"/>
                <a:gd name="T2" fmla="*/ 0 w 82"/>
                <a:gd name="T3" fmla="*/ 78 h 78"/>
                <a:gd name="T4" fmla="*/ 4 w 82"/>
                <a:gd name="T5" fmla="*/ 78 h 78"/>
                <a:gd name="T6" fmla="*/ 82 w 82"/>
                <a:gd name="T7" fmla="*/ 29 h 78"/>
                <a:gd name="T8" fmla="*/ 36 w 82"/>
                <a:gd name="T9" fmla="*/ 0 h 78"/>
                <a:gd name="T10" fmla="*/ 29 w 8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78">
                  <a:moveTo>
                    <a:pt x="29" y="0"/>
                  </a:moveTo>
                  <a:cubicBezTo>
                    <a:pt x="29" y="17"/>
                    <a:pt x="19" y="43"/>
                    <a:pt x="0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7" y="57"/>
                    <a:pt x="73" y="41"/>
                    <a:pt x="82" y="29"/>
                  </a:cubicBezTo>
                  <a:cubicBezTo>
                    <a:pt x="51" y="29"/>
                    <a:pt x="36" y="19"/>
                    <a:pt x="36" y="0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7">
              <a:extLst>
                <a:ext uri="{FF2B5EF4-FFF2-40B4-BE49-F238E27FC236}">
                  <a16:creationId xmlns:a16="http://schemas.microsoft.com/office/drawing/2014/main" xmlns="" id="{0400C229-92BE-473F-9FFB-96B6FE2430C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63825" y="3348038"/>
              <a:ext cx="4763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8">
              <a:extLst>
                <a:ext uri="{FF2B5EF4-FFF2-40B4-BE49-F238E27FC236}">
                  <a16:creationId xmlns:a16="http://schemas.microsoft.com/office/drawing/2014/main" xmlns="" id="{E04F345F-420F-478A-9AD4-7312F4EC4A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68588" y="3362326"/>
              <a:ext cx="7938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xmlns="" id="{6E87226E-A112-40DF-A19D-20A8D789B4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0513" y="3205163"/>
              <a:ext cx="479425" cy="501650"/>
            </a:xfrm>
            <a:custGeom>
              <a:avLst/>
              <a:gdLst>
                <a:gd name="T0" fmla="*/ 374 w 441"/>
                <a:gd name="T1" fmla="*/ 0 h 463"/>
                <a:gd name="T2" fmla="*/ 388 w 441"/>
                <a:gd name="T3" fmla="*/ 11 h 463"/>
                <a:gd name="T4" fmla="*/ 391 w 441"/>
                <a:gd name="T5" fmla="*/ 8 h 463"/>
                <a:gd name="T6" fmla="*/ 395 w 441"/>
                <a:gd name="T7" fmla="*/ 8 h 463"/>
                <a:gd name="T8" fmla="*/ 441 w 441"/>
                <a:gd name="T9" fmla="*/ 32 h 463"/>
                <a:gd name="T10" fmla="*/ 441 w 441"/>
                <a:gd name="T11" fmla="*/ 36 h 463"/>
                <a:gd name="T12" fmla="*/ 313 w 441"/>
                <a:gd name="T13" fmla="*/ 132 h 463"/>
                <a:gd name="T14" fmla="*/ 313 w 441"/>
                <a:gd name="T15" fmla="*/ 136 h 463"/>
                <a:gd name="T16" fmla="*/ 406 w 441"/>
                <a:gd name="T17" fmla="*/ 189 h 463"/>
                <a:gd name="T18" fmla="*/ 359 w 441"/>
                <a:gd name="T19" fmla="*/ 424 h 463"/>
                <a:gd name="T20" fmla="*/ 267 w 441"/>
                <a:gd name="T21" fmla="*/ 456 h 463"/>
                <a:gd name="T22" fmla="*/ 142 w 441"/>
                <a:gd name="T23" fmla="*/ 452 h 463"/>
                <a:gd name="T24" fmla="*/ 121 w 441"/>
                <a:gd name="T25" fmla="*/ 456 h 463"/>
                <a:gd name="T26" fmla="*/ 118 w 441"/>
                <a:gd name="T27" fmla="*/ 452 h 463"/>
                <a:gd name="T28" fmla="*/ 118 w 441"/>
                <a:gd name="T29" fmla="*/ 449 h 463"/>
                <a:gd name="T30" fmla="*/ 121 w 441"/>
                <a:gd name="T31" fmla="*/ 442 h 463"/>
                <a:gd name="T32" fmla="*/ 118 w 441"/>
                <a:gd name="T33" fmla="*/ 442 h 463"/>
                <a:gd name="T34" fmla="*/ 0 w 441"/>
                <a:gd name="T35" fmla="*/ 463 h 463"/>
                <a:gd name="T36" fmla="*/ 0 w 441"/>
                <a:gd name="T37" fmla="*/ 452 h 463"/>
                <a:gd name="T38" fmla="*/ 299 w 441"/>
                <a:gd name="T39" fmla="*/ 306 h 463"/>
                <a:gd name="T40" fmla="*/ 320 w 441"/>
                <a:gd name="T41" fmla="*/ 200 h 463"/>
                <a:gd name="T42" fmla="*/ 320 w 441"/>
                <a:gd name="T43" fmla="*/ 185 h 463"/>
                <a:gd name="T44" fmla="*/ 217 w 441"/>
                <a:gd name="T45" fmla="*/ 242 h 463"/>
                <a:gd name="T46" fmla="*/ 174 w 441"/>
                <a:gd name="T47" fmla="*/ 225 h 463"/>
                <a:gd name="T48" fmla="*/ 174 w 441"/>
                <a:gd name="T49" fmla="*/ 153 h 463"/>
                <a:gd name="T50" fmla="*/ 146 w 441"/>
                <a:gd name="T51" fmla="*/ 164 h 463"/>
                <a:gd name="T52" fmla="*/ 125 w 441"/>
                <a:gd name="T53" fmla="*/ 139 h 463"/>
                <a:gd name="T54" fmla="*/ 125 w 441"/>
                <a:gd name="T55" fmla="*/ 111 h 463"/>
                <a:gd name="T56" fmla="*/ 157 w 441"/>
                <a:gd name="T57" fmla="*/ 96 h 463"/>
                <a:gd name="T58" fmla="*/ 150 w 441"/>
                <a:gd name="T59" fmla="*/ 100 h 463"/>
                <a:gd name="T60" fmla="*/ 150 w 441"/>
                <a:gd name="T61" fmla="*/ 104 h 463"/>
                <a:gd name="T62" fmla="*/ 157 w 441"/>
                <a:gd name="T63" fmla="*/ 104 h 463"/>
                <a:gd name="T64" fmla="*/ 352 w 441"/>
                <a:gd name="T65" fmla="*/ 8 h 463"/>
                <a:gd name="T66" fmla="*/ 374 w 441"/>
                <a:gd name="T67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1" h="463">
                  <a:moveTo>
                    <a:pt x="374" y="0"/>
                  </a:moveTo>
                  <a:cubicBezTo>
                    <a:pt x="374" y="8"/>
                    <a:pt x="378" y="11"/>
                    <a:pt x="388" y="11"/>
                  </a:cubicBezTo>
                  <a:cubicBezTo>
                    <a:pt x="391" y="8"/>
                    <a:pt x="391" y="8"/>
                    <a:pt x="391" y="8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41" y="32"/>
                    <a:pt x="441" y="32"/>
                    <a:pt x="441" y="32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313" y="132"/>
                    <a:pt x="313" y="132"/>
                    <a:pt x="313" y="132"/>
                  </a:cubicBezTo>
                  <a:cubicBezTo>
                    <a:pt x="313" y="136"/>
                    <a:pt x="313" y="136"/>
                    <a:pt x="313" y="136"/>
                  </a:cubicBezTo>
                  <a:cubicBezTo>
                    <a:pt x="365" y="136"/>
                    <a:pt x="396" y="153"/>
                    <a:pt x="406" y="189"/>
                  </a:cubicBezTo>
                  <a:cubicBezTo>
                    <a:pt x="389" y="345"/>
                    <a:pt x="374" y="424"/>
                    <a:pt x="359" y="424"/>
                  </a:cubicBezTo>
                  <a:cubicBezTo>
                    <a:pt x="324" y="445"/>
                    <a:pt x="293" y="456"/>
                    <a:pt x="267" y="456"/>
                  </a:cubicBezTo>
                  <a:cubicBezTo>
                    <a:pt x="142" y="452"/>
                    <a:pt x="142" y="452"/>
                    <a:pt x="142" y="452"/>
                  </a:cubicBezTo>
                  <a:cubicBezTo>
                    <a:pt x="121" y="456"/>
                    <a:pt x="121" y="456"/>
                    <a:pt x="121" y="456"/>
                  </a:cubicBezTo>
                  <a:cubicBezTo>
                    <a:pt x="118" y="452"/>
                    <a:pt x="118" y="452"/>
                    <a:pt x="118" y="452"/>
                  </a:cubicBezTo>
                  <a:cubicBezTo>
                    <a:pt x="118" y="449"/>
                    <a:pt x="118" y="449"/>
                    <a:pt x="118" y="449"/>
                  </a:cubicBezTo>
                  <a:cubicBezTo>
                    <a:pt x="121" y="442"/>
                    <a:pt x="121" y="442"/>
                    <a:pt x="121" y="442"/>
                  </a:cubicBezTo>
                  <a:cubicBezTo>
                    <a:pt x="118" y="442"/>
                    <a:pt x="118" y="442"/>
                    <a:pt x="118" y="442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199" y="407"/>
                    <a:pt x="299" y="358"/>
                    <a:pt x="299" y="306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20" y="185"/>
                    <a:pt x="320" y="185"/>
                    <a:pt x="320" y="185"/>
                  </a:cubicBezTo>
                  <a:cubicBezTo>
                    <a:pt x="280" y="185"/>
                    <a:pt x="246" y="204"/>
                    <a:pt x="217" y="242"/>
                  </a:cubicBezTo>
                  <a:cubicBezTo>
                    <a:pt x="189" y="238"/>
                    <a:pt x="174" y="232"/>
                    <a:pt x="174" y="225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11"/>
                    <a:pt x="125" y="111"/>
                    <a:pt x="125" y="111"/>
                  </a:cubicBezTo>
                  <a:cubicBezTo>
                    <a:pt x="125" y="104"/>
                    <a:pt x="135" y="99"/>
                    <a:pt x="157" y="96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214" y="92"/>
                    <a:pt x="279" y="60"/>
                    <a:pt x="352" y="8"/>
                  </a:cubicBezTo>
                  <a:lnTo>
                    <a:pt x="3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xmlns="" id="{8836D557-8A4B-49D6-9774-2A5E384AF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78163" y="3035301"/>
              <a:ext cx="142875" cy="100013"/>
            </a:xfrm>
            <a:custGeom>
              <a:avLst/>
              <a:gdLst>
                <a:gd name="T0" fmla="*/ 28 w 131"/>
                <a:gd name="T1" fmla="*/ 0 h 92"/>
                <a:gd name="T2" fmla="*/ 0 w 131"/>
                <a:gd name="T3" fmla="*/ 82 h 92"/>
                <a:gd name="T4" fmla="*/ 0 w 131"/>
                <a:gd name="T5" fmla="*/ 85 h 92"/>
                <a:gd name="T6" fmla="*/ 32 w 131"/>
                <a:gd name="T7" fmla="*/ 92 h 92"/>
                <a:gd name="T8" fmla="*/ 107 w 131"/>
                <a:gd name="T9" fmla="*/ 64 h 92"/>
                <a:gd name="T10" fmla="*/ 121 w 131"/>
                <a:gd name="T11" fmla="*/ 64 h 92"/>
                <a:gd name="T12" fmla="*/ 124 w 131"/>
                <a:gd name="T13" fmla="*/ 67 h 92"/>
                <a:gd name="T14" fmla="*/ 131 w 131"/>
                <a:gd name="T15" fmla="*/ 67 h 92"/>
                <a:gd name="T16" fmla="*/ 131 w 131"/>
                <a:gd name="T17" fmla="*/ 64 h 92"/>
                <a:gd name="T18" fmla="*/ 28 w 131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92">
                  <a:moveTo>
                    <a:pt x="28" y="0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4" y="67"/>
                    <a:pt x="124" y="67"/>
                    <a:pt x="124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89" y="21"/>
                    <a:pt x="54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xmlns="" id="{C44CE4D3-CF7E-4EA4-ACFA-80448F868C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48013" y="2857501"/>
              <a:ext cx="34925" cy="46038"/>
            </a:xfrm>
            <a:custGeom>
              <a:avLst/>
              <a:gdLst>
                <a:gd name="T0" fmla="*/ 7 w 32"/>
                <a:gd name="T1" fmla="*/ 0 h 43"/>
                <a:gd name="T2" fmla="*/ 0 w 32"/>
                <a:gd name="T3" fmla="*/ 43 h 43"/>
                <a:gd name="T4" fmla="*/ 3 w 32"/>
                <a:gd name="T5" fmla="*/ 43 h 43"/>
                <a:gd name="T6" fmla="*/ 32 w 32"/>
                <a:gd name="T7" fmla="*/ 22 h 43"/>
                <a:gd name="T8" fmla="*/ 21 w 32"/>
                <a:gd name="T9" fmla="*/ 0 h 43"/>
                <a:gd name="T10" fmla="*/ 7 w 32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3">
                  <a:moveTo>
                    <a:pt x="7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2" y="43"/>
                    <a:pt x="32" y="36"/>
                    <a:pt x="32" y="22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标题 4">
            <a:extLst>
              <a:ext uri="{FF2B5EF4-FFF2-40B4-BE49-F238E27FC236}">
                <a16:creationId xmlns:a16="http://schemas.microsoft.com/office/drawing/2014/main" xmlns="" id="{96B89A52-96D7-4323-8275-428D18C51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37" name="文本占位符 5">
            <a:extLst>
              <a:ext uri="{FF2B5EF4-FFF2-40B4-BE49-F238E27FC236}">
                <a16:creationId xmlns:a16="http://schemas.microsoft.com/office/drawing/2014/main" xmlns="" id="{29FE4B7E-279B-4868-8237-0B545E8496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23621" y="3160039"/>
            <a:ext cx="6263248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693DECB7-8FBA-4583-8D52-AEC433EC6815}"/>
              </a:ext>
            </a:extLst>
          </p:cNvPr>
          <p:cNvSpPr txBox="1"/>
          <p:nvPr/>
        </p:nvSpPr>
        <p:spPr>
          <a:xfrm>
            <a:off x="5545385" y="1270211"/>
            <a:ext cx="1101230" cy="108932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2FB8DC-1D06-47C5-9EBB-D3EC7F662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93D5609-16C4-4DEC-A7C6-589832876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C69926A-1B79-4ACE-BA56-116668185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0425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28E3E8E-2093-4D23-880C-CED0521A488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55835"/>
            <a:ext cx="10858500" cy="4495800"/>
            <a:chOff x="660400" y="1355835"/>
            <a:chExt cx="10858500" cy="4495800"/>
          </a:xfrm>
        </p:grpSpPr>
        <p:sp>
          <p:nvSpPr>
            <p:cNvPr id="6" name="işḻïdê">
              <a:extLst>
                <a:ext uri="{FF2B5EF4-FFF2-40B4-BE49-F238E27FC236}">
                  <a16:creationId xmlns:a16="http://schemas.microsoft.com/office/drawing/2014/main" xmlns="" id="{EE35E904-EAF1-49C5-80CC-A9E1020D48F6}"/>
                </a:ext>
              </a:extLst>
            </p:cNvPr>
            <p:cNvSpPr/>
            <p:nvPr/>
          </p:nvSpPr>
          <p:spPr>
            <a:xfrm flipH="1">
              <a:off x="5561013" y="2517885"/>
              <a:ext cx="2333625" cy="2171700"/>
            </a:xfrm>
            <a:prstGeom prst="flowChartDecision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/>
            </a:p>
          </p:txBody>
        </p:sp>
        <p:sp>
          <p:nvSpPr>
            <p:cNvPr id="7" name="ï$ḻídê">
              <a:extLst>
                <a:ext uri="{FF2B5EF4-FFF2-40B4-BE49-F238E27FC236}">
                  <a16:creationId xmlns:a16="http://schemas.microsoft.com/office/drawing/2014/main" xmlns="" id="{25A50612-E345-48FF-BEE3-0483710A3915}"/>
                </a:ext>
              </a:extLst>
            </p:cNvPr>
            <p:cNvSpPr/>
            <p:nvPr/>
          </p:nvSpPr>
          <p:spPr>
            <a:xfrm flipH="1">
              <a:off x="4284663" y="1355835"/>
              <a:ext cx="2333625" cy="2171700"/>
            </a:xfrm>
            <a:prstGeom prst="flowChartDecision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/>
            </a:p>
          </p:txBody>
        </p:sp>
        <p:sp>
          <p:nvSpPr>
            <p:cNvPr id="8" name="îṥ1ídê">
              <a:extLst>
                <a:ext uri="{FF2B5EF4-FFF2-40B4-BE49-F238E27FC236}">
                  <a16:creationId xmlns:a16="http://schemas.microsoft.com/office/drawing/2014/main" xmlns="" id="{D6FA5242-10BE-49A9-8B11-992064F45590}"/>
                </a:ext>
              </a:extLst>
            </p:cNvPr>
            <p:cNvSpPr/>
            <p:nvPr/>
          </p:nvSpPr>
          <p:spPr>
            <a:xfrm flipH="1">
              <a:off x="4284663" y="3679935"/>
              <a:ext cx="2333625" cy="2171700"/>
            </a:xfrm>
            <a:prstGeom prst="flowChartDecision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77"/>
              <a:endParaRPr lang="zh-CN" altLang="en-US"/>
            </a:p>
          </p:txBody>
        </p:sp>
        <p:sp>
          <p:nvSpPr>
            <p:cNvPr id="9" name="îšḻíḑê">
              <a:extLst>
                <a:ext uri="{FF2B5EF4-FFF2-40B4-BE49-F238E27FC236}">
                  <a16:creationId xmlns:a16="http://schemas.microsoft.com/office/drawing/2014/main" xmlns="" id="{D2CFAFD7-D6E4-4753-8177-A10BF355D6CD}"/>
                </a:ext>
              </a:extLst>
            </p:cNvPr>
            <p:cNvSpPr/>
            <p:nvPr/>
          </p:nvSpPr>
          <p:spPr bwMode="auto">
            <a:xfrm>
              <a:off x="5169001" y="2170025"/>
              <a:ext cx="564948" cy="54332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" name="ïṡḻiḍé">
              <a:extLst>
                <a:ext uri="{FF2B5EF4-FFF2-40B4-BE49-F238E27FC236}">
                  <a16:creationId xmlns:a16="http://schemas.microsoft.com/office/drawing/2014/main" xmlns="" id="{D2CFAFD7-D6E4-4753-8177-A10BF355D6CD}"/>
                </a:ext>
              </a:extLst>
            </p:cNvPr>
            <p:cNvSpPr/>
            <p:nvPr/>
          </p:nvSpPr>
          <p:spPr bwMode="auto">
            <a:xfrm>
              <a:off x="5169001" y="4509476"/>
              <a:ext cx="564948" cy="512619"/>
            </a:xfrm>
            <a:custGeom>
              <a:avLst/>
              <a:gdLst>
                <a:gd name="connsiteX0" fmla="*/ 116112 w 607919"/>
                <a:gd name="connsiteY0" fmla="*/ 473652 h 551610"/>
                <a:gd name="connsiteX1" fmla="*/ 118901 w 607919"/>
                <a:gd name="connsiteY1" fmla="*/ 480423 h 551610"/>
                <a:gd name="connsiteX2" fmla="*/ 118901 w 607919"/>
                <a:gd name="connsiteY2" fmla="*/ 551610 h 551610"/>
                <a:gd name="connsiteX3" fmla="*/ 55604 w 607919"/>
                <a:gd name="connsiteY3" fmla="*/ 551610 h 551610"/>
                <a:gd name="connsiteX4" fmla="*/ 55604 w 607919"/>
                <a:gd name="connsiteY4" fmla="*/ 540851 h 551610"/>
                <a:gd name="connsiteX5" fmla="*/ 65255 w 607919"/>
                <a:gd name="connsiteY5" fmla="*/ 520583 h 551610"/>
                <a:gd name="connsiteX6" fmla="*/ 83555 w 607919"/>
                <a:gd name="connsiteY6" fmla="*/ 502317 h 551610"/>
                <a:gd name="connsiteX7" fmla="*/ 109375 w 607919"/>
                <a:gd name="connsiteY7" fmla="*/ 476545 h 551610"/>
                <a:gd name="connsiteX8" fmla="*/ 116112 w 607919"/>
                <a:gd name="connsiteY8" fmla="*/ 473652 h 551610"/>
                <a:gd name="connsiteX9" fmla="*/ 199155 w 607919"/>
                <a:gd name="connsiteY9" fmla="*/ 390799 h 551610"/>
                <a:gd name="connsiteX10" fmla="*/ 201956 w 607919"/>
                <a:gd name="connsiteY10" fmla="*/ 397632 h 551610"/>
                <a:gd name="connsiteX11" fmla="*/ 201956 w 607919"/>
                <a:gd name="connsiteY11" fmla="*/ 551610 h 551610"/>
                <a:gd name="connsiteX12" fmla="*/ 145363 w 607919"/>
                <a:gd name="connsiteY12" fmla="*/ 551610 h 551610"/>
                <a:gd name="connsiteX13" fmla="*/ 145363 w 607919"/>
                <a:gd name="connsiteY13" fmla="*/ 454170 h 551610"/>
                <a:gd name="connsiteX14" fmla="*/ 154879 w 607919"/>
                <a:gd name="connsiteY14" fmla="*/ 431030 h 551610"/>
                <a:gd name="connsiteX15" fmla="*/ 192315 w 607919"/>
                <a:gd name="connsiteY15" fmla="*/ 393630 h 551610"/>
                <a:gd name="connsiteX16" fmla="*/ 199155 w 607919"/>
                <a:gd name="connsiteY16" fmla="*/ 390799 h 551610"/>
                <a:gd name="connsiteX17" fmla="*/ 231082 w 607919"/>
                <a:gd name="connsiteY17" fmla="*/ 388245 h 551610"/>
                <a:gd name="connsiteX18" fmla="*/ 237930 w 607919"/>
                <a:gd name="connsiteY18" fmla="*/ 391091 h 551610"/>
                <a:gd name="connsiteX19" fmla="*/ 266763 w 607919"/>
                <a:gd name="connsiteY19" fmla="*/ 419867 h 551610"/>
                <a:gd name="connsiteX20" fmla="*/ 275915 w 607919"/>
                <a:gd name="connsiteY20" fmla="*/ 428875 h 551610"/>
                <a:gd name="connsiteX21" fmla="*/ 284941 w 607919"/>
                <a:gd name="connsiteY21" fmla="*/ 451520 h 551610"/>
                <a:gd name="connsiteX22" fmla="*/ 284941 w 607919"/>
                <a:gd name="connsiteY22" fmla="*/ 551610 h 551610"/>
                <a:gd name="connsiteX23" fmla="*/ 228277 w 607919"/>
                <a:gd name="connsiteY23" fmla="*/ 551610 h 551610"/>
                <a:gd name="connsiteX24" fmla="*/ 228277 w 607919"/>
                <a:gd name="connsiteY24" fmla="*/ 394969 h 551610"/>
                <a:gd name="connsiteX25" fmla="*/ 231082 w 607919"/>
                <a:gd name="connsiteY25" fmla="*/ 388245 h 551610"/>
                <a:gd name="connsiteX26" fmla="*/ 365148 w 607919"/>
                <a:gd name="connsiteY26" fmla="*/ 381336 h 551610"/>
                <a:gd name="connsiteX27" fmla="*/ 367997 w 607919"/>
                <a:gd name="connsiteY27" fmla="*/ 388122 h 551610"/>
                <a:gd name="connsiteX28" fmla="*/ 367997 w 607919"/>
                <a:gd name="connsiteY28" fmla="*/ 551610 h 551610"/>
                <a:gd name="connsiteX29" fmla="*/ 311262 w 607919"/>
                <a:gd name="connsiteY29" fmla="*/ 551610 h 551610"/>
                <a:gd name="connsiteX30" fmla="*/ 311262 w 607919"/>
                <a:gd name="connsiteY30" fmla="*/ 444661 h 551610"/>
                <a:gd name="connsiteX31" fmla="*/ 316898 w 607919"/>
                <a:gd name="connsiteY31" fmla="*/ 425523 h 551610"/>
                <a:gd name="connsiteX32" fmla="*/ 322534 w 607919"/>
                <a:gd name="connsiteY32" fmla="*/ 419894 h 551610"/>
                <a:gd name="connsiteX33" fmla="*/ 358353 w 607919"/>
                <a:gd name="connsiteY33" fmla="*/ 384120 h 551610"/>
                <a:gd name="connsiteX34" fmla="*/ 365148 w 607919"/>
                <a:gd name="connsiteY34" fmla="*/ 381336 h 551610"/>
                <a:gd name="connsiteX35" fmla="*/ 448177 w 607919"/>
                <a:gd name="connsiteY35" fmla="*/ 298352 h 551610"/>
                <a:gd name="connsiteX36" fmla="*/ 450982 w 607919"/>
                <a:gd name="connsiteY36" fmla="*/ 305139 h 551610"/>
                <a:gd name="connsiteX37" fmla="*/ 450982 w 607919"/>
                <a:gd name="connsiteY37" fmla="*/ 551610 h 551610"/>
                <a:gd name="connsiteX38" fmla="*/ 394318 w 607919"/>
                <a:gd name="connsiteY38" fmla="*/ 551610 h 551610"/>
                <a:gd name="connsiteX39" fmla="*/ 394318 w 607919"/>
                <a:gd name="connsiteY39" fmla="*/ 361815 h 551610"/>
                <a:gd name="connsiteX40" fmla="*/ 403846 w 607919"/>
                <a:gd name="connsiteY40" fmla="*/ 338669 h 551610"/>
                <a:gd name="connsiteX41" fmla="*/ 441329 w 607919"/>
                <a:gd name="connsiteY41" fmla="*/ 301136 h 551610"/>
                <a:gd name="connsiteX42" fmla="*/ 448177 w 607919"/>
                <a:gd name="connsiteY42" fmla="*/ 298352 h 551610"/>
                <a:gd name="connsiteX43" fmla="*/ 527085 w 607919"/>
                <a:gd name="connsiteY43" fmla="*/ 219452 h 551610"/>
                <a:gd name="connsiteX44" fmla="*/ 529874 w 607919"/>
                <a:gd name="connsiteY44" fmla="*/ 226177 h 551610"/>
                <a:gd name="connsiteX45" fmla="*/ 529874 w 607919"/>
                <a:gd name="connsiteY45" fmla="*/ 551610 h 551610"/>
                <a:gd name="connsiteX46" fmla="*/ 477232 w 607919"/>
                <a:gd name="connsiteY46" fmla="*/ 551610 h 551610"/>
                <a:gd name="connsiteX47" fmla="*/ 477232 w 607919"/>
                <a:gd name="connsiteY47" fmla="*/ 278727 h 551610"/>
                <a:gd name="connsiteX48" fmla="*/ 486883 w 607919"/>
                <a:gd name="connsiteY48" fmla="*/ 255580 h 551610"/>
                <a:gd name="connsiteX49" fmla="*/ 520348 w 607919"/>
                <a:gd name="connsiteY49" fmla="*/ 222298 h 551610"/>
                <a:gd name="connsiteX50" fmla="*/ 527085 w 607919"/>
                <a:gd name="connsiteY50" fmla="*/ 219452 h 551610"/>
                <a:gd name="connsiteX51" fmla="*/ 387769 w 607919"/>
                <a:gd name="connsiteY51" fmla="*/ 0 h 551610"/>
                <a:gd name="connsiteX52" fmla="*/ 580729 w 607919"/>
                <a:gd name="connsiteY52" fmla="*/ 0 h 551610"/>
                <a:gd name="connsiteX53" fmla="*/ 607919 w 607919"/>
                <a:gd name="connsiteY53" fmla="*/ 26022 h 551610"/>
                <a:gd name="connsiteX54" fmla="*/ 607919 w 607919"/>
                <a:gd name="connsiteY54" fmla="*/ 219812 h 551610"/>
                <a:gd name="connsiteX55" fmla="*/ 598271 w 607919"/>
                <a:gd name="connsiteY55" fmla="*/ 223815 h 551610"/>
                <a:gd name="connsiteX56" fmla="*/ 530610 w 607919"/>
                <a:gd name="connsiteY56" fmla="*/ 156258 h 551610"/>
                <a:gd name="connsiteX57" fmla="*/ 304320 w 607919"/>
                <a:gd name="connsiteY57" fmla="*/ 382325 h 551610"/>
                <a:gd name="connsiteX58" fmla="*/ 285024 w 607919"/>
                <a:gd name="connsiteY58" fmla="*/ 382325 h 551610"/>
                <a:gd name="connsiteX59" fmla="*/ 216360 w 607919"/>
                <a:gd name="connsiteY59" fmla="*/ 313767 h 551610"/>
                <a:gd name="connsiteX60" fmla="*/ 94068 w 607919"/>
                <a:gd name="connsiteY60" fmla="*/ 435996 h 551610"/>
                <a:gd name="connsiteX61" fmla="*/ 17260 w 607919"/>
                <a:gd name="connsiteY61" fmla="*/ 435996 h 551610"/>
                <a:gd name="connsiteX62" fmla="*/ 15882 w 607919"/>
                <a:gd name="connsiteY62" fmla="*/ 434745 h 551610"/>
                <a:gd name="connsiteX63" fmla="*/ 15882 w 607919"/>
                <a:gd name="connsiteY63" fmla="*/ 358055 h 551610"/>
                <a:gd name="connsiteX64" fmla="*/ 206837 w 607919"/>
                <a:gd name="connsiteY64" fmla="*/ 167267 h 551610"/>
                <a:gd name="connsiteX65" fmla="*/ 226008 w 607919"/>
                <a:gd name="connsiteY65" fmla="*/ 167267 h 551610"/>
                <a:gd name="connsiteX66" fmla="*/ 294672 w 607919"/>
                <a:gd name="connsiteY66" fmla="*/ 235701 h 551610"/>
                <a:gd name="connsiteX67" fmla="*/ 424481 w 607919"/>
                <a:gd name="connsiteY67" fmla="*/ 105965 h 551610"/>
                <a:gd name="connsiteX68" fmla="*/ 452423 w 607919"/>
                <a:gd name="connsiteY68" fmla="*/ 78192 h 551610"/>
                <a:gd name="connsiteX69" fmla="*/ 383885 w 607919"/>
                <a:gd name="connsiteY69" fmla="*/ 9633 h 551610"/>
                <a:gd name="connsiteX70" fmla="*/ 387769 w 607919"/>
                <a:gd name="connsiteY70" fmla="*/ 0 h 55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7919" h="551610">
                  <a:moveTo>
                    <a:pt x="116112" y="473652"/>
                  </a:moveTo>
                  <a:cubicBezTo>
                    <a:pt x="117836" y="474356"/>
                    <a:pt x="118901" y="476670"/>
                    <a:pt x="118901" y="480423"/>
                  </a:cubicBezTo>
                  <a:lnTo>
                    <a:pt x="118901" y="551610"/>
                  </a:lnTo>
                  <a:lnTo>
                    <a:pt x="55604" y="551610"/>
                  </a:lnTo>
                  <a:lnTo>
                    <a:pt x="55604" y="540851"/>
                  </a:lnTo>
                  <a:cubicBezTo>
                    <a:pt x="55604" y="534971"/>
                    <a:pt x="59991" y="525838"/>
                    <a:pt x="65255" y="520583"/>
                  </a:cubicBezTo>
                  <a:lnTo>
                    <a:pt x="83555" y="502317"/>
                  </a:lnTo>
                  <a:lnTo>
                    <a:pt x="109375" y="476545"/>
                  </a:lnTo>
                  <a:cubicBezTo>
                    <a:pt x="112007" y="473855"/>
                    <a:pt x="114389" y="472948"/>
                    <a:pt x="116112" y="473652"/>
                  </a:cubicBezTo>
                  <a:close/>
                  <a:moveTo>
                    <a:pt x="199155" y="390799"/>
                  </a:moveTo>
                  <a:cubicBezTo>
                    <a:pt x="200892" y="391534"/>
                    <a:pt x="201956" y="393880"/>
                    <a:pt x="201956" y="397632"/>
                  </a:cubicBezTo>
                  <a:lnTo>
                    <a:pt x="201956" y="551610"/>
                  </a:lnTo>
                  <a:lnTo>
                    <a:pt x="145363" y="551610"/>
                  </a:lnTo>
                  <a:lnTo>
                    <a:pt x="145363" y="454170"/>
                  </a:lnTo>
                  <a:cubicBezTo>
                    <a:pt x="145363" y="446665"/>
                    <a:pt x="149620" y="436283"/>
                    <a:pt x="154879" y="431030"/>
                  </a:cubicBezTo>
                  <a:lnTo>
                    <a:pt x="192315" y="393630"/>
                  </a:lnTo>
                  <a:cubicBezTo>
                    <a:pt x="195007" y="390941"/>
                    <a:pt x="197417" y="390065"/>
                    <a:pt x="199155" y="390799"/>
                  </a:cubicBezTo>
                  <a:close/>
                  <a:moveTo>
                    <a:pt x="231082" y="388245"/>
                  </a:moveTo>
                  <a:cubicBezTo>
                    <a:pt x="232822" y="387525"/>
                    <a:pt x="235235" y="388401"/>
                    <a:pt x="237930" y="391091"/>
                  </a:cubicBezTo>
                  <a:lnTo>
                    <a:pt x="266763" y="419867"/>
                  </a:lnTo>
                  <a:lnTo>
                    <a:pt x="275915" y="428875"/>
                  </a:lnTo>
                  <a:cubicBezTo>
                    <a:pt x="280929" y="433879"/>
                    <a:pt x="284941" y="444013"/>
                    <a:pt x="284941" y="451520"/>
                  </a:cubicBezTo>
                  <a:lnTo>
                    <a:pt x="284941" y="551610"/>
                  </a:lnTo>
                  <a:lnTo>
                    <a:pt x="228277" y="551610"/>
                  </a:lnTo>
                  <a:lnTo>
                    <a:pt x="228277" y="394969"/>
                  </a:lnTo>
                  <a:cubicBezTo>
                    <a:pt x="228277" y="391278"/>
                    <a:pt x="229343" y="388964"/>
                    <a:pt x="231082" y="388245"/>
                  </a:cubicBezTo>
                  <a:close/>
                  <a:moveTo>
                    <a:pt x="365148" y="381336"/>
                  </a:moveTo>
                  <a:cubicBezTo>
                    <a:pt x="366901" y="382055"/>
                    <a:pt x="367997" y="384370"/>
                    <a:pt x="367997" y="388122"/>
                  </a:cubicBezTo>
                  <a:lnTo>
                    <a:pt x="367997" y="551610"/>
                  </a:lnTo>
                  <a:lnTo>
                    <a:pt x="311262" y="551610"/>
                  </a:lnTo>
                  <a:lnTo>
                    <a:pt x="311262" y="444661"/>
                  </a:lnTo>
                  <a:cubicBezTo>
                    <a:pt x="311262" y="437156"/>
                    <a:pt x="313767" y="428650"/>
                    <a:pt x="316898" y="425523"/>
                  </a:cubicBezTo>
                  <a:cubicBezTo>
                    <a:pt x="320029" y="422396"/>
                    <a:pt x="322534" y="419894"/>
                    <a:pt x="322534" y="419894"/>
                  </a:cubicBezTo>
                  <a:lnTo>
                    <a:pt x="358353" y="384120"/>
                  </a:lnTo>
                  <a:cubicBezTo>
                    <a:pt x="360983" y="381493"/>
                    <a:pt x="363394" y="380617"/>
                    <a:pt x="365148" y="381336"/>
                  </a:cubicBezTo>
                  <a:close/>
                  <a:moveTo>
                    <a:pt x="448177" y="298352"/>
                  </a:moveTo>
                  <a:cubicBezTo>
                    <a:pt x="449916" y="299071"/>
                    <a:pt x="450982" y="301386"/>
                    <a:pt x="450982" y="305139"/>
                  </a:cubicBezTo>
                  <a:lnTo>
                    <a:pt x="450982" y="551610"/>
                  </a:lnTo>
                  <a:lnTo>
                    <a:pt x="394318" y="551610"/>
                  </a:lnTo>
                  <a:lnTo>
                    <a:pt x="394318" y="361815"/>
                  </a:lnTo>
                  <a:cubicBezTo>
                    <a:pt x="394318" y="354308"/>
                    <a:pt x="398580" y="343924"/>
                    <a:pt x="403846" y="338669"/>
                  </a:cubicBezTo>
                  <a:lnTo>
                    <a:pt x="441329" y="301136"/>
                  </a:lnTo>
                  <a:cubicBezTo>
                    <a:pt x="444024" y="298508"/>
                    <a:pt x="446438" y="297633"/>
                    <a:pt x="448177" y="298352"/>
                  </a:cubicBezTo>
                  <a:close/>
                  <a:moveTo>
                    <a:pt x="527085" y="219452"/>
                  </a:moveTo>
                  <a:cubicBezTo>
                    <a:pt x="528809" y="220171"/>
                    <a:pt x="529874" y="222486"/>
                    <a:pt x="529874" y="226177"/>
                  </a:cubicBezTo>
                  <a:lnTo>
                    <a:pt x="529874" y="551610"/>
                  </a:lnTo>
                  <a:lnTo>
                    <a:pt x="477232" y="551610"/>
                  </a:lnTo>
                  <a:lnTo>
                    <a:pt x="477232" y="278727"/>
                  </a:lnTo>
                  <a:cubicBezTo>
                    <a:pt x="477232" y="271345"/>
                    <a:pt x="481494" y="260960"/>
                    <a:pt x="486883" y="255580"/>
                  </a:cubicBezTo>
                  <a:lnTo>
                    <a:pt x="520348" y="222298"/>
                  </a:lnTo>
                  <a:cubicBezTo>
                    <a:pt x="522980" y="219608"/>
                    <a:pt x="525362" y="218732"/>
                    <a:pt x="527085" y="219452"/>
                  </a:cubicBezTo>
                  <a:close/>
                  <a:moveTo>
                    <a:pt x="387769" y="0"/>
                  </a:moveTo>
                  <a:lnTo>
                    <a:pt x="580729" y="0"/>
                  </a:lnTo>
                  <a:cubicBezTo>
                    <a:pt x="594512" y="0"/>
                    <a:pt x="607919" y="12135"/>
                    <a:pt x="607919" y="26022"/>
                  </a:cubicBezTo>
                  <a:lnTo>
                    <a:pt x="607919" y="219812"/>
                  </a:lnTo>
                  <a:cubicBezTo>
                    <a:pt x="607919" y="227318"/>
                    <a:pt x="603534" y="229070"/>
                    <a:pt x="598271" y="223815"/>
                  </a:cubicBezTo>
                  <a:lnTo>
                    <a:pt x="530610" y="156258"/>
                  </a:lnTo>
                  <a:lnTo>
                    <a:pt x="304320" y="382325"/>
                  </a:lnTo>
                  <a:cubicBezTo>
                    <a:pt x="298932" y="387580"/>
                    <a:pt x="290412" y="387580"/>
                    <a:pt x="285024" y="382325"/>
                  </a:cubicBezTo>
                  <a:lnTo>
                    <a:pt x="216360" y="313767"/>
                  </a:lnTo>
                  <a:lnTo>
                    <a:pt x="94068" y="435996"/>
                  </a:lnTo>
                  <a:cubicBezTo>
                    <a:pt x="72767" y="457264"/>
                    <a:pt x="38435" y="457264"/>
                    <a:pt x="17260" y="435996"/>
                  </a:cubicBezTo>
                  <a:lnTo>
                    <a:pt x="15882" y="434745"/>
                  </a:lnTo>
                  <a:cubicBezTo>
                    <a:pt x="-5294" y="413477"/>
                    <a:pt x="-5294" y="379198"/>
                    <a:pt x="15882" y="358055"/>
                  </a:cubicBezTo>
                  <a:lnTo>
                    <a:pt x="206837" y="167267"/>
                  </a:lnTo>
                  <a:cubicBezTo>
                    <a:pt x="212100" y="161888"/>
                    <a:pt x="220745" y="161888"/>
                    <a:pt x="226008" y="167267"/>
                  </a:cubicBezTo>
                  <a:lnTo>
                    <a:pt x="294672" y="235701"/>
                  </a:lnTo>
                  <a:lnTo>
                    <a:pt x="424481" y="105965"/>
                  </a:lnTo>
                  <a:lnTo>
                    <a:pt x="452423" y="78192"/>
                  </a:lnTo>
                  <a:lnTo>
                    <a:pt x="383885" y="9633"/>
                  </a:lnTo>
                  <a:cubicBezTo>
                    <a:pt x="378497" y="4379"/>
                    <a:pt x="380376" y="0"/>
                    <a:pt x="38776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" name="î$ľíḍè">
              <a:extLst>
                <a:ext uri="{FF2B5EF4-FFF2-40B4-BE49-F238E27FC236}">
                  <a16:creationId xmlns:a16="http://schemas.microsoft.com/office/drawing/2014/main" xmlns="" id="{D2CFAFD7-D6E4-4753-8177-A10BF355D6CD}"/>
                </a:ext>
              </a:extLst>
            </p:cNvPr>
            <p:cNvSpPr/>
            <p:nvPr/>
          </p:nvSpPr>
          <p:spPr bwMode="auto">
            <a:xfrm>
              <a:off x="6470210" y="3321262"/>
              <a:ext cx="515230" cy="564948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12" name="ïṣḻîḋé">
              <a:extLst>
                <a:ext uri="{FF2B5EF4-FFF2-40B4-BE49-F238E27FC236}">
                  <a16:creationId xmlns:a16="http://schemas.microsoft.com/office/drawing/2014/main" xmlns="" id="{37759283-0B18-4A09-B0A7-8349BD8E4A9C}"/>
                </a:ext>
              </a:extLst>
            </p:cNvPr>
            <p:cNvGrpSpPr/>
            <p:nvPr/>
          </p:nvGrpSpPr>
          <p:grpSpPr>
            <a:xfrm>
              <a:off x="660400" y="1788416"/>
              <a:ext cx="3266172" cy="1306539"/>
              <a:chOff x="669925" y="1717407"/>
              <a:chExt cx="3266172" cy="1306539"/>
            </a:xfrm>
          </p:grpSpPr>
          <p:sp>
            <p:nvSpPr>
              <p:cNvPr id="22" name="íś1íḓe">
                <a:extLst>
                  <a:ext uri="{FF2B5EF4-FFF2-40B4-BE49-F238E27FC236}">
                    <a16:creationId xmlns:a16="http://schemas.microsoft.com/office/drawing/2014/main" xmlns="" id="{25F12286-E1BD-4BCF-9EFA-FD9A6AD3E113}"/>
                  </a:ext>
                </a:extLst>
              </p:cNvPr>
              <p:cNvSpPr/>
              <p:nvPr/>
            </p:nvSpPr>
            <p:spPr bwMode="auto">
              <a:xfrm>
                <a:off x="669925" y="2159211"/>
                <a:ext cx="3266171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i$1íḍe">
                <a:extLst>
                  <a:ext uri="{FF2B5EF4-FFF2-40B4-BE49-F238E27FC236}">
                    <a16:creationId xmlns:a16="http://schemas.microsoft.com/office/drawing/2014/main" xmlns="" id="{0E38ACEA-5744-440D-8C7B-0A61E1AA8F59}"/>
                  </a:ext>
                </a:extLst>
              </p:cNvPr>
              <p:cNvSpPr txBox="1"/>
              <p:nvPr/>
            </p:nvSpPr>
            <p:spPr bwMode="auto">
              <a:xfrm>
                <a:off x="669925" y="1717407"/>
                <a:ext cx="326617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ïṧ1iḑê">
              <a:extLst>
                <a:ext uri="{FF2B5EF4-FFF2-40B4-BE49-F238E27FC236}">
                  <a16:creationId xmlns:a16="http://schemas.microsoft.com/office/drawing/2014/main" xmlns="" id="{8521AD1C-21F9-43AF-AF5E-DA1F1C745642}"/>
                </a:ext>
              </a:extLst>
            </p:cNvPr>
            <p:cNvGrpSpPr/>
            <p:nvPr/>
          </p:nvGrpSpPr>
          <p:grpSpPr>
            <a:xfrm>
              <a:off x="791029" y="4112516"/>
              <a:ext cx="3266172" cy="1306539"/>
              <a:chOff x="669925" y="1717407"/>
              <a:chExt cx="3266172" cy="1306539"/>
            </a:xfrm>
          </p:grpSpPr>
          <p:sp>
            <p:nvSpPr>
              <p:cNvPr id="20" name="ïšḻïḋè">
                <a:extLst>
                  <a:ext uri="{FF2B5EF4-FFF2-40B4-BE49-F238E27FC236}">
                    <a16:creationId xmlns:a16="http://schemas.microsoft.com/office/drawing/2014/main" xmlns="" id="{25F12286-E1BD-4BCF-9EFA-FD9A6AD3E113}"/>
                  </a:ext>
                </a:extLst>
              </p:cNvPr>
              <p:cNvSpPr/>
              <p:nvPr/>
            </p:nvSpPr>
            <p:spPr bwMode="auto">
              <a:xfrm>
                <a:off x="669925" y="2159211"/>
                <a:ext cx="3266171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ïŝliďé">
                <a:extLst>
                  <a:ext uri="{FF2B5EF4-FFF2-40B4-BE49-F238E27FC236}">
                    <a16:creationId xmlns:a16="http://schemas.microsoft.com/office/drawing/2014/main" xmlns="" id="{0E38ACEA-5744-440D-8C7B-0A61E1AA8F59}"/>
                  </a:ext>
                </a:extLst>
              </p:cNvPr>
              <p:cNvSpPr txBox="1"/>
              <p:nvPr/>
            </p:nvSpPr>
            <p:spPr bwMode="auto">
              <a:xfrm>
                <a:off x="669925" y="1717407"/>
                <a:ext cx="326617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$ľíḍe">
              <a:extLst>
                <a:ext uri="{FF2B5EF4-FFF2-40B4-BE49-F238E27FC236}">
                  <a16:creationId xmlns:a16="http://schemas.microsoft.com/office/drawing/2014/main" xmlns="" id="{C8ED46D8-A68B-4374-A5D0-ADE609F47BEE}"/>
                </a:ext>
              </a:extLst>
            </p:cNvPr>
            <p:cNvGrpSpPr/>
            <p:nvPr/>
          </p:nvGrpSpPr>
          <p:grpSpPr>
            <a:xfrm>
              <a:off x="8252728" y="3603735"/>
              <a:ext cx="3266172" cy="1306539"/>
              <a:chOff x="669925" y="1717407"/>
              <a:chExt cx="3266172" cy="1306539"/>
            </a:xfrm>
          </p:grpSpPr>
          <p:sp>
            <p:nvSpPr>
              <p:cNvPr id="18" name="ïṥḷiḓê">
                <a:extLst>
                  <a:ext uri="{FF2B5EF4-FFF2-40B4-BE49-F238E27FC236}">
                    <a16:creationId xmlns:a16="http://schemas.microsoft.com/office/drawing/2014/main" xmlns="" id="{25F12286-E1BD-4BCF-9EFA-FD9A6AD3E113}"/>
                  </a:ext>
                </a:extLst>
              </p:cNvPr>
              <p:cNvSpPr/>
              <p:nvPr/>
            </p:nvSpPr>
            <p:spPr bwMode="auto">
              <a:xfrm>
                <a:off x="669925" y="2159211"/>
                <a:ext cx="3266171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í$1ïďé">
                <a:extLst>
                  <a:ext uri="{FF2B5EF4-FFF2-40B4-BE49-F238E27FC236}">
                    <a16:creationId xmlns:a16="http://schemas.microsoft.com/office/drawing/2014/main" xmlns="" id="{0E38ACEA-5744-440D-8C7B-0A61E1AA8F59}"/>
                  </a:ext>
                </a:extLst>
              </p:cNvPr>
              <p:cNvSpPr txBox="1"/>
              <p:nvPr/>
            </p:nvSpPr>
            <p:spPr bwMode="auto">
              <a:xfrm>
                <a:off x="669925" y="1717407"/>
                <a:ext cx="326617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E46203F9-234C-4546-8ED5-4BB50E0CC90A}"/>
                </a:ext>
              </a:extLst>
            </p:cNvPr>
            <p:cNvCxnSpPr>
              <a:stCxn id="6" idx="3"/>
            </p:cNvCxnSpPr>
            <p:nvPr/>
          </p:nvCxnSpPr>
          <p:spPr>
            <a:xfrm flipH="1">
              <a:off x="660400" y="3603735"/>
              <a:ext cx="490061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ï$lïḋè">
              <a:extLst>
                <a:ext uri="{FF2B5EF4-FFF2-40B4-BE49-F238E27FC236}">
                  <a16:creationId xmlns:a16="http://schemas.microsoft.com/office/drawing/2014/main" xmlns="" id="{49031D44-CA7C-4B71-A4E4-F385E3115621}"/>
                </a:ext>
              </a:extLst>
            </p:cNvPr>
            <p:cNvSpPr txBox="1"/>
            <p:nvPr/>
          </p:nvSpPr>
          <p:spPr>
            <a:xfrm>
              <a:off x="8322259" y="2847061"/>
              <a:ext cx="774007" cy="58050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sz="4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35%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4B3469A6-530D-47F6-ABBF-DF5F7C444C35}"/>
                </a:ext>
              </a:extLst>
            </p:cNvPr>
            <p:cNvCxnSpPr>
              <a:cxnSpLocks/>
            </p:cNvCxnSpPr>
            <p:nvPr/>
          </p:nvCxnSpPr>
          <p:spPr>
            <a:xfrm>
              <a:off x="8048625" y="3603735"/>
              <a:ext cx="34702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7395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1CBD08-99FF-45F0-A8F1-BD9719C1F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E125F32-8607-4058-A7B8-52DFC89E1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DDB932F-C969-4362-B459-7E49E51B3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1963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CF5A07A-4C3C-4EEA-9A3F-D6348AD6EDB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13589" cy="5019675"/>
            <a:chOff x="669925" y="1123950"/>
            <a:chExt cx="10813589" cy="5019675"/>
          </a:xfrm>
        </p:grpSpPr>
        <p:grpSp>
          <p:nvGrpSpPr>
            <p:cNvPr id="6" name="ïş1íde">
              <a:extLst>
                <a:ext uri="{FF2B5EF4-FFF2-40B4-BE49-F238E27FC236}">
                  <a16:creationId xmlns:a16="http://schemas.microsoft.com/office/drawing/2014/main" xmlns="" id="{DB27F236-5492-496F-B015-0A0E0601B058}"/>
                </a:ext>
              </a:extLst>
            </p:cNvPr>
            <p:cNvGrpSpPr/>
            <p:nvPr/>
          </p:nvGrpSpPr>
          <p:grpSpPr>
            <a:xfrm>
              <a:off x="669925" y="1123950"/>
              <a:ext cx="2624732" cy="5019675"/>
              <a:chOff x="669925" y="1123950"/>
              <a:chExt cx="2624732" cy="5019675"/>
            </a:xfrm>
          </p:grpSpPr>
          <p:sp>
            <p:nvSpPr>
              <p:cNvPr id="21" name="íŝḻïḓé">
                <a:extLst>
                  <a:ext uri="{FF2B5EF4-FFF2-40B4-BE49-F238E27FC236}">
                    <a16:creationId xmlns:a16="http://schemas.microsoft.com/office/drawing/2014/main" xmlns="" id="{967AA1C6-39DA-4E34-A18C-41642C5D3DD6}"/>
                  </a:ext>
                </a:extLst>
              </p:cNvPr>
              <p:cNvSpPr txBox="1"/>
              <p:nvPr/>
            </p:nvSpPr>
            <p:spPr bwMode="auto">
              <a:xfrm>
                <a:off x="683898" y="1123950"/>
                <a:ext cx="2610759" cy="542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grpSp>
            <p:nvGrpSpPr>
              <p:cNvPr id="22" name="ïŝ1îďê">
                <a:extLst>
                  <a:ext uri="{FF2B5EF4-FFF2-40B4-BE49-F238E27FC236}">
                    <a16:creationId xmlns:a16="http://schemas.microsoft.com/office/drawing/2014/main" xmlns="" id="{DBC57195-2B6B-440D-AA26-ACDA1D98ED71}"/>
                  </a:ext>
                </a:extLst>
              </p:cNvPr>
              <p:cNvGrpSpPr/>
              <p:nvPr/>
            </p:nvGrpSpPr>
            <p:grpSpPr>
              <a:xfrm>
                <a:off x="669925" y="1674000"/>
                <a:ext cx="2624732" cy="4469625"/>
                <a:chOff x="669925" y="1674000"/>
                <a:chExt cx="5246075" cy="4469625"/>
              </a:xfrm>
            </p:grpSpPr>
            <p:sp>
              <p:nvSpPr>
                <p:cNvPr id="23" name="îśḻide">
                  <a:extLst>
                    <a:ext uri="{FF2B5EF4-FFF2-40B4-BE49-F238E27FC236}">
                      <a16:creationId xmlns:a16="http://schemas.microsoft.com/office/drawing/2014/main" xmlns="" id="{D870ECC7-68CB-4B8A-97E4-AE564DB64E31}"/>
                    </a:ext>
                  </a:extLst>
                </p:cNvPr>
                <p:cNvSpPr/>
                <p:nvPr/>
              </p:nvSpPr>
              <p:spPr bwMode="auto">
                <a:xfrm>
                  <a:off x="669925" y="1674000"/>
                  <a:ext cx="5246075" cy="4469625"/>
                </a:xfrm>
                <a:custGeom>
                  <a:avLst/>
                  <a:gdLst>
                    <a:gd name="T0" fmla="*/ 0 w 1720"/>
                    <a:gd name="T1" fmla="*/ 0 h 1961"/>
                    <a:gd name="T2" fmla="*/ 2147483646 w 1720"/>
                    <a:gd name="T3" fmla="*/ 0 h 1961"/>
                    <a:gd name="T4" fmla="*/ 2147483646 w 1720"/>
                    <a:gd name="T5" fmla="*/ 2147483646 h 1961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20" h="1961">
                      <a:moveTo>
                        <a:pt x="0" y="0"/>
                      </a:moveTo>
                      <a:lnTo>
                        <a:pt x="1720" y="0"/>
                      </a:lnTo>
                      <a:lnTo>
                        <a:pt x="1720" y="1961"/>
                      </a:lnTo>
                    </a:path>
                  </a:pathLst>
                </a:custGeom>
                <a:noFill/>
                <a:ln w="3175" cap="flat" cmpd="sng">
                  <a:solidFill>
                    <a:schemeClr val="bg1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ïš1iḑê">
                  <a:extLst>
                    <a:ext uri="{FF2B5EF4-FFF2-40B4-BE49-F238E27FC236}">
                      <a16:creationId xmlns:a16="http://schemas.microsoft.com/office/drawing/2014/main" xmlns="" id="{E3ED1172-A76E-4692-BF1A-AE872C5C97CD}"/>
                    </a:ext>
                  </a:extLst>
                </p:cNvPr>
                <p:cNvSpPr/>
                <p:nvPr/>
              </p:nvSpPr>
              <p:spPr>
                <a:xfrm>
                  <a:off x="687279" y="1809000"/>
                  <a:ext cx="5228721" cy="2070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0000" anchor="t" anchorCtr="0">
                  <a:normAutofit/>
                </a:bodyPr>
                <a:lstStyle/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You can use the icon library in </a:t>
                  </a:r>
                  <a:r>
                    <a:rPr lang="en-US" altLang="zh-CN" sz="1100" dirty="0" err="1"/>
                    <a:t>iSlide</a:t>
                  </a:r>
                  <a:r>
                    <a:rPr lang="en-US" altLang="zh-CN" sz="1100" dirty="0"/>
                    <a:t>  (www.islide.cc) to filter and replace existing icon elements with one click.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endParaRPr lang="en-US" altLang="zh-CN" sz="1100" dirty="0"/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7" name="ïS1iḑê">
              <a:extLst>
                <a:ext uri="{FF2B5EF4-FFF2-40B4-BE49-F238E27FC236}">
                  <a16:creationId xmlns:a16="http://schemas.microsoft.com/office/drawing/2014/main" xmlns="" id="{29E4A6D7-9009-4029-9C0C-7C5B4340B148}"/>
                </a:ext>
              </a:extLst>
            </p:cNvPr>
            <p:cNvGrpSpPr/>
            <p:nvPr/>
          </p:nvGrpSpPr>
          <p:grpSpPr>
            <a:xfrm>
              <a:off x="6126268" y="1123950"/>
              <a:ext cx="2624732" cy="5019675"/>
              <a:chOff x="6126268" y="1123950"/>
              <a:chExt cx="2624732" cy="5019675"/>
            </a:xfrm>
          </p:grpSpPr>
          <p:sp>
            <p:nvSpPr>
              <p:cNvPr id="17" name="îṣḷídé">
                <a:extLst>
                  <a:ext uri="{FF2B5EF4-FFF2-40B4-BE49-F238E27FC236}">
                    <a16:creationId xmlns:a16="http://schemas.microsoft.com/office/drawing/2014/main" xmlns="" id="{7C7E7128-67C0-4756-8600-67B820E5C5E5}"/>
                  </a:ext>
                </a:extLst>
              </p:cNvPr>
              <p:cNvSpPr txBox="1"/>
              <p:nvPr/>
            </p:nvSpPr>
            <p:spPr bwMode="auto">
              <a:xfrm>
                <a:off x="6140241" y="1123950"/>
                <a:ext cx="2610759" cy="542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grpSp>
            <p:nvGrpSpPr>
              <p:cNvPr id="18" name="işḻiḍé">
                <a:extLst>
                  <a:ext uri="{FF2B5EF4-FFF2-40B4-BE49-F238E27FC236}">
                    <a16:creationId xmlns:a16="http://schemas.microsoft.com/office/drawing/2014/main" xmlns="" id="{4E074FF8-845D-4B8B-BDB2-9D59BE16F1C8}"/>
                  </a:ext>
                </a:extLst>
              </p:cNvPr>
              <p:cNvGrpSpPr/>
              <p:nvPr/>
            </p:nvGrpSpPr>
            <p:grpSpPr>
              <a:xfrm>
                <a:off x="6126268" y="1674000"/>
                <a:ext cx="2624732" cy="4469625"/>
                <a:chOff x="669925" y="1674000"/>
                <a:chExt cx="5246075" cy="4469625"/>
              </a:xfrm>
            </p:grpSpPr>
            <p:sp>
              <p:nvSpPr>
                <p:cNvPr id="19" name="îṡliďê">
                  <a:extLst>
                    <a:ext uri="{FF2B5EF4-FFF2-40B4-BE49-F238E27FC236}">
                      <a16:creationId xmlns:a16="http://schemas.microsoft.com/office/drawing/2014/main" xmlns="" id="{EC7F1713-7960-4BE6-89AB-0453AE2BEA8D}"/>
                    </a:ext>
                  </a:extLst>
                </p:cNvPr>
                <p:cNvSpPr/>
                <p:nvPr/>
              </p:nvSpPr>
              <p:spPr bwMode="auto">
                <a:xfrm flipH="1">
                  <a:off x="669925" y="1674000"/>
                  <a:ext cx="5246075" cy="4469625"/>
                </a:xfrm>
                <a:custGeom>
                  <a:avLst/>
                  <a:gdLst>
                    <a:gd name="T0" fmla="*/ 0 w 1720"/>
                    <a:gd name="T1" fmla="*/ 0 h 1961"/>
                    <a:gd name="T2" fmla="*/ 2147483646 w 1720"/>
                    <a:gd name="T3" fmla="*/ 0 h 1961"/>
                    <a:gd name="T4" fmla="*/ 2147483646 w 1720"/>
                    <a:gd name="T5" fmla="*/ 2147483646 h 1961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20" h="1961">
                      <a:moveTo>
                        <a:pt x="0" y="0"/>
                      </a:moveTo>
                      <a:lnTo>
                        <a:pt x="1720" y="0"/>
                      </a:lnTo>
                      <a:lnTo>
                        <a:pt x="1720" y="1961"/>
                      </a:lnTo>
                    </a:path>
                  </a:pathLst>
                </a:custGeom>
                <a:noFill/>
                <a:ln w="3175" cap="flat" cmpd="sng">
                  <a:solidFill>
                    <a:schemeClr val="bg1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í$lïḓé">
                  <a:extLst>
                    <a:ext uri="{FF2B5EF4-FFF2-40B4-BE49-F238E27FC236}">
                      <a16:creationId xmlns:a16="http://schemas.microsoft.com/office/drawing/2014/main" xmlns="" id="{173533FF-3149-4298-B817-35230A6E2C90}"/>
                    </a:ext>
                  </a:extLst>
                </p:cNvPr>
                <p:cNvSpPr/>
                <p:nvPr/>
              </p:nvSpPr>
              <p:spPr>
                <a:xfrm>
                  <a:off x="687279" y="1809000"/>
                  <a:ext cx="5228721" cy="2070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0000" anchor="t" anchorCtr="0">
                  <a:normAutofit/>
                </a:bodyPr>
                <a:lstStyle/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You can use the icon library in </a:t>
                  </a:r>
                  <a:r>
                    <a:rPr lang="en-US" altLang="zh-CN" sz="1100" dirty="0" err="1"/>
                    <a:t>iSlide</a:t>
                  </a:r>
                  <a:r>
                    <a:rPr lang="en-US" altLang="zh-CN" sz="1100" dirty="0"/>
                    <a:t>  (www.islide.cc) to filter and replace existing icon elements with one click.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endParaRPr lang="en-US" altLang="zh-CN" sz="1100" dirty="0"/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8" name="ïṩ1îḓe">
              <a:extLst>
                <a:ext uri="{FF2B5EF4-FFF2-40B4-BE49-F238E27FC236}">
                  <a16:creationId xmlns:a16="http://schemas.microsoft.com/office/drawing/2014/main" xmlns="" id="{DBB595B6-46BB-4C77-AE78-A926C14D969B}"/>
                </a:ext>
              </a:extLst>
            </p:cNvPr>
            <p:cNvGrpSpPr/>
            <p:nvPr/>
          </p:nvGrpSpPr>
          <p:grpSpPr>
            <a:xfrm>
              <a:off x="3402438" y="1123950"/>
              <a:ext cx="2616049" cy="2755050"/>
              <a:chOff x="3402438" y="1123950"/>
              <a:chExt cx="2616049" cy="2755050"/>
            </a:xfrm>
          </p:grpSpPr>
          <p:sp>
            <p:nvSpPr>
              <p:cNvPr id="14" name="ïṩḻïḑe">
                <a:extLst>
                  <a:ext uri="{FF2B5EF4-FFF2-40B4-BE49-F238E27FC236}">
                    <a16:creationId xmlns:a16="http://schemas.microsoft.com/office/drawing/2014/main" xmlns="" id="{57EE1A4B-00B7-4810-AACD-B1B8616A56A6}"/>
                  </a:ext>
                </a:extLst>
              </p:cNvPr>
              <p:cNvSpPr txBox="1"/>
              <p:nvPr/>
            </p:nvSpPr>
            <p:spPr bwMode="auto">
              <a:xfrm>
                <a:off x="3407728" y="1123950"/>
                <a:ext cx="2610758" cy="542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15" name="ísḷîḋe">
                <a:extLst>
                  <a:ext uri="{FF2B5EF4-FFF2-40B4-BE49-F238E27FC236}">
                    <a16:creationId xmlns:a16="http://schemas.microsoft.com/office/drawing/2014/main" xmlns="" id="{D7468B98-890E-462C-BEA0-EEE8EE58DC4D}"/>
                  </a:ext>
                </a:extLst>
              </p:cNvPr>
              <p:cNvSpPr/>
              <p:nvPr/>
            </p:nvSpPr>
            <p:spPr>
              <a:xfrm>
                <a:off x="3402438" y="1809000"/>
                <a:ext cx="2616049" cy="207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AD818AF0-48C7-43D6-9890-83BF4F5D2B2E}"/>
                  </a:ext>
                </a:extLst>
              </p:cNvPr>
              <p:cNvCxnSpPr/>
              <p:nvPr/>
            </p:nvCxnSpPr>
            <p:spPr>
              <a:xfrm>
                <a:off x="3402438" y="1674000"/>
                <a:ext cx="261604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ïṩľïḑe">
              <a:extLst>
                <a:ext uri="{FF2B5EF4-FFF2-40B4-BE49-F238E27FC236}">
                  <a16:creationId xmlns:a16="http://schemas.microsoft.com/office/drawing/2014/main" xmlns="" id="{9FF011B3-1BE9-4728-9021-E1A8039CB7AE}"/>
                </a:ext>
              </a:extLst>
            </p:cNvPr>
            <p:cNvGrpSpPr/>
            <p:nvPr/>
          </p:nvGrpSpPr>
          <p:grpSpPr>
            <a:xfrm>
              <a:off x="8858782" y="1123950"/>
              <a:ext cx="2624732" cy="5019675"/>
              <a:chOff x="8858782" y="1123950"/>
              <a:chExt cx="2624732" cy="5019675"/>
            </a:xfrm>
          </p:grpSpPr>
          <p:sp>
            <p:nvSpPr>
              <p:cNvPr id="10" name="îşḷíḋê">
                <a:extLst>
                  <a:ext uri="{FF2B5EF4-FFF2-40B4-BE49-F238E27FC236}">
                    <a16:creationId xmlns:a16="http://schemas.microsoft.com/office/drawing/2014/main" xmlns="" id="{741ED182-54E3-4045-AF7F-D30AD635AC69}"/>
                  </a:ext>
                </a:extLst>
              </p:cNvPr>
              <p:cNvSpPr txBox="1"/>
              <p:nvPr/>
            </p:nvSpPr>
            <p:spPr bwMode="auto">
              <a:xfrm>
                <a:off x="8872755" y="1123950"/>
                <a:ext cx="2610759" cy="542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grpSp>
            <p:nvGrpSpPr>
              <p:cNvPr id="11" name="isḷîḍé">
                <a:extLst>
                  <a:ext uri="{FF2B5EF4-FFF2-40B4-BE49-F238E27FC236}">
                    <a16:creationId xmlns:a16="http://schemas.microsoft.com/office/drawing/2014/main" xmlns="" id="{34EDC930-85D8-4D6C-BF8D-E25BEE7C46E7}"/>
                  </a:ext>
                </a:extLst>
              </p:cNvPr>
              <p:cNvGrpSpPr/>
              <p:nvPr/>
            </p:nvGrpSpPr>
            <p:grpSpPr>
              <a:xfrm>
                <a:off x="8858782" y="1674000"/>
                <a:ext cx="2624732" cy="4469625"/>
                <a:chOff x="669925" y="1674000"/>
                <a:chExt cx="5246075" cy="4469625"/>
              </a:xfrm>
            </p:grpSpPr>
            <p:sp>
              <p:nvSpPr>
                <p:cNvPr id="12" name="ísļíḍè">
                  <a:extLst>
                    <a:ext uri="{FF2B5EF4-FFF2-40B4-BE49-F238E27FC236}">
                      <a16:creationId xmlns:a16="http://schemas.microsoft.com/office/drawing/2014/main" xmlns="" id="{EC131506-4064-43CB-972A-AADDFF0A9EAD}"/>
                    </a:ext>
                  </a:extLst>
                </p:cNvPr>
                <p:cNvSpPr/>
                <p:nvPr/>
              </p:nvSpPr>
              <p:spPr bwMode="auto">
                <a:xfrm flipH="1">
                  <a:off x="669925" y="1674000"/>
                  <a:ext cx="5246075" cy="4469625"/>
                </a:xfrm>
                <a:custGeom>
                  <a:avLst/>
                  <a:gdLst>
                    <a:gd name="T0" fmla="*/ 0 w 1720"/>
                    <a:gd name="T1" fmla="*/ 0 h 1961"/>
                    <a:gd name="T2" fmla="*/ 2147483646 w 1720"/>
                    <a:gd name="T3" fmla="*/ 0 h 1961"/>
                    <a:gd name="T4" fmla="*/ 2147483646 w 1720"/>
                    <a:gd name="T5" fmla="*/ 2147483646 h 1961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20" h="1961">
                      <a:moveTo>
                        <a:pt x="0" y="0"/>
                      </a:moveTo>
                      <a:lnTo>
                        <a:pt x="1720" y="0"/>
                      </a:lnTo>
                      <a:lnTo>
                        <a:pt x="1720" y="1961"/>
                      </a:lnTo>
                    </a:path>
                  </a:pathLst>
                </a:custGeom>
                <a:noFill/>
                <a:ln w="3175" cap="flat" cmpd="sng">
                  <a:solidFill>
                    <a:schemeClr val="bg1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íṩľïḓê">
                  <a:extLst>
                    <a:ext uri="{FF2B5EF4-FFF2-40B4-BE49-F238E27FC236}">
                      <a16:creationId xmlns:a16="http://schemas.microsoft.com/office/drawing/2014/main" xmlns="" id="{2BD47919-A083-4B4D-BA92-6CE278E8C1B1}"/>
                    </a:ext>
                  </a:extLst>
                </p:cNvPr>
                <p:cNvSpPr/>
                <p:nvPr/>
              </p:nvSpPr>
              <p:spPr>
                <a:xfrm>
                  <a:off x="687279" y="1809000"/>
                  <a:ext cx="5228721" cy="2070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0000" anchor="t" anchorCtr="0">
                  <a:normAutofit/>
                </a:bodyPr>
                <a:lstStyle/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You can use the icon library in </a:t>
                  </a:r>
                  <a:r>
                    <a:rPr lang="en-US" altLang="zh-CN" sz="1100" dirty="0" err="1"/>
                    <a:t>iSlide</a:t>
                  </a:r>
                  <a:r>
                    <a:rPr lang="en-US" altLang="zh-CN" sz="1100" dirty="0"/>
                    <a:t>  (www.islide.cc) to filter and replace existing icon elements with one click.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endParaRPr lang="en-US" altLang="zh-CN" sz="1100" dirty="0"/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62124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BAD20CE2-B67E-4D97-B109-843495A5C0D6}"/>
              </a:ext>
            </a:extLst>
          </p:cNvPr>
          <p:cNvCxnSpPr>
            <a:cxnSpLocks/>
          </p:cNvCxnSpPr>
          <p:nvPr/>
        </p:nvCxnSpPr>
        <p:spPr>
          <a:xfrm>
            <a:off x="765467" y="2996902"/>
            <a:ext cx="3606508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23B9BF6-73AB-4973-A4F7-CC2E656DFE5D}"/>
              </a:ext>
            </a:extLst>
          </p:cNvPr>
          <p:cNvGrpSpPr/>
          <p:nvPr/>
        </p:nvGrpSpPr>
        <p:grpSpPr>
          <a:xfrm>
            <a:off x="727472" y="1590077"/>
            <a:ext cx="2674274" cy="1162023"/>
            <a:chOff x="2855913" y="-477838"/>
            <a:chExt cx="5757862" cy="2501900"/>
          </a:xfrm>
          <a:solidFill>
            <a:schemeClr val="bg1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xmlns="" id="{73CB7C23-390F-436C-B0C2-3E674A2319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xmlns="" id="{B8D712D8-D234-43D5-A886-B08DFE1CE2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xmlns="" id="{65229A01-A991-465C-B50C-1A53803F07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xmlns="" id="{9AD13806-FAE8-4B6A-8C85-4A028064DCF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xmlns="" id="{1440C5B0-9855-41E5-9A4F-E06064121AB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ED21D97-8A7C-4B49-A9D1-BEF22E103BCE}"/>
              </a:ext>
            </a:extLst>
          </p:cNvPr>
          <p:cNvSpPr txBox="1"/>
          <p:nvPr/>
        </p:nvSpPr>
        <p:spPr>
          <a:xfrm>
            <a:off x="6951114" y="2277236"/>
            <a:ext cx="22685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</a:rPr>
              <a:t>2017-2018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66D1D1A3-FA21-4F00-9CDD-F48166952CC6}"/>
              </a:ext>
            </a:extLst>
          </p:cNvPr>
          <p:cNvSpPr/>
          <p:nvPr/>
        </p:nvSpPr>
        <p:spPr>
          <a:xfrm>
            <a:off x="10487212" y="664667"/>
            <a:ext cx="1150294" cy="1150294"/>
          </a:xfrm>
          <a:prstGeom prst="ellipse">
            <a:avLst/>
          </a:prstGeom>
          <a:solidFill>
            <a:schemeClr val="bg1">
              <a:lumMod val="95000"/>
              <a:alpha val="10000"/>
            </a:schemeClr>
          </a:solidFill>
          <a:ln w="3175">
            <a:solidFill>
              <a:schemeClr val="bg1">
                <a:lumMod val="85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LOGO</a:t>
            </a:r>
          </a:p>
          <a:p>
            <a:pPr algn="ctr"/>
            <a:r>
              <a:rPr lang="zh-CN" altLang="en-US" sz="70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建议将标识元素添</a:t>
            </a:r>
            <a:endParaRPr lang="en-US" altLang="zh-CN" sz="700">
              <a:solidFill>
                <a:schemeClr val="bg1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/>
            <a:r>
              <a:rPr lang="zh-CN" altLang="en-US" sz="70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加在幻灯片母版中</a:t>
            </a:r>
          </a:p>
        </p:txBody>
      </p:sp>
      <p:sp>
        <p:nvSpPr>
          <p:cNvPr id="26" name="标题 4">
            <a:extLst>
              <a:ext uri="{FF2B5EF4-FFF2-40B4-BE49-F238E27FC236}">
                <a16:creationId xmlns:a16="http://schemas.microsoft.com/office/drawing/2014/main" xmlns="" id="{1D5EA20B-AD85-4E33-987A-0BE40E6947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27" name="文本占位符 6">
            <a:extLst>
              <a:ext uri="{FF2B5EF4-FFF2-40B4-BE49-F238E27FC236}">
                <a16:creationId xmlns:a16="http://schemas.microsoft.com/office/drawing/2014/main" xmlns="" id="{3D41886E-E5D0-4B89-99FF-040F5B8366C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28" name="文本占位符 5">
            <a:extLst>
              <a:ext uri="{FF2B5EF4-FFF2-40B4-BE49-F238E27FC236}">
                <a16:creationId xmlns:a16="http://schemas.microsoft.com/office/drawing/2014/main" xmlns="" id="{BCDD44B8-99B5-43BF-B085-4E3FD45953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31D386C-01A6-4268-8948-E6BFF17C8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B9ECF49-D69D-4F47-9BBB-F8448CFBD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B34B403-8217-4CEB-B367-21F78F95C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1992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4B03ADE-A4C2-4460-ADA9-C3E54FABDCE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617" y="1176281"/>
            <a:ext cx="10848766" cy="4967344"/>
            <a:chOff x="671617" y="1176281"/>
            <a:chExt cx="10848766" cy="4967344"/>
          </a:xfrm>
        </p:grpSpPr>
        <p:sp>
          <p:nvSpPr>
            <p:cNvPr id="6" name="îṣḻïdé">
              <a:extLst>
                <a:ext uri="{FF2B5EF4-FFF2-40B4-BE49-F238E27FC236}">
                  <a16:creationId xmlns:a16="http://schemas.microsoft.com/office/drawing/2014/main" xmlns="" id="{E5B485D2-7601-489B-8F93-F0C9F4F5F733}"/>
                </a:ext>
              </a:extLst>
            </p:cNvPr>
            <p:cNvSpPr/>
            <p:nvPr/>
          </p:nvSpPr>
          <p:spPr bwMode="auto">
            <a:xfrm>
              <a:off x="671617" y="2664903"/>
              <a:ext cx="1990102" cy="199010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2399" b="1" kern="0" dirty="0">
                  <a:solidFill>
                    <a:prstClr val="white"/>
                  </a:solidFill>
                </a:rPr>
                <a:t>Text here</a:t>
              </a:r>
              <a:endParaRPr lang="zh-CN" altLang="en-US" sz="2399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" name="ïṩļidè">
              <a:extLst>
                <a:ext uri="{FF2B5EF4-FFF2-40B4-BE49-F238E27FC236}">
                  <a16:creationId xmlns:a16="http://schemas.microsoft.com/office/drawing/2014/main" xmlns="" id="{5B39DDA8-4948-4FBF-93C9-03F3F569F430}"/>
                </a:ext>
              </a:extLst>
            </p:cNvPr>
            <p:cNvSpPr/>
            <p:nvPr/>
          </p:nvSpPr>
          <p:spPr bwMode="auto">
            <a:xfrm>
              <a:off x="3021182" y="1176281"/>
              <a:ext cx="1542575" cy="154257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1600" b="1" kern="0" dirty="0"/>
                <a:t>Text</a:t>
              </a:r>
              <a:endParaRPr lang="zh-CN" altLang="en-US" sz="1600" b="1" kern="0" dirty="0"/>
            </a:p>
          </p:txBody>
        </p:sp>
        <p:sp>
          <p:nvSpPr>
            <p:cNvPr id="8" name="išlíḓé">
              <a:extLst>
                <a:ext uri="{FF2B5EF4-FFF2-40B4-BE49-F238E27FC236}">
                  <a16:creationId xmlns:a16="http://schemas.microsoft.com/office/drawing/2014/main" xmlns="" id="{758D88EB-7924-474C-88CB-54F830F16C1B}"/>
                </a:ext>
              </a:extLst>
            </p:cNvPr>
            <p:cNvSpPr/>
            <p:nvPr/>
          </p:nvSpPr>
          <p:spPr bwMode="auto">
            <a:xfrm>
              <a:off x="3305257" y="3172740"/>
              <a:ext cx="974425" cy="97442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1600" b="1" kern="0">
                  <a:solidFill>
                    <a:schemeClr val="bg1"/>
                  </a:solidFill>
                </a:rPr>
                <a:t>Text</a:t>
              </a:r>
              <a:endParaRPr lang="zh-CN" altLang="en-US" sz="16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9" name="iśḻîḓè">
              <a:extLst>
                <a:ext uri="{FF2B5EF4-FFF2-40B4-BE49-F238E27FC236}">
                  <a16:creationId xmlns:a16="http://schemas.microsoft.com/office/drawing/2014/main" xmlns="" id="{1934C2A3-4991-422C-9BCE-9DA19FD3AE4E}"/>
                </a:ext>
              </a:extLst>
            </p:cNvPr>
            <p:cNvSpPr/>
            <p:nvPr/>
          </p:nvSpPr>
          <p:spPr bwMode="auto">
            <a:xfrm>
              <a:off x="4800220" y="3172741"/>
              <a:ext cx="972838" cy="97442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1600" b="1" kern="0">
                  <a:solidFill>
                    <a:schemeClr val="bg1"/>
                  </a:solidFill>
                </a:rPr>
                <a:t>Text</a:t>
              </a:r>
              <a:endParaRPr lang="zh-CN" altLang="en-US" sz="16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0" name="îŝļiḓê">
              <a:extLst>
                <a:ext uri="{FF2B5EF4-FFF2-40B4-BE49-F238E27FC236}">
                  <a16:creationId xmlns:a16="http://schemas.microsoft.com/office/drawing/2014/main" xmlns="" id="{FF7206E3-05BA-46EB-80FE-A37BAF338D17}"/>
                </a:ext>
              </a:extLst>
            </p:cNvPr>
            <p:cNvSpPr/>
            <p:nvPr/>
          </p:nvSpPr>
          <p:spPr bwMode="auto">
            <a:xfrm>
              <a:off x="3021182" y="4601050"/>
              <a:ext cx="1542575" cy="154257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/>
              <a:r>
                <a:rPr lang="en-US" altLang="zh-CN" sz="1600" b="1" kern="0"/>
                <a:t>Text</a:t>
              </a:r>
              <a:endParaRPr lang="zh-CN" altLang="en-US" sz="1600" b="1" kern="0" dirty="0"/>
            </a:p>
          </p:txBody>
        </p: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xmlns="" id="{4AE352A4-AE25-4E20-AC92-894A7360AC30}"/>
                </a:ext>
              </a:extLst>
            </p:cNvPr>
            <p:cNvCxnSpPr>
              <a:cxnSpLocks/>
              <a:stCxn id="6" idx="6"/>
              <a:endCxn id="8" idx="2"/>
            </p:cNvCxnSpPr>
            <p:nvPr/>
          </p:nvCxnSpPr>
          <p:spPr>
            <a:xfrm flipV="1">
              <a:off x="2661719" y="3659953"/>
              <a:ext cx="643538" cy="1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xmlns="" id="{FB29F3A2-BE73-46A6-965F-15AFB8BB63E3}"/>
                </a:ext>
              </a:extLst>
            </p:cNvPr>
            <p:cNvCxnSpPr>
              <a:stCxn id="8" idx="6"/>
              <a:endCxn id="9" idx="2"/>
            </p:cNvCxnSpPr>
            <p:nvPr/>
          </p:nvCxnSpPr>
          <p:spPr>
            <a:xfrm>
              <a:off x="4279682" y="3659953"/>
              <a:ext cx="520538" cy="1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xmlns="" id="{58F24E1F-CC66-4021-90C9-EC016057BB07}"/>
                </a:ext>
              </a:extLst>
            </p:cNvPr>
            <p:cNvCxnSpPr>
              <a:cxnSpLocks/>
              <a:stCxn id="6" idx="6"/>
              <a:endCxn id="7" idx="3"/>
            </p:cNvCxnSpPr>
            <p:nvPr/>
          </p:nvCxnSpPr>
          <p:spPr>
            <a:xfrm flipV="1">
              <a:off x="2661719" y="2492951"/>
              <a:ext cx="585368" cy="11670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xmlns="" id="{1C4E9CD0-B88B-466F-8B44-8007DF296F27}"/>
                </a:ext>
              </a:extLst>
            </p:cNvPr>
            <p:cNvCxnSpPr>
              <a:cxnSpLocks/>
              <a:stCxn id="6" idx="6"/>
              <a:endCxn id="10" idx="1"/>
            </p:cNvCxnSpPr>
            <p:nvPr/>
          </p:nvCxnSpPr>
          <p:spPr>
            <a:xfrm>
              <a:off x="2661719" y="3659954"/>
              <a:ext cx="585368" cy="1167001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ṥļîḍê">
              <a:extLst>
                <a:ext uri="{FF2B5EF4-FFF2-40B4-BE49-F238E27FC236}">
                  <a16:creationId xmlns:a16="http://schemas.microsoft.com/office/drawing/2014/main" xmlns="" id="{166874BD-F092-44A4-92EB-18C9626DF96D}"/>
                </a:ext>
              </a:extLst>
            </p:cNvPr>
            <p:cNvSpPr/>
            <p:nvPr/>
          </p:nvSpPr>
          <p:spPr bwMode="auto">
            <a:xfrm>
              <a:off x="4790582" y="1404000"/>
              <a:ext cx="5376845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6" name="iṩ1îḓe">
              <a:extLst>
                <a:ext uri="{FF2B5EF4-FFF2-40B4-BE49-F238E27FC236}">
                  <a16:creationId xmlns:a16="http://schemas.microsoft.com/office/drawing/2014/main" xmlns="" id="{C84B662C-4B86-4207-B8D7-6EF622BE1C08}"/>
                </a:ext>
              </a:extLst>
            </p:cNvPr>
            <p:cNvSpPr/>
            <p:nvPr/>
          </p:nvSpPr>
          <p:spPr bwMode="auto">
            <a:xfrm>
              <a:off x="5961000" y="3313441"/>
              <a:ext cx="5559383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7" name="ïŝlídê">
              <a:extLst>
                <a:ext uri="{FF2B5EF4-FFF2-40B4-BE49-F238E27FC236}">
                  <a16:creationId xmlns:a16="http://schemas.microsoft.com/office/drawing/2014/main" xmlns="" id="{64CA09A0-EA83-45C4-B570-53193248CEB8}"/>
                </a:ext>
              </a:extLst>
            </p:cNvPr>
            <p:cNvSpPr/>
            <p:nvPr/>
          </p:nvSpPr>
          <p:spPr bwMode="auto">
            <a:xfrm>
              <a:off x="4790582" y="5025826"/>
              <a:ext cx="5376845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2795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53343" y="4082143"/>
            <a:ext cx="67600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7879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2DB5297-1CF7-49EE-BE31-57E86EDC0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1B1DD64-22D9-43B7-9CFD-65779C9BB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18D6ED6-C88C-4133-A568-6DCE8BBC1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1991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A64C075-46A9-4F7B-8D21-4D6C690FF1B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59719"/>
            <a:ext cx="10852150" cy="4864806"/>
            <a:chOff x="669925" y="1259719"/>
            <a:chExt cx="10852150" cy="4864806"/>
          </a:xfrm>
        </p:grpSpPr>
        <p:sp>
          <p:nvSpPr>
            <p:cNvPr id="6" name="iṣḻíďê">
              <a:extLst>
                <a:ext uri="{FF2B5EF4-FFF2-40B4-BE49-F238E27FC236}">
                  <a16:creationId xmlns:a16="http://schemas.microsoft.com/office/drawing/2014/main" xmlns="" id="{4A78BC7D-D1ED-4DB7-9DCF-4CC11AE57407}"/>
                </a:ext>
              </a:extLst>
            </p:cNvPr>
            <p:cNvSpPr/>
            <p:nvPr/>
          </p:nvSpPr>
          <p:spPr bwMode="auto">
            <a:xfrm rot="10800000">
              <a:off x="7026190" y="5991251"/>
              <a:ext cx="1300349" cy="133274"/>
            </a:xfrm>
            <a:custGeom>
              <a:avLst/>
              <a:gdLst>
                <a:gd name="T0" fmla="*/ 290 w 678"/>
                <a:gd name="T1" fmla="*/ 0 h 54"/>
                <a:gd name="T2" fmla="*/ 290 w 678"/>
                <a:gd name="T3" fmla="*/ 0 h 54"/>
                <a:gd name="T4" fmla="*/ 484 w 678"/>
                <a:gd name="T5" fmla="*/ 0 h 54"/>
                <a:gd name="T6" fmla="*/ 484 w 678"/>
                <a:gd name="T7" fmla="*/ 0 h 54"/>
                <a:gd name="T8" fmla="*/ 678 w 678"/>
                <a:gd name="T9" fmla="*/ 0 h 54"/>
                <a:gd name="T10" fmla="*/ 678 w 678"/>
                <a:gd name="T11" fmla="*/ 0 h 54"/>
                <a:gd name="T12" fmla="*/ 640 w 678"/>
                <a:gd name="T13" fmla="*/ 22 h 54"/>
                <a:gd name="T14" fmla="*/ 640 w 678"/>
                <a:gd name="T15" fmla="*/ 22 h 54"/>
                <a:gd name="T16" fmla="*/ 582 w 678"/>
                <a:gd name="T17" fmla="*/ 54 h 54"/>
                <a:gd name="T18" fmla="*/ 582 w 678"/>
                <a:gd name="T19" fmla="*/ 54 h 54"/>
                <a:gd name="T20" fmla="*/ 290 w 678"/>
                <a:gd name="T21" fmla="*/ 54 h 54"/>
                <a:gd name="T22" fmla="*/ 290 w 678"/>
                <a:gd name="T23" fmla="*/ 54 h 54"/>
                <a:gd name="T24" fmla="*/ 0 w 678"/>
                <a:gd name="T25" fmla="*/ 54 h 54"/>
                <a:gd name="T26" fmla="*/ 0 w 678"/>
                <a:gd name="T27" fmla="*/ 54 h 54"/>
                <a:gd name="T28" fmla="*/ 174 w 678"/>
                <a:gd name="T29" fmla="*/ 22 h 54"/>
                <a:gd name="T30" fmla="*/ 174 w 678"/>
                <a:gd name="T31" fmla="*/ 22 h 54"/>
                <a:gd name="T32" fmla="*/ 290 w 678"/>
                <a:gd name="T33" fmla="*/ 0 h 54"/>
                <a:gd name="T34" fmla="*/ 290 w 678"/>
                <a:gd name="T3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8" h="54">
                  <a:moveTo>
                    <a:pt x="290" y="0"/>
                  </a:moveTo>
                  <a:lnTo>
                    <a:pt x="290" y="0"/>
                  </a:lnTo>
                  <a:lnTo>
                    <a:pt x="484" y="0"/>
                  </a:lnTo>
                  <a:lnTo>
                    <a:pt x="484" y="0"/>
                  </a:lnTo>
                  <a:lnTo>
                    <a:pt x="678" y="0"/>
                  </a:lnTo>
                  <a:lnTo>
                    <a:pt x="678" y="0"/>
                  </a:lnTo>
                  <a:lnTo>
                    <a:pt x="640" y="22"/>
                  </a:lnTo>
                  <a:lnTo>
                    <a:pt x="640" y="22"/>
                  </a:lnTo>
                  <a:lnTo>
                    <a:pt x="582" y="54"/>
                  </a:lnTo>
                  <a:lnTo>
                    <a:pt x="582" y="54"/>
                  </a:lnTo>
                  <a:lnTo>
                    <a:pt x="290" y="54"/>
                  </a:lnTo>
                  <a:lnTo>
                    <a:pt x="29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174" y="22"/>
                  </a:lnTo>
                  <a:lnTo>
                    <a:pt x="174" y="22"/>
                  </a:lnTo>
                  <a:lnTo>
                    <a:pt x="290" y="0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id-ID">
                <a:solidFill>
                  <a:srgbClr val="444444"/>
                </a:solidFill>
              </a:endParaRPr>
            </a:p>
          </p:txBody>
        </p:sp>
        <p:sp>
          <p:nvSpPr>
            <p:cNvPr id="7" name="íṩļiḍe">
              <a:extLst>
                <a:ext uri="{FF2B5EF4-FFF2-40B4-BE49-F238E27FC236}">
                  <a16:creationId xmlns:a16="http://schemas.microsoft.com/office/drawing/2014/main" xmlns="" id="{78F959B5-EA62-4B21-B8E6-2641761AD33A}"/>
                </a:ext>
              </a:extLst>
            </p:cNvPr>
            <p:cNvSpPr/>
            <p:nvPr/>
          </p:nvSpPr>
          <p:spPr bwMode="auto">
            <a:xfrm rot="10800000">
              <a:off x="3865460" y="5988757"/>
              <a:ext cx="1308021" cy="135768"/>
            </a:xfrm>
            <a:custGeom>
              <a:avLst/>
              <a:gdLst>
                <a:gd name="T0" fmla="*/ 0 w 680"/>
                <a:gd name="T1" fmla="*/ 0 h 54"/>
                <a:gd name="T2" fmla="*/ 0 w 680"/>
                <a:gd name="T3" fmla="*/ 0 h 54"/>
                <a:gd name="T4" fmla="*/ 194 w 680"/>
                <a:gd name="T5" fmla="*/ 0 h 54"/>
                <a:gd name="T6" fmla="*/ 194 w 680"/>
                <a:gd name="T7" fmla="*/ 0 h 54"/>
                <a:gd name="T8" fmla="*/ 388 w 680"/>
                <a:gd name="T9" fmla="*/ 0 h 54"/>
                <a:gd name="T10" fmla="*/ 388 w 680"/>
                <a:gd name="T11" fmla="*/ 0 h 54"/>
                <a:gd name="T12" fmla="*/ 504 w 680"/>
                <a:gd name="T13" fmla="*/ 22 h 54"/>
                <a:gd name="T14" fmla="*/ 504 w 680"/>
                <a:gd name="T15" fmla="*/ 22 h 54"/>
                <a:gd name="T16" fmla="*/ 680 w 680"/>
                <a:gd name="T17" fmla="*/ 54 h 54"/>
                <a:gd name="T18" fmla="*/ 680 w 680"/>
                <a:gd name="T19" fmla="*/ 54 h 54"/>
                <a:gd name="T20" fmla="*/ 388 w 680"/>
                <a:gd name="T21" fmla="*/ 54 h 54"/>
                <a:gd name="T22" fmla="*/ 388 w 680"/>
                <a:gd name="T23" fmla="*/ 54 h 54"/>
                <a:gd name="T24" fmla="*/ 98 w 680"/>
                <a:gd name="T25" fmla="*/ 54 h 54"/>
                <a:gd name="T26" fmla="*/ 98 w 680"/>
                <a:gd name="T27" fmla="*/ 54 h 54"/>
                <a:gd name="T28" fmla="*/ 38 w 680"/>
                <a:gd name="T29" fmla="*/ 22 h 54"/>
                <a:gd name="T30" fmla="*/ 38 w 680"/>
                <a:gd name="T31" fmla="*/ 22 h 54"/>
                <a:gd name="T32" fmla="*/ 0 w 680"/>
                <a:gd name="T33" fmla="*/ 0 h 54"/>
                <a:gd name="T34" fmla="*/ 0 w 680"/>
                <a:gd name="T3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0" h="54">
                  <a:moveTo>
                    <a:pt x="0" y="0"/>
                  </a:moveTo>
                  <a:lnTo>
                    <a:pt x="0" y="0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388" y="0"/>
                  </a:lnTo>
                  <a:lnTo>
                    <a:pt x="388" y="0"/>
                  </a:lnTo>
                  <a:lnTo>
                    <a:pt x="504" y="22"/>
                  </a:lnTo>
                  <a:lnTo>
                    <a:pt x="504" y="22"/>
                  </a:lnTo>
                  <a:lnTo>
                    <a:pt x="680" y="54"/>
                  </a:lnTo>
                  <a:lnTo>
                    <a:pt x="680" y="54"/>
                  </a:lnTo>
                  <a:lnTo>
                    <a:pt x="388" y="54"/>
                  </a:lnTo>
                  <a:lnTo>
                    <a:pt x="388" y="54"/>
                  </a:lnTo>
                  <a:lnTo>
                    <a:pt x="98" y="54"/>
                  </a:lnTo>
                  <a:lnTo>
                    <a:pt x="98" y="54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íṥḻïḍè">
              <a:extLst>
                <a:ext uri="{FF2B5EF4-FFF2-40B4-BE49-F238E27FC236}">
                  <a16:creationId xmlns:a16="http://schemas.microsoft.com/office/drawing/2014/main" xmlns="" id="{2FB09C3C-A336-4F8E-B4B7-E77E42F7BEE7}"/>
                </a:ext>
              </a:extLst>
            </p:cNvPr>
            <p:cNvSpPr/>
            <p:nvPr/>
          </p:nvSpPr>
          <p:spPr bwMode="auto">
            <a:xfrm rot="10800000">
              <a:off x="7210311" y="1854000"/>
              <a:ext cx="1116228" cy="4129652"/>
            </a:xfrm>
            <a:custGeom>
              <a:avLst/>
              <a:gdLst>
                <a:gd name="T0" fmla="*/ 0 w 582"/>
                <a:gd name="T1" fmla="*/ 0 h 1066"/>
                <a:gd name="T2" fmla="*/ 0 w 582"/>
                <a:gd name="T3" fmla="*/ 862 h 1066"/>
                <a:gd name="T4" fmla="*/ 290 w 582"/>
                <a:gd name="T5" fmla="*/ 1066 h 1066"/>
                <a:gd name="T6" fmla="*/ 582 w 582"/>
                <a:gd name="T7" fmla="*/ 862 h 1066"/>
                <a:gd name="T8" fmla="*/ 582 w 582"/>
                <a:gd name="T9" fmla="*/ 0 h 1066"/>
                <a:gd name="T10" fmla="*/ 0 w 582"/>
                <a:gd name="T11" fmla="*/ 0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2" h="1066">
                  <a:moveTo>
                    <a:pt x="0" y="0"/>
                  </a:moveTo>
                  <a:lnTo>
                    <a:pt x="0" y="862"/>
                  </a:lnTo>
                  <a:lnTo>
                    <a:pt x="290" y="1066"/>
                  </a:lnTo>
                  <a:lnTo>
                    <a:pt x="582" y="862"/>
                  </a:lnTo>
                  <a:lnTo>
                    <a:pt x="58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îṧḷîďè">
              <a:extLst>
                <a:ext uri="{FF2B5EF4-FFF2-40B4-BE49-F238E27FC236}">
                  <a16:creationId xmlns:a16="http://schemas.microsoft.com/office/drawing/2014/main" xmlns="" id="{EB83F357-B6C0-4F6C-BE72-7799E9777123}"/>
                </a:ext>
              </a:extLst>
            </p:cNvPr>
            <p:cNvSpPr/>
            <p:nvPr/>
          </p:nvSpPr>
          <p:spPr bwMode="auto">
            <a:xfrm rot="10800000">
              <a:off x="4981689" y="2478381"/>
              <a:ext cx="1116228" cy="3512870"/>
            </a:xfrm>
            <a:custGeom>
              <a:avLst/>
              <a:gdLst>
                <a:gd name="T0" fmla="*/ 0 w 582"/>
                <a:gd name="T1" fmla="*/ 0 h 1066"/>
                <a:gd name="T2" fmla="*/ 0 w 582"/>
                <a:gd name="T3" fmla="*/ 862 h 1066"/>
                <a:gd name="T4" fmla="*/ 290 w 582"/>
                <a:gd name="T5" fmla="*/ 1066 h 1066"/>
                <a:gd name="T6" fmla="*/ 582 w 582"/>
                <a:gd name="T7" fmla="*/ 862 h 1066"/>
                <a:gd name="T8" fmla="*/ 582 w 582"/>
                <a:gd name="T9" fmla="*/ 0 h 1066"/>
                <a:gd name="T10" fmla="*/ 0 w 582"/>
                <a:gd name="T11" fmla="*/ 0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2" h="1066">
                  <a:moveTo>
                    <a:pt x="0" y="0"/>
                  </a:moveTo>
                  <a:lnTo>
                    <a:pt x="0" y="862"/>
                  </a:lnTo>
                  <a:lnTo>
                    <a:pt x="290" y="1066"/>
                  </a:lnTo>
                  <a:lnTo>
                    <a:pt x="582" y="862"/>
                  </a:lnTo>
                  <a:lnTo>
                    <a:pt x="58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iṣḷïde">
              <a:extLst>
                <a:ext uri="{FF2B5EF4-FFF2-40B4-BE49-F238E27FC236}">
                  <a16:creationId xmlns:a16="http://schemas.microsoft.com/office/drawing/2014/main" xmlns="" id="{E2276F76-F488-4AC4-BB82-4BC2556DE747}"/>
                </a:ext>
              </a:extLst>
            </p:cNvPr>
            <p:cNvSpPr/>
            <p:nvPr/>
          </p:nvSpPr>
          <p:spPr bwMode="auto">
            <a:xfrm rot="10800000">
              <a:off x="3865460" y="1259719"/>
              <a:ext cx="1116228" cy="4723933"/>
            </a:xfrm>
            <a:custGeom>
              <a:avLst/>
              <a:gdLst>
                <a:gd name="T0" fmla="*/ 0 w 582"/>
                <a:gd name="T1" fmla="*/ 0 h 1066"/>
                <a:gd name="T2" fmla="*/ 0 w 582"/>
                <a:gd name="T3" fmla="*/ 862 h 1066"/>
                <a:gd name="T4" fmla="*/ 290 w 582"/>
                <a:gd name="T5" fmla="*/ 1066 h 1066"/>
                <a:gd name="T6" fmla="*/ 582 w 582"/>
                <a:gd name="T7" fmla="*/ 862 h 1066"/>
                <a:gd name="T8" fmla="*/ 582 w 582"/>
                <a:gd name="T9" fmla="*/ 0 h 1066"/>
                <a:gd name="T10" fmla="*/ 0 w 582"/>
                <a:gd name="T11" fmla="*/ 0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2" h="1066">
                  <a:moveTo>
                    <a:pt x="0" y="0"/>
                  </a:moveTo>
                  <a:lnTo>
                    <a:pt x="0" y="862"/>
                  </a:lnTo>
                  <a:lnTo>
                    <a:pt x="290" y="1066"/>
                  </a:lnTo>
                  <a:lnTo>
                    <a:pt x="582" y="862"/>
                  </a:lnTo>
                  <a:lnTo>
                    <a:pt x="58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íSlide">
              <a:extLst>
                <a:ext uri="{FF2B5EF4-FFF2-40B4-BE49-F238E27FC236}">
                  <a16:creationId xmlns:a16="http://schemas.microsoft.com/office/drawing/2014/main" xmlns="" id="{90C084A3-826B-4E4A-ABEC-08284F61673E}"/>
                </a:ext>
              </a:extLst>
            </p:cNvPr>
            <p:cNvSpPr/>
            <p:nvPr/>
          </p:nvSpPr>
          <p:spPr bwMode="auto">
            <a:xfrm rot="10800000">
              <a:off x="6097917" y="1493999"/>
              <a:ext cx="1116228" cy="4497251"/>
            </a:xfrm>
            <a:custGeom>
              <a:avLst/>
              <a:gdLst>
                <a:gd name="T0" fmla="*/ 0 w 582"/>
                <a:gd name="T1" fmla="*/ 0 h 1066"/>
                <a:gd name="T2" fmla="*/ 0 w 582"/>
                <a:gd name="T3" fmla="*/ 862 h 1066"/>
                <a:gd name="T4" fmla="*/ 290 w 582"/>
                <a:gd name="T5" fmla="*/ 1066 h 1066"/>
                <a:gd name="T6" fmla="*/ 582 w 582"/>
                <a:gd name="T7" fmla="*/ 862 h 1066"/>
                <a:gd name="T8" fmla="*/ 582 w 582"/>
                <a:gd name="T9" fmla="*/ 0 h 1066"/>
                <a:gd name="T10" fmla="*/ 0 w 582"/>
                <a:gd name="T11" fmla="*/ 0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2" h="1066">
                  <a:moveTo>
                    <a:pt x="0" y="0"/>
                  </a:moveTo>
                  <a:lnTo>
                    <a:pt x="0" y="862"/>
                  </a:lnTo>
                  <a:lnTo>
                    <a:pt x="290" y="1066"/>
                  </a:lnTo>
                  <a:lnTo>
                    <a:pt x="582" y="862"/>
                  </a:lnTo>
                  <a:lnTo>
                    <a:pt x="58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Sliḋe">
              <a:extLst>
                <a:ext uri="{FF2B5EF4-FFF2-40B4-BE49-F238E27FC236}">
                  <a16:creationId xmlns:a16="http://schemas.microsoft.com/office/drawing/2014/main" xmlns="" id="{C4B425C5-46B7-4F97-8090-10106AD7C7AD}"/>
                </a:ext>
              </a:extLst>
            </p:cNvPr>
            <p:cNvSpPr/>
            <p:nvPr/>
          </p:nvSpPr>
          <p:spPr bwMode="auto">
            <a:xfrm rot="10800000">
              <a:off x="7210311" y="5659952"/>
              <a:ext cx="1116228" cy="333570"/>
            </a:xfrm>
            <a:custGeom>
              <a:avLst/>
              <a:gdLst>
                <a:gd name="connsiteX0" fmla="*/ 0 w 2187998"/>
                <a:gd name="connsiteY0" fmla="*/ 0 h 508110"/>
                <a:gd name="connsiteX1" fmla="*/ 2187998 w 2187998"/>
                <a:gd name="connsiteY1" fmla="*/ 0 h 508110"/>
                <a:gd name="connsiteX2" fmla="*/ 2187998 w 2187998"/>
                <a:gd name="connsiteY2" fmla="*/ 508110 h 508110"/>
                <a:gd name="connsiteX3" fmla="*/ 1811449 w 2187998"/>
                <a:gd name="connsiteY3" fmla="*/ 481268 h 508110"/>
                <a:gd name="connsiteX4" fmla="*/ 228985 w 2187998"/>
                <a:gd name="connsiteY4" fmla="*/ 288207 h 508110"/>
                <a:gd name="connsiteX5" fmla="*/ 0 w 2187998"/>
                <a:gd name="connsiteY5" fmla="*/ 242895 h 50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7998" h="508110">
                  <a:moveTo>
                    <a:pt x="0" y="0"/>
                  </a:moveTo>
                  <a:lnTo>
                    <a:pt x="2187998" y="0"/>
                  </a:lnTo>
                  <a:lnTo>
                    <a:pt x="2187998" y="508110"/>
                  </a:lnTo>
                  <a:lnTo>
                    <a:pt x="1811449" y="481268"/>
                  </a:lnTo>
                  <a:cubicBezTo>
                    <a:pt x="1203360" y="432388"/>
                    <a:pt x="666285" y="366616"/>
                    <a:pt x="228985" y="288207"/>
                  </a:cubicBezTo>
                  <a:lnTo>
                    <a:pt x="0" y="242895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id-ID">
                <a:solidFill>
                  <a:srgbClr val="444444"/>
                </a:solidFill>
              </a:endParaRPr>
            </a:p>
          </p:txBody>
        </p:sp>
        <p:sp>
          <p:nvSpPr>
            <p:cNvPr id="13" name="ïṧḷiḋe">
              <a:extLst>
                <a:ext uri="{FF2B5EF4-FFF2-40B4-BE49-F238E27FC236}">
                  <a16:creationId xmlns:a16="http://schemas.microsoft.com/office/drawing/2014/main" xmlns="" id="{2DA9C203-E345-42C2-9284-BBA9F5536B05}"/>
                </a:ext>
              </a:extLst>
            </p:cNvPr>
            <p:cNvSpPr/>
            <p:nvPr/>
          </p:nvSpPr>
          <p:spPr bwMode="auto">
            <a:xfrm rot="10800000">
              <a:off x="6094082" y="5610676"/>
              <a:ext cx="1116228" cy="378845"/>
            </a:xfrm>
            <a:custGeom>
              <a:avLst/>
              <a:gdLst>
                <a:gd name="connsiteX0" fmla="*/ 0 w 2187998"/>
                <a:gd name="connsiteY0" fmla="*/ 0 h 577075"/>
                <a:gd name="connsiteX1" fmla="*/ 2187998 w 2187998"/>
                <a:gd name="connsiteY1" fmla="*/ 0 h 577075"/>
                <a:gd name="connsiteX2" fmla="*/ 2187998 w 2187998"/>
                <a:gd name="connsiteY2" fmla="*/ 577075 h 577075"/>
                <a:gd name="connsiteX3" fmla="*/ 99901 w 2187998"/>
                <a:gd name="connsiteY3" fmla="*/ 514695 h 577075"/>
                <a:gd name="connsiteX4" fmla="*/ 0 w 2187998"/>
                <a:gd name="connsiteY4" fmla="*/ 507574 h 57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7998" h="577075">
                  <a:moveTo>
                    <a:pt x="0" y="0"/>
                  </a:moveTo>
                  <a:lnTo>
                    <a:pt x="2187998" y="0"/>
                  </a:lnTo>
                  <a:lnTo>
                    <a:pt x="2187998" y="577075"/>
                  </a:lnTo>
                  <a:cubicBezTo>
                    <a:pt x="1447318" y="577075"/>
                    <a:pt x="741698" y="554863"/>
                    <a:pt x="99901" y="514695"/>
                  </a:cubicBezTo>
                  <a:lnTo>
                    <a:pt x="0" y="50757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id-ID">
                <a:solidFill>
                  <a:srgbClr val="444444"/>
                </a:solidFill>
              </a:endParaRPr>
            </a:p>
          </p:txBody>
        </p:sp>
        <p:sp>
          <p:nvSpPr>
            <p:cNvPr id="14" name="íSlïďé">
              <a:extLst>
                <a:ext uri="{FF2B5EF4-FFF2-40B4-BE49-F238E27FC236}">
                  <a16:creationId xmlns:a16="http://schemas.microsoft.com/office/drawing/2014/main" xmlns="" id="{DA6EA94F-D09E-4A1A-8B08-42B22C5F34C9}"/>
                </a:ext>
              </a:extLst>
            </p:cNvPr>
            <p:cNvSpPr/>
            <p:nvPr/>
          </p:nvSpPr>
          <p:spPr bwMode="auto">
            <a:xfrm rot="10800000">
              <a:off x="4981689" y="5610675"/>
              <a:ext cx="1116228" cy="378845"/>
            </a:xfrm>
            <a:custGeom>
              <a:avLst/>
              <a:gdLst>
                <a:gd name="connsiteX0" fmla="*/ 0 w 2187998"/>
                <a:gd name="connsiteY0" fmla="*/ 0 h 577075"/>
                <a:gd name="connsiteX1" fmla="*/ 2187998 w 2187998"/>
                <a:gd name="connsiteY1" fmla="*/ 0 h 577075"/>
                <a:gd name="connsiteX2" fmla="*/ 2187998 w 2187998"/>
                <a:gd name="connsiteY2" fmla="*/ 507573 h 577075"/>
                <a:gd name="connsiteX3" fmla="*/ 2088098 w 2187998"/>
                <a:gd name="connsiteY3" fmla="*/ 514695 h 577075"/>
                <a:gd name="connsiteX4" fmla="*/ 0 w 2187998"/>
                <a:gd name="connsiteY4" fmla="*/ 577075 h 57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7998" h="577075">
                  <a:moveTo>
                    <a:pt x="0" y="0"/>
                  </a:moveTo>
                  <a:lnTo>
                    <a:pt x="2187998" y="0"/>
                  </a:lnTo>
                  <a:lnTo>
                    <a:pt x="2187998" y="507573"/>
                  </a:lnTo>
                  <a:lnTo>
                    <a:pt x="2088098" y="514695"/>
                  </a:lnTo>
                  <a:cubicBezTo>
                    <a:pt x="1446300" y="554863"/>
                    <a:pt x="740680" y="577075"/>
                    <a:pt x="0" y="57707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iṣḷîde">
              <a:extLst>
                <a:ext uri="{FF2B5EF4-FFF2-40B4-BE49-F238E27FC236}">
                  <a16:creationId xmlns:a16="http://schemas.microsoft.com/office/drawing/2014/main" xmlns="" id="{45A763CC-F4F8-4790-AB60-A136538966EC}"/>
                </a:ext>
              </a:extLst>
            </p:cNvPr>
            <p:cNvSpPr/>
            <p:nvPr/>
          </p:nvSpPr>
          <p:spPr bwMode="auto">
            <a:xfrm rot="10800000">
              <a:off x="3865460" y="5660304"/>
              <a:ext cx="1116228" cy="333218"/>
            </a:xfrm>
            <a:custGeom>
              <a:avLst/>
              <a:gdLst>
                <a:gd name="connsiteX0" fmla="*/ 0 w 2187998"/>
                <a:gd name="connsiteY0" fmla="*/ 0 h 507574"/>
                <a:gd name="connsiteX1" fmla="*/ 2187998 w 2187998"/>
                <a:gd name="connsiteY1" fmla="*/ 0 h 507574"/>
                <a:gd name="connsiteX2" fmla="*/ 2187998 w 2187998"/>
                <a:gd name="connsiteY2" fmla="*/ 241408 h 507574"/>
                <a:gd name="connsiteX3" fmla="*/ 1951495 w 2187998"/>
                <a:gd name="connsiteY3" fmla="*/ 288207 h 507574"/>
                <a:gd name="connsiteX4" fmla="*/ 369031 w 2187998"/>
                <a:gd name="connsiteY4" fmla="*/ 481268 h 507574"/>
                <a:gd name="connsiteX5" fmla="*/ 0 w 2187998"/>
                <a:gd name="connsiteY5" fmla="*/ 507574 h 50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7998" h="507574">
                  <a:moveTo>
                    <a:pt x="0" y="0"/>
                  </a:moveTo>
                  <a:lnTo>
                    <a:pt x="2187998" y="0"/>
                  </a:lnTo>
                  <a:lnTo>
                    <a:pt x="2187998" y="241408"/>
                  </a:lnTo>
                  <a:lnTo>
                    <a:pt x="1951495" y="288207"/>
                  </a:lnTo>
                  <a:cubicBezTo>
                    <a:pt x="1514195" y="366616"/>
                    <a:pt x="977119" y="432388"/>
                    <a:pt x="369031" y="481268"/>
                  </a:cubicBezTo>
                  <a:lnTo>
                    <a:pt x="0" y="50757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ïṡľîḑè">
              <a:extLst>
                <a:ext uri="{FF2B5EF4-FFF2-40B4-BE49-F238E27FC236}">
                  <a16:creationId xmlns:a16="http://schemas.microsoft.com/office/drawing/2014/main" xmlns="" id="{010A13D2-9976-4687-A4E6-534536B9056A}"/>
                </a:ext>
              </a:extLst>
            </p:cNvPr>
            <p:cNvSpPr/>
            <p:nvPr/>
          </p:nvSpPr>
          <p:spPr bwMode="auto">
            <a:xfrm rot="10800000">
              <a:off x="6096000" y="5986085"/>
              <a:ext cx="1116228" cy="138440"/>
            </a:xfrm>
            <a:custGeom>
              <a:avLst/>
              <a:gdLst>
                <a:gd name="connsiteX0" fmla="*/ 360906 w 2187998"/>
                <a:gd name="connsiteY0" fmla="*/ 0 h 203010"/>
                <a:gd name="connsiteX1" fmla="*/ 1090240 w 2187998"/>
                <a:gd name="connsiteY1" fmla="*/ 0 h 203010"/>
                <a:gd name="connsiteX2" fmla="*/ 1646028 w 2187998"/>
                <a:gd name="connsiteY2" fmla="*/ 0 h 203010"/>
                <a:gd name="connsiteX3" fmla="*/ 1819572 w 2187998"/>
                <a:gd name="connsiteY3" fmla="*/ 0 h 203010"/>
                <a:gd name="connsiteX4" fmla="*/ 2187998 w 2187998"/>
                <a:gd name="connsiteY4" fmla="*/ 0 h 203010"/>
                <a:gd name="connsiteX5" fmla="*/ 2187998 w 2187998"/>
                <a:gd name="connsiteY5" fmla="*/ 203010 h 203010"/>
                <a:gd name="connsiteX6" fmla="*/ 1646028 w 2187998"/>
                <a:gd name="connsiteY6" fmla="*/ 203010 h 203010"/>
                <a:gd name="connsiteX7" fmla="*/ 1090240 w 2187998"/>
                <a:gd name="connsiteY7" fmla="*/ 203010 h 203010"/>
                <a:gd name="connsiteX8" fmla="*/ 0 w 2187998"/>
                <a:gd name="connsiteY8" fmla="*/ 203010 h 203010"/>
                <a:gd name="connsiteX9" fmla="*/ 218048 w 2187998"/>
                <a:gd name="connsiteY9" fmla="*/ 82708 h 20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87998" h="203010">
                  <a:moveTo>
                    <a:pt x="360906" y="0"/>
                  </a:moveTo>
                  <a:lnTo>
                    <a:pt x="1090240" y="0"/>
                  </a:lnTo>
                  <a:lnTo>
                    <a:pt x="1646028" y="0"/>
                  </a:lnTo>
                  <a:lnTo>
                    <a:pt x="1819572" y="0"/>
                  </a:lnTo>
                  <a:lnTo>
                    <a:pt x="2187998" y="0"/>
                  </a:lnTo>
                  <a:lnTo>
                    <a:pt x="2187998" y="203010"/>
                  </a:lnTo>
                  <a:lnTo>
                    <a:pt x="1646028" y="203010"/>
                  </a:lnTo>
                  <a:lnTo>
                    <a:pt x="1090240" y="203010"/>
                  </a:lnTo>
                  <a:lnTo>
                    <a:pt x="0" y="203010"/>
                  </a:lnTo>
                  <a:lnTo>
                    <a:pt x="218048" y="8270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id-ID">
                <a:solidFill>
                  <a:srgbClr val="444444"/>
                </a:solidFill>
              </a:endParaRPr>
            </a:p>
          </p:txBody>
        </p:sp>
        <p:sp>
          <p:nvSpPr>
            <p:cNvPr id="17" name="ïsľîḓè">
              <a:extLst>
                <a:ext uri="{FF2B5EF4-FFF2-40B4-BE49-F238E27FC236}">
                  <a16:creationId xmlns:a16="http://schemas.microsoft.com/office/drawing/2014/main" xmlns="" id="{59D71A32-DB7C-4C34-AB54-CD5ED8BFB250}"/>
                </a:ext>
              </a:extLst>
            </p:cNvPr>
            <p:cNvSpPr/>
            <p:nvPr/>
          </p:nvSpPr>
          <p:spPr bwMode="auto">
            <a:xfrm rot="10800000" flipH="1">
              <a:off x="4981689" y="5986085"/>
              <a:ext cx="1116228" cy="138440"/>
            </a:xfrm>
            <a:custGeom>
              <a:avLst/>
              <a:gdLst>
                <a:gd name="connsiteX0" fmla="*/ 360906 w 2187998"/>
                <a:gd name="connsiteY0" fmla="*/ 0 h 203010"/>
                <a:gd name="connsiteX1" fmla="*/ 1090240 w 2187998"/>
                <a:gd name="connsiteY1" fmla="*/ 0 h 203010"/>
                <a:gd name="connsiteX2" fmla="*/ 1646028 w 2187998"/>
                <a:gd name="connsiteY2" fmla="*/ 0 h 203010"/>
                <a:gd name="connsiteX3" fmla="*/ 1819572 w 2187998"/>
                <a:gd name="connsiteY3" fmla="*/ 0 h 203010"/>
                <a:gd name="connsiteX4" fmla="*/ 2187998 w 2187998"/>
                <a:gd name="connsiteY4" fmla="*/ 0 h 203010"/>
                <a:gd name="connsiteX5" fmla="*/ 2187998 w 2187998"/>
                <a:gd name="connsiteY5" fmla="*/ 203010 h 203010"/>
                <a:gd name="connsiteX6" fmla="*/ 1646028 w 2187998"/>
                <a:gd name="connsiteY6" fmla="*/ 203010 h 203010"/>
                <a:gd name="connsiteX7" fmla="*/ 1090240 w 2187998"/>
                <a:gd name="connsiteY7" fmla="*/ 203010 h 203010"/>
                <a:gd name="connsiteX8" fmla="*/ 0 w 2187998"/>
                <a:gd name="connsiteY8" fmla="*/ 203010 h 203010"/>
                <a:gd name="connsiteX9" fmla="*/ 218048 w 2187998"/>
                <a:gd name="connsiteY9" fmla="*/ 82708 h 20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87998" h="203010">
                  <a:moveTo>
                    <a:pt x="360906" y="0"/>
                  </a:moveTo>
                  <a:lnTo>
                    <a:pt x="1090240" y="0"/>
                  </a:lnTo>
                  <a:lnTo>
                    <a:pt x="1646028" y="0"/>
                  </a:lnTo>
                  <a:lnTo>
                    <a:pt x="1819572" y="0"/>
                  </a:lnTo>
                  <a:lnTo>
                    <a:pt x="2187998" y="0"/>
                  </a:lnTo>
                  <a:lnTo>
                    <a:pt x="2187998" y="203010"/>
                  </a:lnTo>
                  <a:lnTo>
                    <a:pt x="1646028" y="203010"/>
                  </a:lnTo>
                  <a:lnTo>
                    <a:pt x="1090240" y="203010"/>
                  </a:lnTo>
                  <a:lnTo>
                    <a:pt x="0" y="203010"/>
                  </a:lnTo>
                  <a:lnTo>
                    <a:pt x="218048" y="8270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iṩļîḓe">
              <a:extLst>
                <a:ext uri="{FF2B5EF4-FFF2-40B4-BE49-F238E27FC236}">
                  <a16:creationId xmlns:a16="http://schemas.microsoft.com/office/drawing/2014/main" xmlns="" id="{A492A216-EB15-4B0A-B689-FE5DD89D8C21}"/>
                </a:ext>
              </a:extLst>
            </p:cNvPr>
            <p:cNvSpPr txBox="1"/>
            <p:nvPr/>
          </p:nvSpPr>
          <p:spPr>
            <a:xfrm>
              <a:off x="3523499" y="3190494"/>
              <a:ext cx="1786550" cy="728332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algn="ctr"/>
              <a:r>
                <a:rPr lang="id-ID" b="1" dirty="0">
                  <a:solidFill>
                    <a:schemeClr val="bg1"/>
                  </a:solidFill>
                </a:rPr>
                <a:t>$</a:t>
              </a:r>
              <a:r>
                <a:rPr lang="en-US" b="1" dirty="0">
                  <a:solidFill>
                    <a:schemeClr val="bg1"/>
                  </a:solidFill>
                </a:rPr>
                <a:t>2,200</a:t>
              </a:r>
            </a:p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2017 Q2</a:t>
              </a:r>
              <a:endParaRPr lang="id-ID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îşľîḍe">
              <a:extLst>
                <a:ext uri="{FF2B5EF4-FFF2-40B4-BE49-F238E27FC236}">
                  <a16:creationId xmlns:a16="http://schemas.microsoft.com/office/drawing/2014/main" xmlns="" id="{6A806038-4132-4731-8C01-72A9AF52945D}"/>
                </a:ext>
              </a:extLst>
            </p:cNvPr>
            <p:cNvSpPr txBox="1"/>
            <p:nvPr/>
          </p:nvSpPr>
          <p:spPr>
            <a:xfrm>
              <a:off x="4646527" y="3190494"/>
              <a:ext cx="1786550" cy="728332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algn="ctr"/>
              <a:r>
                <a:rPr lang="id-ID" b="1" dirty="0"/>
                <a:t>$</a:t>
              </a:r>
              <a:r>
                <a:rPr lang="en-US" b="1" dirty="0"/>
                <a:t>1,800</a:t>
              </a:r>
            </a:p>
            <a:p>
              <a:pPr algn="ctr"/>
              <a:r>
                <a:rPr lang="en-US" sz="1600" b="1" dirty="0"/>
                <a:t>2017 Q3</a:t>
              </a:r>
              <a:endParaRPr lang="id-ID" sz="1600" b="1" dirty="0"/>
            </a:p>
          </p:txBody>
        </p:sp>
        <p:sp>
          <p:nvSpPr>
            <p:cNvPr id="20" name="ïṣ1îdè">
              <a:extLst>
                <a:ext uri="{FF2B5EF4-FFF2-40B4-BE49-F238E27FC236}">
                  <a16:creationId xmlns:a16="http://schemas.microsoft.com/office/drawing/2014/main" xmlns="" id="{F5839EF3-045B-46E4-9E4C-DDB5B532A25E}"/>
                </a:ext>
              </a:extLst>
            </p:cNvPr>
            <p:cNvSpPr txBox="1"/>
            <p:nvPr/>
          </p:nvSpPr>
          <p:spPr>
            <a:xfrm>
              <a:off x="5768840" y="3190494"/>
              <a:ext cx="1786550" cy="728332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algn="ctr"/>
              <a:r>
                <a:rPr lang="id-ID" b="1" dirty="0">
                  <a:solidFill>
                    <a:schemeClr val="bg1"/>
                  </a:solidFill>
                </a:rPr>
                <a:t>$</a:t>
              </a:r>
              <a:r>
                <a:rPr lang="en-US" b="1" dirty="0">
                  <a:solidFill>
                    <a:schemeClr val="bg1"/>
                  </a:solidFill>
                </a:rPr>
                <a:t>2,000</a:t>
              </a:r>
            </a:p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2017 Q4</a:t>
              </a:r>
              <a:endParaRPr lang="id-ID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íŝḻïdê">
              <a:extLst>
                <a:ext uri="{FF2B5EF4-FFF2-40B4-BE49-F238E27FC236}">
                  <a16:creationId xmlns:a16="http://schemas.microsoft.com/office/drawing/2014/main" xmlns="" id="{92B970E7-557F-459B-84A6-C20193A80D8F}"/>
                </a:ext>
              </a:extLst>
            </p:cNvPr>
            <p:cNvSpPr txBox="1"/>
            <p:nvPr/>
          </p:nvSpPr>
          <p:spPr>
            <a:xfrm>
              <a:off x="6877067" y="3190494"/>
              <a:ext cx="1786550" cy="728332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algn="ctr"/>
              <a:r>
                <a:rPr lang="id-ID" b="1" dirty="0"/>
                <a:t>$</a:t>
              </a:r>
              <a:r>
                <a:rPr lang="en-US" b="1" dirty="0"/>
                <a:t>2,100</a:t>
              </a:r>
            </a:p>
            <a:p>
              <a:pPr algn="ctr"/>
              <a:r>
                <a:rPr lang="en-US" sz="1600" b="1" dirty="0"/>
                <a:t>2018 Q1</a:t>
              </a:r>
              <a:endParaRPr lang="id-ID" sz="1600" b="1" dirty="0"/>
            </a:p>
          </p:txBody>
        </p:sp>
        <p:sp>
          <p:nvSpPr>
            <p:cNvPr id="22" name="ïślíḍe">
              <a:extLst>
                <a:ext uri="{FF2B5EF4-FFF2-40B4-BE49-F238E27FC236}">
                  <a16:creationId xmlns:a16="http://schemas.microsoft.com/office/drawing/2014/main" xmlns="" id="{64B11253-2362-460F-BC27-99224279191D}"/>
                </a:ext>
              </a:extLst>
            </p:cNvPr>
            <p:cNvSpPr txBox="1"/>
            <p:nvPr/>
          </p:nvSpPr>
          <p:spPr bwMode="auto">
            <a:xfrm>
              <a:off x="669925" y="1962664"/>
              <a:ext cx="300374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3" name="ïŝľiḓè">
              <a:extLst>
                <a:ext uri="{FF2B5EF4-FFF2-40B4-BE49-F238E27FC236}">
                  <a16:creationId xmlns:a16="http://schemas.microsoft.com/office/drawing/2014/main" xmlns="" id="{9C789F62-F37E-42A7-9F13-DC6DCC957A35}"/>
                </a:ext>
              </a:extLst>
            </p:cNvPr>
            <p:cNvSpPr/>
            <p:nvPr/>
          </p:nvSpPr>
          <p:spPr bwMode="auto">
            <a:xfrm>
              <a:off x="669925" y="2404469"/>
              <a:ext cx="3003741" cy="102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4" name="iṥḻîďe">
              <a:extLst>
                <a:ext uri="{FF2B5EF4-FFF2-40B4-BE49-F238E27FC236}">
                  <a16:creationId xmlns:a16="http://schemas.microsoft.com/office/drawing/2014/main" xmlns="" id="{69634EEC-484A-4EC3-BB5B-0059C7C892DF}"/>
                </a:ext>
              </a:extLst>
            </p:cNvPr>
            <p:cNvSpPr txBox="1"/>
            <p:nvPr/>
          </p:nvSpPr>
          <p:spPr bwMode="auto">
            <a:xfrm>
              <a:off x="669925" y="4031582"/>
              <a:ext cx="300374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5" name="ïṡḻíḓê">
              <a:extLst>
                <a:ext uri="{FF2B5EF4-FFF2-40B4-BE49-F238E27FC236}">
                  <a16:creationId xmlns:a16="http://schemas.microsoft.com/office/drawing/2014/main" xmlns="" id="{522404CA-91DA-440F-BCD3-50F112A2BAB1}"/>
                </a:ext>
              </a:extLst>
            </p:cNvPr>
            <p:cNvSpPr/>
            <p:nvPr/>
          </p:nvSpPr>
          <p:spPr bwMode="auto">
            <a:xfrm>
              <a:off x="669925" y="4473387"/>
              <a:ext cx="3003741" cy="102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6" name="is1ïḍê">
              <a:extLst>
                <a:ext uri="{FF2B5EF4-FFF2-40B4-BE49-F238E27FC236}">
                  <a16:creationId xmlns:a16="http://schemas.microsoft.com/office/drawing/2014/main" xmlns="" id="{87FC8ECC-1613-4084-8D4E-3B9915C58E08}"/>
                </a:ext>
              </a:extLst>
            </p:cNvPr>
            <p:cNvSpPr txBox="1"/>
            <p:nvPr/>
          </p:nvSpPr>
          <p:spPr bwMode="auto">
            <a:xfrm>
              <a:off x="8518334" y="1962664"/>
              <a:ext cx="300374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7" name="í$ľîḓè">
              <a:extLst>
                <a:ext uri="{FF2B5EF4-FFF2-40B4-BE49-F238E27FC236}">
                  <a16:creationId xmlns:a16="http://schemas.microsoft.com/office/drawing/2014/main" xmlns="" id="{CCA7CF31-68A5-4223-AB36-6D81E09D95A9}"/>
                </a:ext>
              </a:extLst>
            </p:cNvPr>
            <p:cNvSpPr/>
            <p:nvPr/>
          </p:nvSpPr>
          <p:spPr bwMode="auto">
            <a:xfrm>
              <a:off x="8518334" y="2404469"/>
              <a:ext cx="3003741" cy="102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8" name="ïṡļiḓé">
              <a:extLst>
                <a:ext uri="{FF2B5EF4-FFF2-40B4-BE49-F238E27FC236}">
                  <a16:creationId xmlns:a16="http://schemas.microsoft.com/office/drawing/2014/main" xmlns="" id="{6ABD517C-CF20-4FA2-9A33-7BB945DEEE7A}"/>
                </a:ext>
              </a:extLst>
            </p:cNvPr>
            <p:cNvSpPr txBox="1"/>
            <p:nvPr/>
          </p:nvSpPr>
          <p:spPr bwMode="auto">
            <a:xfrm>
              <a:off x="8518334" y="4031582"/>
              <a:ext cx="300374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9" name="îṧḻîḑè">
              <a:extLst>
                <a:ext uri="{FF2B5EF4-FFF2-40B4-BE49-F238E27FC236}">
                  <a16:creationId xmlns:a16="http://schemas.microsoft.com/office/drawing/2014/main" xmlns="" id="{69DDD695-57B8-4432-B9DF-666FE6929790}"/>
                </a:ext>
              </a:extLst>
            </p:cNvPr>
            <p:cNvSpPr/>
            <p:nvPr/>
          </p:nvSpPr>
          <p:spPr bwMode="auto">
            <a:xfrm>
              <a:off x="8518334" y="4473387"/>
              <a:ext cx="3003741" cy="102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1AB4890C-24AB-4C12-804C-DBA2EC393BC7}"/>
                </a:ext>
              </a:extLst>
            </p:cNvPr>
            <p:cNvCxnSpPr/>
            <p:nvPr/>
          </p:nvCxnSpPr>
          <p:spPr>
            <a:xfrm>
              <a:off x="669925" y="3699000"/>
              <a:ext cx="285357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C5F7382C-D683-4584-BA77-8665A72FCA04}"/>
                </a:ext>
              </a:extLst>
            </p:cNvPr>
            <p:cNvCxnSpPr>
              <a:cxnSpLocks/>
            </p:cNvCxnSpPr>
            <p:nvPr/>
          </p:nvCxnSpPr>
          <p:spPr>
            <a:xfrm>
              <a:off x="8663617" y="3699000"/>
              <a:ext cx="285357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5943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B31209-D659-4672-B6EA-0E33CF756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838EE58-6001-4EF4-87AF-0BACCB10D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B10B691-E23D-4E1B-842B-02728085B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000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FF50D52-1D37-4591-BA1D-6135494CC3F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81435"/>
            <a:ext cx="10845169" cy="3901152"/>
            <a:chOff x="669925" y="1181435"/>
            <a:chExt cx="10845169" cy="3901152"/>
          </a:xfrm>
        </p:grpSpPr>
        <p:grpSp>
          <p:nvGrpSpPr>
            <p:cNvPr id="6" name="íṡḻïḋê">
              <a:extLst>
                <a:ext uri="{FF2B5EF4-FFF2-40B4-BE49-F238E27FC236}">
                  <a16:creationId xmlns:a16="http://schemas.microsoft.com/office/drawing/2014/main" xmlns="" id="{C760FB24-2FC4-4B43-908E-9C3C147BC3B9}"/>
                </a:ext>
              </a:extLst>
            </p:cNvPr>
            <p:cNvGrpSpPr/>
            <p:nvPr/>
          </p:nvGrpSpPr>
          <p:grpSpPr>
            <a:xfrm>
              <a:off x="4252149" y="1584000"/>
              <a:ext cx="3687703" cy="3498587"/>
              <a:chOff x="4166496" y="1584000"/>
              <a:chExt cx="3687703" cy="3498587"/>
            </a:xfrm>
          </p:grpSpPr>
          <p:sp>
            <p:nvSpPr>
              <p:cNvPr id="19" name="íś1íḑè">
                <a:extLst>
                  <a:ext uri="{FF2B5EF4-FFF2-40B4-BE49-F238E27FC236}">
                    <a16:creationId xmlns:a16="http://schemas.microsoft.com/office/drawing/2014/main" xmlns="" id="{78FA6293-0CB2-4C6C-A11C-0C3E1608CC73}"/>
                  </a:ext>
                </a:extLst>
              </p:cNvPr>
              <p:cNvSpPr/>
              <p:nvPr/>
            </p:nvSpPr>
            <p:spPr bwMode="auto">
              <a:xfrm>
                <a:off x="4978715" y="1584000"/>
                <a:ext cx="1874157" cy="1721411"/>
              </a:xfrm>
              <a:custGeom>
                <a:avLst/>
                <a:gdLst>
                  <a:gd name="T0" fmla="*/ 0 w 410"/>
                  <a:gd name="T1" fmla="*/ 317 h 377"/>
                  <a:gd name="T2" fmla="*/ 2 w 410"/>
                  <a:gd name="T3" fmla="*/ 308 h 377"/>
                  <a:gd name="T4" fmla="*/ 72 w 410"/>
                  <a:gd name="T5" fmla="*/ 132 h 377"/>
                  <a:gd name="T6" fmla="*/ 188 w 410"/>
                  <a:gd name="T7" fmla="*/ 27 h 377"/>
                  <a:gd name="T8" fmla="*/ 403 w 410"/>
                  <a:gd name="T9" fmla="*/ 204 h 377"/>
                  <a:gd name="T10" fmla="*/ 309 w 410"/>
                  <a:gd name="T11" fmla="*/ 117 h 377"/>
                  <a:gd name="T12" fmla="*/ 135 w 410"/>
                  <a:gd name="T13" fmla="*/ 195 h 377"/>
                  <a:gd name="T14" fmla="*/ 114 w 410"/>
                  <a:gd name="T15" fmla="*/ 249 h 377"/>
                  <a:gd name="T16" fmla="*/ 121 w 410"/>
                  <a:gd name="T17" fmla="*/ 265 h 377"/>
                  <a:gd name="T18" fmla="*/ 220 w 410"/>
                  <a:gd name="T19" fmla="*/ 286 h 377"/>
                  <a:gd name="T20" fmla="*/ 301 w 410"/>
                  <a:gd name="T21" fmla="*/ 176 h 377"/>
                  <a:gd name="T22" fmla="*/ 295 w 410"/>
                  <a:gd name="T23" fmla="*/ 159 h 377"/>
                  <a:gd name="T24" fmla="*/ 383 w 410"/>
                  <a:gd name="T25" fmla="*/ 231 h 377"/>
                  <a:gd name="T26" fmla="*/ 341 w 410"/>
                  <a:gd name="T27" fmla="*/ 336 h 377"/>
                  <a:gd name="T28" fmla="*/ 215 w 410"/>
                  <a:gd name="T29" fmla="*/ 369 h 377"/>
                  <a:gd name="T30" fmla="*/ 3 w 410"/>
                  <a:gd name="T31" fmla="*/ 320 h 377"/>
                  <a:gd name="T32" fmla="*/ 0 w 410"/>
                  <a:gd name="T33" fmla="*/ 317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0" h="377">
                    <a:moveTo>
                      <a:pt x="0" y="317"/>
                    </a:moveTo>
                    <a:cubicBezTo>
                      <a:pt x="0" y="314"/>
                      <a:pt x="1" y="311"/>
                      <a:pt x="2" y="308"/>
                    </a:cubicBezTo>
                    <a:cubicBezTo>
                      <a:pt x="25" y="249"/>
                      <a:pt x="47" y="190"/>
                      <a:pt x="72" y="132"/>
                    </a:cubicBezTo>
                    <a:cubicBezTo>
                      <a:pt x="95" y="81"/>
                      <a:pt x="131" y="42"/>
                      <a:pt x="188" y="27"/>
                    </a:cubicBezTo>
                    <a:cubicBezTo>
                      <a:pt x="298" y="0"/>
                      <a:pt x="410" y="91"/>
                      <a:pt x="403" y="204"/>
                    </a:cubicBezTo>
                    <a:cubicBezTo>
                      <a:pt x="381" y="162"/>
                      <a:pt x="351" y="133"/>
                      <a:pt x="309" y="117"/>
                    </a:cubicBezTo>
                    <a:cubicBezTo>
                      <a:pt x="233" y="87"/>
                      <a:pt x="163" y="118"/>
                      <a:pt x="135" y="195"/>
                    </a:cubicBezTo>
                    <a:cubicBezTo>
                      <a:pt x="128" y="213"/>
                      <a:pt x="120" y="230"/>
                      <a:pt x="114" y="249"/>
                    </a:cubicBezTo>
                    <a:cubicBezTo>
                      <a:pt x="113" y="253"/>
                      <a:pt x="117" y="264"/>
                      <a:pt x="121" y="265"/>
                    </a:cubicBezTo>
                    <a:cubicBezTo>
                      <a:pt x="154" y="273"/>
                      <a:pt x="187" y="284"/>
                      <a:pt x="220" y="286"/>
                    </a:cubicBezTo>
                    <a:cubicBezTo>
                      <a:pt x="285" y="290"/>
                      <a:pt x="322" y="238"/>
                      <a:pt x="301" y="176"/>
                    </a:cubicBezTo>
                    <a:cubicBezTo>
                      <a:pt x="299" y="170"/>
                      <a:pt x="297" y="165"/>
                      <a:pt x="295" y="159"/>
                    </a:cubicBezTo>
                    <a:cubicBezTo>
                      <a:pt x="331" y="156"/>
                      <a:pt x="373" y="190"/>
                      <a:pt x="383" y="231"/>
                    </a:cubicBezTo>
                    <a:cubicBezTo>
                      <a:pt x="394" y="275"/>
                      <a:pt x="374" y="309"/>
                      <a:pt x="341" y="336"/>
                    </a:cubicBezTo>
                    <a:cubicBezTo>
                      <a:pt x="305" y="365"/>
                      <a:pt x="260" y="377"/>
                      <a:pt x="215" y="369"/>
                    </a:cubicBezTo>
                    <a:cubicBezTo>
                      <a:pt x="144" y="356"/>
                      <a:pt x="74" y="337"/>
                      <a:pt x="3" y="320"/>
                    </a:cubicBezTo>
                    <a:cubicBezTo>
                      <a:pt x="2" y="320"/>
                      <a:pt x="2" y="319"/>
                      <a:pt x="0" y="3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80">
                  <a:solidFill>
                    <a:schemeClr val="tx2"/>
                  </a:solidFill>
                </a:endParaRPr>
              </a:p>
            </p:txBody>
          </p:sp>
          <p:sp>
            <p:nvSpPr>
              <p:cNvPr id="20" name="îSḷíḋè">
                <a:extLst>
                  <a:ext uri="{FF2B5EF4-FFF2-40B4-BE49-F238E27FC236}">
                    <a16:creationId xmlns:a16="http://schemas.microsoft.com/office/drawing/2014/main" xmlns="" id="{885AC0A4-097F-463E-A75C-BAF5671C8CBE}"/>
                  </a:ext>
                </a:extLst>
              </p:cNvPr>
              <p:cNvSpPr/>
              <p:nvPr/>
            </p:nvSpPr>
            <p:spPr bwMode="auto">
              <a:xfrm>
                <a:off x="5857444" y="2343297"/>
                <a:ext cx="295605" cy="305776"/>
              </a:xfrm>
              <a:custGeom>
                <a:avLst/>
                <a:gdLst>
                  <a:gd name="connsiteX0" fmla="*/ 450419 w 586610"/>
                  <a:gd name="connsiteY0" fmla="*/ 473776 h 606792"/>
                  <a:gd name="connsiteX1" fmla="*/ 517033 w 586610"/>
                  <a:gd name="connsiteY1" fmla="*/ 540284 h 606792"/>
                  <a:gd name="connsiteX2" fmla="*/ 450419 w 586610"/>
                  <a:gd name="connsiteY2" fmla="*/ 606792 h 606792"/>
                  <a:gd name="connsiteX3" fmla="*/ 383805 w 586610"/>
                  <a:gd name="connsiteY3" fmla="*/ 540284 h 606792"/>
                  <a:gd name="connsiteX4" fmla="*/ 450419 w 586610"/>
                  <a:gd name="connsiteY4" fmla="*/ 473776 h 606792"/>
                  <a:gd name="connsiteX5" fmla="*/ 231243 w 586610"/>
                  <a:gd name="connsiteY5" fmla="*/ 473776 h 606792"/>
                  <a:gd name="connsiteX6" fmla="*/ 297786 w 586610"/>
                  <a:gd name="connsiteY6" fmla="*/ 540284 h 606792"/>
                  <a:gd name="connsiteX7" fmla="*/ 231243 w 586610"/>
                  <a:gd name="connsiteY7" fmla="*/ 606792 h 606792"/>
                  <a:gd name="connsiteX8" fmla="*/ 164700 w 586610"/>
                  <a:gd name="connsiteY8" fmla="*/ 540284 h 606792"/>
                  <a:gd name="connsiteX9" fmla="*/ 231243 w 586610"/>
                  <a:gd name="connsiteY9" fmla="*/ 473776 h 606792"/>
                  <a:gd name="connsiteX10" fmla="*/ 21971 w 586610"/>
                  <a:gd name="connsiteY10" fmla="*/ 0 h 606792"/>
                  <a:gd name="connsiteX11" fmla="*/ 141045 w 586610"/>
                  <a:gd name="connsiteY11" fmla="*/ 40808 h 606792"/>
                  <a:gd name="connsiteX12" fmla="*/ 163169 w 586610"/>
                  <a:gd name="connsiteY12" fmla="*/ 135158 h 606792"/>
                  <a:gd name="connsiteX13" fmla="*/ 307440 w 586610"/>
                  <a:gd name="connsiteY13" fmla="*/ 135158 h 606792"/>
                  <a:gd name="connsiteX14" fmla="*/ 307440 w 586610"/>
                  <a:gd name="connsiteY14" fmla="*/ 235492 h 606792"/>
                  <a:gd name="connsiteX15" fmla="*/ 261194 w 586610"/>
                  <a:gd name="connsiteY15" fmla="*/ 235492 h 606792"/>
                  <a:gd name="connsiteX16" fmla="*/ 339705 w 586610"/>
                  <a:gd name="connsiteY16" fmla="*/ 370497 h 606792"/>
                  <a:gd name="connsiteX17" fmla="*/ 420522 w 586610"/>
                  <a:gd name="connsiteY17" fmla="*/ 235492 h 606792"/>
                  <a:gd name="connsiteX18" fmla="*/ 372892 w 586610"/>
                  <a:gd name="connsiteY18" fmla="*/ 235492 h 606792"/>
                  <a:gd name="connsiteX19" fmla="*/ 372892 w 586610"/>
                  <a:gd name="connsiteY19" fmla="*/ 135158 h 606792"/>
                  <a:gd name="connsiteX20" fmla="*/ 586610 w 586610"/>
                  <a:gd name="connsiteY20" fmla="*/ 135158 h 606792"/>
                  <a:gd name="connsiteX21" fmla="*/ 518085 w 586610"/>
                  <a:gd name="connsiteY21" fmla="*/ 438000 h 606792"/>
                  <a:gd name="connsiteX22" fmla="*/ 163630 w 586610"/>
                  <a:gd name="connsiteY22" fmla="*/ 438000 h 606792"/>
                  <a:gd name="connsiteX23" fmla="*/ 83736 w 586610"/>
                  <a:gd name="connsiteY23" fmla="*/ 92509 h 606792"/>
                  <a:gd name="connsiteX24" fmla="*/ 0 w 586610"/>
                  <a:gd name="connsiteY24" fmla="*/ 63820 h 60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6610" h="606792">
                    <a:moveTo>
                      <a:pt x="450419" y="473776"/>
                    </a:moveTo>
                    <a:cubicBezTo>
                      <a:pt x="487209" y="473776"/>
                      <a:pt x="517033" y="503553"/>
                      <a:pt x="517033" y="540284"/>
                    </a:cubicBezTo>
                    <a:cubicBezTo>
                      <a:pt x="517033" y="577015"/>
                      <a:pt x="487209" y="606792"/>
                      <a:pt x="450419" y="606792"/>
                    </a:cubicBezTo>
                    <a:cubicBezTo>
                      <a:pt x="413629" y="606792"/>
                      <a:pt x="383805" y="577015"/>
                      <a:pt x="383805" y="540284"/>
                    </a:cubicBezTo>
                    <a:cubicBezTo>
                      <a:pt x="383805" y="503553"/>
                      <a:pt x="413629" y="473776"/>
                      <a:pt x="450419" y="473776"/>
                    </a:cubicBezTo>
                    <a:close/>
                    <a:moveTo>
                      <a:pt x="231243" y="473776"/>
                    </a:moveTo>
                    <a:cubicBezTo>
                      <a:pt x="267994" y="473776"/>
                      <a:pt x="297786" y="503553"/>
                      <a:pt x="297786" y="540284"/>
                    </a:cubicBezTo>
                    <a:cubicBezTo>
                      <a:pt x="297786" y="577015"/>
                      <a:pt x="267994" y="606792"/>
                      <a:pt x="231243" y="606792"/>
                    </a:cubicBezTo>
                    <a:cubicBezTo>
                      <a:pt x="194492" y="606792"/>
                      <a:pt x="164700" y="577015"/>
                      <a:pt x="164700" y="540284"/>
                    </a:cubicBezTo>
                    <a:cubicBezTo>
                      <a:pt x="164700" y="503553"/>
                      <a:pt x="194492" y="473776"/>
                      <a:pt x="231243" y="473776"/>
                    </a:cubicBezTo>
                    <a:close/>
                    <a:moveTo>
                      <a:pt x="21971" y="0"/>
                    </a:moveTo>
                    <a:lnTo>
                      <a:pt x="141045" y="40808"/>
                    </a:lnTo>
                    <a:lnTo>
                      <a:pt x="163169" y="135158"/>
                    </a:lnTo>
                    <a:lnTo>
                      <a:pt x="307440" y="135158"/>
                    </a:lnTo>
                    <a:lnTo>
                      <a:pt x="307440" y="235492"/>
                    </a:lnTo>
                    <a:lnTo>
                      <a:pt x="261194" y="235492"/>
                    </a:lnTo>
                    <a:lnTo>
                      <a:pt x="339705" y="370497"/>
                    </a:lnTo>
                    <a:lnTo>
                      <a:pt x="420522" y="235492"/>
                    </a:lnTo>
                    <a:lnTo>
                      <a:pt x="372892" y="235492"/>
                    </a:lnTo>
                    <a:lnTo>
                      <a:pt x="372892" y="135158"/>
                    </a:lnTo>
                    <a:lnTo>
                      <a:pt x="586610" y="135158"/>
                    </a:lnTo>
                    <a:lnTo>
                      <a:pt x="518085" y="438000"/>
                    </a:lnTo>
                    <a:lnTo>
                      <a:pt x="163630" y="438000"/>
                    </a:lnTo>
                    <a:lnTo>
                      <a:pt x="83736" y="92509"/>
                    </a:lnTo>
                    <a:lnTo>
                      <a:pt x="0" y="6382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1380">
                  <a:solidFill>
                    <a:schemeClr val="tx2"/>
                  </a:solidFill>
                </a:endParaRPr>
              </a:p>
            </p:txBody>
          </p:sp>
          <p:sp>
            <p:nvSpPr>
              <p:cNvPr id="21" name="iṧḷîdè">
                <a:extLst>
                  <a:ext uri="{FF2B5EF4-FFF2-40B4-BE49-F238E27FC236}">
                    <a16:creationId xmlns:a16="http://schemas.microsoft.com/office/drawing/2014/main" xmlns="" id="{5E5EFFD3-15B9-44DB-9F36-FC489C6FF41F}"/>
                  </a:ext>
                </a:extLst>
              </p:cNvPr>
              <p:cNvSpPr/>
              <p:nvPr/>
            </p:nvSpPr>
            <p:spPr bwMode="auto">
              <a:xfrm>
                <a:off x="6176428" y="2944158"/>
                <a:ext cx="1677771" cy="2138429"/>
              </a:xfrm>
              <a:custGeom>
                <a:avLst/>
                <a:gdLst>
                  <a:gd name="T0" fmla="*/ 184 w 367"/>
                  <a:gd name="T1" fmla="*/ 0 h 468"/>
                  <a:gd name="T2" fmla="*/ 191 w 367"/>
                  <a:gd name="T3" fmla="*/ 5 h 468"/>
                  <a:gd name="T4" fmla="*/ 315 w 367"/>
                  <a:gd name="T5" fmla="*/ 149 h 468"/>
                  <a:gd name="T6" fmla="*/ 353 w 367"/>
                  <a:gd name="T7" fmla="*/ 301 h 468"/>
                  <a:gd name="T8" fmla="*/ 97 w 367"/>
                  <a:gd name="T9" fmla="*/ 408 h 468"/>
                  <a:gd name="T10" fmla="*/ 218 w 367"/>
                  <a:gd name="T11" fmla="*/ 366 h 468"/>
                  <a:gd name="T12" fmla="*/ 230 w 367"/>
                  <a:gd name="T13" fmla="*/ 176 h 468"/>
                  <a:gd name="T14" fmla="*/ 192 w 367"/>
                  <a:gd name="T15" fmla="*/ 133 h 468"/>
                  <a:gd name="T16" fmla="*/ 174 w 367"/>
                  <a:gd name="T17" fmla="*/ 131 h 468"/>
                  <a:gd name="T18" fmla="*/ 110 w 367"/>
                  <a:gd name="T19" fmla="*/ 209 h 468"/>
                  <a:gd name="T20" fmla="*/ 170 w 367"/>
                  <a:gd name="T21" fmla="*/ 331 h 468"/>
                  <a:gd name="T22" fmla="*/ 187 w 367"/>
                  <a:gd name="T23" fmla="*/ 334 h 468"/>
                  <a:gd name="T24" fmla="*/ 83 w 367"/>
                  <a:gd name="T25" fmla="*/ 379 h 468"/>
                  <a:gd name="T26" fmla="*/ 9 w 367"/>
                  <a:gd name="T27" fmla="*/ 293 h 468"/>
                  <a:gd name="T28" fmla="*/ 38 w 367"/>
                  <a:gd name="T29" fmla="*/ 166 h 468"/>
                  <a:gd name="T30" fmla="*/ 179 w 367"/>
                  <a:gd name="T31" fmla="*/ 1 h 468"/>
                  <a:gd name="T32" fmla="*/ 184 w 367"/>
                  <a:gd name="T3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7" h="468">
                    <a:moveTo>
                      <a:pt x="184" y="0"/>
                    </a:moveTo>
                    <a:cubicBezTo>
                      <a:pt x="186" y="1"/>
                      <a:pt x="189" y="3"/>
                      <a:pt x="191" y="5"/>
                    </a:cubicBezTo>
                    <a:cubicBezTo>
                      <a:pt x="233" y="53"/>
                      <a:pt x="275" y="100"/>
                      <a:pt x="315" y="149"/>
                    </a:cubicBezTo>
                    <a:cubicBezTo>
                      <a:pt x="349" y="193"/>
                      <a:pt x="367" y="243"/>
                      <a:pt x="353" y="301"/>
                    </a:cubicBezTo>
                    <a:cubicBezTo>
                      <a:pt x="326" y="411"/>
                      <a:pt x="194" y="468"/>
                      <a:pt x="97" y="408"/>
                    </a:cubicBezTo>
                    <a:cubicBezTo>
                      <a:pt x="145" y="409"/>
                      <a:pt x="184" y="396"/>
                      <a:pt x="218" y="366"/>
                    </a:cubicBezTo>
                    <a:cubicBezTo>
                      <a:pt x="280" y="312"/>
                      <a:pt x="285" y="236"/>
                      <a:pt x="230" y="176"/>
                    </a:cubicBezTo>
                    <a:cubicBezTo>
                      <a:pt x="217" y="161"/>
                      <a:pt x="205" y="146"/>
                      <a:pt x="192" y="133"/>
                    </a:cubicBezTo>
                    <a:cubicBezTo>
                      <a:pt x="188" y="129"/>
                      <a:pt x="177" y="128"/>
                      <a:pt x="174" y="131"/>
                    </a:cubicBezTo>
                    <a:cubicBezTo>
                      <a:pt x="152" y="156"/>
                      <a:pt x="127" y="180"/>
                      <a:pt x="110" y="209"/>
                    </a:cubicBezTo>
                    <a:cubicBezTo>
                      <a:pt x="76" y="265"/>
                      <a:pt x="105" y="322"/>
                      <a:pt x="170" y="331"/>
                    </a:cubicBezTo>
                    <a:cubicBezTo>
                      <a:pt x="176" y="332"/>
                      <a:pt x="181" y="333"/>
                      <a:pt x="187" y="334"/>
                    </a:cubicBezTo>
                    <a:cubicBezTo>
                      <a:pt x="173" y="368"/>
                      <a:pt x="124" y="389"/>
                      <a:pt x="83" y="379"/>
                    </a:cubicBezTo>
                    <a:cubicBezTo>
                      <a:pt x="39" y="368"/>
                      <a:pt x="18" y="335"/>
                      <a:pt x="9" y="293"/>
                    </a:cubicBezTo>
                    <a:cubicBezTo>
                      <a:pt x="0" y="247"/>
                      <a:pt x="10" y="203"/>
                      <a:pt x="38" y="166"/>
                    </a:cubicBezTo>
                    <a:cubicBezTo>
                      <a:pt x="83" y="109"/>
                      <a:pt x="132" y="56"/>
                      <a:pt x="179" y="1"/>
                    </a:cubicBezTo>
                    <a:cubicBezTo>
                      <a:pt x="180" y="0"/>
                      <a:pt x="182" y="0"/>
                      <a:pt x="184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80">
                  <a:solidFill>
                    <a:schemeClr val="tx2"/>
                  </a:solidFill>
                </a:endParaRPr>
              </a:p>
            </p:txBody>
          </p:sp>
          <p:sp>
            <p:nvSpPr>
              <p:cNvPr id="22" name="ïṡľîḋe">
                <a:extLst>
                  <a:ext uri="{FF2B5EF4-FFF2-40B4-BE49-F238E27FC236}">
                    <a16:creationId xmlns:a16="http://schemas.microsoft.com/office/drawing/2014/main" xmlns="" id="{88DCE377-216C-4E3E-8CF8-E4BD74B8FCD6}"/>
                  </a:ext>
                </a:extLst>
              </p:cNvPr>
              <p:cNvSpPr/>
              <p:nvPr/>
            </p:nvSpPr>
            <p:spPr bwMode="auto">
              <a:xfrm>
                <a:off x="4166496" y="3286015"/>
                <a:ext cx="1937195" cy="1626857"/>
              </a:xfrm>
              <a:custGeom>
                <a:avLst/>
                <a:gdLst>
                  <a:gd name="T0" fmla="*/ 423 w 424"/>
                  <a:gd name="T1" fmla="*/ 322 h 356"/>
                  <a:gd name="T2" fmla="*/ 414 w 424"/>
                  <a:gd name="T3" fmla="*/ 325 h 356"/>
                  <a:gd name="T4" fmla="*/ 226 w 424"/>
                  <a:gd name="T5" fmla="*/ 351 h 356"/>
                  <a:gd name="T6" fmla="*/ 78 w 424"/>
                  <a:gd name="T7" fmla="*/ 302 h 356"/>
                  <a:gd name="T8" fmla="*/ 126 w 424"/>
                  <a:gd name="T9" fmla="*/ 28 h 356"/>
                  <a:gd name="T10" fmla="*/ 96 w 424"/>
                  <a:gd name="T11" fmla="*/ 153 h 356"/>
                  <a:gd name="T12" fmla="*/ 250 w 424"/>
                  <a:gd name="T13" fmla="*/ 266 h 356"/>
                  <a:gd name="T14" fmla="*/ 307 w 424"/>
                  <a:gd name="T15" fmla="*/ 256 h 356"/>
                  <a:gd name="T16" fmla="*/ 318 w 424"/>
                  <a:gd name="T17" fmla="*/ 243 h 356"/>
                  <a:gd name="T18" fmla="*/ 287 w 424"/>
                  <a:gd name="T19" fmla="*/ 146 h 356"/>
                  <a:gd name="T20" fmla="*/ 151 w 424"/>
                  <a:gd name="T21" fmla="*/ 131 h 356"/>
                  <a:gd name="T22" fmla="*/ 140 w 424"/>
                  <a:gd name="T23" fmla="*/ 144 h 356"/>
                  <a:gd name="T24" fmla="*/ 158 w 424"/>
                  <a:gd name="T25" fmla="*/ 32 h 356"/>
                  <a:gd name="T26" fmla="*/ 270 w 424"/>
                  <a:gd name="T27" fmla="*/ 16 h 356"/>
                  <a:gd name="T28" fmla="*/ 361 w 424"/>
                  <a:gd name="T29" fmla="*/ 109 h 356"/>
                  <a:gd name="T30" fmla="*/ 424 w 424"/>
                  <a:gd name="T31" fmla="*/ 317 h 356"/>
                  <a:gd name="T32" fmla="*/ 423 w 424"/>
                  <a:gd name="T33" fmla="*/ 322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24" h="356">
                    <a:moveTo>
                      <a:pt x="423" y="322"/>
                    </a:moveTo>
                    <a:cubicBezTo>
                      <a:pt x="420" y="323"/>
                      <a:pt x="417" y="324"/>
                      <a:pt x="414" y="325"/>
                    </a:cubicBezTo>
                    <a:cubicBezTo>
                      <a:pt x="352" y="334"/>
                      <a:pt x="289" y="345"/>
                      <a:pt x="226" y="351"/>
                    </a:cubicBezTo>
                    <a:cubicBezTo>
                      <a:pt x="171" y="356"/>
                      <a:pt x="119" y="345"/>
                      <a:pt x="78" y="302"/>
                    </a:cubicBezTo>
                    <a:cubicBezTo>
                      <a:pt x="0" y="220"/>
                      <a:pt x="23" y="78"/>
                      <a:pt x="126" y="28"/>
                    </a:cubicBezTo>
                    <a:cubicBezTo>
                      <a:pt x="100" y="68"/>
                      <a:pt x="90" y="108"/>
                      <a:pt x="96" y="153"/>
                    </a:cubicBezTo>
                    <a:cubicBezTo>
                      <a:pt x="108" y="234"/>
                      <a:pt x="169" y="279"/>
                      <a:pt x="250" y="266"/>
                    </a:cubicBezTo>
                    <a:cubicBezTo>
                      <a:pt x="269" y="263"/>
                      <a:pt x="288" y="261"/>
                      <a:pt x="307" y="256"/>
                    </a:cubicBezTo>
                    <a:cubicBezTo>
                      <a:pt x="312" y="255"/>
                      <a:pt x="319" y="246"/>
                      <a:pt x="318" y="243"/>
                    </a:cubicBezTo>
                    <a:cubicBezTo>
                      <a:pt x="309" y="210"/>
                      <a:pt x="301" y="176"/>
                      <a:pt x="287" y="146"/>
                    </a:cubicBezTo>
                    <a:cubicBezTo>
                      <a:pt x="258" y="88"/>
                      <a:pt x="195" y="82"/>
                      <a:pt x="151" y="131"/>
                    </a:cubicBezTo>
                    <a:cubicBezTo>
                      <a:pt x="148" y="135"/>
                      <a:pt x="144" y="139"/>
                      <a:pt x="140" y="144"/>
                    </a:cubicBezTo>
                    <a:cubicBezTo>
                      <a:pt x="119" y="114"/>
                      <a:pt x="128" y="61"/>
                      <a:pt x="158" y="32"/>
                    </a:cubicBezTo>
                    <a:cubicBezTo>
                      <a:pt x="191" y="0"/>
                      <a:pt x="231" y="1"/>
                      <a:pt x="270" y="16"/>
                    </a:cubicBezTo>
                    <a:cubicBezTo>
                      <a:pt x="314" y="33"/>
                      <a:pt x="346" y="66"/>
                      <a:pt x="361" y="109"/>
                    </a:cubicBezTo>
                    <a:cubicBezTo>
                      <a:pt x="385" y="178"/>
                      <a:pt x="404" y="248"/>
                      <a:pt x="424" y="317"/>
                    </a:cubicBezTo>
                    <a:cubicBezTo>
                      <a:pt x="424" y="318"/>
                      <a:pt x="423" y="320"/>
                      <a:pt x="423" y="32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80">
                  <a:solidFill>
                    <a:schemeClr val="tx2"/>
                  </a:solidFill>
                </a:endParaRPr>
              </a:p>
            </p:txBody>
          </p:sp>
          <p:sp>
            <p:nvSpPr>
              <p:cNvPr id="23" name="íṩļîḓe">
                <a:extLst>
                  <a:ext uri="{FF2B5EF4-FFF2-40B4-BE49-F238E27FC236}">
                    <a16:creationId xmlns:a16="http://schemas.microsoft.com/office/drawing/2014/main" xmlns="" id="{9EF3BA12-8A76-401C-BD57-214EA51637EC}"/>
                  </a:ext>
                </a:extLst>
              </p:cNvPr>
              <p:cNvSpPr/>
              <p:nvPr/>
            </p:nvSpPr>
            <p:spPr bwMode="auto">
              <a:xfrm>
                <a:off x="4983531" y="3943100"/>
                <a:ext cx="292966" cy="303046"/>
              </a:xfrm>
              <a:custGeom>
                <a:avLst/>
                <a:gdLst>
                  <a:gd name="connsiteX0" fmla="*/ 450419 w 586610"/>
                  <a:gd name="connsiteY0" fmla="*/ 473776 h 606792"/>
                  <a:gd name="connsiteX1" fmla="*/ 517033 w 586610"/>
                  <a:gd name="connsiteY1" fmla="*/ 540284 h 606792"/>
                  <a:gd name="connsiteX2" fmla="*/ 450419 w 586610"/>
                  <a:gd name="connsiteY2" fmla="*/ 606792 h 606792"/>
                  <a:gd name="connsiteX3" fmla="*/ 383805 w 586610"/>
                  <a:gd name="connsiteY3" fmla="*/ 540284 h 606792"/>
                  <a:gd name="connsiteX4" fmla="*/ 450419 w 586610"/>
                  <a:gd name="connsiteY4" fmla="*/ 473776 h 606792"/>
                  <a:gd name="connsiteX5" fmla="*/ 231243 w 586610"/>
                  <a:gd name="connsiteY5" fmla="*/ 473776 h 606792"/>
                  <a:gd name="connsiteX6" fmla="*/ 297786 w 586610"/>
                  <a:gd name="connsiteY6" fmla="*/ 540284 h 606792"/>
                  <a:gd name="connsiteX7" fmla="*/ 231243 w 586610"/>
                  <a:gd name="connsiteY7" fmla="*/ 606792 h 606792"/>
                  <a:gd name="connsiteX8" fmla="*/ 164700 w 586610"/>
                  <a:gd name="connsiteY8" fmla="*/ 540284 h 606792"/>
                  <a:gd name="connsiteX9" fmla="*/ 231243 w 586610"/>
                  <a:gd name="connsiteY9" fmla="*/ 473776 h 606792"/>
                  <a:gd name="connsiteX10" fmla="*/ 21971 w 586610"/>
                  <a:gd name="connsiteY10" fmla="*/ 0 h 606792"/>
                  <a:gd name="connsiteX11" fmla="*/ 141045 w 586610"/>
                  <a:gd name="connsiteY11" fmla="*/ 40808 h 606792"/>
                  <a:gd name="connsiteX12" fmla="*/ 163169 w 586610"/>
                  <a:gd name="connsiteY12" fmla="*/ 135158 h 606792"/>
                  <a:gd name="connsiteX13" fmla="*/ 307440 w 586610"/>
                  <a:gd name="connsiteY13" fmla="*/ 135158 h 606792"/>
                  <a:gd name="connsiteX14" fmla="*/ 307440 w 586610"/>
                  <a:gd name="connsiteY14" fmla="*/ 235492 h 606792"/>
                  <a:gd name="connsiteX15" fmla="*/ 261194 w 586610"/>
                  <a:gd name="connsiteY15" fmla="*/ 235492 h 606792"/>
                  <a:gd name="connsiteX16" fmla="*/ 339705 w 586610"/>
                  <a:gd name="connsiteY16" fmla="*/ 370497 h 606792"/>
                  <a:gd name="connsiteX17" fmla="*/ 420522 w 586610"/>
                  <a:gd name="connsiteY17" fmla="*/ 235492 h 606792"/>
                  <a:gd name="connsiteX18" fmla="*/ 372892 w 586610"/>
                  <a:gd name="connsiteY18" fmla="*/ 235492 h 606792"/>
                  <a:gd name="connsiteX19" fmla="*/ 372892 w 586610"/>
                  <a:gd name="connsiteY19" fmla="*/ 135158 h 606792"/>
                  <a:gd name="connsiteX20" fmla="*/ 586610 w 586610"/>
                  <a:gd name="connsiteY20" fmla="*/ 135158 h 606792"/>
                  <a:gd name="connsiteX21" fmla="*/ 518085 w 586610"/>
                  <a:gd name="connsiteY21" fmla="*/ 438000 h 606792"/>
                  <a:gd name="connsiteX22" fmla="*/ 163630 w 586610"/>
                  <a:gd name="connsiteY22" fmla="*/ 438000 h 606792"/>
                  <a:gd name="connsiteX23" fmla="*/ 83736 w 586610"/>
                  <a:gd name="connsiteY23" fmla="*/ 92509 h 606792"/>
                  <a:gd name="connsiteX24" fmla="*/ 0 w 586610"/>
                  <a:gd name="connsiteY24" fmla="*/ 63820 h 60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6610" h="606792">
                    <a:moveTo>
                      <a:pt x="450419" y="473776"/>
                    </a:moveTo>
                    <a:cubicBezTo>
                      <a:pt x="487209" y="473776"/>
                      <a:pt x="517033" y="503553"/>
                      <a:pt x="517033" y="540284"/>
                    </a:cubicBezTo>
                    <a:cubicBezTo>
                      <a:pt x="517033" y="577015"/>
                      <a:pt x="487209" y="606792"/>
                      <a:pt x="450419" y="606792"/>
                    </a:cubicBezTo>
                    <a:cubicBezTo>
                      <a:pt x="413629" y="606792"/>
                      <a:pt x="383805" y="577015"/>
                      <a:pt x="383805" y="540284"/>
                    </a:cubicBezTo>
                    <a:cubicBezTo>
                      <a:pt x="383805" y="503553"/>
                      <a:pt x="413629" y="473776"/>
                      <a:pt x="450419" y="473776"/>
                    </a:cubicBezTo>
                    <a:close/>
                    <a:moveTo>
                      <a:pt x="231243" y="473776"/>
                    </a:moveTo>
                    <a:cubicBezTo>
                      <a:pt x="267994" y="473776"/>
                      <a:pt x="297786" y="503553"/>
                      <a:pt x="297786" y="540284"/>
                    </a:cubicBezTo>
                    <a:cubicBezTo>
                      <a:pt x="297786" y="577015"/>
                      <a:pt x="267994" y="606792"/>
                      <a:pt x="231243" y="606792"/>
                    </a:cubicBezTo>
                    <a:cubicBezTo>
                      <a:pt x="194492" y="606792"/>
                      <a:pt x="164700" y="577015"/>
                      <a:pt x="164700" y="540284"/>
                    </a:cubicBezTo>
                    <a:cubicBezTo>
                      <a:pt x="164700" y="503553"/>
                      <a:pt x="194492" y="473776"/>
                      <a:pt x="231243" y="473776"/>
                    </a:cubicBezTo>
                    <a:close/>
                    <a:moveTo>
                      <a:pt x="21971" y="0"/>
                    </a:moveTo>
                    <a:lnTo>
                      <a:pt x="141045" y="40808"/>
                    </a:lnTo>
                    <a:lnTo>
                      <a:pt x="163169" y="135158"/>
                    </a:lnTo>
                    <a:lnTo>
                      <a:pt x="307440" y="135158"/>
                    </a:lnTo>
                    <a:lnTo>
                      <a:pt x="307440" y="235492"/>
                    </a:lnTo>
                    <a:lnTo>
                      <a:pt x="261194" y="235492"/>
                    </a:lnTo>
                    <a:lnTo>
                      <a:pt x="339705" y="370497"/>
                    </a:lnTo>
                    <a:lnTo>
                      <a:pt x="420522" y="235492"/>
                    </a:lnTo>
                    <a:lnTo>
                      <a:pt x="372892" y="235492"/>
                    </a:lnTo>
                    <a:lnTo>
                      <a:pt x="372892" y="135158"/>
                    </a:lnTo>
                    <a:lnTo>
                      <a:pt x="586610" y="135158"/>
                    </a:lnTo>
                    <a:lnTo>
                      <a:pt x="518085" y="438000"/>
                    </a:lnTo>
                    <a:lnTo>
                      <a:pt x="163630" y="438000"/>
                    </a:lnTo>
                    <a:lnTo>
                      <a:pt x="83736" y="92509"/>
                    </a:lnTo>
                    <a:lnTo>
                      <a:pt x="0" y="6382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1380">
                  <a:solidFill>
                    <a:schemeClr val="tx2"/>
                  </a:solidFill>
                </a:endParaRPr>
              </a:p>
            </p:txBody>
          </p:sp>
          <p:sp>
            <p:nvSpPr>
              <p:cNvPr id="24" name="iṡļîḓè">
                <a:extLst>
                  <a:ext uri="{FF2B5EF4-FFF2-40B4-BE49-F238E27FC236}">
                    <a16:creationId xmlns:a16="http://schemas.microsoft.com/office/drawing/2014/main" xmlns="" id="{82CFCD85-D358-4303-A9E2-7197549854E4}"/>
                  </a:ext>
                </a:extLst>
              </p:cNvPr>
              <p:cNvSpPr/>
              <p:nvPr/>
            </p:nvSpPr>
            <p:spPr bwMode="auto">
              <a:xfrm>
                <a:off x="6852872" y="3937799"/>
                <a:ext cx="295605" cy="305776"/>
              </a:xfrm>
              <a:custGeom>
                <a:avLst/>
                <a:gdLst>
                  <a:gd name="connsiteX0" fmla="*/ 450419 w 586610"/>
                  <a:gd name="connsiteY0" fmla="*/ 473776 h 606792"/>
                  <a:gd name="connsiteX1" fmla="*/ 517033 w 586610"/>
                  <a:gd name="connsiteY1" fmla="*/ 540284 h 606792"/>
                  <a:gd name="connsiteX2" fmla="*/ 450419 w 586610"/>
                  <a:gd name="connsiteY2" fmla="*/ 606792 h 606792"/>
                  <a:gd name="connsiteX3" fmla="*/ 383805 w 586610"/>
                  <a:gd name="connsiteY3" fmla="*/ 540284 h 606792"/>
                  <a:gd name="connsiteX4" fmla="*/ 450419 w 586610"/>
                  <a:gd name="connsiteY4" fmla="*/ 473776 h 606792"/>
                  <a:gd name="connsiteX5" fmla="*/ 231243 w 586610"/>
                  <a:gd name="connsiteY5" fmla="*/ 473776 h 606792"/>
                  <a:gd name="connsiteX6" fmla="*/ 297786 w 586610"/>
                  <a:gd name="connsiteY6" fmla="*/ 540284 h 606792"/>
                  <a:gd name="connsiteX7" fmla="*/ 231243 w 586610"/>
                  <a:gd name="connsiteY7" fmla="*/ 606792 h 606792"/>
                  <a:gd name="connsiteX8" fmla="*/ 164700 w 586610"/>
                  <a:gd name="connsiteY8" fmla="*/ 540284 h 606792"/>
                  <a:gd name="connsiteX9" fmla="*/ 231243 w 586610"/>
                  <a:gd name="connsiteY9" fmla="*/ 473776 h 606792"/>
                  <a:gd name="connsiteX10" fmla="*/ 21971 w 586610"/>
                  <a:gd name="connsiteY10" fmla="*/ 0 h 606792"/>
                  <a:gd name="connsiteX11" fmla="*/ 141045 w 586610"/>
                  <a:gd name="connsiteY11" fmla="*/ 40808 h 606792"/>
                  <a:gd name="connsiteX12" fmla="*/ 163169 w 586610"/>
                  <a:gd name="connsiteY12" fmla="*/ 135158 h 606792"/>
                  <a:gd name="connsiteX13" fmla="*/ 307440 w 586610"/>
                  <a:gd name="connsiteY13" fmla="*/ 135158 h 606792"/>
                  <a:gd name="connsiteX14" fmla="*/ 307440 w 586610"/>
                  <a:gd name="connsiteY14" fmla="*/ 235492 h 606792"/>
                  <a:gd name="connsiteX15" fmla="*/ 261194 w 586610"/>
                  <a:gd name="connsiteY15" fmla="*/ 235492 h 606792"/>
                  <a:gd name="connsiteX16" fmla="*/ 339705 w 586610"/>
                  <a:gd name="connsiteY16" fmla="*/ 370497 h 606792"/>
                  <a:gd name="connsiteX17" fmla="*/ 420522 w 586610"/>
                  <a:gd name="connsiteY17" fmla="*/ 235492 h 606792"/>
                  <a:gd name="connsiteX18" fmla="*/ 372892 w 586610"/>
                  <a:gd name="connsiteY18" fmla="*/ 235492 h 606792"/>
                  <a:gd name="connsiteX19" fmla="*/ 372892 w 586610"/>
                  <a:gd name="connsiteY19" fmla="*/ 135158 h 606792"/>
                  <a:gd name="connsiteX20" fmla="*/ 586610 w 586610"/>
                  <a:gd name="connsiteY20" fmla="*/ 135158 h 606792"/>
                  <a:gd name="connsiteX21" fmla="*/ 518085 w 586610"/>
                  <a:gd name="connsiteY21" fmla="*/ 438000 h 606792"/>
                  <a:gd name="connsiteX22" fmla="*/ 163630 w 586610"/>
                  <a:gd name="connsiteY22" fmla="*/ 438000 h 606792"/>
                  <a:gd name="connsiteX23" fmla="*/ 83736 w 586610"/>
                  <a:gd name="connsiteY23" fmla="*/ 92509 h 606792"/>
                  <a:gd name="connsiteX24" fmla="*/ 0 w 586610"/>
                  <a:gd name="connsiteY24" fmla="*/ 63820 h 60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6610" h="606792">
                    <a:moveTo>
                      <a:pt x="450419" y="473776"/>
                    </a:moveTo>
                    <a:cubicBezTo>
                      <a:pt x="487209" y="473776"/>
                      <a:pt x="517033" y="503553"/>
                      <a:pt x="517033" y="540284"/>
                    </a:cubicBezTo>
                    <a:cubicBezTo>
                      <a:pt x="517033" y="577015"/>
                      <a:pt x="487209" y="606792"/>
                      <a:pt x="450419" y="606792"/>
                    </a:cubicBezTo>
                    <a:cubicBezTo>
                      <a:pt x="413629" y="606792"/>
                      <a:pt x="383805" y="577015"/>
                      <a:pt x="383805" y="540284"/>
                    </a:cubicBezTo>
                    <a:cubicBezTo>
                      <a:pt x="383805" y="503553"/>
                      <a:pt x="413629" y="473776"/>
                      <a:pt x="450419" y="473776"/>
                    </a:cubicBezTo>
                    <a:close/>
                    <a:moveTo>
                      <a:pt x="231243" y="473776"/>
                    </a:moveTo>
                    <a:cubicBezTo>
                      <a:pt x="267994" y="473776"/>
                      <a:pt x="297786" y="503553"/>
                      <a:pt x="297786" y="540284"/>
                    </a:cubicBezTo>
                    <a:cubicBezTo>
                      <a:pt x="297786" y="577015"/>
                      <a:pt x="267994" y="606792"/>
                      <a:pt x="231243" y="606792"/>
                    </a:cubicBezTo>
                    <a:cubicBezTo>
                      <a:pt x="194492" y="606792"/>
                      <a:pt x="164700" y="577015"/>
                      <a:pt x="164700" y="540284"/>
                    </a:cubicBezTo>
                    <a:cubicBezTo>
                      <a:pt x="164700" y="503553"/>
                      <a:pt x="194492" y="473776"/>
                      <a:pt x="231243" y="473776"/>
                    </a:cubicBezTo>
                    <a:close/>
                    <a:moveTo>
                      <a:pt x="21971" y="0"/>
                    </a:moveTo>
                    <a:lnTo>
                      <a:pt x="141045" y="40808"/>
                    </a:lnTo>
                    <a:lnTo>
                      <a:pt x="163169" y="135158"/>
                    </a:lnTo>
                    <a:lnTo>
                      <a:pt x="307440" y="135158"/>
                    </a:lnTo>
                    <a:lnTo>
                      <a:pt x="307440" y="235492"/>
                    </a:lnTo>
                    <a:lnTo>
                      <a:pt x="261194" y="235492"/>
                    </a:lnTo>
                    <a:lnTo>
                      <a:pt x="339705" y="370497"/>
                    </a:lnTo>
                    <a:lnTo>
                      <a:pt x="420522" y="235492"/>
                    </a:lnTo>
                    <a:lnTo>
                      <a:pt x="372892" y="235492"/>
                    </a:lnTo>
                    <a:lnTo>
                      <a:pt x="372892" y="135158"/>
                    </a:lnTo>
                    <a:lnTo>
                      <a:pt x="586610" y="135158"/>
                    </a:lnTo>
                    <a:lnTo>
                      <a:pt x="518085" y="438000"/>
                    </a:lnTo>
                    <a:lnTo>
                      <a:pt x="163630" y="438000"/>
                    </a:lnTo>
                    <a:lnTo>
                      <a:pt x="83736" y="92509"/>
                    </a:lnTo>
                    <a:lnTo>
                      <a:pt x="0" y="6382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138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" name="íSḻïḍe">
              <a:extLst>
                <a:ext uri="{FF2B5EF4-FFF2-40B4-BE49-F238E27FC236}">
                  <a16:creationId xmlns:a16="http://schemas.microsoft.com/office/drawing/2014/main" xmlns="" id="{F04610DB-72E2-4C3C-969E-3433ADF218B9}"/>
                </a:ext>
              </a:extLst>
            </p:cNvPr>
            <p:cNvGrpSpPr/>
            <p:nvPr/>
          </p:nvGrpSpPr>
          <p:grpSpPr>
            <a:xfrm>
              <a:off x="6852872" y="1641989"/>
              <a:ext cx="4662222" cy="1134827"/>
              <a:chOff x="719137" y="2442364"/>
              <a:chExt cx="5376847" cy="1134827"/>
            </a:xfrm>
          </p:grpSpPr>
          <p:sp>
            <p:nvSpPr>
              <p:cNvPr id="17" name="ïŝ1idè">
                <a:extLst>
                  <a:ext uri="{FF2B5EF4-FFF2-40B4-BE49-F238E27FC236}">
                    <a16:creationId xmlns:a16="http://schemas.microsoft.com/office/drawing/2014/main" xmlns="" id="{E44C72C4-2AD7-4F8F-9F1F-E0E8A553C2EF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iŝlîḑê">
                <a:extLst>
                  <a:ext uri="{FF2B5EF4-FFF2-40B4-BE49-F238E27FC236}">
                    <a16:creationId xmlns:a16="http://schemas.microsoft.com/office/drawing/2014/main" xmlns="" id="{A33D0F3F-F418-4931-9E8B-44B4A90C101C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iṡļíḓe">
              <a:extLst>
                <a:ext uri="{FF2B5EF4-FFF2-40B4-BE49-F238E27FC236}">
                  <a16:creationId xmlns:a16="http://schemas.microsoft.com/office/drawing/2014/main" xmlns="" id="{D4BEF96C-2DCF-4EA3-B6BA-EC6960D15F20}"/>
                </a:ext>
              </a:extLst>
            </p:cNvPr>
            <p:cNvGrpSpPr/>
            <p:nvPr/>
          </p:nvGrpSpPr>
          <p:grpSpPr>
            <a:xfrm>
              <a:off x="6852872" y="3676161"/>
              <a:ext cx="4662222" cy="1134827"/>
              <a:chOff x="719137" y="2442364"/>
              <a:chExt cx="5376847" cy="1134827"/>
            </a:xfrm>
          </p:grpSpPr>
          <p:sp>
            <p:nvSpPr>
              <p:cNvPr id="15" name="ísḷïḍé">
                <a:extLst>
                  <a:ext uri="{FF2B5EF4-FFF2-40B4-BE49-F238E27FC236}">
                    <a16:creationId xmlns:a16="http://schemas.microsoft.com/office/drawing/2014/main" xmlns="" id="{0DE06221-F046-43EF-869E-3CBE589E5646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íšḻïďe">
                <a:extLst>
                  <a:ext uri="{FF2B5EF4-FFF2-40B4-BE49-F238E27FC236}">
                    <a16:creationId xmlns:a16="http://schemas.microsoft.com/office/drawing/2014/main" xmlns="" id="{265C3CE0-A0AD-4108-9570-13AEB350213F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ïsľíḍê">
              <a:extLst>
                <a:ext uri="{FF2B5EF4-FFF2-40B4-BE49-F238E27FC236}">
                  <a16:creationId xmlns:a16="http://schemas.microsoft.com/office/drawing/2014/main" xmlns="" id="{A9680395-FDAD-4CB1-8ACC-F42DAAB9D832}"/>
                </a:ext>
              </a:extLst>
            </p:cNvPr>
            <p:cNvGrpSpPr/>
            <p:nvPr/>
          </p:nvGrpSpPr>
          <p:grpSpPr>
            <a:xfrm>
              <a:off x="669925" y="3676161"/>
              <a:ext cx="4662222" cy="1134827"/>
              <a:chOff x="719137" y="2442364"/>
              <a:chExt cx="5376847" cy="1134827"/>
            </a:xfrm>
          </p:grpSpPr>
          <p:sp>
            <p:nvSpPr>
              <p:cNvPr id="13" name="ïşlîḋê">
                <a:extLst>
                  <a:ext uri="{FF2B5EF4-FFF2-40B4-BE49-F238E27FC236}">
                    <a16:creationId xmlns:a16="http://schemas.microsoft.com/office/drawing/2014/main" xmlns="" id="{F03ACB04-D782-477F-A993-A9672D3C7155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ïṡ1íḓè">
                <a:extLst>
                  <a:ext uri="{FF2B5EF4-FFF2-40B4-BE49-F238E27FC236}">
                    <a16:creationId xmlns:a16="http://schemas.microsoft.com/office/drawing/2014/main" xmlns="" id="{F73CBF53-ED5E-489D-9872-13B6843D343B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śľíďe">
              <a:extLst>
                <a:ext uri="{FF2B5EF4-FFF2-40B4-BE49-F238E27FC236}">
                  <a16:creationId xmlns:a16="http://schemas.microsoft.com/office/drawing/2014/main" xmlns="" id="{DE8E0375-ABE7-46C2-9B1A-D0236FA53B40}"/>
                </a:ext>
              </a:extLst>
            </p:cNvPr>
            <p:cNvGrpSpPr/>
            <p:nvPr/>
          </p:nvGrpSpPr>
          <p:grpSpPr>
            <a:xfrm>
              <a:off x="687278" y="1181435"/>
              <a:ext cx="4377087" cy="1899399"/>
              <a:chOff x="687278" y="2398652"/>
              <a:chExt cx="3524773" cy="1899399"/>
            </a:xfrm>
          </p:grpSpPr>
          <p:sp>
            <p:nvSpPr>
              <p:cNvPr id="11" name="íṥľiḍé">
                <a:extLst>
                  <a:ext uri="{FF2B5EF4-FFF2-40B4-BE49-F238E27FC236}">
                    <a16:creationId xmlns:a16="http://schemas.microsoft.com/office/drawing/2014/main" xmlns="" id="{F8EC4B0D-215D-4802-8B82-58272DA8C1C0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2" name="ïšḻîḋé">
                <a:extLst>
                  <a:ext uri="{FF2B5EF4-FFF2-40B4-BE49-F238E27FC236}">
                    <a16:creationId xmlns:a16="http://schemas.microsoft.com/office/drawing/2014/main" xmlns="" id="{2468EC7E-6060-4D14-B85B-A09D8D4323CF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883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1878DE4-4241-4DEF-B4EF-97AD5F840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0563FC8-58D8-478B-90F0-B2CCF89D3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25A67F2-0AA9-4E27-A9F6-63FC44F09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19636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58378EE-B8F4-4E8C-A097-D5463D1E20C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038350"/>
            <a:ext cx="10857120" cy="3595604"/>
            <a:chOff x="669925" y="2038350"/>
            <a:chExt cx="10857120" cy="3595604"/>
          </a:xfrm>
        </p:grpSpPr>
        <p:sp>
          <p:nvSpPr>
            <p:cNvPr id="6" name="ïṥḻídè">
              <a:extLst>
                <a:ext uri="{FF2B5EF4-FFF2-40B4-BE49-F238E27FC236}">
                  <a16:creationId xmlns:a16="http://schemas.microsoft.com/office/drawing/2014/main" xmlns="" id="{1AD7E80C-D7C4-45E8-9F03-F83A8CD6ABE2}"/>
                </a:ext>
              </a:extLst>
            </p:cNvPr>
            <p:cNvSpPr/>
            <p:nvPr/>
          </p:nvSpPr>
          <p:spPr bwMode="auto">
            <a:xfrm>
              <a:off x="686682" y="2394000"/>
              <a:ext cx="10833806" cy="2070000"/>
            </a:xfrm>
            <a:prstGeom prst="rect">
              <a:avLst/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endParaRPr lang="en-US" altLang="zh-CN" sz="1100" dirty="0"/>
            </a:p>
          </p:txBody>
        </p:sp>
        <p:sp>
          <p:nvSpPr>
            <p:cNvPr id="7" name="îṡ1ïdè">
              <a:extLst>
                <a:ext uri="{FF2B5EF4-FFF2-40B4-BE49-F238E27FC236}">
                  <a16:creationId xmlns:a16="http://schemas.microsoft.com/office/drawing/2014/main" xmlns="" id="{A950FEBE-2DC4-48AB-BE4E-AE88D8ECA609}"/>
                </a:ext>
              </a:extLst>
            </p:cNvPr>
            <p:cNvSpPr/>
            <p:nvPr/>
          </p:nvSpPr>
          <p:spPr>
            <a:xfrm>
              <a:off x="687279" y="2789679"/>
              <a:ext cx="3847687" cy="145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/>
                <a:t>Unified fonts make reading more fluent.</a:t>
              </a:r>
            </a:p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/>
                <a:t>Theme color makes PPT more convenient to change.</a:t>
              </a:r>
            </a:p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8" name="íŝľîdê">
              <a:extLst>
                <a:ext uri="{FF2B5EF4-FFF2-40B4-BE49-F238E27FC236}">
                  <a16:creationId xmlns:a16="http://schemas.microsoft.com/office/drawing/2014/main" xmlns="" id="{CA08D2E6-4756-4DC2-92AD-11B2001BAD07}"/>
                </a:ext>
              </a:extLst>
            </p:cNvPr>
            <p:cNvSpPr/>
            <p:nvPr/>
          </p:nvSpPr>
          <p:spPr>
            <a:xfrm>
              <a:off x="7679358" y="2789679"/>
              <a:ext cx="3847687" cy="145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/>
                <a:t>Unified fonts make reading more fluent.</a:t>
              </a:r>
            </a:p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/>
                <a:t>Theme color makes PPT more convenient to change.</a:t>
              </a:r>
            </a:p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grpSp>
          <p:nvGrpSpPr>
            <p:cNvPr id="9" name="i$ḻîḍé">
              <a:extLst>
                <a:ext uri="{FF2B5EF4-FFF2-40B4-BE49-F238E27FC236}">
                  <a16:creationId xmlns:a16="http://schemas.microsoft.com/office/drawing/2014/main" xmlns="" id="{0F9C7603-1FBC-430E-BD6A-2F288EFBB5B8}"/>
                </a:ext>
              </a:extLst>
            </p:cNvPr>
            <p:cNvGrpSpPr/>
            <p:nvPr/>
          </p:nvGrpSpPr>
          <p:grpSpPr>
            <a:xfrm>
              <a:off x="2354490" y="2126047"/>
              <a:ext cx="513264" cy="513262"/>
              <a:chOff x="727728" y="2924550"/>
              <a:chExt cx="577851" cy="577851"/>
            </a:xfrm>
          </p:grpSpPr>
          <p:sp>
            <p:nvSpPr>
              <p:cNvPr id="27" name="îṩļîḋé">
                <a:extLst>
                  <a:ext uri="{FF2B5EF4-FFF2-40B4-BE49-F238E27FC236}">
                    <a16:creationId xmlns:a16="http://schemas.microsoft.com/office/drawing/2014/main" xmlns="" id="{2255FF3A-3113-4159-B93C-FDD937B84324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8" name="îṥļîḍè">
                <a:extLst>
                  <a:ext uri="{FF2B5EF4-FFF2-40B4-BE49-F238E27FC236}">
                    <a16:creationId xmlns:a16="http://schemas.microsoft.com/office/drawing/2014/main" xmlns="" id="{BA80DD3C-B9D3-4367-8EF7-54F5625F1525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0" name="iSļïḋé">
              <a:extLst>
                <a:ext uri="{FF2B5EF4-FFF2-40B4-BE49-F238E27FC236}">
                  <a16:creationId xmlns:a16="http://schemas.microsoft.com/office/drawing/2014/main" xmlns="" id="{3DD5E8DC-B8A5-48D5-9908-76839D2A7759}"/>
                </a:ext>
              </a:extLst>
            </p:cNvPr>
            <p:cNvGrpSpPr/>
            <p:nvPr/>
          </p:nvGrpSpPr>
          <p:grpSpPr>
            <a:xfrm>
              <a:off x="9346569" y="2126047"/>
              <a:ext cx="513264" cy="513262"/>
              <a:chOff x="727728" y="2924550"/>
              <a:chExt cx="577851" cy="577851"/>
            </a:xfrm>
          </p:grpSpPr>
          <p:sp>
            <p:nvSpPr>
              <p:cNvPr id="25" name="íṣľidê">
                <a:extLst>
                  <a:ext uri="{FF2B5EF4-FFF2-40B4-BE49-F238E27FC236}">
                    <a16:creationId xmlns:a16="http://schemas.microsoft.com/office/drawing/2014/main" xmlns="" id="{B1EA9749-957D-4AD4-BA0E-DBD66A1DE0CD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6" name="îşliḑé">
                <a:extLst>
                  <a:ext uri="{FF2B5EF4-FFF2-40B4-BE49-F238E27FC236}">
                    <a16:creationId xmlns:a16="http://schemas.microsoft.com/office/drawing/2014/main" xmlns="" id="{3F9B85FC-453C-4175-860F-840E944820E0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1" name="iŝlîḋe">
              <a:extLst>
                <a:ext uri="{FF2B5EF4-FFF2-40B4-BE49-F238E27FC236}">
                  <a16:creationId xmlns:a16="http://schemas.microsoft.com/office/drawing/2014/main" xmlns="" id="{FEC6655C-1A94-4414-892F-3BB510D3E47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5400000">
              <a:off x="4716511" y="2038352"/>
              <a:ext cx="2781300" cy="2781296"/>
              <a:chOff x="1862" y="1377"/>
              <a:chExt cx="2551" cy="2551"/>
            </a:xfrm>
          </p:grpSpPr>
          <p:sp>
            <p:nvSpPr>
              <p:cNvPr id="23" name="iṧļidé">
                <a:extLst>
                  <a:ext uri="{FF2B5EF4-FFF2-40B4-BE49-F238E27FC236}">
                    <a16:creationId xmlns:a16="http://schemas.microsoft.com/office/drawing/2014/main" xmlns="" id="{DA0AD352-AC60-47F4-9198-50C937382344}"/>
                  </a:ext>
                </a:extLst>
              </p:cNvPr>
              <p:cNvSpPr/>
              <p:nvPr/>
            </p:nvSpPr>
            <p:spPr bwMode="auto">
              <a:xfrm>
                <a:off x="3029" y="1377"/>
                <a:ext cx="1384" cy="2543"/>
              </a:xfrm>
              <a:custGeom>
                <a:avLst/>
                <a:gdLst>
                  <a:gd name="T0" fmla="*/ 165 w 1384"/>
                  <a:gd name="T1" fmla="*/ 636 h 2543"/>
                  <a:gd name="T2" fmla="*/ 230 w 1384"/>
                  <a:gd name="T3" fmla="*/ 645 h 2543"/>
                  <a:gd name="T4" fmla="*/ 291 w 1384"/>
                  <a:gd name="T5" fmla="*/ 659 h 2543"/>
                  <a:gd name="T6" fmla="*/ 351 w 1384"/>
                  <a:gd name="T7" fmla="*/ 679 h 2543"/>
                  <a:gd name="T8" fmla="*/ 421 w 1384"/>
                  <a:gd name="T9" fmla="*/ 711 h 2543"/>
                  <a:gd name="T10" fmla="*/ 486 w 1384"/>
                  <a:gd name="T11" fmla="*/ 753 h 2543"/>
                  <a:gd name="T12" fmla="*/ 547 w 1384"/>
                  <a:gd name="T13" fmla="*/ 801 h 2543"/>
                  <a:gd name="T14" fmla="*/ 590 w 1384"/>
                  <a:gd name="T15" fmla="*/ 844 h 2543"/>
                  <a:gd name="T16" fmla="*/ 646 w 1384"/>
                  <a:gd name="T17" fmla="*/ 917 h 2543"/>
                  <a:gd name="T18" fmla="*/ 679 w 1384"/>
                  <a:gd name="T19" fmla="*/ 969 h 2543"/>
                  <a:gd name="T20" fmla="*/ 706 w 1384"/>
                  <a:gd name="T21" fmla="*/ 1024 h 2543"/>
                  <a:gd name="T22" fmla="*/ 727 w 1384"/>
                  <a:gd name="T23" fmla="*/ 1084 h 2543"/>
                  <a:gd name="T24" fmla="*/ 743 w 1384"/>
                  <a:gd name="T25" fmla="*/ 1145 h 2543"/>
                  <a:gd name="T26" fmla="*/ 752 w 1384"/>
                  <a:gd name="T27" fmla="*/ 1209 h 2543"/>
                  <a:gd name="T28" fmla="*/ 756 w 1384"/>
                  <a:gd name="T29" fmla="*/ 1274 h 2543"/>
                  <a:gd name="T30" fmla="*/ 753 w 1384"/>
                  <a:gd name="T31" fmla="*/ 1331 h 2543"/>
                  <a:gd name="T32" fmla="*/ 740 w 1384"/>
                  <a:gd name="T33" fmla="*/ 1415 h 2543"/>
                  <a:gd name="T34" fmla="*/ 716 w 1384"/>
                  <a:gd name="T35" fmla="*/ 1494 h 2543"/>
                  <a:gd name="T36" fmla="*/ 683 w 1384"/>
                  <a:gd name="T37" fmla="*/ 1570 h 2543"/>
                  <a:gd name="T38" fmla="*/ 624 w 1384"/>
                  <a:gd name="T39" fmla="*/ 1661 h 2543"/>
                  <a:gd name="T40" fmla="*/ 590 w 1384"/>
                  <a:gd name="T41" fmla="*/ 1703 h 2543"/>
                  <a:gd name="T42" fmla="*/ 532 w 1384"/>
                  <a:gd name="T43" fmla="*/ 1759 h 2543"/>
                  <a:gd name="T44" fmla="*/ 456 w 1384"/>
                  <a:gd name="T45" fmla="*/ 1815 h 2543"/>
                  <a:gd name="T46" fmla="*/ 372 w 1384"/>
                  <a:gd name="T47" fmla="*/ 1860 h 2543"/>
                  <a:gd name="T48" fmla="*/ 280 w 1384"/>
                  <a:gd name="T49" fmla="*/ 1892 h 2543"/>
                  <a:gd name="T50" fmla="*/ 0 w 1384"/>
                  <a:gd name="T51" fmla="*/ 2230 h 2543"/>
                  <a:gd name="T52" fmla="*/ 333 w 1384"/>
                  <a:gd name="T53" fmla="*/ 2531 h 2543"/>
                  <a:gd name="T54" fmla="*/ 449 w 1384"/>
                  <a:gd name="T55" fmla="*/ 2505 h 2543"/>
                  <a:gd name="T56" fmla="*/ 560 w 1384"/>
                  <a:gd name="T57" fmla="*/ 2468 h 2543"/>
                  <a:gd name="T58" fmla="*/ 666 w 1384"/>
                  <a:gd name="T59" fmla="*/ 2422 h 2543"/>
                  <a:gd name="T60" fmla="*/ 768 w 1384"/>
                  <a:gd name="T61" fmla="*/ 2367 h 2543"/>
                  <a:gd name="T62" fmla="*/ 864 w 1384"/>
                  <a:gd name="T63" fmla="*/ 2302 h 2543"/>
                  <a:gd name="T64" fmla="*/ 952 w 1384"/>
                  <a:gd name="T65" fmla="*/ 2231 h 2543"/>
                  <a:gd name="T66" fmla="*/ 1035 w 1384"/>
                  <a:gd name="T67" fmla="*/ 2151 h 2543"/>
                  <a:gd name="T68" fmla="*/ 1110 w 1384"/>
                  <a:gd name="T69" fmla="*/ 2065 h 2543"/>
                  <a:gd name="T70" fmla="*/ 1177 w 1384"/>
                  <a:gd name="T71" fmla="*/ 1971 h 2543"/>
                  <a:gd name="T72" fmla="*/ 1235 w 1384"/>
                  <a:gd name="T73" fmla="*/ 1872 h 2543"/>
                  <a:gd name="T74" fmla="*/ 1285 w 1384"/>
                  <a:gd name="T75" fmla="*/ 1767 h 2543"/>
                  <a:gd name="T76" fmla="*/ 1326 w 1384"/>
                  <a:gd name="T77" fmla="*/ 1657 h 2543"/>
                  <a:gd name="T78" fmla="*/ 1356 w 1384"/>
                  <a:gd name="T79" fmla="*/ 1544 h 2543"/>
                  <a:gd name="T80" fmla="*/ 1375 w 1384"/>
                  <a:gd name="T81" fmla="*/ 1426 h 2543"/>
                  <a:gd name="T82" fmla="*/ 1384 w 1384"/>
                  <a:gd name="T83" fmla="*/ 1304 h 2543"/>
                  <a:gd name="T84" fmla="*/ 1380 w 1384"/>
                  <a:gd name="T85" fmla="*/ 1175 h 2543"/>
                  <a:gd name="T86" fmla="*/ 1364 w 1384"/>
                  <a:gd name="T87" fmla="*/ 1048 h 2543"/>
                  <a:gd name="T88" fmla="*/ 1336 w 1384"/>
                  <a:gd name="T89" fmla="*/ 925 h 2543"/>
                  <a:gd name="T90" fmla="*/ 1295 w 1384"/>
                  <a:gd name="T91" fmla="*/ 806 h 2543"/>
                  <a:gd name="T92" fmla="*/ 1244 w 1384"/>
                  <a:gd name="T93" fmla="*/ 693 h 2543"/>
                  <a:gd name="T94" fmla="*/ 1182 w 1384"/>
                  <a:gd name="T95" fmla="*/ 587 h 2543"/>
                  <a:gd name="T96" fmla="*/ 1110 w 1384"/>
                  <a:gd name="T97" fmla="*/ 487 h 2543"/>
                  <a:gd name="T98" fmla="*/ 1030 w 1384"/>
                  <a:gd name="T99" fmla="*/ 394 h 2543"/>
                  <a:gd name="T100" fmla="*/ 941 w 1384"/>
                  <a:gd name="T101" fmla="*/ 310 h 2543"/>
                  <a:gd name="T102" fmla="*/ 845 w 1384"/>
                  <a:gd name="T103" fmla="*/ 234 h 2543"/>
                  <a:gd name="T104" fmla="*/ 741 w 1384"/>
                  <a:gd name="T105" fmla="*/ 168 h 2543"/>
                  <a:gd name="T106" fmla="*/ 630 w 1384"/>
                  <a:gd name="T107" fmla="*/ 112 h 2543"/>
                  <a:gd name="T108" fmla="*/ 515 w 1384"/>
                  <a:gd name="T109" fmla="*/ 66 h 2543"/>
                  <a:gd name="T110" fmla="*/ 394 w 1384"/>
                  <a:gd name="T111" fmla="*/ 32 h 2543"/>
                  <a:gd name="T112" fmla="*/ 268 w 1384"/>
                  <a:gd name="T113" fmla="*/ 10 h 2543"/>
                  <a:gd name="T114" fmla="*/ 138 w 1384"/>
                  <a:gd name="T115" fmla="*/ 0 h 254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384" h="2543">
                    <a:moveTo>
                      <a:pt x="114" y="635"/>
                    </a:moveTo>
                    <a:lnTo>
                      <a:pt x="117" y="635"/>
                    </a:lnTo>
                    <a:lnTo>
                      <a:pt x="149" y="635"/>
                    </a:lnTo>
                    <a:lnTo>
                      <a:pt x="165" y="636"/>
                    </a:lnTo>
                    <a:lnTo>
                      <a:pt x="181" y="638"/>
                    </a:lnTo>
                    <a:lnTo>
                      <a:pt x="198" y="640"/>
                    </a:lnTo>
                    <a:lnTo>
                      <a:pt x="214" y="642"/>
                    </a:lnTo>
                    <a:lnTo>
                      <a:pt x="230" y="645"/>
                    </a:lnTo>
                    <a:lnTo>
                      <a:pt x="246" y="648"/>
                    </a:lnTo>
                    <a:lnTo>
                      <a:pt x="261" y="651"/>
                    </a:lnTo>
                    <a:lnTo>
                      <a:pt x="276" y="655"/>
                    </a:lnTo>
                    <a:lnTo>
                      <a:pt x="291" y="659"/>
                    </a:lnTo>
                    <a:lnTo>
                      <a:pt x="306" y="663"/>
                    </a:lnTo>
                    <a:lnTo>
                      <a:pt x="321" y="668"/>
                    </a:lnTo>
                    <a:lnTo>
                      <a:pt x="336" y="673"/>
                    </a:lnTo>
                    <a:lnTo>
                      <a:pt x="351" y="679"/>
                    </a:lnTo>
                    <a:lnTo>
                      <a:pt x="366" y="685"/>
                    </a:lnTo>
                    <a:lnTo>
                      <a:pt x="380" y="691"/>
                    </a:lnTo>
                    <a:lnTo>
                      <a:pt x="394" y="697"/>
                    </a:lnTo>
                    <a:lnTo>
                      <a:pt x="421" y="711"/>
                    </a:lnTo>
                    <a:lnTo>
                      <a:pt x="448" y="728"/>
                    </a:lnTo>
                    <a:lnTo>
                      <a:pt x="461" y="736"/>
                    </a:lnTo>
                    <a:lnTo>
                      <a:pt x="474" y="744"/>
                    </a:lnTo>
                    <a:lnTo>
                      <a:pt x="486" y="753"/>
                    </a:lnTo>
                    <a:lnTo>
                      <a:pt x="498" y="762"/>
                    </a:lnTo>
                    <a:lnTo>
                      <a:pt x="512" y="771"/>
                    </a:lnTo>
                    <a:lnTo>
                      <a:pt x="523" y="781"/>
                    </a:lnTo>
                    <a:lnTo>
                      <a:pt x="547" y="801"/>
                    </a:lnTo>
                    <a:lnTo>
                      <a:pt x="558" y="811"/>
                    </a:lnTo>
                    <a:lnTo>
                      <a:pt x="569" y="822"/>
                    </a:lnTo>
                    <a:lnTo>
                      <a:pt x="579" y="833"/>
                    </a:lnTo>
                    <a:lnTo>
                      <a:pt x="590" y="844"/>
                    </a:lnTo>
                    <a:lnTo>
                      <a:pt x="610" y="867"/>
                    </a:lnTo>
                    <a:lnTo>
                      <a:pt x="619" y="880"/>
                    </a:lnTo>
                    <a:lnTo>
                      <a:pt x="628" y="892"/>
                    </a:lnTo>
                    <a:lnTo>
                      <a:pt x="646" y="917"/>
                    </a:lnTo>
                    <a:lnTo>
                      <a:pt x="655" y="929"/>
                    </a:lnTo>
                    <a:lnTo>
                      <a:pt x="663" y="942"/>
                    </a:lnTo>
                    <a:lnTo>
                      <a:pt x="671" y="956"/>
                    </a:lnTo>
                    <a:lnTo>
                      <a:pt x="679" y="969"/>
                    </a:lnTo>
                    <a:lnTo>
                      <a:pt x="686" y="983"/>
                    </a:lnTo>
                    <a:lnTo>
                      <a:pt x="693" y="996"/>
                    </a:lnTo>
                    <a:lnTo>
                      <a:pt x="699" y="1010"/>
                    </a:lnTo>
                    <a:lnTo>
                      <a:pt x="706" y="1024"/>
                    </a:lnTo>
                    <a:lnTo>
                      <a:pt x="712" y="1040"/>
                    </a:lnTo>
                    <a:lnTo>
                      <a:pt x="717" y="1054"/>
                    </a:lnTo>
                    <a:lnTo>
                      <a:pt x="722" y="1069"/>
                    </a:lnTo>
                    <a:lnTo>
                      <a:pt x="727" y="1084"/>
                    </a:lnTo>
                    <a:lnTo>
                      <a:pt x="731" y="1099"/>
                    </a:lnTo>
                    <a:lnTo>
                      <a:pt x="736" y="1114"/>
                    </a:lnTo>
                    <a:lnTo>
                      <a:pt x="739" y="1129"/>
                    </a:lnTo>
                    <a:lnTo>
                      <a:pt x="743" y="1145"/>
                    </a:lnTo>
                    <a:lnTo>
                      <a:pt x="746" y="1160"/>
                    </a:lnTo>
                    <a:lnTo>
                      <a:pt x="748" y="1176"/>
                    </a:lnTo>
                    <a:lnTo>
                      <a:pt x="750" y="1192"/>
                    </a:lnTo>
                    <a:lnTo>
                      <a:pt x="752" y="1209"/>
                    </a:lnTo>
                    <a:lnTo>
                      <a:pt x="754" y="1225"/>
                    </a:lnTo>
                    <a:lnTo>
                      <a:pt x="755" y="1241"/>
                    </a:lnTo>
                    <a:lnTo>
                      <a:pt x="755" y="1257"/>
                    </a:lnTo>
                    <a:lnTo>
                      <a:pt x="756" y="1274"/>
                    </a:lnTo>
                    <a:lnTo>
                      <a:pt x="755" y="1288"/>
                    </a:lnTo>
                    <a:lnTo>
                      <a:pt x="755" y="1302"/>
                    </a:lnTo>
                    <a:lnTo>
                      <a:pt x="754" y="1317"/>
                    </a:lnTo>
                    <a:lnTo>
                      <a:pt x="753" y="1331"/>
                    </a:lnTo>
                    <a:lnTo>
                      <a:pt x="752" y="1345"/>
                    </a:lnTo>
                    <a:lnTo>
                      <a:pt x="750" y="1360"/>
                    </a:lnTo>
                    <a:lnTo>
                      <a:pt x="746" y="1388"/>
                    </a:lnTo>
                    <a:lnTo>
                      <a:pt x="740" y="1415"/>
                    </a:lnTo>
                    <a:lnTo>
                      <a:pt x="733" y="1442"/>
                    </a:lnTo>
                    <a:lnTo>
                      <a:pt x="725" y="1469"/>
                    </a:lnTo>
                    <a:lnTo>
                      <a:pt x="721" y="1482"/>
                    </a:lnTo>
                    <a:lnTo>
                      <a:pt x="716" y="1494"/>
                    </a:lnTo>
                    <a:lnTo>
                      <a:pt x="706" y="1521"/>
                    </a:lnTo>
                    <a:lnTo>
                      <a:pt x="695" y="1546"/>
                    </a:lnTo>
                    <a:lnTo>
                      <a:pt x="690" y="1558"/>
                    </a:lnTo>
                    <a:lnTo>
                      <a:pt x="683" y="1570"/>
                    </a:lnTo>
                    <a:lnTo>
                      <a:pt x="670" y="1594"/>
                    </a:lnTo>
                    <a:lnTo>
                      <a:pt x="655" y="1617"/>
                    </a:lnTo>
                    <a:lnTo>
                      <a:pt x="640" y="1639"/>
                    </a:lnTo>
                    <a:lnTo>
                      <a:pt x="624" y="1661"/>
                    </a:lnTo>
                    <a:lnTo>
                      <a:pt x="616" y="1672"/>
                    </a:lnTo>
                    <a:lnTo>
                      <a:pt x="608" y="1683"/>
                    </a:lnTo>
                    <a:lnTo>
                      <a:pt x="599" y="1693"/>
                    </a:lnTo>
                    <a:lnTo>
                      <a:pt x="590" y="1703"/>
                    </a:lnTo>
                    <a:lnTo>
                      <a:pt x="581" y="1713"/>
                    </a:lnTo>
                    <a:lnTo>
                      <a:pt x="572" y="1723"/>
                    </a:lnTo>
                    <a:lnTo>
                      <a:pt x="552" y="1741"/>
                    </a:lnTo>
                    <a:lnTo>
                      <a:pt x="532" y="1759"/>
                    </a:lnTo>
                    <a:lnTo>
                      <a:pt x="512" y="1776"/>
                    </a:lnTo>
                    <a:lnTo>
                      <a:pt x="489" y="1793"/>
                    </a:lnTo>
                    <a:lnTo>
                      <a:pt x="467" y="1808"/>
                    </a:lnTo>
                    <a:lnTo>
                      <a:pt x="456" y="1815"/>
                    </a:lnTo>
                    <a:lnTo>
                      <a:pt x="444" y="1822"/>
                    </a:lnTo>
                    <a:lnTo>
                      <a:pt x="421" y="1837"/>
                    </a:lnTo>
                    <a:lnTo>
                      <a:pt x="396" y="1849"/>
                    </a:lnTo>
                    <a:lnTo>
                      <a:pt x="372" y="1860"/>
                    </a:lnTo>
                    <a:lnTo>
                      <a:pt x="346" y="1871"/>
                    </a:lnTo>
                    <a:lnTo>
                      <a:pt x="320" y="1880"/>
                    </a:lnTo>
                    <a:lnTo>
                      <a:pt x="294" y="1888"/>
                    </a:lnTo>
                    <a:lnTo>
                      <a:pt x="280" y="1892"/>
                    </a:lnTo>
                    <a:lnTo>
                      <a:pt x="267" y="1895"/>
                    </a:lnTo>
                    <a:lnTo>
                      <a:pt x="253" y="1898"/>
                    </a:lnTo>
                    <a:lnTo>
                      <a:pt x="240" y="1901"/>
                    </a:lnTo>
                    <a:lnTo>
                      <a:pt x="0" y="2230"/>
                    </a:lnTo>
                    <a:lnTo>
                      <a:pt x="244" y="2543"/>
                    </a:lnTo>
                    <a:lnTo>
                      <a:pt x="274" y="2540"/>
                    </a:lnTo>
                    <a:lnTo>
                      <a:pt x="304" y="2535"/>
                    </a:lnTo>
                    <a:lnTo>
                      <a:pt x="333" y="2531"/>
                    </a:lnTo>
                    <a:lnTo>
                      <a:pt x="363" y="2525"/>
                    </a:lnTo>
                    <a:lnTo>
                      <a:pt x="392" y="2519"/>
                    </a:lnTo>
                    <a:lnTo>
                      <a:pt x="420" y="2512"/>
                    </a:lnTo>
                    <a:lnTo>
                      <a:pt x="449" y="2505"/>
                    </a:lnTo>
                    <a:lnTo>
                      <a:pt x="477" y="2497"/>
                    </a:lnTo>
                    <a:lnTo>
                      <a:pt x="505" y="2488"/>
                    </a:lnTo>
                    <a:lnTo>
                      <a:pt x="533" y="2479"/>
                    </a:lnTo>
                    <a:lnTo>
                      <a:pt x="560" y="2468"/>
                    </a:lnTo>
                    <a:lnTo>
                      <a:pt x="587" y="2457"/>
                    </a:lnTo>
                    <a:lnTo>
                      <a:pt x="614" y="2446"/>
                    </a:lnTo>
                    <a:lnTo>
                      <a:pt x="640" y="2434"/>
                    </a:lnTo>
                    <a:lnTo>
                      <a:pt x="666" y="2422"/>
                    </a:lnTo>
                    <a:lnTo>
                      <a:pt x="693" y="2409"/>
                    </a:lnTo>
                    <a:lnTo>
                      <a:pt x="718" y="2395"/>
                    </a:lnTo>
                    <a:lnTo>
                      <a:pt x="743" y="2381"/>
                    </a:lnTo>
                    <a:lnTo>
                      <a:pt x="768" y="2367"/>
                    </a:lnTo>
                    <a:lnTo>
                      <a:pt x="792" y="2352"/>
                    </a:lnTo>
                    <a:lnTo>
                      <a:pt x="816" y="2336"/>
                    </a:lnTo>
                    <a:lnTo>
                      <a:pt x="841" y="2320"/>
                    </a:lnTo>
                    <a:lnTo>
                      <a:pt x="864" y="2302"/>
                    </a:lnTo>
                    <a:lnTo>
                      <a:pt x="887" y="2285"/>
                    </a:lnTo>
                    <a:lnTo>
                      <a:pt x="909" y="2268"/>
                    </a:lnTo>
                    <a:lnTo>
                      <a:pt x="931" y="2250"/>
                    </a:lnTo>
                    <a:lnTo>
                      <a:pt x="952" y="2231"/>
                    </a:lnTo>
                    <a:lnTo>
                      <a:pt x="973" y="2212"/>
                    </a:lnTo>
                    <a:lnTo>
                      <a:pt x="995" y="2192"/>
                    </a:lnTo>
                    <a:lnTo>
                      <a:pt x="1015" y="2172"/>
                    </a:lnTo>
                    <a:lnTo>
                      <a:pt x="1035" y="2151"/>
                    </a:lnTo>
                    <a:lnTo>
                      <a:pt x="1054" y="2130"/>
                    </a:lnTo>
                    <a:lnTo>
                      <a:pt x="1073" y="2109"/>
                    </a:lnTo>
                    <a:lnTo>
                      <a:pt x="1092" y="2087"/>
                    </a:lnTo>
                    <a:lnTo>
                      <a:pt x="1110" y="2065"/>
                    </a:lnTo>
                    <a:lnTo>
                      <a:pt x="1127" y="2042"/>
                    </a:lnTo>
                    <a:lnTo>
                      <a:pt x="1144" y="2019"/>
                    </a:lnTo>
                    <a:lnTo>
                      <a:pt x="1161" y="1996"/>
                    </a:lnTo>
                    <a:lnTo>
                      <a:pt x="1177" y="1971"/>
                    </a:lnTo>
                    <a:lnTo>
                      <a:pt x="1192" y="1947"/>
                    </a:lnTo>
                    <a:lnTo>
                      <a:pt x="1207" y="1922"/>
                    </a:lnTo>
                    <a:lnTo>
                      <a:pt x="1222" y="1898"/>
                    </a:lnTo>
                    <a:lnTo>
                      <a:pt x="1235" y="1872"/>
                    </a:lnTo>
                    <a:lnTo>
                      <a:pt x="1249" y="1847"/>
                    </a:lnTo>
                    <a:lnTo>
                      <a:pt x="1261" y="1820"/>
                    </a:lnTo>
                    <a:lnTo>
                      <a:pt x="1273" y="1794"/>
                    </a:lnTo>
                    <a:lnTo>
                      <a:pt x="1285" y="1767"/>
                    </a:lnTo>
                    <a:lnTo>
                      <a:pt x="1296" y="1741"/>
                    </a:lnTo>
                    <a:lnTo>
                      <a:pt x="1307" y="1714"/>
                    </a:lnTo>
                    <a:lnTo>
                      <a:pt x="1316" y="1686"/>
                    </a:lnTo>
                    <a:lnTo>
                      <a:pt x="1326" y="1657"/>
                    </a:lnTo>
                    <a:lnTo>
                      <a:pt x="1334" y="1630"/>
                    </a:lnTo>
                    <a:lnTo>
                      <a:pt x="1342" y="1601"/>
                    </a:lnTo>
                    <a:lnTo>
                      <a:pt x="1349" y="1573"/>
                    </a:lnTo>
                    <a:lnTo>
                      <a:pt x="1356" y="1544"/>
                    </a:lnTo>
                    <a:lnTo>
                      <a:pt x="1361" y="1515"/>
                    </a:lnTo>
                    <a:lnTo>
                      <a:pt x="1367" y="1485"/>
                    </a:lnTo>
                    <a:lnTo>
                      <a:pt x="1371" y="1456"/>
                    </a:lnTo>
                    <a:lnTo>
                      <a:pt x="1375" y="1426"/>
                    </a:lnTo>
                    <a:lnTo>
                      <a:pt x="1378" y="1396"/>
                    </a:lnTo>
                    <a:lnTo>
                      <a:pt x="1381" y="1366"/>
                    </a:lnTo>
                    <a:lnTo>
                      <a:pt x="1383" y="1335"/>
                    </a:lnTo>
                    <a:lnTo>
                      <a:pt x="1384" y="1304"/>
                    </a:lnTo>
                    <a:lnTo>
                      <a:pt x="1384" y="1274"/>
                    </a:lnTo>
                    <a:lnTo>
                      <a:pt x="1384" y="1241"/>
                    </a:lnTo>
                    <a:lnTo>
                      <a:pt x="1382" y="1208"/>
                    </a:lnTo>
                    <a:lnTo>
                      <a:pt x="1380" y="1175"/>
                    </a:lnTo>
                    <a:lnTo>
                      <a:pt x="1377" y="1143"/>
                    </a:lnTo>
                    <a:lnTo>
                      <a:pt x="1374" y="1111"/>
                    </a:lnTo>
                    <a:lnTo>
                      <a:pt x="1369" y="1080"/>
                    </a:lnTo>
                    <a:lnTo>
                      <a:pt x="1364" y="1048"/>
                    </a:lnTo>
                    <a:lnTo>
                      <a:pt x="1358" y="1016"/>
                    </a:lnTo>
                    <a:lnTo>
                      <a:pt x="1351" y="986"/>
                    </a:lnTo>
                    <a:lnTo>
                      <a:pt x="1344" y="955"/>
                    </a:lnTo>
                    <a:lnTo>
                      <a:pt x="1336" y="925"/>
                    </a:lnTo>
                    <a:lnTo>
                      <a:pt x="1327" y="895"/>
                    </a:lnTo>
                    <a:lnTo>
                      <a:pt x="1317" y="864"/>
                    </a:lnTo>
                    <a:lnTo>
                      <a:pt x="1307" y="835"/>
                    </a:lnTo>
                    <a:lnTo>
                      <a:pt x="1295" y="806"/>
                    </a:lnTo>
                    <a:lnTo>
                      <a:pt x="1283" y="778"/>
                    </a:lnTo>
                    <a:lnTo>
                      <a:pt x="1270" y="749"/>
                    </a:lnTo>
                    <a:lnTo>
                      <a:pt x="1257" y="721"/>
                    </a:lnTo>
                    <a:lnTo>
                      <a:pt x="1244" y="693"/>
                    </a:lnTo>
                    <a:lnTo>
                      <a:pt x="1229" y="666"/>
                    </a:lnTo>
                    <a:lnTo>
                      <a:pt x="1214" y="639"/>
                    </a:lnTo>
                    <a:lnTo>
                      <a:pt x="1199" y="613"/>
                    </a:lnTo>
                    <a:lnTo>
                      <a:pt x="1182" y="587"/>
                    </a:lnTo>
                    <a:lnTo>
                      <a:pt x="1165" y="561"/>
                    </a:lnTo>
                    <a:lnTo>
                      <a:pt x="1148" y="535"/>
                    </a:lnTo>
                    <a:lnTo>
                      <a:pt x="1129" y="511"/>
                    </a:lnTo>
                    <a:lnTo>
                      <a:pt x="1110" y="487"/>
                    </a:lnTo>
                    <a:lnTo>
                      <a:pt x="1091" y="463"/>
                    </a:lnTo>
                    <a:lnTo>
                      <a:pt x="1071" y="440"/>
                    </a:lnTo>
                    <a:lnTo>
                      <a:pt x="1051" y="417"/>
                    </a:lnTo>
                    <a:lnTo>
                      <a:pt x="1030" y="394"/>
                    </a:lnTo>
                    <a:lnTo>
                      <a:pt x="1009" y="372"/>
                    </a:lnTo>
                    <a:lnTo>
                      <a:pt x="987" y="351"/>
                    </a:lnTo>
                    <a:lnTo>
                      <a:pt x="964" y="330"/>
                    </a:lnTo>
                    <a:lnTo>
                      <a:pt x="941" y="310"/>
                    </a:lnTo>
                    <a:lnTo>
                      <a:pt x="918" y="290"/>
                    </a:lnTo>
                    <a:lnTo>
                      <a:pt x="894" y="271"/>
                    </a:lnTo>
                    <a:lnTo>
                      <a:pt x="870" y="253"/>
                    </a:lnTo>
                    <a:lnTo>
                      <a:pt x="845" y="234"/>
                    </a:lnTo>
                    <a:lnTo>
                      <a:pt x="819" y="217"/>
                    </a:lnTo>
                    <a:lnTo>
                      <a:pt x="793" y="200"/>
                    </a:lnTo>
                    <a:lnTo>
                      <a:pt x="767" y="184"/>
                    </a:lnTo>
                    <a:lnTo>
                      <a:pt x="741" y="168"/>
                    </a:lnTo>
                    <a:lnTo>
                      <a:pt x="714" y="153"/>
                    </a:lnTo>
                    <a:lnTo>
                      <a:pt x="687" y="139"/>
                    </a:lnTo>
                    <a:lnTo>
                      <a:pt x="658" y="125"/>
                    </a:lnTo>
                    <a:lnTo>
                      <a:pt x="630" y="112"/>
                    </a:lnTo>
                    <a:lnTo>
                      <a:pt x="602" y="100"/>
                    </a:lnTo>
                    <a:lnTo>
                      <a:pt x="573" y="88"/>
                    </a:lnTo>
                    <a:lnTo>
                      <a:pt x="544" y="76"/>
                    </a:lnTo>
                    <a:lnTo>
                      <a:pt x="515" y="66"/>
                    </a:lnTo>
                    <a:lnTo>
                      <a:pt x="484" y="56"/>
                    </a:lnTo>
                    <a:lnTo>
                      <a:pt x="454" y="48"/>
                    </a:lnTo>
                    <a:lnTo>
                      <a:pt x="424" y="39"/>
                    </a:lnTo>
                    <a:lnTo>
                      <a:pt x="394" y="32"/>
                    </a:lnTo>
                    <a:lnTo>
                      <a:pt x="363" y="25"/>
                    </a:lnTo>
                    <a:lnTo>
                      <a:pt x="331" y="19"/>
                    </a:lnTo>
                    <a:lnTo>
                      <a:pt x="299" y="14"/>
                    </a:lnTo>
                    <a:lnTo>
                      <a:pt x="268" y="10"/>
                    </a:lnTo>
                    <a:lnTo>
                      <a:pt x="236" y="6"/>
                    </a:lnTo>
                    <a:lnTo>
                      <a:pt x="204" y="3"/>
                    </a:lnTo>
                    <a:lnTo>
                      <a:pt x="170" y="1"/>
                    </a:lnTo>
                    <a:lnTo>
                      <a:pt x="138" y="0"/>
                    </a:lnTo>
                    <a:lnTo>
                      <a:pt x="105" y="0"/>
                    </a:lnTo>
                    <a:lnTo>
                      <a:pt x="340" y="337"/>
                    </a:lnTo>
                    <a:lnTo>
                      <a:pt x="114" y="63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îşḻïdê">
                <a:extLst>
                  <a:ext uri="{FF2B5EF4-FFF2-40B4-BE49-F238E27FC236}">
                    <a16:creationId xmlns:a16="http://schemas.microsoft.com/office/drawing/2014/main" xmlns="" id="{57C2B1DD-F5BB-47E8-864C-36521A2609BE}"/>
                  </a:ext>
                </a:extLst>
              </p:cNvPr>
              <p:cNvSpPr/>
              <p:nvPr/>
            </p:nvSpPr>
            <p:spPr bwMode="auto">
              <a:xfrm>
                <a:off x="1862" y="1385"/>
                <a:ext cx="1379" cy="2543"/>
              </a:xfrm>
              <a:custGeom>
                <a:avLst/>
                <a:gdLst>
                  <a:gd name="T0" fmla="*/ 1218 w 1379"/>
                  <a:gd name="T1" fmla="*/ 1901 h 2543"/>
                  <a:gd name="T2" fmla="*/ 1155 w 1379"/>
                  <a:gd name="T3" fmla="*/ 1892 h 2543"/>
                  <a:gd name="T4" fmla="*/ 1095 w 1379"/>
                  <a:gd name="T5" fmla="*/ 1877 h 2543"/>
                  <a:gd name="T6" fmla="*/ 1038 w 1379"/>
                  <a:gd name="T7" fmla="*/ 1856 h 2543"/>
                  <a:gd name="T8" fmla="*/ 969 w 1379"/>
                  <a:gd name="T9" fmla="*/ 1821 h 2543"/>
                  <a:gd name="T10" fmla="*/ 918 w 1379"/>
                  <a:gd name="T11" fmla="*/ 1789 h 2543"/>
                  <a:gd name="T12" fmla="*/ 858 w 1379"/>
                  <a:gd name="T13" fmla="*/ 1743 h 2543"/>
                  <a:gd name="T14" fmla="*/ 805 w 1379"/>
                  <a:gd name="T15" fmla="*/ 1690 h 2543"/>
                  <a:gd name="T16" fmla="*/ 759 w 1379"/>
                  <a:gd name="T17" fmla="*/ 1630 h 2543"/>
                  <a:gd name="T18" fmla="*/ 720 w 1379"/>
                  <a:gd name="T19" fmla="*/ 1566 h 2543"/>
                  <a:gd name="T20" fmla="*/ 687 w 1379"/>
                  <a:gd name="T21" fmla="*/ 1496 h 2543"/>
                  <a:gd name="T22" fmla="*/ 668 w 1379"/>
                  <a:gd name="T23" fmla="*/ 1438 h 2543"/>
                  <a:gd name="T24" fmla="*/ 652 w 1379"/>
                  <a:gd name="T25" fmla="*/ 1362 h 2543"/>
                  <a:gd name="T26" fmla="*/ 645 w 1379"/>
                  <a:gd name="T27" fmla="*/ 1282 h 2543"/>
                  <a:gd name="T28" fmla="*/ 648 w 1379"/>
                  <a:gd name="T29" fmla="*/ 1197 h 2543"/>
                  <a:gd name="T30" fmla="*/ 659 w 1379"/>
                  <a:gd name="T31" fmla="*/ 1129 h 2543"/>
                  <a:gd name="T32" fmla="*/ 686 w 1379"/>
                  <a:gd name="T33" fmla="*/ 1039 h 2543"/>
                  <a:gd name="T34" fmla="*/ 725 w 1379"/>
                  <a:gd name="T35" fmla="*/ 955 h 2543"/>
                  <a:gd name="T36" fmla="*/ 768 w 1379"/>
                  <a:gd name="T37" fmla="*/ 889 h 2543"/>
                  <a:gd name="T38" fmla="*/ 836 w 1379"/>
                  <a:gd name="T39" fmla="*/ 810 h 2543"/>
                  <a:gd name="T40" fmla="*/ 906 w 1379"/>
                  <a:gd name="T41" fmla="*/ 751 h 2543"/>
                  <a:gd name="T42" fmla="*/ 971 w 1379"/>
                  <a:gd name="T43" fmla="*/ 707 h 2543"/>
                  <a:gd name="T44" fmla="*/ 1056 w 1379"/>
                  <a:gd name="T45" fmla="*/ 668 h 2543"/>
                  <a:gd name="T46" fmla="*/ 1132 w 1379"/>
                  <a:gd name="T47" fmla="*/ 645 h 2543"/>
                  <a:gd name="T48" fmla="*/ 1076 w 1379"/>
                  <a:gd name="T49" fmla="*/ 7 h 2543"/>
                  <a:gd name="T50" fmla="*/ 959 w 1379"/>
                  <a:gd name="T51" fmla="*/ 31 h 2543"/>
                  <a:gd name="T52" fmla="*/ 847 w 1379"/>
                  <a:gd name="T53" fmla="*/ 65 h 2543"/>
                  <a:gd name="T54" fmla="*/ 740 w 1379"/>
                  <a:gd name="T55" fmla="*/ 109 h 2543"/>
                  <a:gd name="T56" fmla="*/ 638 w 1379"/>
                  <a:gd name="T57" fmla="*/ 162 h 2543"/>
                  <a:gd name="T58" fmla="*/ 541 w 1379"/>
                  <a:gd name="T59" fmla="*/ 223 h 2543"/>
                  <a:gd name="T60" fmla="*/ 451 w 1379"/>
                  <a:gd name="T61" fmla="*/ 294 h 2543"/>
                  <a:gd name="T62" fmla="*/ 367 w 1379"/>
                  <a:gd name="T63" fmla="*/ 371 h 2543"/>
                  <a:gd name="T64" fmla="*/ 291 w 1379"/>
                  <a:gd name="T65" fmla="*/ 456 h 2543"/>
                  <a:gd name="T66" fmla="*/ 222 w 1379"/>
                  <a:gd name="T67" fmla="*/ 546 h 2543"/>
                  <a:gd name="T68" fmla="*/ 162 w 1379"/>
                  <a:gd name="T69" fmla="*/ 644 h 2543"/>
                  <a:gd name="T70" fmla="*/ 110 w 1379"/>
                  <a:gd name="T71" fmla="*/ 747 h 2543"/>
                  <a:gd name="T72" fmla="*/ 67 w 1379"/>
                  <a:gd name="T73" fmla="*/ 855 h 2543"/>
                  <a:gd name="T74" fmla="*/ 35 w 1379"/>
                  <a:gd name="T75" fmla="*/ 968 h 2543"/>
                  <a:gd name="T76" fmla="*/ 13 w 1379"/>
                  <a:gd name="T77" fmla="*/ 1084 h 2543"/>
                  <a:gd name="T78" fmla="*/ 2 w 1379"/>
                  <a:gd name="T79" fmla="*/ 1205 h 2543"/>
                  <a:gd name="T80" fmla="*/ 2 w 1379"/>
                  <a:gd name="T81" fmla="*/ 1331 h 2543"/>
                  <a:gd name="T82" fmla="*/ 15 w 1379"/>
                  <a:gd name="T83" fmla="*/ 1459 h 2543"/>
                  <a:gd name="T84" fmla="*/ 40 w 1379"/>
                  <a:gd name="T85" fmla="*/ 1584 h 2543"/>
                  <a:gd name="T86" fmla="*/ 77 w 1379"/>
                  <a:gd name="T87" fmla="*/ 1704 h 2543"/>
                  <a:gd name="T88" fmla="*/ 126 w 1379"/>
                  <a:gd name="T89" fmla="*/ 1817 h 2543"/>
                  <a:gd name="T90" fmla="*/ 185 w 1379"/>
                  <a:gd name="T91" fmla="*/ 1926 h 2543"/>
                  <a:gd name="T92" fmla="*/ 254 w 1379"/>
                  <a:gd name="T93" fmla="*/ 2028 h 2543"/>
                  <a:gd name="T94" fmla="*/ 332 w 1379"/>
                  <a:gd name="T95" fmla="*/ 2122 h 2543"/>
                  <a:gd name="T96" fmla="*/ 419 w 1379"/>
                  <a:gd name="T97" fmla="*/ 2209 h 2543"/>
                  <a:gd name="T98" fmla="*/ 512 w 1379"/>
                  <a:gd name="T99" fmla="*/ 2287 h 2543"/>
                  <a:gd name="T100" fmla="*/ 614 w 1379"/>
                  <a:gd name="T101" fmla="*/ 2356 h 2543"/>
                  <a:gd name="T102" fmla="*/ 723 w 1379"/>
                  <a:gd name="T103" fmla="*/ 2415 h 2543"/>
                  <a:gd name="T104" fmla="*/ 836 w 1379"/>
                  <a:gd name="T105" fmla="*/ 2465 h 2543"/>
                  <a:gd name="T106" fmla="*/ 956 w 1379"/>
                  <a:gd name="T107" fmla="*/ 2502 h 2543"/>
                  <a:gd name="T108" fmla="*/ 1081 w 1379"/>
                  <a:gd name="T109" fmla="*/ 2528 h 2543"/>
                  <a:gd name="T110" fmla="*/ 1209 w 1379"/>
                  <a:gd name="T111" fmla="*/ 2541 h 2543"/>
                  <a:gd name="T112" fmla="*/ 1266 w 1379"/>
                  <a:gd name="T113" fmla="*/ 1904 h 2543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379" h="2543">
                    <a:moveTo>
                      <a:pt x="1266" y="1904"/>
                    </a:moveTo>
                    <a:lnTo>
                      <a:pt x="1250" y="1904"/>
                    </a:lnTo>
                    <a:lnTo>
                      <a:pt x="1234" y="1903"/>
                    </a:lnTo>
                    <a:lnTo>
                      <a:pt x="1218" y="1901"/>
                    </a:lnTo>
                    <a:lnTo>
                      <a:pt x="1202" y="1900"/>
                    </a:lnTo>
                    <a:lnTo>
                      <a:pt x="1186" y="1897"/>
                    </a:lnTo>
                    <a:lnTo>
                      <a:pt x="1170" y="1895"/>
                    </a:lnTo>
                    <a:lnTo>
                      <a:pt x="1155" y="1892"/>
                    </a:lnTo>
                    <a:lnTo>
                      <a:pt x="1140" y="1889"/>
                    </a:lnTo>
                    <a:lnTo>
                      <a:pt x="1125" y="1885"/>
                    </a:lnTo>
                    <a:lnTo>
                      <a:pt x="1110" y="1881"/>
                    </a:lnTo>
                    <a:lnTo>
                      <a:pt x="1095" y="1877"/>
                    </a:lnTo>
                    <a:lnTo>
                      <a:pt x="1081" y="1872"/>
                    </a:lnTo>
                    <a:lnTo>
                      <a:pt x="1066" y="1867"/>
                    </a:lnTo>
                    <a:lnTo>
                      <a:pt x="1052" y="1861"/>
                    </a:lnTo>
                    <a:lnTo>
                      <a:pt x="1038" y="1856"/>
                    </a:lnTo>
                    <a:lnTo>
                      <a:pt x="1023" y="1850"/>
                    </a:lnTo>
                    <a:lnTo>
                      <a:pt x="995" y="1837"/>
                    </a:lnTo>
                    <a:lnTo>
                      <a:pt x="982" y="1830"/>
                    </a:lnTo>
                    <a:lnTo>
                      <a:pt x="969" y="1821"/>
                    </a:lnTo>
                    <a:lnTo>
                      <a:pt x="956" y="1814"/>
                    </a:lnTo>
                    <a:lnTo>
                      <a:pt x="943" y="1806"/>
                    </a:lnTo>
                    <a:lnTo>
                      <a:pt x="930" y="1798"/>
                    </a:lnTo>
                    <a:lnTo>
                      <a:pt x="918" y="1789"/>
                    </a:lnTo>
                    <a:lnTo>
                      <a:pt x="894" y="1772"/>
                    </a:lnTo>
                    <a:lnTo>
                      <a:pt x="882" y="1762"/>
                    </a:lnTo>
                    <a:lnTo>
                      <a:pt x="869" y="1753"/>
                    </a:lnTo>
                    <a:lnTo>
                      <a:pt x="858" y="1743"/>
                    </a:lnTo>
                    <a:lnTo>
                      <a:pt x="847" y="1733"/>
                    </a:lnTo>
                    <a:lnTo>
                      <a:pt x="836" y="1722"/>
                    </a:lnTo>
                    <a:lnTo>
                      <a:pt x="826" y="1712"/>
                    </a:lnTo>
                    <a:lnTo>
                      <a:pt x="805" y="1690"/>
                    </a:lnTo>
                    <a:lnTo>
                      <a:pt x="795" y="1679"/>
                    </a:lnTo>
                    <a:lnTo>
                      <a:pt x="786" y="1667"/>
                    </a:lnTo>
                    <a:lnTo>
                      <a:pt x="768" y="1642"/>
                    </a:lnTo>
                    <a:lnTo>
                      <a:pt x="759" y="1630"/>
                    </a:lnTo>
                    <a:lnTo>
                      <a:pt x="750" y="1618"/>
                    </a:lnTo>
                    <a:lnTo>
                      <a:pt x="734" y="1592"/>
                    </a:lnTo>
                    <a:lnTo>
                      <a:pt x="727" y="1579"/>
                    </a:lnTo>
                    <a:lnTo>
                      <a:pt x="720" y="1566"/>
                    </a:lnTo>
                    <a:lnTo>
                      <a:pt x="705" y="1539"/>
                    </a:lnTo>
                    <a:lnTo>
                      <a:pt x="699" y="1525"/>
                    </a:lnTo>
                    <a:lnTo>
                      <a:pt x="693" y="1511"/>
                    </a:lnTo>
                    <a:lnTo>
                      <a:pt x="687" y="1496"/>
                    </a:lnTo>
                    <a:lnTo>
                      <a:pt x="682" y="1482"/>
                    </a:lnTo>
                    <a:lnTo>
                      <a:pt x="677" y="1467"/>
                    </a:lnTo>
                    <a:lnTo>
                      <a:pt x="672" y="1452"/>
                    </a:lnTo>
                    <a:lnTo>
                      <a:pt x="668" y="1438"/>
                    </a:lnTo>
                    <a:lnTo>
                      <a:pt x="664" y="1423"/>
                    </a:lnTo>
                    <a:lnTo>
                      <a:pt x="660" y="1408"/>
                    </a:lnTo>
                    <a:lnTo>
                      <a:pt x="657" y="1393"/>
                    </a:lnTo>
                    <a:lnTo>
                      <a:pt x="652" y="1362"/>
                    </a:lnTo>
                    <a:lnTo>
                      <a:pt x="648" y="1329"/>
                    </a:lnTo>
                    <a:lnTo>
                      <a:pt x="646" y="1314"/>
                    </a:lnTo>
                    <a:lnTo>
                      <a:pt x="645" y="1298"/>
                    </a:lnTo>
                    <a:lnTo>
                      <a:pt x="645" y="1282"/>
                    </a:lnTo>
                    <a:lnTo>
                      <a:pt x="645" y="1266"/>
                    </a:lnTo>
                    <a:lnTo>
                      <a:pt x="645" y="1238"/>
                    </a:lnTo>
                    <a:lnTo>
                      <a:pt x="647" y="1210"/>
                    </a:lnTo>
                    <a:lnTo>
                      <a:pt x="648" y="1197"/>
                    </a:lnTo>
                    <a:lnTo>
                      <a:pt x="650" y="1182"/>
                    </a:lnTo>
                    <a:lnTo>
                      <a:pt x="654" y="1155"/>
                    </a:lnTo>
                    <a:lnTo>
                      <a:pt x="656" y="1142"/>
                    </a:lnTo>
                    <a:lnTo>
                      <a:pt x="659" y="1129"/>
                    </a:lnTo>
                    <a:lnTo>
                      <a:pt x="665" y="1103"/>
                    </a:lnTo>
                    <a:lnTo>
                      <a:pt x="673" y="1077"/>
                    </a:lnTo>
                    <a:lnTo>
                      <a:pt x="681" y="1052"/>
                    </a:lnTo>
                    <a:lnTo>
                      <a:pt x="686" y="1039"/>
                    </a:lnTo>
                    <a:lnTo>
                      <a:pt x="690" y="1026"/>
                    </a:lnTo>
                    <a:lnTo>
                      <a:pt x="701" y="1002"/>
                    </a:lnTo>
                    <a:lnTo>
                      <a:pt x="712" y="978"/>
                    </a:lnTo>
                    <a:lnTo>
                      <a:pt x="725" y="955"/>
                    </a:lnTo>
                    <a:lnTo>
                      <a:pt x="739" y="932"/>
                    </a:lnTo>
                    <a:lnTo>
                      <a:pt x="753" y="910"/>
                    </a:lnTo>
                    <a:lnTo>
                      <a:pt x="760" y="900"/>
                    </a:lnTo>
                    <a:lnTo>
                      <a:pt x="768" y="889"/>
                    </a:lnTo>
                    <a:lnTo>
                      <a:pt x="783" y="867"/>
                    </a:lnTo>
                    <a:lnTo>
                      <a:pt x="800" y="847"/>
                    </a:lnTo>
                    <a:lnTo>
                      <a:pt x="817" y="828"/>
                    </a:lnTo>
                    <a:lnTo>
                      <a:pt x="836" y="810"/>
                    </a:lnTo>
                    <a:lnTo>
                      <a:pt x="854" y="792"/>
                    </a:lnTo>
                    <a:lnTo>
                      <a:pt x="874" y="775"/>
                    </a:lnTo>
                    <a:lnTo>
                      <a:pt x="895" y="759"/>
                    </a:lnTo>
                    <a:lnTo>
                      <a:pt x="906" y="751"/>
                    </a:lnTo>
                    <a:lnTo>
                      <a:pt x="916" y="743"/>
                    </a:lnTo>
                    <a:lnTo>
                      <a:pt x="938" y="729"/>
                    </a:lnTo>
                    <a:lnTo>
                      <a:pt x="960" y="715"/>
                    </a:lnTo>
                    <a:lnTo>
                      <a:pt x="971" y="707"/>
                    </a:lnTo>
                    <a:lnTo>
                      <a:pt x="983" y="701"/>
                    </a:lnTo>
                    <a:lnTo>
                      <a:pt x="1006" y="689"/>
                    </a:lnTo>
                    <a:lnTo>
                      <a:pt x="1030" y="678"/>
                    </a:lnTo>
                    <a:lnTo>
                      <a:pt x="1056" y="668"/>
                    </a:lnTo>
                    <a:lnTo>
                      <a:pt x="1068" y="664"/>
                    </a:lnTo>
                    <a:lnTo>
                      <a:pt x="1081" y="659"/>
                    </a:lnTo>
                    <a:lnTo>
                      <a:pt x="1106" y="651"/>
                    </a:lnTo>
                    <a:lnTo>
                      <a:pt x="1132" y="645"/>
                    </a:lnTo>
                    <a:lnTo>
                      <a:pt x="1379" y="313"/>
                    </a:lnTo>
                    <a:lnTo>
                      <a:pt x="1135" y="0"/>
                    </a:lnTo>
                    <a:lnTo>
                      <a:pt x="1105" y="3"/>
                    </a:lnTo>
                    <a:lnTo>
                      <a:pt x="1076" y="7"/>
                    </a:lnTo>
                    <a:lnTo>
                      <a:pt x="1046" y="12"/>
                    </a:lnTo>
                    <a:lnTo>
                      <a:pt x="1016" y="18"/>
                    </a:lnTo>
                    <a:lnTo>
                      <a:pt x="988" y="24"/>
                    </a:lnTo>
                    <a:lnTo>
                      <a:pt x="959" y="31"/>
                    </a:lnTo>
                    <a:lnTo>
                      <a:pt x="931" y="39"/>
                    </a:lnTo>
                    <a:lnTo>
                      <a:pt x="903" y="47"/>
                    </a:lnTo>
                    <a:lnTo>
                      <a:pt x="874" y="56"/>
                    </a:lnTo>
                    <a:lnTo>
                      <a:pt x="847" y="65"/>
                    </a:lnTo>
                    <a:lnTo>
                      <a:pt x="820" y="76"/>
                    </a:lnTo>
                    <a:lnTo>
                      <a:pt x="793" y="87"/>
                    </a:lnTo>
                    <a:lnTo>
                      <a:pt x="766" y="98"/>
                    </a:lnTo>
                    <a:lnTo>
                      <a:pt x="740" y="109"/>
                    </a:lnTo>
                    <a:lnTo>
                      <a:pt x="713" y="122"/>
                    </a:lnTo>
                    <a:lnTo>
                      <a:pt x="688" y="135"/>
                    </a:lnTo>
                    <a:lnTo>
                      <a:pt x="663" y="148"/>
                    </a:lnTo>
                    <a:lnTo>
                      <a:pt x="638" y="162"/>
                    </a:lnTo>
                    <a:lnTo>
                      <a:pt x="613" y="177"/>
                    </a:lnTo>
                    <a:lnTo>
                      <a:pt x="589" y="192"/>
                    </a:lnTo>
                    <a:lnTo>
                      <a:pt x="565" y="207"/>
                    </a:lnTo>
                    <a:lnTo>
                      <a:pt x="541" y="223"/>
                    </a:lnTo>
                    <a:lnTo>
                      <a:pt x="518" y="241"/>
                    </a:lnTo>
                    <a:lnTo>
                      <a:pt x="495" y="258"/>
                    </a:lnTo>
                    <a:lnTo>
                      <a:pt x="473" y="276"/>
                    </a:lnTo>
                    <a:lnTo>
                      <a:pt x="451" y="294"/>
                    </a:lnTo>
                    <a:lnTo>
                      <a:pt x="430" y="312"/>
                    </a:lnTo>
                    <a:lnTo>
                      <a:pt x="409" y="331"/>
                    </a:lnTo>
                    <a:lnTo>
                      <a:pt x="387" y="351"/>
                    </a:lnTo>
                    <a:lnTo>
                      <a:pt x="367" y="371"/>
                    </a:lnTo>
                    <a:lnTo>
                      <a:pt x="347" y="392"/>
                    </a:lnTo>
                    <a:lnTo>
                      <a:pt x="328" y="413"/>
                    </a:lnTo>
                    <a:lnTo>
                      <a:pt x="309" y="434"/>
                    </a:lnTo>
                    <a:lnTo>
                      <a:pt x="291" y="456"/>
                    </a:lnTo>
                    <a:lnTo>
                      <a:pt x="273" y="478"/>
                    </a:lnTo>
                    <a:lnTo>
                      <a:pt x="256" y="500"/>
                    </a:lnTo>
                    <a:lnTo>
                      <a:pt x="238" y="523"/>
                    </a:lnTo>
                    <a:lnTo>
                      <a:pt x="222" y="546"/>
                    </a:lnTo>
                    <a:lnTo>
                      <a:pt x="206" y="571"/>
                    </a:lnTo>
                    <a:lnTo>
                      <a:pt x="191" y="595"/>
                    </a:lnTo>
                    <a:lnTo>
                      <a:pt x="176" y="619"/>
                    </a:lnTo>
                    <a:lnTo>
                      <a:pt x="162" y="644"/>
                    </a:lnTo>
                    <a:lnTo>
                      <a:pt x="148" y="669"/>
                    </a:lnTo>
                    <a:lnTo>
                      <a:pt x="135" y="695"/>
                    </a:lnTo>
                    <a:lnTo>
                      <a:pt x="122" y="721"/>
                    </a:lnTo>
                    <a:lnTo>
                      <a:pt x="110" y="747"/>
                    </a:lnTo>
                    <a:lnTo>
                      <a:pt x="99" y="774"/>
                    </a:lnTo>
                    <a:lnTo>
                      <a:pt x="88" y="800"/>
                    </a:lnTo>
                    <a:lnTo>
                      <a:pt x="77" y="827"/>
                    </a:lnTo>
                    <a:lnTo>
                      <a:pt x="67" y="855"/>
                    </a:lnTo>
                    <a:lnTo>
                      <a:pt x="58" y="883"/>
                    </a:lnTo>
                    <a:lnTo>
                      <a:pt x="50" y="911"/>
                    </a:lnTo>
                    <a:lnTo>
                      <a:pt x="42" y="939"/>
                    </a:lnTo>
                    <a:lnTo>
                      <a:pt x="35" y="968"/>
                    </a:lnTo>
                    <a:lnTo>
                      <a:pt x="28" y="996"/>
                    </a:lnTo>
                    <a:lnTo>
                      <a:pt x="23" y="1025"/>
                    </a:lnTo>
                    <a:lnTo>
                      <a:pt x="17" y="1055"/>
                    </a:lnTo>
                    <a:lnTo>
                      <a:pt x="13" y="1084"/>
                    </a:lnTo>
                    <a:lnTo>
                      <a:pt x="9" y="1114"/>
                    </a:lnTo>
                    <a:lnTo>
                      <a:pt x="6" y="1144"/>
                    </a:lnTo>
                    <a:lnTo>
                      <a:pt x="3" y="1174"/>
                    </a:lnTo>
                    <a:lnTo>
                      <a:pt x="2" y="1205"/>
                    </a:lnTo>
                    <a:lnTo>
                      <a:pt x="0" y="1235"/>
                    </a:lnTo>
                    <a:lnTo>
                      <a:pt x="0" y="1266"/>
                    </a:lnTo>
                    <a:lnTo>
                      <a:pt x="1" y="1298"/>
                    </a:lnTo>
                    <a:lnTo>
                      <a:pt x="2" y="1331"/>
                    </a:lnTo>
                    <a:lnTo>
                      <a:pt x="4" y="1364"/>
                    </a:lnTo>
                    <a:lnTo>
                      <a:pt x="7" y="1396"/>
                    </a:lnTo>
                    <a:lnTo>
                      <a:pt x="10" y="1428"/>
                    </a:lnTo>
                    <a:lnTo>
                      <a:pt x="15" y="1459"/>
                    </a:lnTo>
                    <a:lnTo>
                      <a:pt x="20" y="1491"/>
                    </a:lnTo>
                    <a:lnTo>
                      <a:pt x="26" y="1523"/>
                    </a:lnTo>
                    <a:lnTo>
                      <a:pt x="33" y="1553"/>
                    </a:lnTo>
                    <a:lnTo>
                      <a:pt x="40" y="1584"/>
                    </a:lnTo>
                    <a:lnTo>
                      <a:pt x="48" y="1614"/>
                    </a:lnTo>
                    <a:lnTo>
                      <a:pt x="57" y="1644"/>
                    </a:lnTo>
                    <a:lnTo>
                      <a:pt x="67" y="1674"/>
                    </a:lnTo>
                    <a:lnTo>
                      <a:pt x="77" y="1704"/>
                    </a:lnTo>
                    <a:lnTo>
                      <a:pt x="89" y="1733"/>
                    </a:lnTo>
                    <a:lnTo>
                      <a:pt x="101" y="1761"/>
                    </a:lnTo>
                    <a:lnTo>
                      <a:pt x="113" y="1789"/>
                    </a:lnTo>
                    <a:lnTo>
                      <a:pt x="126" y="1817"/>
                    </a:lnTo>
                    <a:lnTo>
                      <a:pt x="140" y="1846"/>
                    </a:lnTo>
                    <a:lnTo>
                      <a:pt x="154" y="1873"/>
                    </a:lnTo>
                    <a:lnTo>
                      <a:pt x="169" y="1900"/>
                    </a:lnTo>
                    <a:lnTo>
                      <a:pt x="185" y="1926"/>
                    </a:lnTo>
                    <a:lnTo>
                      <a:pt x="201" y="1952"/>
                    </a:lnTo>
                    <a:lnTo>
                      <a:pt x="218" y="1977"/>
                    </a:lnTo>
                    <a:lnTo>
                      <a:pt x="235" y="2003"/>
                    </a:lnTo>
                    <a:lnTo>
                      <a:pt x="254" y="2028"/>
                    </a:lnTo>
                    <a:lnTo>
                      <a:pt x="273" y="2052"/>
                    </a:lnTo>
                    <a:lnTo>
                      <a:pt x="292" y="2076"/>
                    </a:lnTo>
                    <a:lnTo>
                      <a:pt x="311" y="2099"/>
                    </a:lnTo>
                    <a:lnTo>
                      <a:pt x="332" y="2122"/>
                    </a:lnTo>
                    <a:lnTo>
                      <a:pt x="352" y="2145"/>
                    </a:lnTo>
                    <a:lnTo>
                      <a:pt x="374" y="2167"/>
                    </a:lnTo>
                    <a:lnTo>
                      <a:pt x="395" y="2188"/>
                    </a:lnTo>
                    <a:lnTo>
                      <a:pt x="419" y="2209"/>
                    </a:lnTo>
                    <a:lnTo>
                      <a:pt x="441" y="2229"/>
                    </a:lnTo>
                    <a:lnTo>
                      <a:pt x="464" y="2249"/>
                    </a:lnTo>
                    <a:lnTo>
                      <a:pt x="488" y="2268"/>
                    </a:lnTo>
                    <a:lnTo>
                      <a:pt x="512" y="2287"/>
                    </a:lnTo>
                    <a:lnTo>
                      <a:pt x="537" y="2306"/>
                    </a:lnTo>
                    <a:lnTo>
                      <a:pt x="563" y="2323"/>
                    </a:lnTo>
                    <a:lnTo>
                      <a:pt x="588" y="2340"/>
                    </a:lnTo>
                    <a:lnTo>
                      <a:pt x="614" y="2356"/>
                    </a:lnTo>
                    <a:lnTo>
                      <a:pt x="641" y="2372"/>
                    </a:lnTo>
                    <a:lnTo>
                      <a:pt x="667" y="2387"/>
                    </a:lnTo>
                    <a:lnTo>
                      <a:pt x="694" y="2401"/>
                    </a:lnTo>
                    <a:lnTo>
                      <a:pt x="723" y="2415"/>
                    </a:lnTo>
                    <a:lnTo>
                      <a:pt x="751" y="2428"/>
                    </a:lnTo>
                    <a:lnTo>
                      <a:pt x="779" y="2441"/>
                    </a:lnTo>
                    <a:lnTo>
                      <a:pt x="808" y="2452"/>
                    </a:lnTo>
                    <a:lnTo>
                      <a:pt x="836" y="2465"/>
                    </a:lnTo>
                    <a:lnTo>
                      <a:pt x="866" y="2475"/>
                    </a:lnTo>
                    <a:lnTo>
                      <a:pt x="896" y="2485"/>
                    </a:lnTo>
                    <a:lnTo>
                      <a:pt x="926" y="2494"/>
                    </a:lnTo>
                    <a:lnTo>
                      <a:pt x="956" y="2502"/>
                    </a:lnTo>
                    <a:lnTo>
                      <a:pt x="987" y="2510"/>
                    </a:lnTo>
                    <a:lnTo>
                      <a:pt x="1017" y="2516"/>
                    </a:lnTo>
                    <a:lnTo>
                      <a:pt x="1049" y="2522"/>
                    </a:lnTo>
                    <a:lnTo>
                      <a:pt x="1081" y="2528"/>
                    </a:lnTo>
                    <a:lnTo>
                      <a:pt x="1112" y="2532"/>
                    </a:lnTo>
                    <a:lnTo>
                      <a:pt x="1144" y="2536"/>
                    </a:lnTo>
                    <a:lnTo>
                      <a:pt x="1176" y="2539"/>
                    </a:lnTo>
                    <a:lnTo>
                      <a:pt x="1209" y="2541"/>
                    </a:lnTo>
                    <a:lnTo>
                      <a:pt x="1241" y="2543"/>
                    </a:lnTo>
                    <a:lnTo>
                      <a:pt x="1274" y="2543"/>
                    </a:lnTo>
                    <a:lnTo>
                      <a:pt x="1039" y="2206"/>
                    </a:lnTo>
                    <a:lnTo>
                      <a:pt x="1266" y="19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ïṥlîḓê">
              <a:extLst>
                <a:ext uri="{FF2B5EF4-FFF2-40B4-BE49-F238E27FC236}">
                  <a16:creationId xmlns:a16="http://schemas.microsoft.com/office/drawing/2014/main" xmlns="" id="{D534B0EB-1D2E-4D1E-BEB1-521AAC2D8FDA}"/>
                </a:ext>
              </a:extLst>
            </p:cNvPr>
            <p:cNvGrpSpPr/>
            <p:nvPr/>
          </p:nvGrpSpPr>
          <p:grpSpPr>
            <a:xfrm>
              <a:off x="5554711" y="3226301"/>
              <a:ext cx="1104901" cy="405398"/>
              <a:chOff x="675908" y="693106"/>
              <a:chExt cx="9053516" cy="3321826"/>
            </a:xfrm>
          </p:grpSpPr>
          <p:sp>
            <p:nvSpPr>
              <p:cNvPr id="19" name="iślíďé">
                <a:extLst>
                  <a:ext uri="{FF2B5EF4-FFF2-40B4-BE49-F238E27FC236}">
                    <a16:creationId xmlns:a16="http://schemas.microsoft.com/office/drawing/2014/main" xmlns="" id="{DE758126-CB10-4197-9E2B-9FD05EF84E48}"/>
                  </a:ext>
                </a:extLst>
              </p:cNvPr>
              <p:cNvSpPr txBox="1"/>
              <p:nvPr/>
            </p:nvSpPr>
            <p:spPr>
              <a:xfrm>
                <a:off x="675908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2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îş1îḑè">
                <a:extLst>
                  <a:ext uri="{FF2B5EF4-FFF2-40B4-BE49-F238E27FC236}">
                    <a16:creationId xmlns:a16="http://schemas.microsoft.com/office/drawing/2014/main" xmlns="" id="{41062BBA-1F48-403C-AFE3-22832C37D44F}"/>
                  </a:ext>
                </a:extLst>
              </p:cNvPr>
              <p:cNvSpPr txBox="1"/>
              <p:nvPr/>
            </p:nvSpPr>
            <p:spPr>
              <a:xfrm>
                <a:off x="2770637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0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1" name="i$ļíde">
                <a:extLst>
                  <a:ext uri="{FF2B5EF4-FFF2-40B4-BE49-F238E27FC236}">
                    <a16:creationId xmlns:a16="http://schemas.microsoft.com/office/drawing/2014/main" xmlns="" id="{27003F72-E1C0-401C-B513-4D38BD0BACF4}"/>
                  </a:ext>
                </a:extLst>
              </p:cNvPr>
              <p:cNvSpPr txBox="1"/>
              <p:nvPr/>
            </p:nvSpPr>
            <p:spPr>
              <a:xfrm>
                <a:off x="4865366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1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2" name="îṥḻiḑè">
                <a:extLst>
                  <a:ext uri="{FF2B5EF4-FFF2-40B4-BE49-F238E27FC236}">
                    <a16:creationId xmlns:a16="http://schemas.microsoft.com/office/drawing/2014/main" xmlns="" id="{79EBE8D0-07A3-4855-B7B8-067699DD653E}"/>
                  </a:ext>
                </a:extLst>
              </p:cNvPr>
              <p:cNvSpPr txBox="1"/>
              <p:nvPr/>
            </p:nvSpPr>
            <p:spPr>
              <a:xfrm>
                <a:off x="6960096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8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3" name="iśľïḓè">
              <a:extLst>
                <a:ext uri="{FF2B5EF4-FFF2-40B4-BE49-F238E27FC236}">
                  <a16:creationId xmlns:a16="http://schemas.microsoft.com/office/drawing/2014/main" xmlns="" id="{36E9CC95-2165-471C-815D-C46B65FD0D32}"/>
                </a:ext>
              </a:extLst>
            </p:cNvPr>
            <p:cNvSpPr/>
            <p:nvPr/>
          </p:nvSpPr>
          <p:spPr>
            <a:xfrm>
              <a:off x="2386570" y="4611845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36K</a:t>
              </a:r>
            </a:p>
          </p:txBody>
        </p:sp>
        <p:sp>
          <p:nvSpPr>
            <p:cNvPr id="14" name="íṩļíďê">
              <a:extLst>
                <a:ext uri="{FF2B5EF4-FFF2-40B4-BE49-F238E27FC236}">
                  <a16:creationId xmlns:a16="http://schemas.microsoft.com/office/drawing/2014/main" xmlns="" id="{3144D52D-159F-422A-922F-E6F1A58821D4}"/>
                </a:ext>
              </a:extLst>
            </p:cNvPr>
            <p:cNvSpPr/>
            <p:nvPr/>
          </p:nvSpPr>
          <p:spPr>
            <a:xfrm>
              <a:off x="9378650" y="4611845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2"/>
                  </a:solidFill>
                </a:rPr>
                <a:t>62K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F3260E6A-607A-4DF2-8ACB-E846D983CD71}"/>
                </a:ext>
              </a:extLst>
            </p:cNvPr>
            <p:cNvCxnSpPr/>
            <p:nvPr/>
          </p:nvCxnSpPr>
          <p:spPr>
            <a:xfrm>
              <a:off x="669925" y="5048954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E2A4DA41-D906-4F7B-ABF9-DE1EFEB3EB42}"/>
                </a:ext>
              </a:extLst>
            </p:cNvPr>
            <p:cNvCxnSpPr/>
            <p:nvPr/>
          </p:nvCxnSpPr>
          <p:spPr>
            <a:xfrm>
              <a:off x="669925" y="5633954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î$ḻîḍé">
              <a:extLst>
                <a:ext uri="{FF2B5EF4-FFF2-40B4-BE49-F238E27FC236}">
                  <a16:creationId xmlns:a16="http://schemas.microsoft.com/office/drawing/2014/main" xmlns="" id="{3A7B5807-9590-4EF4-A5AE-D32386C790A7}"/>
                </a:ext>
              </a:extLst>
            </p:cNvPr>
            <p:cNvSpPr txBox="1"/>
            <p:nvPr/>
          </p:nvSpPr>
          <p:spPr bwMode="auto">
            <a:xfrm>
              <a:off x="687276" y="5048954"/>
              <a:ext cx="3847690" cy="58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2018 Q1</a:t>
              </a:r>
            </a:p>
          </p:txBody>
        </p:sp>
        <p:sp>
          <p:nvSpPr>
            <p:cNvPr id="18" name="îślidê">
              <a:extLst>
                <a:ext uri="{FF2B5EF4-FFF2-40B4-BE49-F238E27FC236}">
                  <a16:creationId xmlns:a16="http://schemas.microsoft.com/office/drawing/2014/main" xmlns="" id="{70DAE63A-EFA9-482B-A2A5-DFB66F6D778D}"/>
                </a:ext>
              </a:extLst>
            </p:cNvPr>
            <p:cNvSpPr txBox="1"/>
            <p:nvPr/>
          </p:nvSpPr>
          <p:spPr bwMode="auto">
            <a:xfrm>
              <a:off x="7672798" y="5048954"/>
              <a:ext cx="3847690" cy="58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2018 Q2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643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6DA881DB-746E-4791-844F-4DD8CE78E3BD}"/>
              </a:ext>
            </a:extLst>
          </p:cNvPr>
          <p:cNvCxnSpPr>
            <a:cxnSpLocks/>
          </p:cNvCxnSpPr>
          <p:nvPr/>
        </p:nvCxnSpPr>
        <p:spPr>
          <a:xfrm>
            <a:off x="6974834" y="3059713"/>
            <a:ext cx="4475381" cy="1964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5F44B42-8E41-4ECB-8519-B601612A8E47}"/>
              </a:ext>
            </a:extLst>
          </p:cNvPr>
          <p:cNvSpPr txBox="1"/>
          <p:nvPr/>
        </p:nvSpPr>
        <p:spPr>
          <a:xfrm>
            <a:off x="5019675" y="728253"/>
            <a:ext cx="2152650" cy="215265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 anchor="ctr"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xmlns="" id="{61AC0A9E-8D5F-42BE-B4A6-7C3EB73489A7}"/>
              </a:ext>
            </a:extLst>
          </p:cNvPr>
          <p:cNvSpPr>
            <a:spLocks noEditPoints="1"/>
          </p:cNvSpPr>
          <p:nvPr/>
        </p:nvSpPr>
        <p:spPr bwMode="auto">
          <a:xfrm>
            <a:off x="926661" y="2275428"/>
            <a:ext cx="1549387" cy="1971812"/>
          </a:xfrm>
          <a:custGeom>
            <a:avLst/>
            <a:gdLst>
              <a:gd name="T0" fmla="*/ 693 w 1509"/>
              <a:gd name="T1" fmla="*/ 77 h 1923"/>
              <a:gd name="T2" fmla="*/ 762 w 1509"/>
              <a:gd name="T3" fmla="*/ 298 h 1923"/>
              <a:gd name="T4" fmla="*/ 707 w 1509"/>
              <a:gd name="T5" fmla="*/ 432 h 1923"/>
              <a:gd name="T6" fmla="*/ 828 w 1509"/>
              <a:gd name="T7" fmla="*/ 623 h 1923"/>
              <a:gd name="T8" fmla="*/ 892 w 1509"/>
              <a:gd name="T9" fmla="*/ 733 h 1923"/>
              <a:gd name="T10" fmla="*/ 676 w 1509"/>
              <a:gd name="T11" fmla="*/ 890 h 1923"/>
              <a:gd name="T12" fmla="*/ 789 w 1509"/>
              <a:gd name="T13" fmla="*/ 1016 h 1923"/>
              <a:gd name="T14" fmla="*/ 703 w 1509"/>
              <a:gd name="T15" fmla="*/ 1173 h 1923"/>
              <a:gd name="T16" fmla="*/ 850 w 1509"/>
              <a:gd name="T17" fmla="*/ 1015 h 1923"/>
              <a:gd name="T18" fmla="*/ 976 w 1509"/>
              <a:gd name="T19" fmla="*/ 648 h 1923"/>
              <a:gd name="T20" fmla="*/ 831 w 1509"/>
              <a:gd name="T21" fmla="*/ 1133 h 1923"/>
              <a:gd name="T22" fmla="*/ 722 w 1509"/>
              <a:gd name="T23" fmla="*/ 1283 h 1923"/>
              <a:gd name="T24" fmla="*/ 671 w 1509"/>
              <a:gd name="T25" fmla="*/ 1219 h 1923"/>
              <a:gd name="T26" fmla="*/ 557 w 1509"/>
              <a:gd name="T27" fmla="*/ 1523 h 1923"/>
              <a:gd name="T28" fmla="*/ 403 w 1509"/>
              <a:gd name="T29" fmla="*/ 1382 h 1923"/>
              <a:gd name="T30" fmla="*/ 329 w 1509"/>
              <a:gd name="T31" fmla="*/ 1490 h 1923"/>
              <a:gd name="T32" fmla="*/ 261 w 1509"/>
              <a:gd name="T33" fmla="*/ 1261 h 1923"/>
              <a:gd name="T34" fmla="*/ 367 w 1509"/>
              <a:gd name="T35" fmla="*/ 1340 h 1923"/>
              <a:gd name="T36" fmla="*/ 430 w 1509"/>
              <a:gd name="T37" fmla="*/ 1327 h 1923"/>
              <a:gd name="T38" fmla="*/ 544 w 1509"/>
              <a:gd name="T39" fmla="*/ 1323 h 1923"/>
              <a:gd name="T40" fmla="*/ 440 w 1509"/>
              <a:gd name="T41" fmla="*/ 1140 h 1923"/>
              <a:gd name="T42" fmla="*/ 560 w 1509"/>
              <a:gd name="T43" fmla="*/ 869 h 1923"/>
              <a:gd name="T44" fmla="*/ 636 w 1509"/>
              <a:gd name="T45" fmla="*/ 794 h 1923"/>
              <a:gd name="T46" fmla="*/ 622 w 1509"/>
              <a:gd name="T47" fmla="*/ 756 h 1923"/>
              <a:gd name="T48" fmla="*/ 159 w 1509"/>
              <a:gd name="T49" fmla="*/ 979 h 1923"/>
              <a:gd name="T50" fmla="*/ 22 w 1509"/>
              <a:gd name="T51" fmla="*/ 967 h 1923"/>
              <a:gd name="T52" fmla="*/ 38 w 1509"/>
              <a:gd name="T53" fmla="*/ 907 h 1923"/>
              <a:gd name="T54" fmla="*/ 324 w 1509"/>
              <a:gd name="T55" fmla="*/ 812 h 1923"/>
              <a:gd name="T56" fmla="*/ 342 w 1509"/>
              <a:gd name="T57" fmla="*/ 598 h 1923"/>
              <a:gd name="T58" fmla="*/ 361 w 1509"/>
              <a:gd name="T59" fmla="*/ 423 h 1923"/>
              <a:gd name="T60" fmla="*/ 611 w 1509"/>
              <a:gd name="T61" fmla="*/ 174 h 1923"/>
              <a:gd name="T62" fmla="*/ 571 w 1509"/>
              <a:gd name="T63" fmla="*/ 58 h 1923"/>
              <a:gd name="T64" fmla="*/ 91 w 1509"/>
              <a:gd name="T65" fmla="*/ 844 h 1923"/>
              <a:gd name="T66" fmla="*/ 520 w 1509"/>
              <a:gd name="T67" fmla="*/ 265 h 1923"/>
              <a:gd name="T68" fmla="*/ 480 w 1509"/>
              <a:gd name="T69" fmla="*/ 308 h 1923"/>
              <a:gd name="T70" fmla="*/ 549 w 1509"/>
              <a:gd name="T71" fmla="*/ 709 h 1923"/>
              <a:gd name="T72" fmla="*/ 680 w 1509"/>
              <a:gd name="T73" fmla="*/ 470 h 1923"/>
              <a:gd name="T74" fmla="*/ 572 w 1509"/>
              <a:gd name="T75" fmla="*/ 601 h 1923"/>
              <a:gd name="T76" fmla="*/ 680 w 1509"/>
              <a:gd name="T77" fmla="*/ 503 h 1923"/>
              <a:gd name="T78" fmla="*/ 547 w 1509"/>
              <a:gd name="T79" fmla="*/ 977 h 1923"/>
              <a:gd name="T80" fmla="*/ 1169 w 1509"/>
              <a:gd name="T81" fmla="*/ 403 h 1923"/>
              <a:gd name="T82" fmla="*/ 1317 w 1509"/>
              <a:gd name="T83" fmla="*/ 424 h 1923"/>
              <a:gd name="T84" fmla="*/ 1306 w 1509"/>
              <a:gd name="T85" fmla="*/ 559 h 1923"/>
              <a:gd name="T86" fmla="*/ 1254 w 1509"/>
              <a:gd name="T87" fmla="*/ 679 h 1923"/>
              <a:gd name="T88" fmla="*/ 1209 w 1509"/>
              <a:gd name="T89" fmla="*/ 769 h 1923"/>
              <a:gd name="T90" fmla="*/ 1190 w 1509"/>
              <a:gd name="T91" fmla="*/ 817 h 1923"/>
              <a:gd name="T92" fmla="*/ 1439 w 1509"/>
              <a:gd name="T93" fmla="*/ 705 h 1923"/>
              <a:gd name="T94" fmla="*/ 1427 w 1509"/>
              <a:gd name="T95" fmla="*/ 778 h 1923"/>
              <a:gd name="T96" fmla="*/ 1394 w 1509"/>
              <a:gd name="T97" fmla="*/ 1003 h 1923"/>
              <a:gd name="T98" fmla="*/ 1395 w 1509"/>
              <a:gd name="T99" fmla="*/ 1391 h 1923"/>
              <a:gd name="T100" fmla="*/ 1352 w 1509"/>
              <a:gd name="T101" fmla="*/ 1567 h 1923"/>
              <a:gd name="T102" fmla="*/ 1260 w 1509"/>
              <a:gd name="T103" fmla="*/ 1765 h 1923"/>
              <a:gd name="T104" fmla="*/ 1140 w 1509"/>
              <a:gd name="T105" fmla="*/ 1918 h 1923"/>
              <a:gd name="T106" fmla="*/ 1238 w 1509"/>
              <a:gd name="T107" fmla="*/ 1446 h 1923"/>
              <a:gd name="T108" fmla="*/ 1241 w 1509"/>
              <a:gd name="T109" fmla="*/ 898 h 1923"/>
              <a:gd name="T110" fmla="*/ 1055 w 1509"/>
              <a:gd name="T111" fmla="*/ 1194 h 1923"/>
              <a:gd name="T112" fmla="*/ 934 w 1509"/>
              <a:gd name="T113" fmla="*/ 1149 h 1923"/>
              <a:gd name="T114" fmla="*/ 1048 w 1509"/>
              <a:gd name="T115" fmla="*/ 711 h 1923"/>
              <a:gd name="T116" fmla="*/ 1036 w 1509"/>
              <a:gd name="T117" fmla="*/ 584 h 1923"/>
              <a:gd name="T118" fmla="*/ 999 w 1509"/>
              <a:gd name="T119" fmla="*/ 580 h 1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09" h="1923">
                <a:moveTo>
                  <a:pt x="569" y="13"/>
                </a:moveTo>
                <a:cubicBezTo>
                  <a:pt x="581" y="0"/>
                  <a:pt x="600" y="5"/>
                  <a:pt x="624" y="28"/>
                </a:cubicBezTo>
                <a:cubicBezTo>
                  <a:pt x="637" y="42"/>
                  <a:pt x="648" y="51"/>
                  <a:pt x="658" y="53"/>
                </a:cubicBezTo>
                <a:cubicBezTo>
                  <a:pt x="668" y="56"/>
                  <a:pt x="672" y="59"/>
                  <a:pt x="672" y="63"/>
                </a:cubicBezTo>
                <a:cubicBezTo>
                  <a:pt x="672" y="67"/>
                  <a:pt x="679" y="71"/>
                  <a:pt x="693" y="77"/>
                </a:cubicBezTo>
                <a:cubicBezTo>
                  <a:pt x="706" y="83"/>
                  <a:pt x="720" y="95"/>
                  <a:pt x="734" y="115"/>
                </a:cubicBezTo>
                <a:cubicBezTo>
                  <a:pt x="756" y="148"/>
                  <a:pt x="767" y="173"/>
                  <a:pt x="769" y="191"/>
                </a:cubicBezTo>
                <a:cubicBezTo>
                  <a:pt x="770" y="208"/>
                  <a:pt x="760" y="221"/>
                  <a:pt x="740" y="230"/>
                </a:cubicBezTo>
                <a:cubicBezTo>
                  <a:pt x="704" y="247"/>
                  <a:pt x="699" y="260"/>
                  <a:pt x="726" y="271"/>
                </a:cubicBezTo>
                <a:cubicBezTo>
                  <a:pt x="739" y="274"/>
                  <a:pt x="751" y="284"/>
                  <a:pt x="762" y="298"/>
                </a:cubicBezTo>
                <a:cubicBezTo>
                  <a:pt x="773" y="313"/>
                  <a:pt x="776" y="324"/>
                  <a:pt x="771" y="332"/>
                </a:cubicBezTo>
                <a:cubicBezTo>
                  <a:pt x="762" y="349"/>
                  <a:pt x="742" y="369"/>
                  <a:pt x="713" y="392"/>
                </a:cubicBezTo>
                <a:cubicBezTo>
                  <a:pt x="681" y="419"/>
                  <a:pt x="671" y="432"/>
                  <a:pt x="684" y="430"/>
                </a:cubicBezTo>
                <a:cubicBezTo>
                  <a:pt x="687" y="430"/>
                  <a:pt x="690" y="430"/>
                  <a:pt x="694" y="428"/>
                </a:cubicBezTo>
                <a:cubicBezTo>
                  <a:pt x="703" y="426"/>
                  <a:pt x="707" y="427"/>
                  <a:pt x="707" y="432"/>
                </a:cubicBezTo>
                <a:cubicBezTo>
                  <a:pt x="707" y="437"/>
                  <a:pt x="713" y="440"/>
                  <a:pt x="724" y="440"/>
                </a:cubicBezTo>
                <a:cubicBezTo>
                  <a:pt x="741" y="440"/>
                  <a:pt x="764" y="460"/>
                  <a:pt x="792" y="501"/>
                </a:cubicBezTo>
                <a:cubicBezTo>
                  <a:pt x="803" y="518"/>
                  <a:pt x="810" y="542"/>
                  <a:pt x="813" y="575"/>
                </a:cubicBezTo>
                <a:cubicBezTo>
                  <a:pt x="814" y="595"/>
                  <a:pt x="816" y="608"/>
                  <a:pt x="818" y="614"/>
                </a:cubicBezTo>
                <a:cubicBezTo>
                  <a:pt x="820" y="620"/>
                  <a:pt x="823" y="623"/>
                  <a:pt x="828" y="623"/>
                </a:cubicBezTo>
                <a:cubicBezTo>
                  <a:pt x="837" y="623"/>
                  <a:pt x="843" y="625"/>
                  <a:pt x="845" y="629"/>
                </a:cubicBezTo>
                <a:cubicBezTo>
                  <a:pt x="847" y="634"/>
                  <a:pt x="858" y="639"/>
                  <a:pt x="879" y="645"/>
                </a:cubicBezTo>
                <a:cubicBezTo>
                  <a:pt x="900" y="651"/>
                  <a:pt x="915" y="661"/>
                  <a:pt x="922" y="677"/>
                </a:cubicBezTo>
                <a:cubicBezTo>
                  <a:pt x="929" y="692"/>
                  <a:pt x="931" y="702"/>
                  <a:pt x="928" y="705"/>
                </a:cubicBezTo>
                <a:cubicBezTo>
                  <a:pt x="923" y="712"/>
                  <a:pt x="911" y="721"/>
                  <a:pt x="892" y="733"/>
                </a:cubicBezTo>
                <a:cubicBezTo>
                  <a:pt x="873" y="745"/>
                  <a:pt x="860" y="752"/>
                  <a:pt x="853" y="752"/>
                </a:cubicBezTo>
                <a:cubicBezTo>
                  <a:pt x="837" y="752"/>
                  <a:pt x="803" y="765"/>
                  <a:pt x="753" y="792"/>
                </a:cubicBezTo>
                <a:cubicBezTo>
                  <a:pt x="738" y="800"/>
                  <a:pt x="720" y="809"/>
                  <a:pt x="699" y="821"/>
                </a:cubicBezTo>
                <a:cubicBezTo>
                  <a:pt x="681" y="830"/>
                  <a:pt x="671" y="838"/>
                  <a:pt x="669" y="845"/>
                </a:cubicBezTo>
                <a:cubicBezTo>
                  <a:pt x="666" y="852"/>
                  <a:pt x="669" y="867"/>
                  <a:pt x="676" y="890"/>
                </a:cubicBezTo>
                <a:cubicBezTo>
                  <a:pt x="676" y="894"/>
                  <a:pt x="690" y="899"/>
                  <a:pt x="719" y="905"/>
                </a:cubicBezTo>
                <a:cubicBezTo>
                  <a:pt x="747" y="912"/>
                  <a:pt x="769" y="915"/>
                  <a:pt x="784" y="915"/>
                </a:cubicBezTo>
                <a:cubicBezTo>
                  <a:pt x="792" y="914"/>
                  <a:pt x="802" y="920"/>
                  <a:pt x="815" y="933"/>
                </a:cubicBezTo>
                <a:cubicBezTo>
                  <a:pt x="828" y="947"/>
                  <a:pt x="834" y="957"/>
                  <a:pt x="834" y="965"/>
                </a:cubicBezTo>
                <a:cubicBezTo>
                  <a:pt x="834" y="978"/>
                  <a:pt x="819" y="995"/>
                  <a:pt x="789" y="1016"/>
                </a:cubicBezTo>
                <a:cubicBezTo>
                  <a:pt x="759" y="1037"/>
                  <a:pt x="735" y="1048"/>
                  <a:pt x="717" y="1048"/>
                </a:cubicBezTo>
                <a:cubicBezTo>
                  <a:pt x="703" y="1049"/>
                  <a:pt x="693" y="1055"/>
                  <a:pt x="687" y="1064"/>
                </a:cubicBezTo>
                <a:cubicBezTo>
                  <a:pt x="681" y="1074"/>
                  <a:pt x="678" y="1091"/>
                  <a:pt x="678" y="1115"/>
                </a:cubicBezTo>
                <a:cubicBezTo>
                  <a:pt x="676" y="1163"/>
                  <a:pt x="676" y="1163"/>
                  <a:pt x="676" y="1163"/>
                </a:cubicBezTo>
                <a:cubicBezTo>
                  <a:pt x="703" y="1173"/>
                  <a:pt x="703" y="1173"/>
                  <a:pt x="703" y="1173"/>
                </a:cubicBezTo>
                <a:cubicBezTo>
                  <a:pt x="721" y="1179"/>
                  <a:pt x="734" y="1180"/>
                  <a:pt x="742" y="1175"/>
                </a:cubicBezTo>
                <a:cubicBezTo>
                  <a:pt x="747" y="1170"/>
                  <a:pt x="759" y="1155"/>
                  <a:pt x="778" y="1130"/>
                </a:cubicBezTo>
                <a:cubicBezTo>
                  <a:pt x="798" y="1105"/>
                  <a:pt x="807" y="1091"/>
                  <a:pt x="807" y="1088"/>
                </a:cubicBezTo>
                <a:cubicBezTo>
                  <a:pt x="807" y="1086"/>
                  <a:pt x="814" y="1075"/>
                  <a:pt x="828" y="1055"/>
                </a:cubicBezTo>
                <a:cubicBezTo>
                  <a:pt x="842" y="1035"/>
                  <a:pt x="850" y="1022"/>
                  <a:pt x="850" y="1015"/>
                </a:cubicBezTo>
                <a:cubicBezTo>
                  <a:pt x="850" y="1009"/>
                  <a:pt x="853" y="1000"/>
                  <a:pt x="859" y="990"/>
                </a:cubicBezTo>
                <a:cubicBezTo>
                  <a:pt x="866" y="980"/>
                  <a:pt x="874" y="958"/>
                  <a:pt x="884" y="925"/>
                </a:cubicBezTo>
                <a:cubicBezTo>
                  <a:pt x="894" y="891"/>
                  <a:pt x="906" y="855"/>
                  <a:pt x="920" y="815"/>
                </a:cubicBezTo>
                <a:cubicBezTo>
                  <a:pt x="933" y="775"/>
                  <a:pt x="945" y="737"/>
                  <a:pt x="956" y="700"/>
                </a:cubicBezTo>
                <a:cubicBezTo>
                  <a:pt x="967" y="662"/>
                  <a:pt x="974" y="645"/>
                  <a:pt x="976" y="648"/>
                </a:cubicBezTo>
                <a:cubicBezTo>
                  <a:pt x="977" y="650"/>
                  <a:pt x="976" y="661"/>
                  <a:pt x="971" y="678"/>
                </a:cubicBezTo>
                <a:cubicBezTo>
                  <a:pt x="966" y="696"/>
                  <a:pt x="959" y="721"/>
                  <a:pt x="951" y="753"/>
                </a:cubicBezTo>
                <a:cubicBezTo>
                  <a:pt x="930" y="851"/>
                  <a:pt x="913" y="918"/>
                  <a:pt x="902" y="956"/>
                </a:cubicBezTo>
                <a:cubicBezTo>
                  <a:pt x="891" y="993"/>
                  <a:pt x="877" y="1030"/>
                  <a:pt x="859" y="1067"/>
                </a:cubicBezTo>
                <a:cubicBezTo>
                  <a:pt x="842" y="1100"/>
                  <a:pt x="833" y="1122"/>
                  <a:pt x="831" y="1133"/>
                </a:cubicBezTo>
                <a:cubicBezTo>
                  <a:pt x="829" y="1143"/>
                  <a:pt x="824" y="1158"/>
                  <a:pt x="815" y="1179"/>
                </a:cubicBezTo>
                <a:cubicBezTo>
                  <a:pt x="797" y="1215"/>
                  <a:pt x="789" y="1246"/>
                  <a:pt x="792" y="1273"/>
                </a:cubicBezTo>
                <a:cubicBezTo>
                  <a:pt x="792" y="1283"/>
                  <a:pt x="791" y="1290"/>
                  <a:pt x="789" y="1292"/>
                </a:cubicBezTo>
                <a:cubicBezTo>
                  <a:pt x="787" y="1295"/>
                  <a:pt x="780" y="1297"/>
                  <a:pt x="767" y="1298"/>
                </a:cubicBezTo>
                <a:cubicBezTo>
                  <a:pt x="749" y="1299"/>
                  <a:pt x="734" y="1294"/>
                  <a:pt x="722" y="1283"/>
                </a:cubicBezTo>
                <a:cubicBezTo>
                  <a:pt x="709" y="1271"/>
                  <a:pt x="703" y="1263"/>
                  <a:pt x="703" y="1258"/>
                </a:cubicBezTo>
                <a:cubicBezTo>
                  <a:pt x="703" y="1251"/>
                  <a:pt x="700" y="1242"/>
                  <a:pt x="695" y="1230"/>
                </a:cubicBezTo>
                <a:cubicBezTo>
                  <a:pt x="689" y="1218"/>
                  <a:pt x="684" y="1210"/>
                  <a:pt x="680" y="1208"/>
                </a:cubicBezTo>
                <a:cubicBezTo>
                  <a:pt x="678" y="1206"/>
                  <a:pt x="675" y="1207"/>
                  <a:pt x="673" y="1210"/>
                </a:cubicBezTo>
                <a:cubicBezTo>
                  <a:pt x="672" y="1212"/>
                  <a:pt x="671" y="1215"/>
                  <a:pt x="671" y="1219"/>
                </a:cubicBezTo>
                <a:cubicBezTo>
                  <a:pt x="671" y="1231"/>
                  <a:pt x="670" y="1242"/>
                  <a:pt x="668" y="1254"/>
                </a:cubicBezTo>
                <a:cubicBezTo>
                  <a:pt x="666" y="1265"/>
                  <a:pt x="663" y="1315"/>
                  <a:pt x="661" y="1403"/>
                </a:cubicBezTo>
                <a:cubicBezTo>
                  <a:pt x="658" y="1491"/>
                  <a:pt x="654" y="1538"/>
                  <a:pt x="647" y="1544"/>
                </a:cubicBezTo>
                <a:cubicBezTo>
                  <a:pt x="642" y="1551"/>
                  <a:pt x="631" y="1552"/>
                  <a:pt x="613" y="1548"/>
                </a:cubicBezTo>
                <a:cubicBezTo>
                  <a:pt x="595" y="1544"/>
                  <a:pt x="576" y="1536"/>
                  <a:pt x="557" y="1523"/>
                </a:cubicBezTo>
                <a:cubicBezTo>
                  <a:pt x="535" y="1509"/>
                  <a:pt x="523" y="1498"/>
                  <a:pt x="519" y="1489"/>
                </a:cubicBezTo>
                <a:cubicBezTo>
                  <a:pt x="516" y="1480"/>
                  <a:pt x="508" y="1472"/>
                  <a:pt x="495" y="1467"/>
                </a:cubicBezTo>
                <a:cubicBezTo>
                  <a:pt x="483" y="1462"/>
                  <a:pt x="473" y="1454"/>
                  <a:pt x="468" y="1443"/>
                </a:cubicBezTo>
                <a:cubicBezTo>
                  <a:pt x="462" y="1432"/>
                  <a:pt x="450" y="1421"/>
                  <a:pt x="431" y="1408"/>
                </a:cubicBezTo>
                <a:cubicBezTo>
                  <a:pt x="412" y="1395"/>
                  <a:pt x="403" y="1386"/>
                  <a:pt x="403" y="1382"/>
                </a:cubicBezTo>
                <a:cubicBezTo>
                  <a:pt x="403" y="1377"/>
                  <a:pt x="400" y="1375"/>
                  <a:pt x="393" y="1375"/>
                </a:cubicBezTo>
                <a:cubicBezTo>
                  <a:pt x="387" y="1375"/>
                  <a:pt x="380" y="1385"/>
                  <a:pt x="373" y="1406"/>
                </a:cubicBezTo>
                <a:cubicBezTo>
                  <a:pt x="366" y="1426"/>
                  <a:pt x="363" y="1442"/>
                  <a:pt x="365" y="1454"/>
                </a:cubicBezTo>
                <a:cubicBezTo>
                  <a:pt x="367" y="1467"/>
                  <a:pt x="362" y="1476"/>
                  <a:pt x="349" y="1483"/>
                </a:cubicBezTo>
                <a:cubicBezTo>
                  <a:pt x="339" y="1488"/>
                  <a:pt x="332" y="1490"/>
                  <a:pt x="329" y="1490"/>
                </a:cubicBezTo>
                <a:cubicBezTo>
                  <a:pt x="326" y="1490"/>
                  <a:pt x="320" y="1487"/>
                  <a:pt x="313" y="1481"/>
                </a:cubicBezTo>
                <a:cubicBezTo>
                  <a:pt x="304" y="1473"/>
                  <a:pt x="291" y="1456"/>
                  <a:pt x="276" y="1429"/>
                </a:cubicBezTo>
                <a:cubicBezTo>
                  <a:pt x="261" y="1402"/>
                  <a:pt x="252" y="1369"/>
                  <a:pt x="251" y="1329"/>
                </a:cubicBezTo>
                <a:cubicBezTo>
                  <a:pt x="250" y="1302"/>
                  <a:pt x="250" y="1285"/>
                  <a:pt x="251" y="1277"/>
                </a:cubicBezTo>
                <a:cubicBezTo>
                  <a:pt x="252" y="1269"/>
                  <a:pt x="256" y="1264"/>
                  <a:pt x="261" y="1261"/>
                </a:cubicBezTo>
                <a:cubicBezTo>
                  <a:pt x="272" y="1255"/>
                  <a:pt x="281" y="1253"/>
                  <a:pt x="288" y="1256"/>
                </a:cubicBezTo>
                <a:cubicBezTo>
                  <a:pt x="294" y="1258"/>
                  <a:pt x="300" y="1267"/>
                  <a:pt x="307" y="1281"/>
                </a:cubicBezTo>
                <a:cubicBezTo>
                  <a:pt x="316" y="1301"/>
                  <a:pt x="326" y="1321"/>
                  <a:pt x="338" y="1339"/>
                </a:cubicBezTo>
                <a:cubicBezTo>
                  <a:pt x="349" y="1358"/>
                  <a:pt x="357" y="1367"/>
                  <a:pt x="361" y="1367"/>
                </a:cubicBezTo>
                <a:cubicBezTo>
                  <a:pt x="375" y="1367"/>
                  <a:pt x="377" y="1358"/>
                  <a:pt x="367" y="1340"/>
                </a:cubicBezTo>
                <a:cubicBezTo>
                  <a:pt x="364" y="1334"/>
                  <a:pt x="360" y="1328"/>
                  <a:pt x="355" y="1323"/>
                </a:cubicBezTo>
                <a:cubicBezTo>
                  <a:pt x="346" y="1314"/>
                  <a:pt x="343" y="1309"/>
                  <a:pt x="345" y="1308"/>
                </a:cubicBezTo>
                <a:cubicBezTo>
                  <a:pt x="348" y="1306"/>
                  <a:pt x="357" y="1313"/>
                  <a:pt x="372" y="1327"/>
                </a:cubicBezTo>
                <a:cubicBezTo>
                  <a:pt x="383" y="1336"/>
                  <a:pt x="394" y="1338"/>
                  <a:pt x="407" y="1333"/>
                </a:cubicBezTo>
                <a:cubicBezTo>
                  <a:pt x="422" y="1326"/>
                  <a:pt x="430" y="1324"/>
                  <a:pt x="430" y="1327"/>
                </a:cubicBezTo>
                <a:cubicBezTo>
                  <a:pt x="430" y="1328"/>
                  <a:pt x="429" y="1330"/>
                  <a:pt x="426" y="1333"/>
                </a:cubicBezTo>
                <a:cubicBezTo>
                  <a:pt x="407" y="1352"/>
                  <a:pt x="415" y="1367"/>
                  <a:pt x="451" y="1379"/>
                </a:cubicBezTo>
                <a:cubicBezTo>
                  <a:pt x="461" y="1383"/>
                  <a:pt x="474" y="1385"/>
                  <a:pt x="488" y="1387"/>
                </a:cubicBezTo>
                <a:cubicBezTo>
                  <a:pt x="511" y="1389"/>
                  <a:pt x="526" y="1386"/>
                  <a:pt x="533" y="1378"/>
                </a:cubicBezTo>
                <a:cubicBezTo>
                  <a:pt x="540" y="1370"/>
                  <a:pt x="544" y="1351"/>
                  <a:pt x="544" y="1323"/>
                </a:cubicBezTo>
                <a:cubicBezTo>
                  <a:pt x="544" y="1292"/>
                  <a:pt x="545" y="1252"/>
                  <a:pt x="549" y="1202"/>
                </a:cubicBezTo>
                <a:cubicBezTo>
                  <a:pt x="553" y="1127"/>
                  <a:pt x="553" y="1127"/>
                  <a:pt x="553" y="1127"/>
                </a:cubicBezTo>
                <a:cubicBezTo>
                  <a:pt x="534" y="1123"/>
                  <a:pt x="534" y="1123"/>
                  <a:pt x="534" y="1123"/>
                </a:cubicBezTo>
                <a:cubicBezTo>
                  <a:pt x="521" y="1119"/>
                  <a:pt x="508" y="1121"/>
                  <a:pt x="494" y="1129"/>
                </a:cubicBezTo>
                <a:cubicBezTo>
                  <a:pt x="481" y="1136"/>
                  <a:pt x="463" y="1140"/>
                  <a:pt x="440" y="1140"/>
                </a:cubicBezTo>
                <a:cubicBezTo>
                  <a:pt x="410" y="1140"/>
                  <a:pt x="390" y="1132"/>
                  <a:pt x="379" y="1115"/>
                </a:cubicBezTo>
                <a:cubicBezTo>
                  <a:pt x="368" y="1099"/>
                  <a:pt x="365" y="1070"/>
                  <a:pt x="370" y="1029"/>
                </a:cubicBezTo>
                <a:cubicBezTo>
                  <a:pt x="373" y="1008"/>
                  <a:pt x="381" y="995"/>
                  <a:pt x="393" y="990"/>
                </a:cubicBezTo>
                <a:cubicBezTo>
                  <a:pt x="431" y="973"/>
                  <a:pt x="477" y="943"/>
                  <a:pt x="532" y="898"/>
                </a:cubicBezTo>
                <a:cubicBezTo>
                  <a:pt x="547" y="885"/>
                  <a:pt x="557" y="875"/>
                  <a:pt x="560" y="869"/>
                </a:cubicBezTo>
                <a:cubicBezTo>
                  <a:pt x="563" y="863"/>
                  <a:pt x="565" y="853"/>
                  <a:pt x="565" y="840"/>
                </a:cubicBezTo>
                <a:cubicBezTo>
                  <a:pt x="565" y="821"/>
                  <a:pt x="572" y="805"/>
                  <a:pt x="588" y="794"/>
                </a:cubicBezTo>
                <a:cubicBezTo>
                  <a:pt x="594" y="789"/>
                  <a:pt x="601" y="785"/>
                  <a:pt x="609" y="783"/>
                </a:cubicBezTo>
                <a:cubicBezTo>
                  <a:pt x="617" y="781"/>
                  <a:pt x="623" y="781"/>
                  <a:pt x="628" y="783"/>
                </a:cubicBezTo>
                <a:cubicBezTo>
                  <a:pt x="633" y="785"/>
                  <a:pt x="636" y="789"/>
                  <a:pt x="636" y="794"/>
                </a:cubicBezTo>
                <a:cubicBezTo>
                  <a:pt x="636" y="799"/>
                  <a:pt x="639" y="801"/>
                  <a:pt x="646" y="800"/>
                </a:cubicBezTo>
                <a:cubicBezTo>
                  <a:pt x="651" y="798"/>
                  <a:pt x="662" y="791"/>
                  <a:pt x="679" y="778"/>
                </a:cubicBezTo>
                <a:cubicBezTo>
                  <a:pt x="697" y="764"/>
                  <a:pt x="712" y="751"/>
                  <a:pt x="726" y="738"/>
                </a:cubicBezTo>
                <a:cubicBezTo>
                  <a:pt x="740" y="725"/>
                  <a:pt x="746" y="718"/>
                  <a:pt x="744" y="717"/>
                </a:cubicBezTo>
                <a:cubicBezTo>
                  <a:pt x="737" y="714"/>
                  <a:pt x="697" y="728"/>
                  <a:pt x="622" y="756"/>
                </a:cubicBezTo>
                <a:cubicBezTo>
                  <a:pt x="548" y="785"/>
                  <a:pt x="502" y="805"/>
                  <a:pt x="486" y="815"/>
                </a:cubicBezTo>
                <a:cubicBezTo>
                  <a:pt x="476" y="823"/>
                  <a:pt x="457" y="832"/>
                  <a:pt x="431" y="843"/>
                </a:cubicBezTo>
                <a:cubicBezTo>
                  <a:pt x="405" y="854"/>
                  <a:pt x="387" y="863"/>
                  <a:pt x="378" y="872"/>
                </a:cubicBezTo>
                <a:cubicBezTo>
                  <a:pt x="369" y="880"/>
                  <a:pt x="354" y="889"/>
                  <a:pt x="332" y="900"/>
                </a:cubicBezTo>
                <a:cubicBezTo>
                  <a:pt x="256" y="932"/>
                  <a:pt x="198" y="958"/>
                  <a:pt x="159" y="979"/>
                </a:cubicBezTo>
                <a:cubicBezTo>
                  <a:pt x="152" y="982"/>
                  <a:pt x="140" y="986"/>
                  <a:pt x="122" y="988"/>
                </a:cubicBezTo>
                <a:cubicBezTo>
                  <a:pt x="104" y="991"/>
                  <a:pt x="88" y="992"/>
                  <a:pt x="72" y="991"/>
                </a:cubicBezTo>
                <a:cubicBezTo>
                  <a:pt x="57" y="990"/>
                  <a:pt x="49" y="989"/>
                  <a:pt x="49" y="986"/>
                </a:cubicBezTo>
                <a:cubicBezTo>
                  <a:pt x="49" y="981"/>
                  <a:pt x="46" y="979"/>
                  <a:pt x="40" y="979"/>
                </a:cubicBezTo>
                <a:cubicBezTo>
                  <a:pt x="35" y="979"/>
                  <a:pt x="29" y="975"/>
                  <a:pt x="22" y="967"/>
                </a:cubicBezTo>
                <a:cubicBezTo>
                  <a:pt x="16" y="959"/>
                  <a:pt x="10" y="950"/>
                  <a:pt x="5" y="938"/>
                </a:cubicBezTo>
                <a:cubicBezTo>
                  <a:pt x="0" y="923"/>
                  <a:pt x="4" y="906"/>
                  <a:pt x="17" y="888"/>
                </a:cubicBezTo>
                <a:cubicBezTo>
                  <a:pt x="31" y="870"/>
                  <a:pt x="45" y="863"/>
                  <a:pt x="61" y="865"/>
                </a:cubicBezTo>
                <a:cubicBezTo>
                  <a:pt x="68" y="866"/>
                  <a:pt x="66" y="873"/>
                  <a:pt x="54" y="884"/>
                </a:cubicBezTo>
                <a:cubicBezTo>
                  <a:pt x="42" y="896"/>
                  <a:pt x="36" y="904"/>
                  <a:pt x="38" y="907"/>
                </a:cubicBezTo>
                <a:cubicBezTo>
                  <a:pt x="44" y="916"/>
                  <a:pt x="67" y="916"/>
                  <a:pt x="106" y="905"/>
                </a:cubicBezTo>
                <a:cubicBezTo>
                  <a:pt x="145" y="895"/>
                  <a:pt x="188" y="878"/>
                  <a:pt x="236" y="854"/>
                </a:cubicBezTo>
                <a:cubicBezTo>
                  <a:pt x="249" y="847"/>
                  <a:pt x="258" y="844"/>
                  <a:pt x="264" y="844"/>
                </a:cubicBezTo>
                <a:cubicBezTo>
                  <a:pt x="269" y="844"/>
                  <a:pt x="281" y="838"/>
                  <a:pt x="298" y="826"/>
                </a:cubicBezTo>
                <a:cubicBezTo>
                  <a:pt x="316" y="813"/>
                  <a:pt x="324" y="809"/>
                  <a:pt x="324" y="812"/>
                </a:cubicBezTo>
                <a:cubicBezTo>
                  <a:pt x="324" y="815"/>
                  <a:pt x="327" y="814"/>
                  <a:pt x="333" y="809"/>
                </a:cubicBezTo>
                <a:cubicBezTo>
                  <a:pt x="339" y="804"/>
                  <a:pt x="337" y="793"/>
                  <a:pt x="328" y="776"/>
                </a:cubicBezTo>
                <a:cubicBezTo>
                  <a:pt x="319" y="758"/>
                  <a:pt x="315" y="744"/>
                  <a:pt x="316" y="732"/>
                </a:cubicBezTo>
                <a:cubicBezTo>
                  <a:pt x="316" y="721"/>
                  <a:pt x="313" y="712"/>
                  <a:pt x="307" y="707"/>
                </a:cubicBezTo>
                <a:cubicBezTo>
                  <a:pt x="285" y="691"/>
                  <a:pt x="297" y="654"/>
                  <a:pt x="342" y="598"/>
                </a:cubicBezTo>
                <a:cubicBezTo>
                  <a:pt x="361" y="573"/>
                  <a:pt x="376" y="552"/>
                  <a:pt x="389" y="535"/>
                </a:cubicBezTo>
                <a:cubicBezTo>
                  <a:pt x="401" y="518"/>
                  <a:pt x="409" y="507"/>
                  <a:pt x="413" y="501"/>
                </a:cubicBezTo>
                <a:cubicBezTo>
                  <a:pt x="435" y="476"/>
                  <a:pt x="445" y="458"/>
                  <a:pt x="445" y="448"/>
                </a:cubicBezTo>
                <a:cubicBezTo>
                  <a:pt x="445" y="442"/>
                  <a:pt x="435" y="440"/>
                  <a:pt x="414" y="441"/>
                </a:cubicBezTo>
                <a:cubicBezTo>
                  <a:pt x="393" y="441"/>
                  <a:pt x="375" y="435"/>
                  <a:pt x="361" y="423"/>
                </a:cubicBezTo>
                <a:cubicBezTo>
                  <a:pt x="348" y="410"/>
                  <a:pt x="339" y="393"/>
                  <a:pt x="335" y="373"/>
                </a:cubicBezTo>
                <a:cubicBezTo>
                  <a:pt x="330" y="352"/>
                  <a:pt x="332" y="337"/>
                  <a:pt x="340" y="328"/>
                </a:cubicBezTo>
                <a:cubicBezTo>
                  <a:pt x="350" y="317"/>
                  <a:pt x="406" y="291"/>
                  <a:pt x="509" y="251"/>
                </a:cubicBezTo>
                <a:cubicBezTo>
                  <a:pt x="544" y="238"/>
                  <a:pt x="567" y="227"/>
                  <a:pt x="580" y="218"/>
                </a:cubicBezTo>
                <a:cubicBezTo>
                  <a:pt x="593" y="208"/>
                  <a:pt x="603" y="194"/>
                  <a:pt x="611" y="174"/>
                </a:cubicBezTo>
                <a:cubicBezTo>
                  <a:pt x="619" y="156"/>
                  <a:pt x="622" y="144"/>
                  <a:pt x="621" y="137"/>
                </a:cubicBezTo>
                <a:cubicBezTo>
                  <a:pt x="621" y="130"/>
                  <a:pt x="615" y="121"/>
                  <a:pt x="605" y="111"/>
                </a:cubicBezTo>
                <a:cubicBezTo>
                  <a:pt x="594" y="98"/>
                  <a:pt x="588" y="88"/>
                  <a:pt x="588" y="81"/>
                </a:cubicBezTo>
                <a:cubicBezTo>
                  <a:pt x="588" y="74"/>
                  <a:pt x="586" y="70"/>
                  <a:pt x="581" y="70"/>
                </a:cubicBezTo>
                <a:cubicBezTo>
                  <a:pt x="577" y="70"/>
                  <a:pt x="573" y="66"/>
                  <a:pt x="571" y="58"/>
                </a:cubicBezTo>
                <a:cubicBezTo>
                  <a:pt x="568" y="50"/>
                  <a:pt x="565" y="42"/>
                  <a:pt x="562" y="34"/>
                </a:cubicBezTo>
                <a:cubicBezTo>
                  <a:pt x="559" y="26"/>
                  <a:pt x="561" y="19"/>
                  <a:pt x="569" y="13"/>
                </a:cubicBezTo>
                <a:close/>
                <a:moveTo>
                  <a:pt x="83" y="857"/>
                </a:moveTo>
                <a:cubicBezTo>
                  <a:pt x="78" y="857"/>
                  <a:pt x="77" y="855"/>
                  <a:pt x="80" y="851"/>
                </a:cubicBezTo>
                <a:cubicBezTo>
                  <a:pt x="82" y="846"/>
                  <a:pt x="86" y="844"/>
                  <a:pt x="91" y="844"/>
                </a:cubicBezTo>
                <a:cubicBezTo>
                  <a:pt x="96" y="844"/>
                  <a:pt x="97" y="846"/>
                  <a:pt x="94" y="851"/>
                </a:cubicBezTo>
                <a:cubicBezTo>
                  <a:pt x="91" y="855"/>
                  <a:pt x="87" y="857"/>
                  <a:pt x="83" y="857"/>
                </a:cubicBezTo>
                <a:close/>
                <a:moveTo>
                  <a:pt x="572" y="271"/>
                </a:moveTo>
                <a:cubicBezTo>
                  <a:pt x="572" y="268"/>
                  <a:pt x="567" y="266"/>
                  <a:pt x="557" y="265"/>
                </a:cubicBezTo>
                <a:cubicBezTo>
                  <a:pt x="547" y="263"/>
                  <a:pt x="535" y="263"/>
                  <a:pt x="520" y="265"/>
                </a:cubicBezTo>
                <a:cubicBezTo>
                  <a:pt x="506" y="266"/>
                  <a:pt x="495" y="269"/>
                  <a:pt x="488" y="272"/>
                </a:cubicBezTo>
                <a:cubicBezTo>
                  <a:pt x="470" y="278"/>
                  <a:pt x="452" y="288"/>
                  <a:pt x="434" y="303"/>
                </a:cubicBezTo>
                <a:cubicBezTo>
                  <a:pt x="407" y="326"/>
                  <a:pt x="407" y="326"/>
                  <a:pt x="407" y="326"/>
                </a:cubicBezTo>
                <a:cubicBezTo>
                  <a:pt x="434" y="321"/>
                  <a:pt x="434" y="321"/>
                  <a:pt x="434" y="321"/>
                </a:cubicBezTo>
                <a:cubicBezTo>
                  <a:pt x="453" y="318"/>
                  <a:pt x="469" y="314"/>
                  <a:pt x="480" y="308"/>
                </a:cubicBezTo>
                <a:cubicBezTo>
                  <a:pt x="492" y="302"/>
                  <a:pt x="510" y="295"/>
                  <a:pt x="535" y="287"/>
                </a:cubicBezTo>
                <a:cubicBezTo>
                  <a:pt x="560" y="279"/>
                  <a:pt x="572" y="273"/>
                  <a:pt x="572" y="271"/>
                </a:cubicBezTo>
                <a:close/>
                <a:moveTo>
                  <a:pt x="551" y="715"/>
                </a:moveTo>
                <a:cubicBezTo>
                  <a:pt x="556" y="712"/>
                  <a:pt x="559" y="711"/>
                  <a:pt x="558" y="710"/>
                </a:cubicBezTo>
                <a:cubicBezTo>
                  <a:pt x="557" y="710"/>
                  <a:pt x="554" y="709"/>
                  <a:pt x="549" y="709"/>
                </a:cubicBezTo>
                <a:cubicBezTo>
                  <a:pt x="542" y="709"/>
                  <a:pt x="536" y="711"/>
                  <a:pt x="534" y="715"/>
                </a:cubicBezTo>
                <a:cubicBezTo>
                  <a:pt x="531" y="719"/>
                  <a:pt x="531" y="721"/>
                  <a:pt x="534" y="723"/>
                </a:cubicBezTo>
                <a:cubicBezTo>
                  <a:pt x="538" y="723"/>
                  <a:pt x="544" y="720"/>
                  <a:pt x="551" y="715"/>
                </a:cubicBezTo>
                <a:close/>
                <a:moveTo>
                  <a:pt x="680" y="503"/>
                </a:moveTo>
                <a:cubicBezTo>
                  <a:pt x="681" y="485"/>
                  <a:pt x="681" y="474"/>
                  <a:pt x="680" y="470"/>
                </a:cubicBezTo>
                <a:cubicBezTo>
                  <a:pt x="679" y="465"/>
                  <a:pt x="675" y="462"/>
                  <a:pt x="669" y="461"/>
                </a:cubicBezTo>
                <a:cubicBezTo>
                  <a:pt x="660" y="461"/>
                  <a:pt x="651" y="465"/>
                  <a:pt x="644" y="474"/>
                </a:cubicBezTo>
                <a:cubicBezTo>
                  <a:pt x="636" y="482"/>
                  <a:pt x="625" y="500"/>
                  <a:pt x="611" y="528"/>
                </a:cubicBezTo>
                <a:cubicBezTo>
                  <a:pt x="597" y="557"/>
                  <a:pt x="588" y="572"/>
                  <a:pt x="586" y="574"/>
                </a:cubicBezTo>
                <a:cubicBezTo>
                  <a:pt x="583" y="576"/>
                  <a:pt x="579" y="585"/>
                  <a:pt x="572" y="601"/>
                </a:cubicBezTo>
                <a:cubicBezTo>
                  <a:pt x="566" y="618"/>
                  <a:pt x="557" y="635"/>
                  <a:pt x="545" y="652"/>
                </a:cubicBezTo>
                <a:cubicBezTo>
                  <a:pt x="531" y="673"/>
                  <a:pt x="529" y="684"/>
                  <a:pt x="540" y="684"/>
                </a:cubicBezTo>
                <a:cubicBezTo>
                  <a:pt x="547" y="683"/>
                  <a:pt x="560" y="675"/>
                  <a:pt x="578" y="661"/>
                </a:cubicBezTo>
                <a:cubicBezTo>
                  <a:pt x="615" y="632"/>
                  <a:pt x="641" y="606"/>
                  <a:pt x="655" y="583"/>
                </a:cubicBezTo>
                <a:cubicBezTo>
                  <a:pt x="669" y="561"/>
                  <a:pt x="678" y="534"/>
                  <a:pt x="680" y="503"/>
                </a:cubicBezTo>
                <a:close/>
                <a:moveTo>
                  <a:pt x="555" y="967"/>
                </a:moveTo>
                <a:cubicBezTo>
                  <a:pt x="559" y="959"/>
                  <a:pt x="560" y="954"/>
                  <a:pt x="557" y="952"/>
                </a:cubicBezTo>
                <a:cubicBezTo>
                  <a:pt x="554" y="950"/>
                  <a:pt x="553" y="952"/>
                  <a:pt x="551" y="957"/>
                </a:cubicBezTo>
                <a:cubicBezTo>
                  <a:pt x="550" y="959"/>
                  <a:pt x="549" y="960"/>
                  <a:pt x="549" y="961"/>
                </a:cubicBezTo>
                <a:cubicBezTo>
                  <a:pt x="545" y="969"/>
                  <a:pt x="545" y="974"/>
                  <a:pt x="547" y="977"/>
                </a:cubicBezTo>
                <a:cubicBezTo>
                  <a:pt x="549" y="978"/>
                  <a:pt x="551" y="976"/>
                  <a:pt x="553" y="971"/>
                </a:cubicBezTo>
                <a:cubicBezTo>
                  <a:pt x="554" y="970"/>
                  <a:pt x="555" y="968"/>
                  <a:pt x="555" y="967"/>
                </a:cubicBezTo>
                <a:close/>
                <a:moveTo>
                  <a:pt x="1132" y="425"/>
                </a:moveTo>
                <a:cubicBezTo>
                  <a:pt x="1132" y="421"/>
                  <a:pt x="1136" y="415"/>
                  <a:pt x="1144" y="407"/>
                </a:cubicBezTo>
                <a:cubicBezTo>
                  <a:pt x="1152" y="399"/>
                  <a:pt x="1160" y="398"/>
                  <a:pt x="1169" y="403"/>
                </a:cubicBezTo>
                <a:cubicBezTo>
                  <a:pt x="1178" y="408"/>
                  <a:pt x="1186" y="408"/>
                  <a:pt x="1193" y="403"/>
                </a:cubicBezTo>
                <a:cubicBezTo>
                  <a:pt x="1200" y="398"/>
                  <a:pt x="1206" y="397"/>
                  <a:pt x="1212" y="400"/>
                </a:cubicBezTo>
                <a:cubicBezTo>
                  <a:pt x="1218" y="404"/>
                  <a:pt x="1227" y="406"/>
                  <a:pt x="1238" y="407"/>
                </a:cubicBezTo>
                <a:cubicBezTo>
                  <a:pt x="1256" y="408"/>
                  <a:pt x="1274" y="411"/>
                  <a:pt x="1291" y="415"/>
                </a:cubicBezTo>
                <a:cubicBezTo>
                  <a:pt x="1308" y="419"/>
                  <a:pt x="1317" y="422"/>
                  <a:pt x="1317" y="424"/>
                </a:cubicBezTo>
                <a:cubicBezTo>
                  <a:pt x="1317" y="427"/>
                  <a:pt x="1324" y="436"/>
                  <a:pt x="1338" y="452"/>
                </a:cubicBezTo>
                <a:cubicBezTo>
                  <a:pt x="1352" y="468"/>
                  <a:pt x="1358" y="480"/>
                  <a:pt x="1355" y="488"/>
                </a:cubicBezTo>
                <a:cubicBezTo>
                  <a:pt x="1351" y="496"/>
                  <a:pt x="1349" y="503"/>
                  <a:pt x="1349" y="511"/>
                </a:cubicBezTo>
                <a:cubicBezTo>
                  <a:pt x="1348" y="519"/>
                  <a:pt x="1342" y="528"/>
                  <a:pt x="1331" y="538"/>
                </a:cubicBezTo>
                <a:cubicBezTo>
                  <a:pt x="1319" y="548"/>
                  <a:pt x="1311" y="555"/>
                  <a:pt x="1306" y="559"/>
                </a:cubicBezTo>
                <a:cubicBezTo>
                  <a:pt x="1300" y="563"/>
                  <a:pt x="1295" y="576"/>
                  <a:pt x="1288" y="598"/>
                </a:cubicBezTo>
                <a:cubicBezTo>
                  <a:pt x="1282" y="619"/>
                  <a:pt x="1277" y="630"/>
                  <a:pt x="1273" y="630"/>
                </a:cubicBezTo>
                <a:cubicBezTo>
                  <a:pt x="1269" y="630"/>
                  <a:pt x="1267" y="635"/>
                  <a:pt x="1267" y="644"/>
                </a:cubicBezTo>
                <a:cubicBezTo>
                  <a:pt x="1267" y="653"/>
                  <a:pt x="1265" y="659"/>
                  <a:pt x="1260" y="662"/>
                </a:cubicBezTo>
                <a:cubicBezTo>
                  <a:pt x="1256" y="665"/>
                  <a:pt x="1254" y="671"/>
                  <a:pt x="1254" y="679"/>
                </a:cubicBezTo>
                <a:cubicBezTo>
                  <a:pt x="1254" y="688"/>
                  <a:pt x="1250" y="695"/>
                  <a:pt x="1243" y="701"/>
                </a:cubicBezTo>
                <a:cubicBezTo>
                  <a:pt x="1236" y="706"/>
                  <a:pt x="1232" y="715"/>
                  <a:pt x="1232" y="727"/>
                </a:cubicBezTo>
                <a:cubicBezTo>
                  <a:pt x="1232" y="738"/>
                  <a:pt x="1230" y="744"/>
                  <a:pt x="1225" y="744"/>
                </a:cubicBezTo>
                <a:cubicBezTo>
                  <a:pt x="1220" y="744"/>
                  <a:pt x="1218" y="747"/>
                  <a:pt x="1221" y="754"/>
                </a:cubicBezTo>
                <a:cubicBezTo>
                  <a:pt x="1223" y="762"/>
                  <a:pt x="1220" y="766"/>
                  <a:pt x="1209" y="769"/>
                </a:cubicBezTo>
                <a:cubicBezTo>
                  <a:pt x="1203" y="771"/>
                  <a:pt x="1200" y="774"/>
                  <a:pt x="1200" y="777"/>
                </a:cubicBezTo>
                <a:cubicBezTo>
                  <a:pt x="1202" y="779"/>
                  <a:pt x="1200" y="783"/>
                  <a:pt x="1192" y="789"/>
                </a:cubicBezTo>
                <a:cubicBezTo>
                  <a:pt x="1184" y="795"/>
                  <a:pt x="1179" y="804"/>
                  <a:pt x="1177" y="815"/>
                </a:cubicBezTo>
                <a:cubicBezTo>
                  <a:pt x="1175" y="832"/>
                  <a:pt x="1175" y="832"/>
                  <a:pt x="1175" y="832"/>
                </a:cubicBezTo>
                <a:cubicBezTo>
                  <a:pt x="1190" y="817"/>
                  <a:pt x="1190" y="817"/>
                  <a:pt x="1190" y="817"/>
                </a:cubicBezTo>
                <a:cubicBezTo>
                  <a:pt x="1202" y="807"/>
                  <a:pt x="1218" y="795"/>
                  <a:pt x="1238" y="782"/>
                </a:cubicBezTo>
                <a:cubicBezTo>
                  <a:pt x="1259" y="770"/>
                  <a:pt x="1272" y="761"/>
                  <a:pt x="1277" y="757"/>
                </a:cubicBezTo>
                <a:cubicBezTo>
                  <a:pt x="1286" y="750"/>
                  <a:pt x="1303" y="738"/>
                  <a:pt x="1329" y="723"/>
                </a:cubicBezTo>
                <a:cubicBezTo>
                  <a:pt x="1354" y="707"/>
                  <a:pt x="1371" y="699"/>
                  <a:pt x="1379" y="698"/>
                </a:cubicBezTo>
                <a:cubicBezTo>
                  <a:pt x="1389" y="695"/>
                  <a:pt x="1409" y="698"/>
                  <a:pt x="1439" y="705"/>
                </a:cubicBezTo>
                <a:cubicBezTo>
                  <a:pt x="1469" y="713"/>
                  <a:pt x="1488" y="721"/>
                  <a:pt x="1494" y="728"/>
                </a:cubicBezTo>
                <a:cubicBezTo>
                  <a:pt x="1504" y="741"/>
                  <a:pt x="1509" y="751"/>
                  <a:pt x="1507" y="758"/>
                </a:cubicBezTo>
                <a:cubicBezTo>
                  <a:pt x="1505" y="765"/>
                  <a:pt x="1496" y="768"/>
                  <a:pt x="1481" y="765"/>
                </a:cubicBezTo>
                <a:cubicBezTo>
                  <a:pt x="1475" y="765"/>
                  <a:pt x="1470" y="767"/>
                  <a:pt x="1464" y="771"/>
                </a:cubicBezTo>
                <a:cubicBezTo>
                  <a:pt x="1458" y="775"/>
                  <a:pt x="1446" y="777"/>
                  <a:pt x="1427" y="778"/>
                </a:cubicBezTo>
                <a:cubicBezTo>
                  <a:pt x="1400" y="780"/>
                  <a:pt x="1373" y="793"/>
                  <a:pt x="1346" y="819"/>
                </a:cubicBezTo>
                <a:cubicBezTo>
                  <a:pt x="1329" y="834"/>
                  <a:pt x="1329" y="834"/>
                  <a:pt x="1329" y="834"/>
                </a:cubicBezTo>
                <a:cubicBezTo>
                  <a:pt x="1350" y="865"/>
                  <a:pt x="1350" y="865"/>
                  <a:pt x="1350" y="865"/>
                </a:cubicBezTo>
                <a:cubicBezTo>
                  <a:pt x="1364" y="886"/>
                  <a:pt x="1374" y="913"/>
                  <a:pt x="1381" y="946"/>
                </a:cubicBezTo>
                <a:cubicBezTo>
                  <a:pt x="1387" y="979"/>
                  <a:pt x="1391" y="998"/>
                  <a:pt x="1394" y="1003"/>
                </a:cubicBezTo>
                <a:cubicBezTo>
                  <a:pt x="1397" y="1007"/>
                  <a:pt x="1399" y="1021"/>
                  <a:pt x="1400" y="1044"/>
                </a:cubicBezTo>
                <a:cubicBezTo>
                  <a:pt x="1401" y="1067"/>
                  <a:pt x="1405" y="1090"/>
                  <a:pt x="1411" y="1111"/>
                </a:cubicBezTo>
                <a:cubicBezTo>
                  <a:pt x="1418" y="1133"/>
                  <a:pt x="1419" y="1150"/>
                  <a:pt x="1415" y="1160"/>
                </a:cubicBezTo>
                <a:cubicBezTo>
                  <a:pt x="1411" y="1171"/>
                  <a:pt x="1408" y="1207"/>
                  <a:pt x="1406" y="1267"/>
                </a:cubicBezTo>
                <a:cubicBezTo>
                  <a:pt x="1403" y="1328"/>
                  <a:pt x="1399" y="1369"/>
                  <a:pt x="1395" y="1391"/>
                </a:cubicBezTo>
                <a:cubicBezTo>
                  <a:pt x="1390" y="1414"/>
                  <a:pt x="1388" y="1431"/>
                  <a:pt x="1388" y="1444"/>
                </a:cubicBezTo>
                <a:cubicBezTo>
                  <a:pt x="1388" y="1475"/>
                  <a:pt x="1382" y="1498"/>
                  <a:pt x="1371" y="1512"/>
                </a:cubicBezTo>
                <a:cubicBezTo>
                  <a:pt x="1370" y="1513"/>
                  <a:pt x="1368" y="1514"/>
                  <a:pt x="1367" y="1514"/>
                </a:cubicBezTo>
                <a:cubicBezTo>
                  <a:pt x="1363" y="1511"/>
                  <a:pt x="1361" y="1513"/>
                  <a:pt x="1361" y="1519"/>
                </a:cubicBezTo>
                <a:cubicBezTo>
                  <a:pt x="1361" y="1528"/>
                  <a:pt x="1358" y="1544"/>
                  <a:pt x="1352" y="1567"/>
                </a:cubicBezTo>
                <a:cubicBezTo>
                  <a:pt x="1345" y="1590"/>
                  <a:pt x="1341" y="1603"/>
                  <a:pt x="1338" y="1606"/>
                </a:cubicBezTo>
                <a:cubicBezTo>
                  <a:pt x="1333" y="1608"/>
                  <a:pt x="1331" y="1616"/>
                  <a:pt x="1331" y="1630"/>
                </a:cubicBezTo>
                <a:cubicBezTo>
                  <a:pt x="1331" y="1643"/>
                  <a:pt x="1328" y="1651"/>
                  <a:pt x="1324" y="1654"/>
                </a:cubicBezTo>
                <a:cubicBezTo>
                  <a:pt x="1319" y="1657"/>
                  <a:pt x="1310" y="1673"/>
                  <a:pt x="1296" y="1704"/>
                </a:cubicBezTo>
                <a:cubicBezTo>
                  <a:pt x="1282" y="1735"/>
                  <a:pt x="1270" y="1755"/>
                  <a:pt x="1260" y="1765"/>
                </a:cubicBezTo>
                <a:cubicBezTo>
                  <a:pt x="1251" y="1774"/>
                  <a:pt x="1246" y="1782"/>
                  <a:pt x="1246" y="1789"/>
                </a:cubicBezTo>
                <a:cubicBezTo>
                  <a:pt x="1246" y="1795"/>
                  <a:pt x="1236" y="1809"/>
                  <a:pt x="1215" y="1829"/>
                </a:cubicBezTo>
                <a:cubicBezTo>
                  <a:pt x="1195" y="1850"/>
                  <a:pt x="1180" y="1869"/>
                  <a:pt x="1172" y="1887"/>
                </a:cubicBezTo>
                <a:cubicBezTo>
                  <a:pt x="1163" y="1905"/>
                  <a:pt x="1155" y="1916"/>
                  <a:pt x="1148" y="1920"/>
                </a:cubicBezTo>
                <a:cubicBezTo>
                  <a:pt x="1141" y="1923"/>
                  <a:pt x="1139" y="1923"/>
                  <a:pt x="1140" y="1918"/>
                </a:cubicBezTo>
                <a:cubicBezTo>
                  <a:pt x="1140" y="1912"/>
                  <a:pt x="1143" y="1900"/>
                  <a:pt x="1150" y="1881"/>
                </a:cubicBezTo>
                <a:cubicBezTo>
                  <a:pt x="1168" y="1832"/>
                  <a:pt x="1176" y="1800"/>
                  <a:pt x="1175" y="1785"/>
                </a:cubicBezTo>
                <a:cubicBezTo>
                  <a:pt x="1175" y="1784"/>
                  <a:pt x="1178" y="1771"/>
                  <a:pt x="1185" y="1747"/>
                </a:cubicBezTo>
                <a:cubicBezTo>
                  <a:pt x="1192" y="1724"/>
                  <a:pt x="1202" y="1674"/>
                  <a:pt x="1214" y="1598"/>
                </a:cubicBezTo>
                <a:cubicBezTo>
                  <a:pt x="1226" y="1522"/>
                  <a:pt x="1234" y="1472"/>
                  <a:pt x="1238" y="1446"/>
                </a:cubicBezTo>
                <a:cubicBezTo>
                  <a:pt x="1252" y="1371"/>
                  <a:pt x="1261" y="1292"/>
                  <a:pt x="1263" y="1211"/>
                </a:cubicBezTo>
                <a:cubicBezTo>
                  <a:pt x="1266" y="1177"/>
                  <a:pt x="1268" y="1139"/>
                  <a:pt x="1271" y="1098"/>
                </a:cubicBezTo>
                <a:cubicBezTo>
                  <a:pt x="1280" y="958"/>
                  <a:pt x="1282" y="883"/>
                  <a:pt x="1277" y="873"/>
                </a:cubicBezTo>
                <a:cubicBezTo>
                  <a:pt x="1273" y="868"/>
                  <a:pt x="1265" y="870"/>
                  <a:pt x="1254" y="880"/>
                </a:cubicBezTo>
                <a:cubicBezTo>
                  <a:pt x="1242" y="889"/>
                  <a:pt x="1238" y="895"/>
                  <a:pt x="1241" y="898"/>
                </a:cubicBezTo>
                <a:cubicBezTo>
                  <a:pt x="1244" y="900"/>
                  <a:pt x="1240" y="905"/>
                  <a:pt x="1229" y="913"/>
                </a:cubicBezTo>
                <a:cubicBezTo>
                  <a:pt x="1221" y="918"/>
                  <a:pt x="1200" y="937"/>
                  <a:pt x="1167" y="968"/>
                </a:cubicBezTo>
                <a:cubicBezTo>
                  <a:pt x="1134" y="999"/>
                  <a:pt x="1114" y="1020"/>
                  <a:pt x="1107" y="1029"/>
                </a:cubicBezTo>
                <a:cubicBezTo>
                  <a:pt x="1103" y="1034"/>
                  <a:pt x="1095" y="1056"/>
                  <a:pt x="1082" y="1096"/>
                </a:cubicBezTo>
                <a:cubicBezTo>
                  <a:pt x="1069" y="1136"/>
                  <a:pt x="1060" y="1168"/>
                  <a:pt x="1055" y="1194"/>
                </a:cubicBezTo>
                <a:cubicBezTo>
                  <a:pt x="1050" y="1217"/>
                  <a:pt x="1045" y="1232"/>
                  <a:pt x="1040" y="1238"/>
                </a:cubicBezTo>
                <a:cubicBezTo>
                  <a:pt x="1034" y="1245"/>
                  <a:pt x="1025" y="1247"/>
                  <a:pt x="1013" y="1246"/>
                </a:cubicBezTo>
                <a:cubicBezTo>
                  <a:pt x="1002" y="1245"/>
                  <a:pt x="991" y="1240"/>
                  <a:pt x="980" y="1231"/>
                </a:cubicBezTo>
                <a:cubicBezTo>
                  <a:pt x="970" y="1222"/>
                  <a:pt x="960" y="1208"/>
                  <a:pt x="950" y="1189"/>
                </a:cubicBezTo>
                <a:cubicBezTo>
                  <a:pt x="939" y="1171"/>
                  <a:pt x="934" y="1157"/>
                  <a:pt x="934" y="1149"/>
                </a:cubicBezTo>
                <a:cubicBezTo>
                  <a:pt x="934" y="1141"/>
                  <a:pt x="932" y="1134"/>
                  <a:pt x="928" y="1129"/>
                </a:cubicBezTo>
                <a:cubicBezTo>
                  <a:pt x="922" y="1124"/>
                  <a:pt x="917" y="1110"/>
                  <a:pt x="914" y="1088"/>
                </a:cubicBezTo>
                <a:cubicBezTo>
                  <a:pt x="911" y="1066"/>
                  <a:pt x="910" y="1046"/>
                  <a:pt x="911" y="1028"/>
                </a:cubicBezTo>
                <a:cubicBezTo>
                  <a:pt x="912" y="1009"/>
                  <a:pt x="916" y="1000"/>
                  <a:pt x="921" y="1000"/>
                </a:cubicBezTo>
                <a:cubicBezTo>
                  <a:pt x="930" y="1000"/>
                  <a:pt x="972" y="904"/>
                  <a:pt x="1048" y="711"/>
                </a:cubicBezTo>
                <a:cubicBezTo>
                  <a:pt x="1052" y="702"/>
                  <a:pt x="1060" y="684"/>
                  <a:pt x="1073" y="655"/>
                </a:cubicBezTo>
                <a:cubicBezTo>
                  <a:pt x="1103" y="586"/>
                  <a:pt x="1113" y="550"/>
                  <a:pt x="1102" y="546"/>
                </a:cubicBezTo>
                <a:cubicBezTo>
                  <a:pt x="1095" y="546"/>
                  <a:pt x="1091" y="549"/>
                  <a:pt x="1088" y="556"/>
                </a:cubicBezTo>
                <a:cubicBezTo>
                  <a:pt x="1086" y="563"/>
                  <a:pt x="1080" y="567"/>
                  <a:pt x="1071" y="567"/>
                </a:cubicBezTo>
                <a:cubicBezTo>
                  <a:pt x="1064" y="567"/>
                  <a:pt x="1053" y="573"/>
                  <a:pt x="1036" y="584"/>
                </a:cubicBezTo>
                <a:cubicBezTo>
                  <a:pt x="1019" y="596"/>
                  <a:pt x="1006" y="607"/>
                  <a:pt x="996" y="619"/>
                </a:cubicBezTo>
                <a:cubicBezTo>
                  <a:pt x="989" y="626"/>
                  <a:pt x="986" y="630"/>
                  <a:pt x="985" y="630"/>
                </a:cubicBezTo>
                <a:cubicBezTo>
                  <a:pt x="984" y="630"/>
                  <a:pt x="985" y="627"/>
                  <a:pt x="988" y="621"/>
                </a:cubicBezTo>
                <a:cubicBezTo>
                  <a:pt x="992" y="610"/>
                  <a:pt x="993" y="601"/>
                  <a:pt x="993" y="593"/>
                </a:cubicBezTo>
                <a:cubicBezTo>
                  <a:pt x="992" y="584"/>
                  <a:pt x="994" y="580"/>
                  <a:pt x="999" y="580"/>
                </a:cubicBezTo>
                <a:cubicBezTo>
                  <a:pt x="1003" y="580"/>
                  <a:pt x="1007" y="576"/>
                  <a:pt x="1009" y="569"/>
                </a:cubicBezTo>
                <a:cubicBezTo>
                  <a:pt x="1013" y="559"/>
                  <a:pt x="1038" y="530"/>
                  <a:pt x="1084" y="484"/>
                </a:cubicBezTo>
                <a:cubicBezTo>
                  <a:pt x="1116" y="449"/>
                  <a:pt x="1132" y="430"/>
                  <a:pt x="1132" y="425"/>
                </a:cubicBezTo>
                <a:close/>
              </a:path>
            </a:pathLst>
          </a:custGeom>
          <a:solidFill>
            <a:srgbClr val="F8003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xmlns="" id="{B4D5B7F6-B617-4BFA-AF12-3AE38981257D}"/>
              </a:ext>
            </a:extLst>
          </p:cNvPr>
          <p:cNvSpPr>
            <a:spLocks noEditPoints="1"/>
          </p:cNvSpPr>
          <p:nvPr/>
        </p:nvSpPr>
        <p:spPr bwMode="auto">
          <a:xfrm>
            <a:off x="3381679" y="2785832"/>
            <a:ext cx="1227346" cy="1039143"/>
          </a:xfrm>
          <a:custGeom>
            <a:avLst/>
            <a:gdLst>
              <a:gd name="T0" fmla="*/ 373 w 996"/>
              <a:gd name="T1" fmla="*/ 101 h 844"/>
              <a:gd name="T2" fmla="*/ 385 w 996"/>
              <a:gd name="T3" fmla="*/ 221 h 844"/>
              <a:gd name="T4" fmla="*/ 507 w 996"/>
              <a:gd name="T5" fmla="*/ 339 h 844"/>
              <a:gd name="T6" fmla="*/ 613 w 996"/>
              <a:gd name="T7" fmla="*/ 338 h 844"/>
              <a:gd name="T8" fmla="*/ 612 w 996"/>
              <a:gd name="T9" fmla="*/ 208 h 844"/>
              <a:gd name="T10" fmla="*/ 778 w 996"/>
              <a:gd name="T11" fmla="*/ 290 h 844"/>
              <a:gd name="T12" fmla="*/ 680 w 996"/>
              <a:gd name="T13" fmla="*/ 367 h 844"/>
              <a:gd name="T14" fmla="*/ 728 w 996"/>
              <a:gd name="T15" fmla="*/ 427 h 844"/>
              <a:gd name="T16" fmla="*/ 778 w 996"/>
              <a:gd name="T17" fmla="*/ 431 h 844"/>
              <a:gd name="T18" fmla="*/ 757 w 996"/>
              <a:gd name="T19" fmla="*/ 542 h 844"/>
              <a:gd name="T20" fmla="*/ 815 w 996"/>
              <a:gd name="T21" fmla="*/ 464 h 844"/>
              <a:gd name="T22" fmla="*/ 863 w 996"/>
              <a:gd name="T23" fmla="*/ 374 h 844"/>
              <a:gd name="T24" fmla="*/ 860 w 996"/>
              <a:gd name="T25" fmla="*/ 511 h 844"/>
              <a:gd name="T26" fmla="*/ 860 w 996"/>
              <a:gd name="T27" fmla="*/ 730 h 844"/>
              <a:gd name="T28" fmla="*/ 963 w 996"/>
              <a:gd name="T29" fmla="*/ 768 h 844"/>
              <a:gd name="T30" fmla="*/ 851 w 996"/>
              <a:gd name="T31" fmla="*/ 843 h 844"/>
              <a:gd name="T32" fmla="*/ 641 w 996"/>
              <a:gd name="T33" fmla="*/ 815 h 844"/>
              <a:gd name="T34" fmla="*/ 420 w 996"/>
              <a:gd name="T35" fmla="*/ 705 h 844"/>
              <a:gd name="T36" fmla="*/ 196 w 996"/>
              <a:gd name="T37" fmla="*/ 629 h 844"/>
              <a:gd name="T38" fmla="*/ 83 w 996"/>
              <a:gd name="T39" fmla="*/ 714 h 844"/>
              <a:gd name="T40" fmla="*/ 5 w 996"/>
              <a:gd name="T41" fmla="*/ 689 h 844"/>
              <a:gd name="T42" fmla="*/ 130 w 996"/>
              <a:gd name="T43" fmla="*/ 565 h 844"/>
              <a:gd name="T44" fmla="*/ 280 w 996"/>
              <a:gd name="T45" fmla="*/ 446 h 844"/>
              <a:gd name="T46" fmla="*/ 47 w 996"/>
              <a:gd name="T47" fmla="*/ 493 h 844"/>
              <a:gd name="T48" fmla="*/ 69 w 996"/>
              <a:gd name="T49" fmla="*/ 425 h 844"/>
              <a:gd name="T50" fmla="*/ 253 w 996"/>
              <a:gd name="T51" fmla="*/ 369 h 844"/>
              <a:gd name="T52" fmla="*/ 276 w 996"/>
              <a:gd name="T53" fmla="*/ 311 h 844"/>
              <a:gd name="T54" fmla="*/ 208 w 996"/>
              <a:gd name="T55" fmla="*/ 211 h 844"/>
              <a:gd name="T56" fmla="*/ 243 w 996"/>
              <a:gd name="T57" fmla="*/ 198 h 844"/>
              <a:gd name="T58" fmla="*/ 299 w 996"/>
              <a:gd name="T59" fmla="*/ 500 h 844"/>
              <a:gd name="T60" fmla="*/ 268 w 996"/>
              <a:gd name="T61" fmla="*/ 603 h 844"/>
              <a:gd name="T62" fmla="*/ 280 w 996"/>
              <a:gd name="T63" fmla="*/ 548 h 844"/>
              <a:gd name="T64" fmla="*/ 492 w 996"/>
              <a:gd name="T65" fmla="*/ 355 h 844"/>
              <a:gd name="T66" fmla="*/ 359 w 996"/>
              <a:gd name="T67" fmla="*/ 394 h 844"/>
              <a:gd name="T68" fmla="*/ 408 w 996"/>
              <a:gd name="T69" fmla="*/ 435 h 844"/>
              <a:gd name="T70" fmla="*/ 367 w 996"/>
              <a:gd name="T71" fmla="*/ 588 h 844"/>
              <a:gd name="T72" fmla="*/ 578 w 996"/>
              <a:gd name="T73" fmla="*/ 718 h 844"/>
              <a:gd name="T74" fmla="*/ 796 w 996"/>
              <a:gd name="T75" fmla="*/ 750 h 844"/>
              <a:gd name="T76" fmla="*/ 731 w 996"/>
              <a:gd name="T77" fmla="*/ 638 h 844"/>
              <a:gd name="T78" fmla="*/ 688 w 996"/>
              <a:gd name="T79" fmla="*/ 553 h 844"/>
              <a:gd name="T80" fmla="*/ 608 w 996"/>
              <a:gd name="T81" fmla="*/ 588 h 844"/>
              <a:gd name="T82" fmla="*/ 668 w 996"/>
              <a:gd name="T83" fmla="*/ 461 h 844"/>
              <a:gd name="T84" fmla="*/ 545 w 996"/>
              <a:gd name="T85" fmla="*/ 571 h 844"/>
              <a:gd name="T86" fmla="*/ 495 w 996"/>
              <a:gd name="T87" fmla="*/ 492 h 844"/>
              <a:gd name="T88" fmla="*/ 506 w 996"/>
              <a:gd name="T89" fmla="*/ 418 h 844"/>
              <a:gd name="T90" fmla="*/ 508 w 996"/>
              <a:gd name="T91" fmla="*/ 374 h 844"/>
              <a:gd name="T92" fmla="*/ 361 w 996"/>
              <a:gd name="T93" fmla="*/ 472 h 844"/>
              <a:gd name="T94" fmla="*/ 578 w 996"/>
              <a:gd name="T95" fmla="*/ 387 h 844"/>
              <a:gd name="T96" fmla="*/ 641 w 996"/>
              <a:gd name="T97" fmla="*/ 378 h 844"/>
              <a:gd name="T98" fmla="*/ 559 w 996"/>
              <a:gd name="T99" fmla="*/ 444 h 844"/>
              <a:gd name="T100" fmla="*/ 626 w 996"/>
              <a:gd name="T101" fmla="*/ 435 h 844"/>
              <a:gd name="T102" fmla="*/ 675 w 996"/>
              <a:gd name="T103" fmla="*/ 320 h 844"/>
              <a:gd name="T104" fmla="*/ 745 w 996"/>
              <a:gd name="T105" fmla="*/ 176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6" h="844">
                <a:moveTo>
                  <a:pt x="315" y="35"/>
                </a:moveTo>
                <a:cubicBezTo>
                  <a:pt x="313" y="16"/>
                  <a:pt x="313" y="6"/>
                  <a:pt x="317" y="3"/>
                </a:cubicBezTo>
                <a:cubicBezTo>
                  <a:pt x="321" y="1"/>
                  <a:pt x="325" y="0"/>
                  <a:pt x="329" y="0"/>
                </a:cubicBezTo>
                <a:cubicBezTo>
                  <a:pt x="338" y="0"/>
                  <a:pt x="347" y="10"/>
                  <a:pt x="356" y="31"/>
                </a:cubicBezTo>
                <a:cubicBezTo>
                  <a:pt x="365" y="53"/>
                  <a:pt x="371" y="76"/>
                  <a:pt x="373" y="101"/>
                </a:cubicBezTo>
                <a:cubicBezTo>
                  <a:pt x="376" y="134"/>
                  <a:pt x="385" y="156"/>
                  <a:pt x="398" y="167"/>
                </a:cubicBezTo>
                <a:cubicBezTo>
                  <a:pt x="402" y="170"/>
                  <a:pt x="405" y="171"/>
                  <a:pt x="405" y="170"/>
                </a:cubicBezTo>
                <a:cubicBezTo>
                  <a:pt x="405" y="168"/>
                  <a:pt x="409" y="172"/>
                  <a:pt x="418" y="181"/>
                </a:cubicBezTo>
                <a:cubicBezTo>
                  <a:pt x="435" y="198"/>
                  <a:pt x="432" y="209"/>
                  <a:pt x="409" y="213"/>
                </a:cubicBezTo>
                <a:cubicBezTo>
                  <a:pt x="398" y="215"/>
                  <a:pt x="390" y="218"/>
                  <a:pt x="385" y="221"/>
                </a:cubicBezTo>
                <a:cubicBezTo>
                  <a:pt x="378" y="226"/>
                  <a:pt x="376" y="252"/>
                  <a:pt x="377" y="297"/>
                </a:cubicBezTo>
                <a:cubicBezTo>
                  <a:pt x="378" y="314"/>
                  <a:pt x="378" y="314"/>
                  <a:pt x="378" y="314"/>
                </a:cubicBezTo>
                <a:cubicBezTo>
                  <a:pt x="423" y="314"/>
                  <a:pt x="423" y="314"/>
                  <a:pt x="423" y="314"/>
                </a:cubicBezTo>
                <a:cubicBezTo>
                  <a:pt x="467" y="315"/>
                  <a:pt x="492" y="322"/>
                  <a:pt x="500" y="337"/>
                </a:cubicBezTo>
                <a:cubicBezTo>
                  <a:pt x="503" y="342"/>
                  <a:pt x="505" y="342"/>
                  <a:pt x="507" y="339"/>
                </a:cubicBezTo>
                <a:cubicBezTo>
                  <a:pt x="511" y="333"/>
                  <a:pt x="519" y="332"/>
                  <a:pt x="529" y="337"/>
                </a:cubicBezTo>
                <a:cubicBezTo>
                  <a:pt x="540" y="342"/>
                  <a:pt x="545" y="348"/>
                  <a:pt x="545" y="356"/>
                </a:cubicBezTo>
                <a:cubicBezTo>
                  <a:pt x="545" y="362"/>
                  <a:pt x="546" y="364"/>
                  <a:pt x="547" y="364"/>
                </a:cubicBezTo>
                <a:cubicBezTo>
                  <a:pt x="548" y="364"/>
                  <a:pt x="558" y="360"/>
                  <a:pt x="577" y="351"/>
                </a:cubicBezTo>
                <a:cubicBezTo>
                  <a:pt x="597" y="342"/>
                  <a:pt x="609" y="338"/>
                  <a:pt x="613" y="338"/>
                </a:cubicBezTo>
                <a:cubicBezTo>
                  <a:pt x="623" y="338"/>
                  <a:pt x="624" y="326"/>
                  <a:pt x="616" y="302"/>
                </a:cubicBezTo>
                <a:cubicBezTo>
                  <a:pt x="601" y="260"/>
                  <a:pt x="588" y="228"/>
                  <a:pt x="579" y="207"/>
                </a:cubicBezTo>
                <a:cubicBezTo>
                  <a:pt x="567" y="181"/>
                  <a:pt x="565" y="167"/>
                  <a:pt x="574" y="165"/>
                </a:cubicBezTo>
                <a:cubicBezTo>
                  <a:pt x="579" y="163"/>
                  <a:pt x="584" y="164"/>
                  <a:pt x="589" y="170"/>
                </a:cubicBezTo>
                <a:cubicBezTo>
                  <a:pt x="594" y="176"/>
                  <a:pt x="601" y="189"/>
                  <a:pt x="612" y="208"/>
                </a:cubicBezTo>
                <a:cubicBezTo>
                  <a:pt x="625" y="233"/>
                  <a:pt x="637" y="251"/>
                  <a:pt x="647" y="261"/>
                </a:cubicBezTo>
                <a:cubicBezTo>
                  <a:pt x="656" y="271"/>
                  <a:pt x="668" y="278"/>
                  <a:pt x="681" y="281"/>
                </a:cubicBezTo>
                <a:cubicBezTo>
                  <a:pt x="696" y="285"/>
                  <a:pt x="714" y="286"/>
                  <a:pt x="734" y="285"/>
                </a:cubicBezTo>
                <a:cubicBezTo>
                  <a:pt x="754" y="283"/>
                  <a:pt x="765" y="284"/>
                  <a:pt x="767" y="286"/>
                </a:cubicBezTo>
                <a:cubicBezTo>
                  <a:pt x="769" y="288"/>
                  <a:pt x="772" y="290"/>
                  <a:pt x="778" y="290"/>
                </a:cubicBezTo>
                <a:cubicBezTo>
                  <a:pt x="783" y="290"/>
                  <a:pt x="789" y="292"/>
                  <a:pt x="796" y="298"/>
                </a:cubicBezTo>
                <a:cubicBezTo>
                  <a:pt x="810" y="309"/>
                  <a:pt x="803" y="320"/>
                  <a:pt x="777" y="329"/>
                </a:cubicBezTo>
                <a:cubicBezTo>
                  <a:pt x="764" y="333"/>
                  <a:pt x="745" y="339"/>
                  <a:pt x="721" y="345"/>
                </a:cubicBezTo>
                <a:cubicBezTo>
                  <a:pt x="700" y="350"/>
                  <a:pt x="688" y="353"/>
                  <a:pt x="684" y="355"/>
                </a:cubicBezTo>
                <a:cubicBezTo>
                  <a:pt x="681" y="356"/>
                  <a:pt x="680" y="360"/>
                  <a:pt x="680" y="367"/>
                </a:cubicBezTo>
                <a:cubicBezTo>
                  <a:pt x="681" y="375"/>
                  <a:pt x="684" y="384"/>
                  <a:pt x="690" y="395"/>
                </a:cubicBezTo>
                <a:cubicBezTo>
                  <a:pt x="695" y="405"/>
                  <a:pt x="700" y="417"/>
                  <a:pt x="703" y="430"/>
                </a:cubicBezTo>
                <a:cubicBezTo>
                  <a:pt x="707" y="442"/>
                  <a:pt x="710" y="448"/>
                  <a:pt x="713" y="448"/>
                </a:cubicBezTo>
                <a:cubicBezTo>
                  <a:pt x="715" y="448"/>
                  <a:pt x="716" y="447"/>
                  <a:pt x="716" y="445"/>
                </a:cubicBezTo>
                <a:cubicBezTo>
                  <a:pt x="716" y="443"/>
                  <a:pt x="720" y="437"/>
                  <a:pt x="728" y="427"/>
                </a:cubicBezTo>
                <a:cubicBezTo>
                  <a:pt x="736" y="417"/>
                  <a:pt x="744" y="408"/>
                  <a:pt x="752" y="399"/>
                </a:cubicBezTo>
                <a:cubicBezTo>
                  <a:pt x="760" y="391"/>
                  <a:pt x="768" y="387"/>
                  <a:pt x="776" y="387"/>
                </a:cubicBezTo>
                <a:cubicBezTo>
                  <a:pt x="780" y="387"/>
                  <a:pt x="783" y="388"/>
                  <a:pt x="785" y="390"/>
                </a:cubicBezTo>
                <a:cubicBezTo>
                  <a:pt x="786" y="391"/>
                  <a:pt x="787" y="396"/>
                  <a:pt x="787" y="403"/>
                </a:cubicBezTo>
                <a:cubicBezTo>
                  <a:pt x="787" y="414"/>
                  <a:pt x="784" y="423"/>
                  <a:pt x="778" y="431"/>
                </a:cubicBezTo>
                <a:cubicBezTo>
                  <a:pt x="772" y="438"/>
                  <a:pt x="769" y="443"/>
                  <a:pt x="769" y="445"/>
                </a:cubicBezTo>
                <a:cubicBezTo>
                  <a:pt x="769" y="447"/>
                  <a:pt x="764" y="457"/>
                  <a:pt x="752" y="475"/>
                </a:cubicBezTo>
                <a:cubicBezTo>
                  <a:pt x="740" y="492"/>
                  <a:pt x="736" y="501"/>
                  <a:pt x="738" y="503"/>
                </a:cubicBezTo>
                <a:cubicBezTo>
                  <a:pt x="741" y="504"/>
                  <a:pt x="743" y="509"/>
                  <a:pt x="745" y="516"/>
                </a:cubicBezTo>
                <a:cubicBezTo>
                  <a:pt x="746" y="524"/>
                  <a:pt x="750" y="532"/>
                  <a:pt x="757" y="542"/>
                </a:cubicBezTo>
                <a:cubicBezTo>
                  <a:pt x="764" y="552"/>
                  <a:pt x="769" y="557"/>
                  <a:pt x="772" y="556"/>
                </a:cubicBezTo>
                <a:cubicBezTo>
                  <a:pt x="774" y="555"/>
                  <a:pt x="777" y="552"/>
                  <a:pt x="781" y="545"/>
                </a:cubicBezTo>
                <a:cubicBezTo>
                  <a:pt x="784" y="538"/>
                  <a:pt x="790" y="527"/>
                  <a:pt x="797" y="511"/>
                </a:cubicBezTo>
                <a:cubicBezTo>
                  <a:pt x="805" y="496"/>
                  <a:pt x="808" y="487"/>
                  <a:pt x="808" y="483"/>
                </a:cubicBezTo>
                <a:cubicBezTo>
                  <a:pt x="808" y="480"/>
                  <a:pt x="810" y="474"/>
                  <a:pt x="815" y="464"/>
                </a:cubicBezTo>
                <a:cubicBezTo>
                  <a:pt x="819" y="455"/>
                  <a:pt x="824" y="444"/>
                  <a:pt x="829" y="431"/>
                </a:cubicBezTo>
                <a:cubicBezTo>
                  <a:pt x="835" y="417"/>
                  <a:pt x="841" y="403"/>
                  <a:pt x="846" y="388"/>
                </a:cubicBezTo>
                <a:cubicBezTo>
                  <a:pt x="851" y="373"/>
                  <a:pt x="855" y="363"/>
                  <a:pt x="859" y="358"/>
                </a:cubicBezTo>
                <a:cubicBezTo>
                  <a:pt x="862" y="354"/>
                  <a:pt x="864" y="355"/>
                  <a:pt x="864" y="361"/>
                </a:cubicBezTo>
                <a:cubicBezTo>
                  <a:pt x="864" y="363"/>
                  <a:pt x="863" y="368"/>
                  <a:pt x="863" y="374"/>
                </a:cubicBezTo>
                <a:cubicBezTo>
                  <a:pt x="862" y="388"/>
                  <a:pt x="863" y="395"/>
                  <a:pt x="865" y="395"/>
                </a:cubicBezTo>
                <a:cubicBezTo>
                  <a:pt x="868" y="395"/>
                  <a:pt x="868" y="406"/>
                  <a:pt x="866" y="426"/>
                </a:cubicBezTo>
                <a:cubicBezTo>
                  <a:pt x="864" y="447"/>
                  <a:pt x="863" y="461"/>
                  <a:pt x="865" y="468"/>
                </a:cubicBezTo>
                <a:cubicBezTo>
                  <a:pt x="866" y="475"/>
                  <a:pt x="865" y="483"/>
                  <a:pt x="862" y="492"/>
                </a:cubicBezTo>
                <a:cubicBezTo>
                  <a:pt x="858" y="501"/>
                  <a:pt x="858" y="508"/>
                  <a:pt x="860" y="511"/>
                </a:cubicBezTo>
                <a:cubicBezTo>
                  <a:pt x="863" y="514"/>
                  <a:pt x="864" y="537"/>
                  <a:pt x="865" y="579"/>
                </a:cubicBezTo>
                <a:cubicBezTo>
                  <a:pt x="865" y="620"/>
                  <a:pt x="867" y="644"/>
                  <a:pt x="870" y="650"/>
                </a:cubicBezTo>
                <a:cubicBezTo>
                  <a:pt x="873" y="655"/>
                  <a:pt x="873" y="664"/>
                  <a:pt x="872" y="677"/>
                </a:cubicBezTo>
                <a:cubicBezTo>
                  <a:pt x="871" y="691"/>
                  <a:pt x="869" y="702"/>
                  <a:pt x="865" y="712"/>
                </a:cubicBezTo>
                <a:cubicBezTo>
                  <a:pt x="863" y="716"/>
                  <a:pt x="862" y="722"/>
                  <a:pt x="860" y="730"/>
                </a:cubicBezTo>
                <a:cubicBezTo>
                  <a:pt x="858" y="736"/>
                  <a:pt x="858" y="739"/>
                  <a:pt x="860" y="741"/>
                </a:cubicBezTo>
                <a:cubicBezTo>
                  <a:pt x="861" y="743"/>
                  <a:pt x="864" y="744"/>
                  <a:pt x="869" y="746"/>
                </a:cubicBezTo>
                <a:cubicBezTo>
                  <a:pt x="877" y="747"/>
                  <a:pt x="888" y="750"/>
                  <a:pt x="901" y="754"/>
                </a:cubicBezTo>
                <a:cubicBezTo>
                  <a:pt x="914" y="758"/>
                  <a:pt x="927" y="760"/>
                  <a:pt x="939" y="762"/>
                </a:cubicBezTo>
                <a:cubicBezTo>
                  <a:pt x="951" y="763"/>
                  <a:pt x="959" y="765"/>
                  <a:pt x="963" y="768"/>
                </a:cubicBezTo>
                <a:cubicBezTo>
                  <a:pt x="967" y="771"/>
                  <a:pt x="972" y="773"/>
                  <a:pt x="979" y="775"/>
                </a:cubicBezTo>
                <a:cubicBezTo>
                  <a:pt x="985" y="777"/>
                  <a:pt x="990" y="784"/>
                  <a:pt x="993" y="794"/>
                </a:cubicBezTo>
                <a:cubicBezTo>
                  <a:pt x="996" y="805"/>
                  <a:pt x="996" y="814"/>
                  <a:pt x="991" y="820"/>
                </a:cubicBezTo>
                <a:cubicBezTo>
                  <a:pt x="987" y="827"/>
                  <a:pt x="973" y="831"/>
                  <a:pt x="949" y="835"/>
                </a:cubicBezTo>
                <a:cubicBezTo>
                  <a:pt x="904" y="840"/>
                  <a:pt x="872" y="843"/>
                  <a:pt x="851" y="843"/>
                </a:cubicBezTo>
                <a:cubicBezTo>
                  <a:pt x="830" y="844"/>
                  <a:pt x="802" y="842"/>
                  <a:pt x="767" y="839"/>
                </a:cubicBezTo>
                <a:cubicBezTo>
                  <a:pt x="738" y="835"/>
                  <a:pt x="723" y="836"/>
                  <a:pt x="722" y="839"/>
                </a:cubicBezTo>
                <a:cubicBezTo>
                  <a:pt x="721" y="843"/>
                  <a:pt x="719" y="843"/>
                  <a:pt x="717" y="840"/>
                </a:cubicBezTo>
                <a:cubicBezTo>
                  <a:pt x="715" y="836"/>
                  <a:pt x="705" y="833"/>
                  <a:pt x="688" y="830"/>
                </a:cubicBezTo>
                <a:cubicBezTo>
                  <a:pt x="671" y="827"/>
                  <a:pt x="655" y="822"/>
                  <a:pt x="641" y="815"/>
                </a:cubicBezTo>
                <a:cubicBezTo>
                  <a:pt x="628" y="808"/>
                  <a:pt x="620" y="805"/>
                  <a:pt x="618" y="808"/>
                </a:cubicBezTo>
                <a:cubicBezTo>
                  <a:pt x="616" y="810"/>
                  <a:pt x="613" y="809"/>
                  <a:pt x="609" y="804"/>
                </a:cubicBezTo>
                <a:cubicBezTo>
                  <a:pt x="605" y="798"/>
                  <a:pt x="589" y="789"/>
                  <a:pt x="560" y="774"/>
                </a:cubicBezTo>
                <a:cubicBezTo>
                  <a:pt x="531" y="760"/>
                  <a:pt x="507" y="748"/>
                  <a:pt x="488" y="737"/>
                </a:cubicBezTo>
                <a:cubicBezTo>
                  <a:pt x="469" y="727"/>
                  <a:pt x="446" y="716"/>
                  <a:pt x="420" y="705"/>
                </a:cubicBezTo>
                <a:cubicBezTo>
                  <a:pt x="393" y="694"/>
                  <a:pt x="379" y="687"/>
                  <a:pt x="376" y="685"/>
                </a:cubicBezTo>
                <a:cubicBezTo>
                  <a:pt x="372" y="683"/>
                  <a:pt x="358" y="677"/>
                  <a:pt x="331" y="666"/>
                </a:cubicBezTo>
                <a:cubicBezTo>
                  <a:pt x="304" y="656"/>
                  <a:pt x="285" y="649"/>
                  <a:pt x="275" y="646"/>
                </a:cubicBezTo>
                <a:cubicBezTo>
                  <a:pt x="263" y="643"/>
                  <a:pt x="253" y="639"/>
                  <a:pt x="243" y="635"/>
                </a:cubicBezTo>
                <a:cubicBezTo>
                  <a:pt x="234" y="631"/>
                  <a:pt x="218" y="629"/>
                  <a:pt x="196" y="629"/>
                </a:cubicBezTo>
                <a:cubicBezTo>
                  <a:pt x="163" y="629"/>
                  <a:pt x="163" y="629"/>
                  <a:pt x="163" y="629"/>
                </a:cubicBezTo>
                <a:cubicBezTo>
                  <a:pt x="144" y="649"/>
                  <a:pt x="144" y="649"/>
                  <a:pt x="144" y="649"/>
                </a:cubicBezTo>
                <a:cubicBezTo>
                  <a:pt x="131" y="663"/>
                  <a:pt x="120" y="676"/>
                  <a:pt x="109" y="688"/>
                </a:cubicBezTo>
                <a:cubicBezTo>
                  <a:pt x="98" y="700"/>
                  <a:pt x="92" y="707"/>
                  <a:pt x="92" y="709"/>
                </a:cubicBezTo>
                <a:cubicBezTo>
                  <a:pt x="92" y="711"/>
                  <a:pt x="89" y="713"/>
                  <a:pt x="83" y="714"/>
                </a:cubicBezTo>
                <a:cubicBezTo>
                  <a:pt x="78" y="716"/>
                  <a:pt x="75" y="718"/>
                  <a:pt x="75" y="721"/>
                </a:cubicBezTo>
                <a:cubicBezTo>
                  <a:pt x="75" y="725"/>
                  <a:pt x="64" y="737"/>
                  <a:pt x="41" y="757"/>
                </a:cubicBezTo>
                <a:cubicBezTo>
                  <a:pt x="33" y="763"/>
                  <a:pt x="29" y="766"/>
                  <a:pt x="27" y="767"/>
                </a:cubicBezTo>
                <a:cubicBezTo>
                  <a:pt x="25" y="767"/>
                  <a:pt x="23" y="765"/>
                  <a:pt x="18" y="761"/>
                </a:cubicBezTo>
                <a:cubicBezTo>
                  <a:pt x="4" y="747"/>
                  <a:pt x="0" y="723"/>
                  <a:pt x="5" y="689"/>
                </a:cubicBezTo>
                <a:cubicBezTo>
                  <a:pt x="7" y="676"/>
                  <a:pt x="9" y="667"/>
                  <a:pt x="11" y="663"/>
                </a:cubicBezTo>
                <a:cubicBezTo>
                  <a:pt x="13" y="658"/>
                  <a:pt x="17" y="654"/>
                  <a:pt x="23" y="650"/>
                </a:cubicBezTo>
                <a:cubicBezTo>
                  <a:pt x="31" y="644"/>
                  <a:pt x="36" y="641"/>
                  <a:pt x="38" y="641"/>
                </a:cubicBezTo>
                <a:cubicBezTo>
                  <a:pt x="40" y="641"/>
                  <a:pt x="55" y="630"/>
                  <a:pt x="82" y="607"/>
                </a:cubicBezTo>
                <a:cubicBezTo>
                  <a:pt x="109" y="585"/>
                  <a:pt x="125" y="571"/>
                  <a:pt x="130" y="565"/>
                </a:cubicBezTo>
                <a:cubicBezTo>
                  <a:pt x="132" y="563"/>
                  <a:pt x="144" y="552"/>
                  <a:pt x="165" y="533"/>
                </a:cubicBezTo>
                <a:cubicBezTo>
                  <a:pt x="187" y="514"/>
                  <a:pt x="200" y="503"/>
                  <a:pt x="205" y="500"/>
                </a:cubicBezTo>
                <a:cubicBezTo>
                  <a:pt x="208" y="498"/>
                  <a:pt x="214" y="492"/>
                  <a:pt x="224" y="484"/>
                </a:cubicBezTo>
                <a:cubicBezTo>
                  <a:pt x="235" y="475"/>
                  <a:pt x="242" y="470"/>
                  <a:pt x="246" y="469"/>
                </a:cubicBezTo>
                <a:cubicBezTo>
                  <a:pt x="252" y="466"/>
                  <a:pt x="263" y="459"/>
                  <a:pt x="280" y="446"/>
                </a:cubicBezTo>
                <a:cubicBezTo>
                  <a:pt x="297" y="433"/>
                  <a:pt x="306" y="426"/>
                  <a:pt x="306" y="423"/>
                </a:cubicBezTo>
                <a:cubicBezTo>
                  <a:pt x="307" y="421"/>
                  <a:pt x="306" y="420"/>
                  <a:pt x="303" y="421"/>
                </a:cubicBezTo>
                <a:cubicBezTo>
                  <a:pt x="298" y="422"/>
                  <a:pt x="282" y="428"/>
                  <a:pt x="257" y="439"/>
                </a:cubicBezTo>
                <a:cubicBezTo>
                  <a:pt x="193" y="469"/>
                  <a:pt x="138" y="486"/>
                  <a:pt x="91" y="490"/>
                </a:cubicBezTo>
                <a:cubicBezTo>
                  <a:pt x="69" y="493"/>
                  <a:pt x="54" y="493"/>
                  <a:pt x="47" y="493"/>
                </a:cubicBezTo>
                <a:cubicBezTo>
                  <a:pt x="40" y="492"/>
                  <a:pt x="34" y="489"/>
                  <a:pt x="29" y="483"/>
                </a:cubicBezTo>
                <a:cubicBezTo>
                  <a:pt x="21" y="477"/>
                  <a:pt x="18" y="467"/>
                  <a:pt x="18" y="456"/>
                </a:cubicBezTo>
                <a:cubicBezTo>
                  <a:pt x="19" y="446"/>
                  <a:pt x="22" y="439"/>
                  <a:pt x="27" y="435"/>
                </a:cubicBezTo>
                <a:cubicBezTo>
                  <a:pt x="32" y="431"/>
                  <a:pt x="42" y="428"/>
                  <a:pt x="56" y="425"/>
                </a:cubicBezTo>
                <a:cubicBezTo>
                  <a:pt x="65" y="423"/>
                  <a:pt x="69" y="423"/>
                  <a:pt x="69" y="425"/>
                </a:cubicBezTo>
                <a:cubicBezTo>
                  <a:pt x="69" y="426"/>
                  <a:pt x="68" y="427"/>
                  <a:pt x="67" y="428"/>
                </a:cubicBezTo>
                <a:cubicBezTo>
                  <a:pt x="56" y="441"/>
                  <a:pt x="77" y="440"/>
                  <a:pt x="131" y="425"/>
                </a:cubicBezTo>
                <a:cubicBezTo>
                  <a:pt x="143" y="422"/>
                  <a:pt x="167" y="413"/>
                  <a:pt x="201" y="399"/>
                </a:cubicBezTo>
                <a:cubicBezTo>
                  <a:pt x="235" y="385"/>
                  <a:pt x="254" y="376"/>
                  <a:pt x="257" y="373"/>
                </a:cubicBezTo>
                <a:cubicBezTo>
                  <a:pt x="259" y="371"/>
                  <a:pt x="257" y="370"/>
                  <a:pt x="253" y="369"/>
                </a:cubicBezTo>
                <a:cubicBezTo>
                  <a:pt x="248" y="368"/>
                  <a:pt x="241" y="368"/>
                  <a:pt x="233" y="369"/>
                </a:cubicBezTo>
                <a:cubicBezTo>
                  <a:pt x="228" y="369"/>
                  <a:pt x="225" y="367"/>
                  <a:pt x="223" y="363"/>
                </a:cubicBezTo>
                <a:cubicBezTo>
                  <a:pt x="221" y="361"/>
                  <a:pt x="222" y="357"/>
                  <a:pt x="224" y="353"/>
                </a:cubicBezTo>
                <a:cubicBezTo>
                  <a:pt x="227" y="349"/>
                  <a:pt x="231" y="347"/>
                  <a:pt x="235" y="347"/>
                </a:cubicBezTo>
                <a:cubicBezTo>
                  <a:pt x="241" y="347"/>
                  <a:pt x="255" y="335"/>
                  <a:pt x="276" y="311"/>
                </a:cubicBezTo>
                <a:cubicBezTo>
                  <a:pt x="282" y="304"/>
                  <a:pt x="287" y="294"/>
                  <a:pt x="288" y="281"/>
                </a:cubicBezTo>
                <a:cubicBezTo>
                  <a:pt x="289" y="273"/>
                  <a:pt x="288" y="267"/>
                  <a:pt x="287" y="266"/>
                </a:cubicBezTo>
                <a:cubicBezTo>
                  <a:pt x="286" y="265"/>
                  <a:pt x="283" y="264"/>
                  <a:pt x="278" y="264"/>
                </a:cubicBezTo>
                <a:cubicBezTo>
                  <a:pt x="263" y="264"/>
                  <a:pt x="249" y="259"/>
                  <a:pt x="235" y="248"/>
                </a:cubicBezTo>
                <a:cubicBezTo>
                  <a:pt x="221" y="237"/>
                  <a:pt x="212" y="224"/>
                  <a:pt x="208" y="211"/>
                </a:cubicBezTo>
                <a:cubicBezTo>
                  <a:pt x="205" y="201"/>
                  <a:pt x="204" y="195"/>
                  <a:pt x="205" y="192"/>
                </a:cubicBezTo>
                <a:cubicBezTo>
                  <a:pt x="206" y="190"/>
                  <a:pt x="211" y="184"/>
                  <a:pt x="219" y="176"/>
                </a:cubicBezTo>
                <a:cubicBezTo>
                  <a:pt x="235" y="161"/>
                  <a:pt x="235" y="161"/>
                  <a:pt x="235" y="161"/>
                </a:cubicBezTo>
                <a:cubicBezTo>
                  <a:pt x="239" y="179"/>
                  <a:pt x="239" y="179"/>
                  <a:pt x="239" y="179"/>
                </a:cubicBezTo>
                <a:cubicBezTo>
                  <a:pt x="243" y="198"/>
                  <a:pt x="243" y="198"/>
                  <a:pt x="243" y="198"/>
                </a:cubicBezTo>
                <a:cubicBezTo>
                  <a:pt x="262" y="195"/>
                  <a:pt x="262" y="195"/>
                  <a:pt x="262" y="195"/>
                </a:cubicBezTo>
                <a:cubicBezTo>
                  <a:pt x="292" y="191"/>
                  <a:pt x="307" y="179"/>
                  <a:pt x="308" y="159"/>
                </a:cubicBezTo>
                <a:cubicBezTo>
                  <a:pt x="310" y="136"/>
                  <a:pt x="312" y="113"/>
                  <a:pt x="316" y="90"/>
                </a:cubicBezTo>
                <a:cubicBezTo>
                  <a:pt x="318" y="72"/>
                  <a:pt x="317" y="54"/>
                  <a:pt x="315" y="35"/>
                </a:cubicBezTo>
                <a:close/>
                <a:moveTo>
                  <a:pt x="299" y="500"/>
                </a:moveTo>
                <a:cubicBezTo>
                  <a:pt x="299" y="490"/>
                  <a:pt x="282" y="500"/>
                  <a:pt x="248" y="528"/>
                </a:cubicBezTo>
                <a:cubicBezTo>
                  <a:pt x="217" y="556"/>
                  <a:pt x="200" y="576"/>
                  <a:pt x="196" y="588"/>
                </a:cubicBezTo>
                <a:cubicBezTo>
                  <a:pt x="194" y="593"/>
                  <a:pt x="195" y="596"/>
                  <a:pt x="197" y="597"/>
                </a:cubicBezTo>
                <a:cubicBezTo>
                  <a:pt x="199" y="598"/>
                  <a:pt x="206" y="598"/>
                  <a:pt x="218" y="597"/>
                </a:cubicBezTo>
                <a:cubicBezTo>
                  <a:pt x="235" y="596"/>
                  <a:pt x="252" y="598"/>
                  <a:pt x="268" y="603"/>
                </a:cubicBezTo>
                <a:cubicBezTo>
                  <a:pt x="284" y="608"/>
                  <a:pt x="293" y="610"/>
                  <a:pt x="294" y="608"/>
                </a:cubicBezTo>
                <a:cubicBezTo>
                  <a:pt x="293" y="608"/>
                  <a:pt x="292" y="607"/>
                  <a:pt x="291" y="606"/>
                </a:cubicBezTo>
                <a:cubicBezTo>
                  <a:pt x="288" y="606"/>
                  <a:pt x="286" y="600"/>
                  <a:pt x="286" y="589"/>
                </a:cubicBezTo>
                <a:cubicBezTo>
                  <a:pt x="286" y="577"/>
                  <a:pt x="284" y="571"/>
                  <a:pt x="282" y="569"/>
                </a:cubicBezTo>
                <a:cubicBezTo>
                  <a:pt x="278" y="567"/>
                  <a:pt x="278" y="560"/>
                  <a:pt x="280" y="548"/>
                </a:cubicBezTo>
                <a:cubicBezTo>
                  <a:pt x="282" y="536"/>
                  <a:pt x="285" y="526"/>
                  <a:pt x="290" y="518"/>
                </a:cubicBezTo>
                <a:cubicBezTo>
                  <a:pt x="296" y="508"/>
                  <a:pt x="299" y="502"/>
                  <a:pt x="299" y="500"/>
                </a:cubicBezTo>
                <a:close/>
                <a:moveTo>
                  <a:pt x="504" y="356"/>
                </a:moveTo>
                <a:cubicBezTo>
                  <a:pt x="505" y="353"/>
                  <a:pt x="505" y="351"/>
                  <a:pt x="502" y="352"/>
                </a:cubicBezTo>
                <a:cubicBezTo>
                  <a:pt x="500" y="352"/>
                  <a:pt x="497" y="353"/>
                  <a:pt x="492" y="355"/>
                </a:cubicBezTo>
                <a:cubicBezTo>
                  <a:pt x="488" y="358"/>
                  <a:pt x="475" y="361"/>
                  <a:pt x="455" y="365"/>
                </a:cubicBezTo>
                <a:cubicBezTo>
                  <a:pt x="434" y="369"/>
                  <a:pt x="416" y="373"/>
                  <a:pt x="400" y="379"/>
                </a:cubicBezTo>
                <a:cubicBezTo>
                  <a:pt x="384" y="384"/>
                  <a:pt x="373" y="386"/>
                  <a:pt x="368" y="384"/>
                </a:cubicBezTo>
                <a:cubicBezTo>
                  <a:pt x="362" y="382"/>
                  <a:pt x="361" y="383"/>
                  <a:pt x="363" y="386"/>
                </a:cubicBezTo>
                <a:cubicBezTo>
                  <a:pt x="365" y="389"/>
                  <a:pt x="363" y="392"/>
                  <a:pt x="359" y="394"/>
                </a:cubicBezTo>
                <a:cubicBezTo>
                  <a:pt x="354" y="395"/>
                  <a:pt x="351" y="399"/>
                  <a:pt x="351" y="404"/>
                </a:cubicBezTo>
                <a:cubicBezTo>
                  <a:pt x="351" y="408"/>
                  <a:pt x="353" y="410"/>
                  <a:pt x="355" y="411"/>
                </a:cubicBezTo>
                <a:cubicBezTo>
                  <a:pt x="357" y="412"/>
                  <a:pt x="363" y="413"/>
                  <a:pt x="371" y="413"/>
                </a:cubicBezTo>
                <a:cubicBezTo>
                  <a:pt x="383" y="413"/>
                  <a:pt x="393" y="416"/>
                  <a:pt x="400" y="422"/>
                </a:cubicBezTo>
                <a:cubicBezTo>
                  <a:pt x="404" y="427"/>
                  <a:pt x="407" y="432"/>
                  <a:pt x="408" y="435"/>
                </a:cubicBezTo>
                <a:cubicBezTo>
                  <a:pt x="408" y="438"/>
                  <a:pt x="407" y="442"/>
                  <a:pt x="405" y="447"/>
                </a:cubicBezTo>
                <a:cubicBezTo>
                  <a:pt x="401" y="454"/>
                  <a:pt x="397" y="473"/>
                  <a:pt x="390" y="505"/>
                </a:cubicBezTo>
                <a:cubicBezTo>
                  <a:pt x="388" y="521"/>
                  <a:pt x="386" y="532"/>
                  <a:pt x="385" y="536"/>
                </a:cubicBezTo>
                <a:cubicBezTo>
                  <a:pt x="385" y="541"/>
                  <a:pt x="383" y="544"/>
                  <a:pt x="381" y="548"/>
                </a:cubicBezTo>
                <a:cubicBezTo>
                  <a:pt x="379" y="551"/>
                  <a:pt x="374" y="564"/>
                  <a:pt x="367" y="588"/>
                </a:cubicBezTo>
                <a:cubicBezTo>
                  <a:pt x="360" y="613"/>
                  <a:pt x="357" y="626"/>
                  <a:pt x="357" y="629"/>
                </a:cubicBezTo>
                <a:cubicBezTo>
                  <a:pt x="357" y="632"/>
                  <a:pt x="358" y="633"/>
                  <a:pt x="362" y="633"/>
                </a:cubicBezTo>
                <a:cubicBezTo>
                  <a:pt x="366" y="633"/>
                  <a:pt x="370" y="635"/>
                  <a:pt x="373" y="638"/>
                </a:cubicBezTo>
                <a:cubicBezTo>
                  <a:pt x="376" y="641"/>
                  <a:pt x="386" y="646"/>
                  <a:pt x="403" y="651"/>
                </a:cubicBezTo>
                <a:cubicBezTo>
                  <a:pt x="458" y="669"/>
                  <a:pt x="516" y="691"/>
                  <a:pt x="578" y="718"/>
                </a:cubicBezTo>
                <a:cubicBezTo>
                  <a:pt x="624" y="737"/>
                  <a:pt x="654" y="747"/>
                  <a:pt x="668" y="747"/>
                </a:cubicBezTo>
                <a:cubicBezTo>
                  <a:pt x="674" y="747"/>
                  <a:pt x="677" y="748"/>
                  <a:pt x="677" y="751"/>
                </a:cubicBezTo>
                <a:cubicBezTo>
                  <a:pt x="677" y="753"/>
                  <a:pt x="695" y="755"/>
                  <a:pt x="730" y="755"/>
                </a:cubicBezTo>
                <a:cubicBezTo>
                  <a:pt x="765" y="755"/>
                  <a:pt x="784" y="756"/>
                  <a:pt x="787" y="758"/>
                </a:cubicBezTo>
                <a:cubicBezTo>
                  <a:pt x="794" y="762"/>
                  <a:pt x="797" y="759"/>
                  <a:pt x="796" y="750"/>
                </a:cubicBezTo>
                <a:cubicBezTo>
                  <a:pt x="795" y="736"/>
                  <a:pt x="790" y="724"/>
                  <a:pt x="780" y="715"/>
                </a:cubicBezTo>
                <a:cubicBezTo>
                  <a:pt x="773" y="709"/>
                  <a:pt x="769" y="704"/>
                  <a:pt x="769" y="701"/>
                </a:cubicBezTo>
                <a:cubicBezTo>
                  <a:pt x="769" y="698"/>
                  <a:pt x="767" y="693"/>
                  <a:pt x="761" y="687"/>
                </a:cubicBezTo>
                <a:cubicBezTo>
                  <a:pt x="756" y="681"/>
                  <a:pt x="752" y="674"/>
                  <a:pt x="750" y="666"/>
                </a:cubicBezTo>
                <a:cubicBezTo>
                  <a:pt x="748" y="658"/>
                  <a:pt x="742" y="648"/>
                  <a:pt x="731" y="638"/>
                </a:cubicBezTo>
                <a:cubicBezTo>
                  <a:pt x="720" y="628"/>
                  <a:pt x="716" y="619"/>
                  <a:pt x="718" y="612"/>
                </a:cubicBezTo>
                <a:cubicBezTo>
                  <a:pt x="720" y="608"/>
                  <a:pt x="719" y="598"/>
                  <a:pt x="715" y="582"/>
                </a:cubicBezTo>
                <a:cubicBezTo>
                  <a:pt x="712" y="567"/>
                  <a:pt x="708" y="556"/>
                  <a:pt x="704" y="550"/>
                </a:cubicBezTo>
                <a:cubicBezTo>
                  <a:pt x="703" y="549"/>
                  <a:pt x="701" y="548"/>
                  <a:pt x="699" y="548"/>
                </a:cubicBezTo>
                <a:cubicBezTo>
                  <a:pt x="697" y="548"/>
                  <a:pt x="693" y="550"/>
                  <a:pt x="688" y="553"/>
                </a:cubicBezTo>
                <a:cubicBezTo>
                  <a:pt x="683" y="556"/>
                  <a:pt x="677" y="561"/>
                  <a:pt x="670" y="566"/>
                </a:cubicBezTo>
                <a:cubicBezTo>
                  <a:pt x="662" y="572"/>
                  <a:pt x="653" y="580"/>
                  <a:pt x="641" y="590"/>
                </a:cubicBezTo>
                <a:cubicBezTo>
                  <a:pt x="614" y="613"/>
                  <a:pt x="598" y="622"/>
                  <a:pt x="592" y="617"/>
                </a:cubicBezTo>
                <a:cubicBezTo>
                  <a:pt x="590" y="614"/>
                  <a:pt x="591" y="610"/>
                  <a:pt x="595" y="604"/>
                </a:cubicBezTo>
                <a:cubicBezTo>
                  <a:pt x="599" y="598"/>
                  <a:pt x="603" y="593"/>
                  <a:pt x="608" y="588"/>
                </a:cubicBezTo>
                <a:cubicBezTo>
                  <a:pt x="614" y="582"/>
                  <a:pt x="615" y="580"/>
                  <a:pt x="613" y="580"/>
                </a:cubicBezTo>
                <a:cubicBezTo>
                  <a:pt x="610" y="580"/>
                  <a:pt x="611" y="578"/>
                  <a:pt x="616" y="576"/>
                </a:cubicBezTo>
                <a:cubicBezTo>
                  <a:pt x="621" y="573"/>
                  <a:pt x="633" y="559"/>
                  <a:pt x="651" y="535"/>
                </a:cubicBezTo>
                <a:cubicBezTo>
                  <a:pt x="675" y="500"/>
                  <a:pt x="682" y="479"/>
                  <a:pt x="672" y="472"/>
                </a:cubicBezTo>
                <a:cubicBezTo>
                  <a:pt x="669" y="471"/>
                  <a:pt x="668" y="467"/>
                  <a:pt x="668" y="461"/>
                </a:cubicBezTo>
                <a:cubicBezTo>
                  <a:pt x="668" y="456"/>
                  <a:pt x="667" y="453"/>
                  <a:pt x="665" y="453"/>
                </a:cubicBezTo>
                <a:cubicBezTo>
                  <a:pt x="662" y="453"/>
                  <a:pt x="655" y="458"/>
                  <a:pt x="642" y="469"/>
                </a:cubicBezTo>
                <a:cubicBezTo>
                  <a:pt x="630" y="480"/>
                  <a:pt x="624" y="487"/>
                  <a:pt x="624" y="490"/>
                </a:cubicBezTo>
                <a:cubicBezTo>
                  <a:pt x="624" y="495"/>
                  <a:pt x="623" y="497"/>
                  <a:pt x="620" y="497"/>
                </a:cubicBezTo>
                <a:cubicBezTo>
                  <a:pt x="616" y="497"/>
                  <a:pt x="592" y="522"/>
                  <a:pt x="545" y="571"/>
                </a:cubicBezTo>
                <a:cubicBezTo>
                  <a:pt x="536" y="582"/>
                  <a:pt x="527" y="587"/>
                  <a:pt x="520" y="585"/>
                </a:cubicBezTo>
                <a:cubicBezTo>
                  <a:pt x="513" y="584"/>
                  <a:pt x="509" y="581"/>
                  <a:pt x="507" y="576"/>
                </a:cubicBezTo>
                <a:cubicBezTo>
                  <a:pt x="506" y="572"/>
                  <a:pt x="503" y="565"/>
                  <a:pt x="499" y="557"/>
                </a:cubicBezTo>
                <a:cubicBezTo>
                  <a:pt x="494" y="549"/>
                  <a:pt x="491" y="538"/>
                  <a:pt x="491" y="524"/>
                </a:cubicBezTo>
                <a:cubicBezTo>
                  <a:pt x="490" y="510"/>
                  <a:pt x="491" y="499"/>
                  <a:pt x="495" y="492"/>
                </a:cubicBezTo>
                <a:cubicBezTo>
                  <a:pt x="500" y="483"/>
                  <a:pt x="501" y="479"/>
                  <a:pt x="499" y="479"/>
                </a:cubicBezTo>
                <a:cubicBezTo>
                  <a:pt x="497" y="479"/>
                  <a:pt x="498" y="477"/>
                  <a:pt x="501" y="473"/>
                </a:cubicBezTo>
                <a:cubicBezTo>
                  <a:pt x="503" y="470"/>
                  <a:pt x="505" y="464"/>
                  <a:pt x="507" y="455"/>
                </a:cubicBezTo>
                <a:cubicBezTo>
                  <a:pt x="508" y="446"/>
                  <a:pt x="509" y="437"/>
                  <a:pt x="509" y="430"/>
                </a:cubicBezTo>
                <a:cubicBezTo>
                  <a:pt x="509" y="422"/>
                  <a:pt x="508" y="418"/>
                  <a:pt x="506" y="418"/>
                </a:cubicBezTo>
                <a:cubicBezTo>
                  <a:pt x="504" y="418"/>
                  <a:pt x="503" y="416"/>
                  <a:pt x="502" y="414"/>
                </a:cubicBezTo>
                <a:cubicBezTo>
                  <a:pt x="501" y="411"/>
                  <a:pt x="502" y="408"/>
                  <a:pt x="503" y="404"/>
                </a:cubicBezTo>
                <a:cubicBezTo>
                  <a:pt x="504" y="401"/>
                  <a:pt x="505" y="398"/>
                  <a:pt x="508" y="394"/>
                </a:cubicBezTo>
                <a:cubicBezTo>
                  <a:pt x="512" y="391"/>
                  <a:pt x="514" y="388"/>
                  <a:pt x="514" y="386"/>
                </a:cubicBezTo>
                <a:cubicBezTo>
                  <a:pt x="513" y="384"/>
                  <a:pt x="512" y="380"/>
                  <a:pt x="508" y="374"/>
                </a:cubicBezTo>
                <a:cubicBezTo>
                  <a:pt x="503" y="365"/>
                  <a:pt x="502" y="359"/>
                  <a:pt x="504" y="356"/>
                </a:cubicBezTo>
                <a:close/>
                <a:moveTo>
                  <a:pt x="365" y="466"/>
                </a:moveTo>
                <a:cubicBezTo>
                  <a:pt x="365" y="460"/>
                  <a:pt x="363" y="457"/>
                  <a:pt x="361" y="457"/>
                </a:cubicBezTo>
                <a:cubicBezTo>
                  <a:pt x="358" y="457"/>
                  <a:pt x="357" y="459"/>
                  <a:pt x="357" y="463"/>
                </a:cubicBezTo>
                <a:cubicBezTo>
                  <a:pt x="357" y="468"/>
                  <a:pt x="358" y="471"/>
                  <a:pt x="361" y="472"/>
                </a:cubicBezTo>
                <a:cubicBezTo>
                  <a:pt x="362" y="473"/>
                  <a:pt x="363" y="473"/>
                  <a:pt x="364" y="472"/>
                </a:cubicBezTo>
                <a:cubicBezTo>
                  <a:pt x="364" y="471"/>
                  <a:pt x="365" y="469"/>
                  <a:pt x="365" y="466"/>
                </a:cubicBezTo>
                <a:close/>
                <a:moveTo>
                  <a:pt x="641" y="378"/>
                </a:moveTo>
                <a:cubicBezTo>
                  <a:pt x="638" y="369"/>
                  <a:pt x="635" y="365"/>
                  <a:pt x="633" y="365"/>
                </a:cubicBezTo>
                <a:cubicBezTo>
                  <a:pt x="620" y="368"/>
                  <a:pt x="601" y="375"/>
                  <a:pt x="578" y="387"/>
                </a:cubicBezTo>
                <a:cubicBezTo>
                  <a:pt x="558" y="398"/>
                  <a:pt x="550" y="408"/>
                  <a:pt x="554" y="416"/>
                </a:cubicBezTo>
                <a:cubicBezTo>
                  <a:pt x="556" y="418"/>
                  <a:pt x="558" y="419"/>
                  <a:pt x="560" y="421"/>
                </a:cubicBezTo>
                <a:cubicBezTo>
                  <a:pt x="565" y="422"/>
                  <a:pt x="579" y="419"/>
                  <a:pt x="603" y="412"/>
                </a:cubicBezTo>
                <a:cubicBezTo>
                  <a:pt x="628" y="404"/>
                  <a:pt x="641" y="399"/>
                  <a:pt x="643" y="395"/>
                </a:cubicBezTo>
                <a:cubicBezTo>
                  <a:pt x="646" y="393"/>
                  <a:pt x="645" y="388"/>
                  <a:pt x="641" y="378"/>
                </a:cubicBezTo>
                <a:close/>
                <a:moveTo>
                  <a:pt x="599" y="435"/>
                </a:moveTo>
                <a:cubicBezTo>
                  <a:pt x="582" y="435"/>
                  <a:pt x="570" y="434"/>
                  <a:pt x="566" y="432"/>
                </a:cubicBezTo>
                <a:cubicBezTo>
                  <a:pt x="564" y="432"/>
                  <a:pt x="563" y="432"/>
                  <a:pt x="563" y="433"/>
                </a:cubicBezTo>
                <a:cubicBezTo>
                  <a:pt x="562" y="433"/>
                  <a:pt x="561" y="434"/>
                  <a:pt x="560" y="436"/>
                </a:cubicBezTo>
                <a:cubicBezTo>
                  <a:pt x="560" y="438"/>
                  <a:pt x="559" y="441"/>
                  <a:pt x="559" y="444"/>
                </a:cubicBezTo>
                <a:cubicBezTo>
                  <a:pt x="559" y="447"/>
                  <a:pt x="558" y="451"/>
                  <a:pt x="557" y="457"/>
                </a:cubicBezTo>
                <a:cubicBezTo>
                  <a:pt x="557" y="474"/>
                  <a:pt x="557" y="483"/>
                  <a:pt x="559" y="483"/>
                </a:cubicBezTo>
                <a:cubicBezTo>
                  <a:pt x="561" y="483"/>
                  <a:pt x="569" y="479"/>
                  <a:pt x="581" y="471"/>
                </a:cubicBezTo>
                <a:cubicBezTo>
                  <a:pt x="593" y="462"/>
                  <a:pt x="605" y="454"/>
                  <a:pt x="615" y="445"/>
                </a:cubicBezTo>
                <a:cubicBezTo>
                  <a:pt x="626" y="435"/>
                  <a:pt x="626" y="435"/>
                  <a:pt x="626" y="435"/>
                </a:cubicBezTo>
                <a:lnTo>
                  <a:pt x="599" y="435"/>
                </a:lnTo>
                <a:close/>
                <a:moveTo>
                  <a:pt x="669" y="306"/>
                </a:moveTo>
                <a:cubicBezTo>
                  <a:pt x="662" y="300"/>
                  <a:pt x="658" y="298"/>
                  <a:pt x="656" y="299"/>
                </a:cubicBezTo>
                <a:cubicBezTo>
                  <a:pt x="654" y="301"/>
                  <a:pt x="655" y="306"/>
                  <a:pt x="661" y="313"/>
                </a:cubicBezTo>
                <a:cubicBezTo>
                  <a:pt x="666" y="320"/>
                  <a:pt x="671" y="322"/>
                  <a:pt x="675" y="320"/>
                </a:cubicBezTo>
                <a:cubicBezTo>
                  <a:pt x="677" y="320"/>
                  <a:pt x="677" y="318"/>
                  <a:pt x="677" y="316"/>
                </a:cubicBezTo>
                <a:cubicBezTo>
                  <a:pt x="677" y="314"/>
                  <a:pt x="675" y="311"/>
                  <a:pt x="669" y="306"/>
                </a:cubicBezTo>
                <a:close/>
                <a:moveTo>
                  <a:pt x="696" y="143"/>
                </a:moveTo>
                <a:cubicBezTo>
                  <a:pt x="700" y="133"/>
                  <a:pt x="709" y="133"/>
                  <a:pt x="723" y="144"/>
                </a:cubicBezTo>
                <a:cubicBezTo>
                  <a:pt x="735" y="153"/>
                  <a:pt x="742" y="164"/>
                  <a:pt x="745" y="176"/>
                </a:cubicBezTo>
                <a:cubicBezTo>
                  <a:pt x="747" y="186"/>
                  <a:pt x="749" y="194"/>
                  <a:pt x="750" y="198"/>
                </a:cubicBezTo>
                <a:cubicBezTo>
                  <a:pt x="752" y="206"/>
                  <a:pt x="751" y="209"/>
                  <a:pt x="746" y="209"/>
                </a:cubicBezTo>
                <a:cubicBezTo>
                  <a:pt x="740" y="209"/>
                  <a:pt x="731" y="203"/>
                  <a:pt x="719" y="190"/>
                </a:cubicBezTo>
                <a:cubicBezTo>
                  <a:pt x="699" y="170"/>
                  <a:pt x="692" y="154"/>
                  <a:pt x="696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xmlns="" id="{66888843-D8F2-4BDC-AB52-FD3D93ECF849}"/>
              </a:ext>
            </a:extLst>
          </p:cNvPr>
          <p:cNvSpPr>
            <a:spLocks/>
          </p:cNvSpPr>
          <p:nvPr/>
        </p:nvSpPr>
        <p:spPr bwMode="auto">
          <a:xfrm>
            <a:off x="599511" y="3114882"/>
            <a:ext cx="250703" cy="144286"/>
          </a:xfrm>
          <a:custGeom>
            <a:avLst/>
            <a:gdLst>
              <a:gd name="T0" fmla="*/ 0 w 523"/>
              <a:gd name="T1" fmla="*/ 0 h 301"/>
              <a:gd name="T2" fmla="*/ 523 w 523"/>
              <a:gd name="T3" fmla="*/ 193 h 301"/>
              <a:gd name="T4" fmla="*/ 106 w 523"/>
              <a:gd name="T5" fmla="*/ 301 h 301"/>
              <a:gd name="T6" fmla="*/ 0 w 523"/>
              <a:gd name="T7" fmla="*/ 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3" h="301">
                <a:moveTo>
                  <a:pt x="0" y="0"/>
                </a:moveTo>
                <a:lnTo>
                  <a:pt x="523" y="193"/>
                </a:lnTo>
                <a:lnTo>
                  <a:pt x="106" y="30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xmlns="" id="{166920C7-D66B-4316-8983-873D89A8BC28}"/>
              </a:ext>
            </a:extLst>
          </p:cNvPr>
          <p:cNvSpPr>
            <a:spLocks/>
          </p:cNvSpPr>
          <p:nvPr/>
        </p:nvSpPr>
        <p:spPr bwMode="auto">
          <a:xfrm>
            <a:off x="633545" y="3599031"/>
            <a:ext cx="266522" cy="179279"/>
          </a:xfrm>
          <a:custGeom>
            <a:avLst/>
            <a:gdLst>
              <a:gd name="T0" fmla="*/ 219 w 556"/>
              <a:gd name="T1" fmla="*/ 44 h 374"/>
              <a:gd name="T2" fmla="*/ 556 w 556"/>
              <a:gd name="T3" fmla="*/ 0 h 374"/>
              <a:gd name="T4" fmla="*/ 0 w 556"/>
              <a:gd name="T5" fmla="*/ 374 h 374"/>
              <a:gd name="T6" fmla="*/ 219 w 556"/>
              <a:gd name="T7" fmla="*/ 44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6" h="374">
                <a:moveTo>
                  <a:pt x="219" y="44"/>
                </a:moveTo>
                <a:lnTo>
                  <a:pt x="556" y="0"/>
                </a:lnTo>
                <a:lnTo>
                  <a:pt x="0" y="374"/>
                </a:lnTo>
                <a:lnTo>
                  <a:pt x="219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5">
            <a:extLst>
              <a:ext uri="{FF2B5EF4-FFF2-40B4-BE49-F238E27FC236}">
                <a16:creationId xmlns:a16="http://schemas.microsoft.com/office/drawing/2014/main" xmlns="" id="{969D7ADF-3908-4DE6-B1F8-3B94250C9252}"/>
              </a:ext>
            </a:extLst>
          </p:cNvPr>
          <p:cNvSpPr>
            <a:spLocks/>
          </p:cNvSpPr>
          <p:nvPr/>
        </p:nvSpPr>
        <p:spPr bwMode="auto">
          <a:xfrm>
            <a:off x="479672" y="3439885"/>
            <a:ext cx="88681" cy="207082"/>
          </a:xfrm>
          <a:custGeom>
            <a:avLst/>
            <a:gdLst>
              <a:gd name="T0" fmla="*/ 0 w 185"/>
              <a:gd name="T1" fmla="*/ 0 h 432"/>
              <a:gd name="T2" fmla="*/ 185 w 185"/>
              <a:gd name="T3" fmla="*/ 276 h 432"/>
              <a:gd name="T4" fmla="*/ 0 w 185"/>
              <a:gd name="T5" fmla="*/ 432 h 432"/>
              <a:gd name="T6" fmla="*/ 0 w 185"/>
              <a:gd name="T7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5" h="432">
                <a:moveTo>
                  <a:pt x="0" y="0"/>
                </a:moveTo>
                <a:lnTo>
                  <a:pt x="185" y="276"/>
                </a:lnTo>
                <a:lnTo>
                  <a:pt x="0" y="43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6">
            <a:extLst>
              <a:ext uri="{FF2B5EF4-FFF2-40B4-BE49-F238E27FC236}">
                <a16:creationId xmlns:a16="http://schemas.microsoft.com/office/drawing/2014/main" xmlns="" id="{67C6BCDF-C14A-4403-9049-1AAB950BB0B4}"/>
              </a:ext>
            </a:extLst>
          </p:cNvPr>
          <p:cNvSpPr>
            <a:spLocks/>
          </p:cNvSpPr>
          <p:nvPr/>
        </p:nvSpPr>
        <p:spPr bwMode="auto">
          <a:xfrm>
            <a:off x="251020" y="3961903"/>
            <a:ext cx="203726" cy="147163"/>
          </a:xfrm>
          <a:custGeom>
            <a:avLst/>
            <a:gdLst>
              <a:gd name="T0" fmla="*/ 425 w 425"/>
              <a:gd name="T1" fmla="*/ 0 h 307"/>
              <a:gd name="T2" fmla="*/ 0 w 425"/>
              <a:gd name="T3" fmla="*/ 218 h 307"/>
              <a:gd name="T4" fmla="*/ 212 w 425"/>
              <a:gd name="T5" fmla="*/ 307 h 307"/>
              <a:gd name="T6" fmla="*/ 425 w 425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5" h="307">
                <a:moveTo>
                  <a:pt x="425" y="0"/>
                </a:moveTo>
                <a:lnTo>
                  <a:pt x="0" y="218"/>
                </a:lnTo>
                <a:lnTo>
                  <a:pt x="212" y="307"/>
                </a:lnTo>
                <a:lnTo>
                  <a:pt x="4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AE27C2CD-D2B9-4DA4-8FA1-11965F977C46}"/>
              </a:ext>
            </a:extLst>
          </p:cNvPr>
          <p:cNvSpPr>
            <a:spLocks/>
          </p:cNvSpPr>
          <p:nvPr/>
        </p:nvSpPr>
        <p:spPr bwMode="auto">
          <a:xfrm>
            <a:off x="5222505" y="2900546"/>
            <a:ext cx="249381" cy="88165"/>
          </a:xfrm>
          <a:custGeom>
            <a:avLst/>
            <a:gdLst>
              <a:gd name="T0" fmla="*/ 0 w 238"/>
              <a:gd name="T1" fmla="*/ 84 h 84"/>
              <a:gd name="T2" fmla="*/ 204 w 238"/>
              <a:gd name="T3" fmla="*/ 0 h 84"/>
              <a:gd name="T4" fmla="*/ 238 w 238"/>
              <a:gd name="T5" fmla="*/ 84 h 84"/>
              <a:gd name="T6" fmla="*/ 0 w 238"/>
              <a:gd name="T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8" h="84">
                <a:moveTo>
                  <a:pt x="0" y="84"/>
                </a:moveTo>
                <a:cubicBezTo>
                  <a:pt x="204" y="0"/>
                  <a:pt x="204" y="0"/>
                  <a:pt x="204" y="0"/>
                </a:cubicBezTo>
                <a:cubicBezTo>
                  <a:pt x="238" y="84"/>
                  <a:pt x="238" y="84"/>
                  <a:pt x="238" y="84"/>
                </a:cubicBezTo>
                <a:lnTo>
                  <a:pt x="0" y="8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xmlns="" id="{C4EABF84-66E4-485B-B15C-F6A8CC2EE9A2}"/>
              </a:ext>
            </a:extLst>
          </p:cNvPr>
          <p:cNvSpPr>
            <a:spLocks/>
          </p:cNvSpPr>
          <p:nvPr/>
        </p:nvSpPr>
        <p:spPr bwMode="auto">
          <a:xfrm>
            <a:off x="4846671" y="3221970"/>
            <a:ext cx="266510" cy="117889"/>
          </a:xfrm>
          <a:custGeom>
            <a:avLst/>
            <a:gdLst>
              <a:gd name="T0" fmla="*/ 190 w 529"/>
              <a:gd name="T1" fmla="*/ 0 h 234"/>
              <a:gd name="T2" fmla="*/ 0 w 529"/>
              <a:gd name="T3" fmla="*/ 234 h 234"/>
              <a:gd name="T4" fmla="*/ 529 w 529"/>
              <a:gd name="T5" fmla="*/ 117 h 234"/>
              <a:gd name="T6" fmla="*/ 190 w 529"/>
              <a:gd name="T7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9" h="234">
                <a:moveTo>
                  <a:pt x="190" y="0"/>
                </a:moveTo>
                <a:lnTo>
                  <a:pt x="0" y="234"/>
                </a:lnTo>
                <a:lnTo>
                  <a:pt x="529" y="117"/>
                </a:lnTo>
                <a:lnTo>
                  <a:pt x="19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xmlns="" id="{04574EEB-BB25-4817-B54E-F642AD7F29D3}"/>
              </a:ext>
            </a:extLst>
          </p:cNvPr>
          <p:cNvSpPr>
            <a:spLocks/>
          </p:cNvSpPr>
          <p:nvPr/>
        </p:nvSpPr>
        <p:spPr bwMode="auto">
          <a:xfrm>
            <a:off x="4781680" y="2948911"/>
            <a:ext cx="130988" cy="60960"/>
          </a:xfrm>
          <a:custGeom>
            <a:avLst/>
            <a:gdLst>
              <a:gd name="T0" fmla="*/ 0 w 260"/>
              <a:gd name="T1" fmla="*/ 121 h 121"/>
              <a:gd name="T2" fmla="*/ 208 w 260"/>
              <a:gd name="T3" fmla="*/ 0 h 121"/>
              <a:gd name="T4" fmla="*/ 260 w 260"/>
              <a:gd name="T5" fmla="*/ 73 h 121"/>
              <a:gd name="T6" fmla="*/ 0 w 260"/>
              <a:gd name="T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121">
                <a:moveTo>
                  <a:pt x="0" y="121"/>
                </a:moveTo>
                <a:lnTo>
                  <a:pt x="208" y="0"/>
                </a:lnTo>
                <a:lnTo>
                  <a:pt x="260" y="73"/>
                </a:lnTo>
                <a:lnTo>
                  <a:pt x="0" y="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ED21D97-8A7C-4B49-A9D1-BEF22E103BCE}"/>
              </a:ext>
            </a:extLst>
          </p:cNvPr>
          <p:cNvSpPr txBox="1"/>
          <p:nvPr/>
        </p:nvSpPr>
        <p:spPr>
          <a:xfrm>
            <a:off x="2526451" y="2206845"/>
            <a:ext cx="18517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2017-2018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EA0BFB94-94BB-4B0E-8444-7916342039DE}"/>
              </a:ext>
            </a:extLst>
          </p:cNvPr>
          <p:cNvGrpSpPr/>
          <p:nvPr/>
        </p:nvGrpSpPr>
        <p:grpSpPr>
          <a:xfrm>
            <a:off x="2474912" y="2784476"/>
            <a:ext cx="912813" cy="922337"/>
            <a:chOff x="2474912" y="2784476"/>
            <a:chExt cx="912813" cy="922337"/>
          </a:xfrm>
          <a:solidFill>
            <a:schemeClr val="bg1"/>
          </a:solidFill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xmlns="" id="{C8585C63-5BA0-4D26-AC10-EFF401477D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74912" y="2784476"/>
              <a:ext cx="912813" cy="841375"/>
            </a:xfrm>
            <a:custGeom>
              <a:avLst/>
              <a:gdLst>
                <a:gd name="T0" fmla="*/ 633 w 839"/>
                <a:gd name="T1" fmla="*/ 0 h 775"/>
                <a:gd name="T2" fmla="*/ 701 w 839"/>
                <a:gd name="T3" fmla="*/ 74 h 775"/>
                <a:gd name="T4" fmla="*/ 708 w 839"/>
                <a:gd name="T5" fmla="*/ 117 h 775"/>
                <a:gd name="T6" fmla="*/ 587 w 839"/>
                <a:gd name="T7" fmla="*/ 213 h 775"/>
                <a:gd name="T8" fmla="*/ 836 w 839"/>
                <a:gd name="T9" fmla="*/ 323 h 775"/>
                <a:gd name="T10" fmla="*/ 829 w 839"/>
                <a:gd name="T11" fmla="*/ 331 h 775"/>
                <a:gd name="T12" fmla="*/ 800 w 839"/>
                <a:gd name="T13" fmla="*/ 363 h 775"/>
                <a:gd name="T14" fmla="*/ 733 w 839"/>
                <a:gd name="T15" fmla="*/ 341 h 775"/>
                <a:gd name="T16" fmla="*/ 605 w 839"/>
                <a:gd name="T17" fmla="*/ 380 h 775"/>
                <a:gd name="T18" fmla="*/ 537 w 839"/>
                <a:gd name="T19" fmla="*/ 363 h 775"/>
                <a:gd name="T20" fmla="*/ 434 w 839"/>
                <a:gd name="T21" fmla="*/ 491 h 775"/>
                <a:gd name="T22" fmla="*/ 380 w 839"/>
                <a:gd name="T23" fmla="*/ 487 h 775"/>
                <a:gd name="T24" fmla="*/ 380 w 839"/>
                <a:gd name="T25" fmla="*/ 434 h 775"/>
                <a:gd name="T26" fmla="*/ 380 w 839"/>
                <a:gd name="T27" fmla="*/ 419 h 775"/>
                <a:gd name="T28" fmla="*/ 370 w 839"/>
                <a:gd name="T29" fmla="*/ 423 h 775"/>
                <a:gd name="T30" fmla="*/ 281 w 839"/>
                <a:gd name="T31" fmla="*/ 498 h 775"/>
                <a:gd name="T32" fmla="*/ 256 w 839"/>
                <a:gd name="T33" fmla="*/ 572 h 775"/>
                <a:gd name="T34" fmla="*/ 380 w 839"/>
                <a:gd name="T35" fmla="*/ 501 h 775"/>
                <a:gd name="T36" fmla="*/ 348 w 839"/>
                <a:gd name="T37" fmla="*/ 562 h 775"/>
                <a:gd name="T38" fmla="*/ 50 w 839"/>
                <a:gd name="T39" fmla="*/ 775 h 775"/>
                <a:gd name="T40" fmla="*/ 3 w 839"/>
                <a:gd name="T41" fmla="*/ 708 h 775"/>
                <a:gd name="T42" fmla="*/ 57 w 839"/>
                <a:gd name="T43" fmla="*/ 647 h 775"/>
                <a:gd name="T44" fmla="*/ 149 w 839"/>
                <a:gd name="T45" fmla="*/ 469 h 775"/>
                <a:gd name="T46" fmla="*/ 164 w 839"/>
                <a:gd name="T47" fmla="*/ 501 h 775"/>
                <a:gd name="T48" fmla="*/ 267 w 839"/>
                <a:gd name="T49" fmla="*/ 309 h 775"/>
                <a:gd name="T50" fmla="*/ 228 w 839"/>
                <a:gd name="T51" fmla="*/ 238 h 775"/>
                <a:gd name="T52" fmla="*/ 295 w 839"/>
                <a:gd name="T53" fmla="*/ 149 h 775"/>
                <a:gd name="T54" fmla="*/ 185 w 839"/>
                <a:gd name="T55" fmla="*/ 231 h 775"/>
                <a:gd name="T56" fmla="*/ 139 w 839"/>
                <a:gd name="T57" fmla="*/ 405 h 775"/>
                <a:gd name="T58" fmla="*/ 110 w 839"/>
                <a:gd name="T59" fmla="*/ 412 h 775"/>
                <a:gd name="T60" fmla="*/ 57 w 839"/>
                <a:gd name="T61" fmla="*/ 327 h 775"/>
                <a:gd name="T62" fmla="*/ 110 w 839"/>
                <a:gd name="T63" fmla="*/ 245 h 775"/>
                <a:gd name="T64" fmla="*/ 110 w 839"/>
                <a:gd name="T65" fmla="*/ 160 h 775"/>
                <a:gd name="T66" fmla="*/ 313 w 839"/>
                <a:gd name="T67" fmla="*/ 92 h 775"/>
                <a:gd name="T68" fmla="*/ 363 w 839"/>
                <a:gd name="T69" fmla="*/ 39 h 775"/>
                <a:gd name="T70" fmla="*/ 473 w 839"/>
                <a:gd name="T71" fmla="*/ 74 h 775"/>
                <a:gd name="T72" fmla="*/ 348 w 839"/>
                <a:gd name="T73" fmla="*/ 224 h 775"/>
                <a:gd name="T74" fmla="*/ 324 w 839"/>
                <a:gd name="T75" fmla="*/ 359 h 775"/>
                <a:gd name="T76" fmla="*/ 423 w 839"/>
                <a:gd name="T77" fmla="*/ 398 h 775"/>
                <a:gd name="T78" fmla="*/ 530 w 839"/>
                <a:gd name="T79" fmla="*/ 188 h 775"/>
                <a:gd name="T80" fmla="*/ 530 w 839"/>
                <a:gd name="T81" fmla="*/ 138 h 775"/>
                <a:gd name="T82" fmla="*/ 608 w 839"/>
                <a:gd name="T83" fmla="*/ 28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9" h="775">
                  <a:moveTo>
                    <a:pt x="626" y="0"/>
                  </a:moveTo>
                  <a:cubicBezTo>
                    <a:pt x="633" y="0"/>
                    <a:pt x="633" y="0"/>
                    <a:pt x="633" y="0"/>
                  </a:cubicBezTo>
                  <a:cubicBezTo>
                    <a:pt x="638" y="0"/>
                    <a:pt x="645" y="15"/>
                    <a:pt x="654" y="46"/>
                  </a:cubicBezTo>
                  <a:cubicBezTo>
                    <a:pt x="666" y="46"/>
                    <a:pt x="682" y="55"/>
                    <a:pt x="701" y="74"/>
                  </a:cubicBezTo>
                  <a:cubicBezTo>
                    <a:pt x="694" y="92"/>
                    <a:pt x="694" y="92"/>
                    <a:pt x="694" y="92"/>
                  </a:cubicBezTo>
                  <a:cubicBezTo>
                    <a:pt x="708" y="117"/>
                    <a:pt x="708" y="117"/>
                    <a:pt x="708" y="117"/>
                  </a:cubicBezTo>
                  <a:cubicBezTo>
                    <a:pt x="708" y="134"/>
                    <a:pt x="688" y="156"/>
                    <a:pt x="647" y="185"/>
                  </a:cubicBezTo>
                  <a:cubicBezTo>
                    <a:pt x="619" y="192"/>
                    <a:pt x="599" y="201"/>
                    <a:pt x="587" y="213"/>
                  </a:cubicBezTo>
                  <a:cubicBezTo>
                    <a:pt x="587" y="223"/>
                    <a:pt x="609" y="227"/>
                    <a:pt x="654" y="227"/>
                  </a:cubicBezTo>
                  <a:cubicBezTo>
                    <a:pt x="775" y="275"/>
                    <a:pt x="836" y="307"/>
                    <a:pt x="836" y="323"/>
                  </a:cubicBezTo>
                  <a:cubicBezTo>
                    <a:pt x="829" y="327"/>
                    <a:pt x="829" y="327"/>
                    <a:pt x="829" y="327"/>
                  </a:cubicBezTo>
                  <a:cubicBezTo>
                    <a:pt x="829" y="331"/>
                    <a:pt x="829" y="331"/>
                    <a:pt x="829" y="331"/>
                  </a:cubicBezTo>
                  <a:cubicBezTo>
                    <a:pt x="839" y="352"/>
                    <a:pt x="839" y="352"/>
                    <a:pt x="839" y="352"/>
                  </a:cubicBezTo>
                  <a:cubicBezTo>
                    <a:pt x="800" y="363"/>
                    <a:pt x="800" y="363"/>
                    <a:pt x="800" y="363"/>
                  </a:cubicBezTo>
                  <a:cubicBezTo>
                    <a:pt x="774" y="355"/>
                    <a:pt x="755" y="348"/>
                    <a:pt x="743" y="341"/>
                  </a:cubicBezTo>
                  <a:cubicBezTo>
                    <a:pt x="733" y="341"/>
                    <a:pt x="733" y="341"/>
                    <a:pt x="733" y="341"/>
                  </a:cubicBezTo>
                  <a:cubicBezTo>
                    <a:pt x="688" y="353"/>
                    <a:pt x="650" y="368"/>
                    <a:pt x="619" y="387"/>
                  </a:cubicBezTo>
                  <a:cubicBezTo>
                    <a:pt x="619" y="383"/>
                    <a:pt x="614" y="380"/>
                    <a:pt x="605" y="380"/>
                  </a:cubicBezTo>
                  <a:cubicBezTo>
                    <a:pt x="555" y="384"/>
                    <a:pt x="555" y="384"/>
                    <a:pt x="555" y="384"/>
                  </a:cubicBezTo>
                  <a:cubicBezTo>
                    <a:pt x="548" y="370"/>
                    <a:pt x="542" y="363"/>
                    <a:pt x="537" y="363"/>
                  </a:cubicBezTo>
                  <a:cubicBezTo>
                    <a:pt x="530" y="363"/>
                    <a:pt x="530" y="363"/>
                    <a:pt x="530" y="363"/>
                  </a:cubicBezTo>
                  <a:cubicBezTo>
                    <a:pt x="499" y="448"/>
                    <a:pt x="467" y="491"/>
                    <a:pt x="434" y="491"/>
                  </a:cubicBezTo>
                  <a:cubicBezTo>
                    <a:pt x="409" y="505"/>
                    <a:pt x="409" y="505"/>
                    <a:pt x="409" y="505"/>
                  </a:cubicBezTo>
                  <a:cubicBezTo>
                    <a:pt x="390" y="500"/>
                    <a:pt x="380" y="494"/>
                    <a:pt x="380" y="487"/>
                  </a:cubicBezTo>
                  <a:cubicBezTo>
                    <a:pt x="388" y="469"/>
                    <a:pt x="388" y="469"/>
                    <a:pt x="388" y="469"/>
                  </a:cubicBezTo>
                  <a:cubicBezTo>
                    <a:pt x="380" y="434"/>
                    <a:pt x="380" y="434"/>
                    <a:pt x="380" y="434"/>
                  </a:cubicBezTo>
                  <a:cubicBezTo>
                    <a:pt x="388" y="419"/>
                    <a:pt x="388" y="419"/>
                    <a:pt x="388" y="419"/>
                  </a:cubicBezTo>
                  <a:cubicBezTo>
                    <a:pt x="380" y="419"/>
                    <a:pt x="380" y="419"/>
                    <a:pt x="380" y="419"/>
                  </a:cubicBezTo>
                  <a:cubicBezTo>
                    <a:pt x="377" y="423"/>
                    <a:pt x="377" y="423"/>
                    <a:pt x="377" y="423"/>
                  </a:cubicBezTo>
                  <a:cubicBezTo>
                    <a:pt x="370" y="423"/>
                    <a:pt x="370" y="423"/>
                    <a:pt x="370" y="423"/>
                  </a:cubicBezTo>
                  <a:cubicBezTo>
                    <a:pt x="366" y="419"/>
                    <a:pt x="366" y="419"/>
                    <a:pt x="366" y="419"/>
                  </a:cubicBezTo>
                  <a:cubicBezTo>
                    <a:pt x="321" y="419"/>
                    <a:pt x="293" y="446"/>
                    <a:pt x="281" y="498"/>
                  </a:cubicBezTo>
                  <a:cubicBezTo>
                    <a:pt x="256" y="562"/>
                    <a:pt x="256" y="562"/>
                    <a:pt x="256" y="562"/>
                  </a:cubicBezTo>
                  <a:cubicBezTo>
                    <a:pt x="256" y="572"/>
                    <a:pt x="256" y="572"/>
                    <a:pt x="256" y="572"/>
                  </a:cubicBezTo>
                  <a:cubicBezTo>
                    <a:pt x="273" y="572"/>
                    <a:pt x="313" y="549"/>
                    <a:pt x="377" y="501"/>
                  </a:cubicBezTo>
                  <a:cubicBezTo>
                    <a:pt x="380" y="501"/>
                    <a:pt x="380" y="501"/>
                    <a:pt x="380" y="501"/>
                  </a:cubicBezTo>
                  <a:cubicBezTo>
                    <a:pt x="380" y="505"/>
                    <a:pt x="380" y="505"/>
                    <a:pt x="380" y="505"/>
                  </a:cubicBezTo>
                  <a:cubicBezTo>
                    <a:pt x="359" y="524"/>
                    <a:pt x="348" y="543"/>
                    <a:pt x="348" y="562"/>
                  </a:cubicBezTo>
                  <a:cubicBezTo>
                    <a:pt x="249" y="668"/>
                    <a:pt x="174" y="725"/>
                    <a:pt x="124" y="732"/>
                  </a:cubicBezTo>
                  <a:cubicBezTo>
                    <a:pt x="96" y="761"/>
                    <a:pt x="71" y="775"/>
                    <a:pt x="50" y="775"/>
                  </a:cubicBezTo>
                  <a:cubicBezTo>
                    <a:pt x="32" y="775"/>
                    <a:pt x="32" y="775"/>
                    <a:pt x="32" y="775"/>
                  </a:cubicBezTo>
                  <a:cubicBezTo>
                    <a:pt x="22" y="775"/>
                    <a:pt x="13" y="753"/>
                    <a:pt x="3" y="708"/>
                  </a:cubicBezTo>
                  <a:cubicBezTo>
                    <a:pt x="0" y="700"/>
                    <a:pt x="0" y="700"/>
                    <a:pt x="0" y="700"/>
                  </a:cubicBezTo>
                  <a:cubicBezTo>
                    <a:pt x="0" y="696"/>
                    <a:pt x="19" y="678"/>
                    <a:pt x="57" y="647"/>
                  </a:cubicBezTo>
                  <a:cubicBezTo>
                    <a:pt x="116" y="578"/>
                    <a:pt x="146" y="520"/>
                    <a:pt x="146" y="473"/>
                  </a:cubicBezTo>
                  <a:cubicBezTo>
                    <a:pt x="149" y="469"/>
                    <a:pt x="149" y="469"/>
                    <a:pt x="149" y="469"/>
                  </a:cubicBezTo>
                  <a:cubicBezTo>
                    <a:pt x="153" y="469"/>
                    <a:pt x="153" y="469"/>
                    <a:pt x="153" y="469"/>
                  </a:cubicBezTo>
                  <a:cubicBezTo>
                    <a:pt x="164" y="501"/>
                    <a:pt x="164" y="501"/>
                    <a:pt x="164" y="501"/>
                  </a:cubicBezTo>
                  <a:cubicBezTo>
                    <a:pt x="167" y="501"/>
                    <a:pt x="167" y="501"/>
                    <a:pt x="167" y="501"/>
                  </a:cubicBezTo>
                  <a:cubicBezTo>
                    <a:pt x="224" y="435"/>
                    <a:pt x="257" y="371"/>
                    <a:pt x="267" y="309"/>
                  </a:cubicBezTo>
                  <a:cubicBezTo>
                    <a:pt x="250" y="309"/>
                    <a:pt x="237" y="302"/>
                    <a:pt x="228" y="288"/>
                  </a:cubicBezTo>
                  <a:cubicBezTo>
                    <a:pt x="228" y="238"/>
                    <a:pt x="228" y="238"/>
                    <a:pt x="228" y="238"/>
                  </a:cubicBezTo>
                  <a:cubicBezTo>
                    <a:pt x="275" y="191"/>
                    <a:pt x="299" y="161"/>
                    <a:pt x="299" y="149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236" y="149"/>
                    <a:pt x="199" y="174"/>
                    <a:pt x="185" y="224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92" y="281"/>
                    <a:pt x="192" y="281"/>
                    <a:pt x="192" y="281"/>
                  </a:cubicBezTo>
                  <a:cubicBezTo>
                    <a:pt x="192" y="302"/>
                    <a:pt x="174" y="344"/>
                    <a:pt x="139" y="405"/>
                  </a:cubicBezTo>
                  <a:cubicBezTo>
                    <a:pt x="135" y="412"/>
                    <a:pt x="135" y="412"/>
                    <a:pt x="135" y="412"/>
                  </a:cubicBezTo>
                  <a:cubicBezTo>
                    <a:pt x="110" y="412"/>
                    <a:pt x="110" y="412"/>
                    <a:pt x="110" y="412"/>
                  </a:cubicBezTo>
                  <a:cubicBezTo>
                    <a:pt x="82" y="412"/>
                    <a:pt x="67" y="392"/>
                    <a:pt x="67" y="352"/>
                  </a:cubicBezTo>
                  <a:cubicBezTo>
                    <a:pt x="60" y="352"/>
                    <a:pt x="57" y="344"/>
                    <a:pt x="57" y="327"/>
                  </a:cubicBezTo>
                  <a:cubicBezTo>
                    <a:pt x="92" y="301"/>
                    <a:pt x="110" y="275"/>
                    <a:pt x="110" y="249"/>
                  </a:cubicBezTo>
                  <a:cubicBezTo>
                    <a:pt x="110" y="245"/>
                    <a:pt x="110" y="245"/>
                    <a:pt x="110" y="245"/>
                  </a:cubicBezTo>
                  <a:cubicBezTo>
                    <a:pt x="92" y="188"/>
                    <a:pt x="92" y="188"/>
                    <a:pt x="92" y="188"/>
                  </a:cubicBezTo>
                  <a:cubicBezTo>
                    <a:pt x="97" y="169"/>
                    <a:pt x="103" y="160"/>
                    <a:pt x="110" y="160"/>
                  </a:cubicBezTo>
                  <a:cubicBezTo>
                    <a:pt x="117" y="200"/>
                    <a:pt x="129" y="220"/>
                    <a:pt x="146" y="220"/>
                  </a:cubicBezTo>
                  <a:cubicBezTo>
                    <a:pt x="193" y="156"/>
                    <a:pt x="249" y="114"/>
                    <a:pt x="313" y="92"/>
                  </a:cubicBezTo>
                  <a:cubicBezTo>
                    <a:pt x="327" y="80"/>
                    <a:pt x="334" y="66"/>
                    <a:pt x="334" y="49"/>
                  </a:cubicBezTo>
                  <a:cubicBezTo>
                    <a:pt x="363" y="39"/>
                    <a:pt x="363" y="39"/>
                    <a:pt x="363" y="39"/>
                  </a:cubicBezTo>
                  <a:cubicBezTo>
                    <a:pt x="370" y="39"/>
                    <a:pt x="370" y="39"/>
                    <a:pt x="370" y="39"/>
                  </a:cubicBezTo>
                  <a:cubicBezTo>
                    <a:pt x="439" y="48"/>
                    <a:pt x="473" y="60"/>
                    <a:pt x="473" y="74"/>
                  </a:cubicBezTo>
                  <a:cubicBezTo>
                    <a:pt x="473" y="85"/>
                    <a:pt x="473" y="85"/>
                    <a:pt x="473" y="85"/>
                  </a:cubicBezTo>
                  <a:cubicBezTo>
                    <a:pt x="348" y="224"/>
                    <a:pt x="348" y="224"/>
                    <a:pt x="348" y="224"/>
                  </a:cubicBezTo>
                  <a:cubicBezTo>
                    <a:pt x="377" y="259"/>
                    <a:pt x="377" y="259"/>
                    <a:pt x="377" y="259"/>
                  </a:cubicBezTo>
                  <a:cubicBezTo>
                    <a:pt x="341" y="271"/>
                    <a:pt x="324" y="304"/>
                    <a:pt x="324" y="359"/>
                  </a:cubicBezTo>
                  <a:cubicBezTo>
                    <a:pt x="324" y="377"/>
                    <a:pt x="324" y="377"/>
                    <a:pt x="324" y="377"/>
                  </a:cubicBezTo>
                  <a:cubicBezTo>
                    <a:pt x="423" y="398"/>
                    <a:pt x="423" y="398"/>
                    <a:pt x="423" y="398"/>
                  </a:cubicBezTo>
                  <a:cubicBezTo>
                    <a:pt x="494" y="298"/>
                    <a:pt x="530" y="233"/>
                    <a:pt x="530" y="202"/>
                  </a:cubicBezTo>
                  <a:cubicBezTo>
                    <a:pt x="530" y="188"/>
                    <a:pt x="530" y="188"/>
                    <a:pt x="530" y="188"/>
                  </a:cubicBezTo>
                  <a:cubicBezTo>
                    <a:pt x="512" y="167"/>
                    <a:pt x="512" y="167"/>
                    <a:pt x="512" y="167"/>
                  </a:cubicBezTo>
                  <a:cubicBezTo>
                    <a:pt x="530" y="138"/>
                    <a:pt x="530" y="138"/>
                    <a:pt x="530" y="138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67" y="133"/>
                    <a:pt x="584" y="95"/>
                    <a:pt x="608" y="28"/>
                  </a:cubicBezTo>
                  <a:cubicBezTo>
                    <a:pt x="620" y="21"/>
                    <a:pt x="626" y="12"/>
                    <a:pt x="6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xmlns="" id="{08BE63B8-0EEA-4B99-8B7C-037269B0A1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36838" y="3390901"/>
              <a:ext cx="88900" cy="84138"/>
            </a:xfrm>
            <a:custGeom>
              <a:avLst/>
              <a:gdLst>
                <a:gd name="T0" fmla="*/ 29 w 82"/>
                <a:gd name="T1" fmla="*/ 0 h 78"/>
                <a:gd name="T2" fmla="*/ 0 w 82"/>
                <a:gd name="T3" fmla="*/ 78 h 78"/>
                <a:gd name="T4" fmla="*/ 4 w 82"/>
                <a:gd name="T5" fmla="*/ 78 h 78"/>
                <a:gd name="T6" fmla="*/ 82 w 82"/>
                <a:gd name="T7" fmla="*/ 29 h 78"/>
                <a:gd name="T8" fmla="*/ 36 w 82"/>
                <a:gd name="T9" fmla="*/ 0 h 78"/>
                <a:gd name="T10" fmla="*/ 29 w 82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78">
                  <a:moveTo>
                    <a:pt x="29" y="0"/>
                  </a:moveTo>
                  <a:cubicBezTo>
                    <a:pt x="29" y="17"/>
                    <a:pt x="19" y="43"/>
                    <a:pt x="0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7" y="57"/>
                    <a:pt x="73" y="41"/>
                    <a:pt x="82" y="29"/>
                  </a:cubicBezTo>
                  <a:cubicBezTo>
                    <a:pt x="51" y="29"/>
                    <a:pt x="36" y="19"/>
                    <a:pt x="36" y="0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7">
              <a:extLst>
                <a:ext uri="{FF2B5EF4-FFF2-40B4-BE49-F238E27FC236}">
                  <a16:creationId xmlns:a16="http://schemas.microsoft.com/office/drawing/2014/main" xmlns="" id="{0400C229-92BE-473F-9FFB-96B6FE2430C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63825" y="3348038"/>
              <a:ext cx="4763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8">
              <a:extLst>
                <a:ext uri="{FF2B5EF4-FFF2-40B4-BE49-F238E27FC236}">
                  <a16:creationId xmlns:a16="http://schemas.microsoft.com/office/drawing/2014/main" xmlns="" id="{E04F345F-420F-478A-9AD4-7312F4EC4A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68588" y="3362326"/>
              <a:ext cx="7938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xmlns="" id="{6E87226E-A112-40DF-A19D-20A8D789B4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0513" y="3205163"/>
              <a:ext cx="479425" cy="501650"/>
            </a:xfrm>
            <a:custGeom>
              <a:avLst/>
              <a:gdLst>
                <a:gd name="T0" fmla="*/ 374 w 441"/>
                <a:gd name="T1" fmla="*/ 0 h 463"/>
                <a:gd name="T2" fmla="*/ 388 w 441"/>
                <a:gd name="T3" fmla="*/ 11 h 463"/>
                <a:gd name="T4" fmla="*/ 391 w 441"/>
                <a:gd name="T5" fmla="*/ 8 h 463"/>
                <a:gd name="T6" fmla="*/ 395 w 441"/>
                <a:gd name="T7" fmla="*/ 8 h 463"/>
                <a:gd name="T8" fmla="*/ 441 w 441"/>
                <a:gd name="T9" fmla="*/ 32 h 463"/>
                <a:gd name="T10" fmla="*/ 441 w 441"/>
                <a:gd name="T11" fmla="*/ 36 h 463"/>
                <a:gd name="T12" fmla="*/ 313 w 441"/>
                <a:gd name="T13" fmla="*/ 132 h 463"/>
                <a:gd name="T14" fmla="*/ 313 w 441"/>
                <a:gd name="T15" fmla="*/ 136 h 463"/>
                <a:gd name="T16" fmla="*/ 406 w 441"/>
                <a:gd name="T17" fmla="*/ 189 h 463"/>
                <a:gd name="T18" fmla="*/ 359 w 441"/>
                <a:gd name="T19" fmla="*/ 424 h 463"/>
                <a:gd name="T20" fmla="*/ 267 w 441"/>
                <a:gd name="T21" fmla="*/ 456 h 463"/>
                <a:gd name="T22" fmla="*/ 142 w 441"/>
                <a:gd name="T23" fmla="*/ 452 h 463"/>
                <a:gd name="T24" fmla="*/ 121 w 441"/>
                <a:gd name="T25" fmla="*/ 456 h 463"/>
                <a:gd name="T26" fmla="*/ 118 w 441"/>
                <a:gd name="T27" fmla="*/ 452 h 463"/>
                <a:gd name="T28" fmla="*/ 118 w 441"/>
                <a:gd name="T29" fmla="*/ 449 h 463"/>
                <a:gd name="T30" fmla="*/ 121 w 441"/>
                <a:gd name="T31" fmla="*/ 442 h 463"/>
                <a:gd name="T32" fmla="*/ 118 w 441"/>
                <a:gd name="T33" fmla="*/ 442 h 463"/>
                <a:gd name="T34" fmla="*/ 0 w 441"/>
                <a:gd name="T35" fmla="*/ 463 h 463"/>
                <a:gd name="T36" fmla="*/ 0 w 441"/>
                <a:gd name="T37" fmla="*/ 452 h 463"/>
                <a:gd name="T38" fmla="*/ 299 w 441"/>
                <a:gd name="T39" fmla="*/ 306 h 463"/>
                <a:gd name="T40" fmla="*/ 320 w 441"/>
                <a:gd name="T41" fmla="*/ 200 h 463"/>
                <a:gd name="T42" fmla="*/ 320 w 441"/>
                <a:gd name="T43" fmla="*/ 185 h 463"/>
                <a:gd name="T44" fmla="*/ 217 w 441"/>
                <a:gd name="T45" fmla="*/ 242 h 463"/>
                <a:gd name="T46" fmla="*/ 174 w 441"/>
                <a:gd name="T47" fmla="*/ 225 h 463"/>
                <a:gd name="T48" fmla="*/ 174 w 441"/>
                <a:gd name="T49" fmla="*/ 153 h 463"/>
                <a:gd name="T50" fmla="*/ 146 w 441"/>
                <a:gd name="T51" fmla="*/ 164 h 463"/>
                <a:gd name="T52" fmla="*/ 125 w 441"/>
                <a:gd name="T53" fmla="*/ 139 h 463"/>
                <a:gd name="T54" fmla="*/ 125 w 441"/>
                <a:gd name="T55" fmla="*/ 111 h 463"/>
                <a:gd name="T56" fmla="*/ 157 w 441"/>
                <a:gd name="T57" fmla="*/ 96 h 463"/>
                <a:gd name="T58" fmla="*/ 150 w 441"/>
                <a:gd name="T59" fmla="*/ 100 h 463"/>
                <a:gd name="T60" fmla="*/ 150 w 441"/>
                <a:gd name="T61" fmla="*/ 104 h 463"/>
                <a:gd name="T62" fmla="*/ 157 w 441"/>
                <a:gd name="T63" fmla="*/ 104 h 463"/>
                <a:gd name="T64" fmla="*/ 352 w 441"/>
                <a:gd name="T65" fmla="*/ 8 h 463"/>
                <a:gd name="T66" fmla="*/ 374 w 441"/>
                <a:gd name="T67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1" h="463">
                  <a:moveTo>
                    <a:pt x="374" y="0"/>
                  </a:moveTo>
                  <a:cubicBezTo>
                    <a:pt x="374" y="8"/>
                    <a:pt x="378" y="11"/>
                    <a:pt x="388" y="11"/>
                  </a:cubicBezTo>
                  <a:cubicBezTo>
                    <a:pt x="391" y="8"/>
                    <a:pt x="391" y="8"/>
                    <a:pt x="391" y="8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441" y="32"/>
                    <a:pt x="441" y="32"/>
                    <a:pt x="441" y="32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313" y="132"/>
                    <a:pt x="313" y="132"/>
                    <a:pt x="313" y="132"/>
                  </a:cubicBezTo>
                  <a:cubicBezTo>
                    <a:pt x="313" y="136"/>
                    <a:pt x="313" y="136"/>
                    <a:pt x="313" y="136"/>
                  </a:cubicBezTo>
                  <a:cubicBezTo>
                    <a:pt x="365" y="136"/>
                    <a:pt x="396" y="153"/>
                    <a:pt x="406" y="189"/>
                  </a:cubicBezTo>
                  <a:cubicBezTo>
                    <a:pt x="389" y="345"/>
                    <a:pt x="374" y="424"/>
                    <a:pt x="359" y="424"/>
                  </a:cubicBezTo>
                  <a:cubicBezTo>
                    <a:pt x="324" y="445"/>
                    <a:pt x="293" y="456"/>
                    <a:pt x="267" y="456"/>
                  </a:cubicBezTo>
                  <a:cubicBezTo>
                    <a:pt x="142" y="452"/>
                    <a:pt x="142" y="452"/>
                    <a:pt x="142" y="452"/>
                  </a:cubicBezTo>
                  <a:cubicBezTo>
                    <a:pt x="121" y="456"/>
                    <a:pt x="121" y="456"/>
                    <a:pt x="121" y="456"/>
                  </a:cubicBezTo>
                  <a:cubicBezTo>
                    <a:pt x="118" y="452"/>
                    <a:pt x="118" y="452"/>
                    <a:pt x="118" y="452"/>
                  </a:cubicBezTo>
                  <a:cubicBezTo>
                    <a:pt x="118" y="449"/>
                    <a:pt x="118" y="449"/>
                    <a:pt x="118" y="449"/>
                  </a:cubicBezTo>
                  <a:cubicBezTo>
                    <a:pt x="121" y="442"/>
                    <a:pt x="121" y="442"/>
                    <a:pt x="121" y="442"/>
                  </a:cubicBezTo>
                  <a:cubicBezTo>
                    <a:pt x="118" y="442"/>
                    <a:pt x="118" y="442"/>
                    <a:pt x="118" y="442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199" y="407"/>
                    <a:pt x="299" y="358"/>
                    <a:pt x="299" y="306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20" y="185"/>
                    <a:pt x="320" y="185"/>
                    <a:pt x="320" y="185"/>
                  </a:cubicBezTo>
                  <a:cubicBezTo>
                    <a:pt x="280" y="185"/>
                    <a:pt x="246" y="204"/>
                    <a:pt x="217" y="242"/>
                  </a:cubicBezTo>
                  <a:cubicBezTo>
                    <a:pt x="189" y="238"/>
                    <a:pt x="174" y="232"/>
                    <a:pt x="174" y="225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11"/>
                    <a:pt x="125" y="111"/>
                    <a:pt x="125" y="111"/>
                  </a:cubicBezTo>
                  <a:cubicBezTo>
                    <a:pt x="125" y="104"/>
                    <a:pt x="135" y="99"/>
                    <a:pt x="157" y="96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214" y="92"/>
                    <a:pt x="279" y="60"/>
                    <a:pt x="352" y="8"/>
                  </a:cubicBezTo>
                  <a:lnTo>
                    <a:pt x="3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xmlns="" id="{8836D557-8A4B-49D6-9774-2A5E384AF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78163" y="3035301"/>
              <a:ext cx="142875" cy="100013"/>
            </a:xfrm>
            <a:custGeom>
              <a:avLst/>
              <a:gdLst>
                <a:gd name="T0" fmla="*/ 28 w 131"/>
                <a:gd name="T1" fmla="*/ 0 h 92"/>
                <a:gd name="T2" fmla="*/ 0 w 131"/>
                <a:gd name="T3" fmla="*/ 82 h 92"/>
                <a:gd name="T4" fmla="*/ 0 w 131"/>
                <a:gd name="T5" fmla="*/ 85 h 92"/>
                <a:gd name="T6" fmla="*/ 32 w 131"/>
                <a:gd name="T7" fmla="*/ 92 h 92"/>
                <a:gd name="T8" fmla="*/ 107 w 131"/>
                <a:gd name="T9" fmla="*/ 64 h 92"/>
                <a:gd name="T10" fmla="*/ 121 w 131"/>
                <a:gd name="T11" fmla="*/ 64 h 92"/>
                <a:gd name="T12" fmla="*/ 124 w 131"/>
                <a:gd name="T13" fmla="*/ 67 h 92"/>
                <a:gd name="T14" fmla="*/ 131 w 131"/>
                <a:gd name="T15" fmla="*/ 67 h 92"/>
                <a:gd name="T16" fmla="*/ 131 w 131"/>
                <a:gd name="T17" fmla="*/ 64 h 92"/>
                <a:gd name="T18" fmla="*/ 28 w 131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92">
                  <a:moveTo>
                    <a:pt x="28" y="0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4" y="67"/>
                    <a:pt x="124" y="67"/>
                    <a:pt x="124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89" y="21"/>
                    <a:pt x="54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xmlns="" id="{C44CE4D3-CF7E-4EA4-ACFA-80448F868C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48013" y="2857501"/>
              <a:ext cx="34925" cy="46038"/>
            </a:xfrm>
            <a:custGeom>
              <a:avLst/>
              <a:gdLst>
                <a:gd name="T0" fmla="*/ 7 w 32"/>
                <a:gd name="T1" fmla="*/ 0 h 43"/>
                <a:gd name="T2" fmla="*/ 0 w 32"/>
                <a:gd name="T3" fmla="*/ 43 h 43"/>
                <a:gd name="T4" fmla="*/ 3 w 32"/>
                <a:gd name="T5" fmla="*/ 43 h 43"/>
                <a:gd name="T6" fmla="*/ 32 w 32"/>
                <a:gd name="T7" fmla="*/ 22 h 43"/>
                <a:gd name="T8" fmla="*/ 21 w 32"/>
                <a:gd name="T9" fmla="*/ 0 h 43"/>
                <a:gd name="T10" fmla="*/ 7 w 32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3">
                  <a:moveTo>
                    <a:pt x="7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2" y="43"/>
                    <a:pt x="32" y="36"/>
                    <a:pt x="32" y="22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标题 4">
            <a:extLst>
              <a:ext uri="{FF2B5EF4-FFF2-40B4-BE49-F238E27FC236}">
                <a16:creationId xmlns:a16="http://schemas.microsoft.com/office/drawing/2014/main" xmlns="" id="{96B89A52-96D7-4323-8275-428D18C51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37" name="文本占位符 5">
            <a:extLst>
              <a:ext uri="{FF2B5EF4-FFF2-40B4-BE49-F238E27FC236}">
                <a16:creationId xmlns:a16="http://schemas.microsoft.com/office/drawing/2014/main" xmlns="" id="{29FE4B7E-279B-4868-8237-0B545E8496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23621" y="3160039"/>
            <a:ext cx="6263248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693DECB7-8FBA-4583-8D52-AEC433EC6815}"/>
              </a:ext>
            </a:extLst>
          </p:cNvPr>
          <p:cNvSpPr txBox="1"/>
          <p:nvPr/>
        </p:nvSpPr>
        <p:spPr>
          <a:xfrm>
            <a:off x="5545385" y="1270211"/>
            <a:ext cx="1101230" cy="108932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90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B6F8E6-7E82-43FA-BA5B-8410D1B7D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9CB1438-8EDF-481A-B4D1-78DFCE5CF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FFCAB77-DDBC-4287-A44F-645F0BE54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8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28625AF-C04C-4EEE-B210-4C3C1D9A7F5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76016"/>
            <a:ext cx="10845799" cy="4970784"/>
            <a:chOff x="673101" y="1176016"/>
            <a:chExt cx="10845799" cy="4970784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0E64CE04-DCB0-4901-A787-46FB74BEC362}"/>
                </a:ext>
              </a:extLst>
            </p:cNvPr>
            <p:cNvCxnSpPr/>
            <p:nvPr/>
          </p:nvCxnSpPr>
          <p:spPr>
            <a:xfrm>
              <a:off x="6032739" y="1958420"/>
              <a:ext cx="954240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sḻîḑe">
              <a:extLst>
                <a:ext uri="{FF2B5EF4-FFF2-40B4-BE49-F238E27FC236}">
                  <a16:creationId xmlns:a16="http://schemas.microsoft.com/office/drawing/2014/main" xmlns="" id="{D1AFD732-755C-4217-92D0-F728CA835638}"/>
                </a:ext>
              </a:extLst>
            </p:cNvPr>
            <p:cNvSpPr/>
            <p:nvPr/>
          </p:nvSpPr>
          <p:spPr>
            <a:xfrm>
              <a:off x="4289962" y="1176016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śḷîďè">
              <a:extLst>
                <a:ext uri="{FF2B5EF4-FFF2-40B4-BE49-F238E27FC236}">
                  <a16:creationId xmlns:a16="http://schemas.microsoft.com/office/drawing/2014/main" xmlns="" id="{A95301A8-F224-4FB3-B977-5D06787A9B03}"/>
                </a:ext>
              </a:extLst>
            </p:cNvPr>
            <p:cNvSpPr/>
            <p:nvPr/>
          </p:nvSpPr>
          <p:spPr bwMode="auto">
            <a:xfrm>
              <a:off x="4879496" y="1644021"/>
              <a:ext cx="628796" cy="62879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ï$líďe">
              <a:extLst>
                <a:ext uri="{FF2B5EF4-FFF2-40B4-BE49-F238E27FC236}">
                  <a16:creationId xmlns:a16="http://schemas.microsoft.com/office/drawing/2014/main" xmlns="" id="{FFFB5357-619B-4C1C-87A7-A4EB03862BB5}"/>
                </a:ext>
              </a:extLst>
            </p:cNvPr>
            <p:cNvGrpSpPr/>
            <p:nvPr/>
          </p:nvGrpSpPr>
          <p:grpSpPr>
            <a:xfrm>
              <a:off x="7049989" y="1644022"/>
              <a:ext cx="3249811" cy="1062194"/>
              <a:chOff x="5291631" y="2096806"/>
              <a:chExt cx="3249811" cy="1062194"/>
            </a:xfrm>
          </p:grpSpPr>
          <p:sp>
            <p:nvSpPr>
              <p:cNvPr id="23" name="îṥļïdè">
                <a:extLst>
                  <a:ext uri="{FF2B5EF4-FFF2-40B4-BE49-F238E27FC236}">
                    <a16:creationId xmlns:a16="http://schemas.microsoft.com/office/drawing/2014/main" xmlns="" id="{0453C0F0-3574-4312-92D1-F7F63B72DD78}"/>
                  </a:ext>
                </a:extLst>
              </p:cNvPr>
              <p:cNvSpPr/>
              <p:nvPr/>
            </p:nvSpPr>
            <p:spPr>
              <a:xfrm>
                <a:off x="5291632" y="2096806"/>
                <a:ext cx="3249810" cy="49195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 anchorCtr="0">
                <a:normAutofit/>
              </a:bodyPr>
              <a:lstStyle/>
              <a:p>
                <a:pPr>
                  <a:defRPr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íṩḷîď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5291631" y="2601601"/>
                <a:ext cx="32498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xmlns="" id="{FB927F23-D6D1-4C98-819D-E7E24521C3DC}"/>
                </a:ext>
              </a:extLst>
            </p:cNvPr>
            <p:cNvCxnSpPr/>
            <p:nvPr/>
          </p:nvCxnSpPr>
          <p:spPr>
            <a:xfrm>
              <a:off x="6637532" y="3257550"/>
              <a:ext cx="954240" cy="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ŝḻiḑé">
              <a:extLst>
                <a:ext uri="{FF2B5EF4-FFF2-40B4-BE49-F238E27FC236}">
                  <a16:creationId xmlns:a16="http://schemas.microsoft.com/office/drawing/2014/main" xmlns="" id="{04E37FE7-BB5C-46D6-95A0-0C38F7D22FA5}"/>
                </a:ext>
              </a:extLst>
            </p:cNvPr>
            <p:cNvSpPr/>
            <p:nvPr/>
          </p:nvSpPr>
          <p:spPr>
            <a:xfrm>
              <a:off x="4928875" y="2475147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šľíďè">
              <a:extLst>
                <a:ext uri="{FF2B5EF4-FFF2-40B4-BE49-F238E27FC236}">
                  <a16:creationId xmlns:a16="http://schemas.microsoft.com/office/drawing/2014/main" xmlns="" id="{71C5968A-425A-4F9D-84C7-A1DB8ECE8B24}"/>
                </a:ext>
              </a:extLst>
            </p:cNvPr>
            <p:cNvSpPr/>
            <p:nvPr/>
          </p:nvSpPr>
          <p:spPr bwMode="auto">
            <a:xfrm>
              <a:off x="5620965" y="2950248"/>
              <a:ext cx="628796" cy="628796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1íḋè">
              <a:extLst>
                <a:ext uri="{FF2B5EF4-FFF2-40B4-BE49-F238E27FC236}">
                  <a16:creationId xmlns:a16="http://schemas.microsoft.com/office/drawing/2014/main" xmlns="" id="{6B168EFE-C0BE-4376-B448-369ECD74D30D}"/>
                </a:ext>
              </a:extLst>
            </p:cNvPr>
            <p:cNvSpPr/>
            <p:nvPr/>
          </p:nvSpPr>
          <p:spPr>
            <a:xfrm>
              <a:off x="7659540" y="2942125"/>
              <a:ext cx="3249810" cy="49195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anchor="ctr" anchorCtr="0">
              <a:normAutofit/>
            </a:bodyPr>
            <a:lstStyle/>
            <a:p>
              <a:pPr>
                <a:defRPr/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ïṩľïḑ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659539" y="3430131"/>
              <a:ext cx="32498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xmlns="" id="{975AE233-780B-4D2D-9F8F-41EC23459192}"/>
                </a:ext>
              </a:extLst>
            </p:cNvPr>
            <p:cNvCxnSpPr/>
            <p:nvPr/>
          </p:nvCxnSpPr>
          <p:spPr>
            <a:xfrm>
              <a:off x="7242325" y="4556681"/>
              <a:ext cx="954240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íşḷîḓe">
              <a:extLst>
                <a:ext uri="{FF2B5EF4-FFF2-40B4-BE49-F238E27FC236}">
                  <a16:creationId xmlns:a16="http://schemas.microsoft.com/office/drawing/2014/main" xmlns="" id="{1E7B2D74-77FD-46DB-ADD6-8FBB987C0CA9}"/>
                </a:ext>
              </a:extLst>
            </p:cNvPr>
            <p:cNvSpPr/>
            <p:nvPr/>
          </p:nvSpPr>
          <p:spPr>
            <a:xfrm>
              <a:off x="5567787" y="3774278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ṣ1ïḑê">
              <a:extLst>
                <a:ext uri="{FF2B5EF4-FFF2-40B4-BE49-F238E27FC236}">
                  <a16:creationId xmlns:a16="http://schemas.microsoft.com/office/drawing/2014/main" xmlns="" id="{15D43569-8F8E-4867-8232-9D482306FFA7}"/>
                </a:ext>
              </a:extLst>
            </p:cNvPr>
            <p:cNvSpPr/>
            <p:nvPr/>
          </p:nvSpPr>
          <p:spPr bwMode="auto">
            <a:xfrm>
              <a:off x="6188385" y="4305698"/>
              <a:ext cx="628796" cy="62879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iṩľide">
              <a:extLst>
                <a:ext uri="{FF2B5EF4-FFF2-40B4-BE49-F238E27FC236}">
                  <a16:creationId xmlns:a16="http://schemas.microsoft.com/office/drawing/2014/main" xmlns="" id="{A99941B5-3C39-41DE-874F-2CC58B1A21D5}"/>
                </a:ext>
              </a:extLst>
            </p:cNvPr>
            <p:cNvGrpSpPr/>
            <p:nvPr/>
          </p:nvGrpSpPr>
          <p:grpSpPr>
            <a:xfrm>
              <a:off x="8269089" y="4240228"/>
              <a:ext cx="3249811" cy="1056218"/>
              <a:chOff x="6510731" y="4415181"/>
              <a:chExt cx="3249811" cy="1056218"/>
            </a:xfrm>
          </p:grpSpPr>
          <p:sp>
            <p:nvSpPr>
              <p:cNvPr id="21" name="íśļiḓê">
                <a:extLst>
                  <a:ext uri="{FF2B5EF4-FFF2-40B4-BE49-F238E27FC236}">
                    <a16:creationId xmlns:a16="http://schemas.microsoft.com/office/drawing/2014/main" xmlns="" id="{716A082C-AF2D-4B4B-B69D-13A9579BEC08}"/>
                  </a:ext>
                </a:extLst>
              </p:cNvPr>
              <p:cNvSpPr/>
              <p:nvPr/>
            </p:nvSpPr>
            <p:spPr>
              <a:xfrm>
                <a:off x="6510732" y="4415181"/>
                <a:ext cx="3249810" cy="49195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śḷíḍ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510731" y="4914000"/>
                <a:ext cx="32498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9" name="íslíḑé">
              <a:extLst>
                <a:ext uri="{FF2B5EF4-FFF2-40B4-BE49-F238E27FC236}">
                  <a16:creationId xmlns:a16="http://schemas.microsoft.com/office/drawing/2014/main" xmlns="" id="{C7359840-31A7-4905-9747-F7872D8099E3}"/>
                </a:ext>
              </a:extLst>
            </p:cNvPr>
            <p:cNvSpPr txBox="1"/>
            <p:nvPr/>
          </p:nvSpPr>
          <p:spPr>
            <a:xfrm>
              <a:off x="673102" y="4252467"/>
              <a:ext cx="4255773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20" name="îs1ïḓé">
              <a:extLst>
                <a:ext uri="{FF2B5EF4-FFF2-40B4-BE49-F238E27FC236}">
                  <a16:creationId xmlns:a16="http://schemas.microsoft.com/office/drawing/2014/main" xmlns="" id="{B07EA2A7-20B9-4794-9221-6F88A5C9AEF5}"/>
                </a:ext>
              </a:extLst>
            </p:cNvPr>
            <p:cNvSpPr txBox="1"/>
            <p:nvPr/>
          </p:nvSpPr>
          <p:spPr>
            <a:xfrm>
              <a:off x="673101" y="5104628"/>
              <a:ext cx="4255774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626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d3970e4f-3b5d-4d59-9802-0892378bbbe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51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582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906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0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93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32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638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8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52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9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2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38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25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5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635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920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910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04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636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7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635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814"/>
</p:tagLst>
</file>

<file path=ppt/theme/theme1.xml><?xml version="1.0" encoding="utf-8"?>
<a:theme xmlns:a="http://schemas.openxmlformats.org/drawingml/2006/main" name="主题5">
  <a:themeElements>
    <a:clrScheme name="自定义 45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F162D"/>
      </a:accent1>
      <a:accent2>
        <a:srgbClr val="30ADB2"/>
      </a:accent2>
      <a:accent3>
        <a:srgbClr val="FF4C74"/>
      </a:accent3>
      <a:accent4>
        <a:srgbClr val="586270"/>
      </a:accent4>
      <a:accent5>
        <a:srgbClr val="778495"/>
      </a:accent5>
      <a:accent6>
        <a:srgbClr val="586270"/>
      </a:accent6>
      <a:hlink>
        <a:srgbClr val="1F162D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21</TotalTime>
  <Words>3734</Words>
  <Application>Microsoft Office PowerPoint</Application>
  <PresentationFormat>宽屏</PresentationFormat>
  <Paragraphs>612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等线</vt:lpstr>
      <vt:lpstr>宋体</vt:lpstr>
      <vt:lpstr>微软雅黑</vt:lpstr>
      <vt:lpstr>Arial</vt:lpstr>
      <vt:lpstr>Calibri</vt:lpstr>
      <vt:lpstr>Impact</vt:lpstr>
      <vt:lpstr>主题5</vt:lpstr>
      <vt:lpstr>PowerPoint 演示文稿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阳光 男孩</cp:lastModifiedBy>
  <cp:revision>7</cp:revision>
  <cp:lastPrinted>2017-09-04T16:00:00Z</cp:lastPrinted>
  <dcterms:created xsi:type="dcterms:W3CDTF">2017-09-04T16:00:00Z</dcterms:created>
  <dcterms:modified xsi:type="dcterms:W3CDTF">2018-11-18T13:18:18Z</dcterms:modified>
  <cp:category>work 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a173570b-f82c-4049-95f2-66cf58a73903</vt:lpwstr>
  </property>
</Properties>
</file>