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heme/themeOverride3.xml" ContentType="application/vnd.openxmlformats-officedocument.themeOverride+xml"/>
  <Override PartName="/ppt/notesSlides/notesSlide1.xml" ContentType="application/vnd.openxmlformats-officedocument.presentationml.notesSlide+xml"/>
  <Override PartName="/ppt/tags/tag21.xml" ContentType="application/vnd.openxmlformats-officedocument.presentationml.tags+xml"/>
  <Override PartName="/ppt/notesSlides/notesSlide2.xml" ContentType="application/vnd.openxmlformats-officedocument.presentationml.notesSlide+xml"/>
  <Override PartName="/ppt/tags/tag22.xml" ContentType="application/vnd.openxmlformats-officedocument.presentationml.tags+xml"/>
  <Override PartName="/ppt/notesSlides/notesSlide3.xml" ContentType="application/vnd.openxmlformats-officedocument.presentationml.notesSlide+xml"/>
  <Override PartName="/ppt/tags/tag23.xml" ContentType="application/vnd.openxmlformats-officedocument.presentationml.tags+xml"/>
  <Override PartName="/ppt/notesSlides/notesSlide4.xml" ContentType="application/vnd.openxmlformats-officedocument.presentationml.notesSlide+xml"/>
  <Override PartName="/ppt/tags/tag24.xml" ContentType="application/vnd.openxmlformats-officedocument.presentationml.tags+xml"/>
  <Override PartName="/ppt/notesSlides/notesSlide5.xml" ContentType="application/vnd.openxmlformats-officedocument.presentationml.notesSlide+xml"/>
  <Override PartName="/ppt/tags/tag25.xml" ContentType="application/vnd.openxmlformats-officedocument.presentationml.tags+xml"/>
  <Override PartName="/ppt/notesSlides/notesSlide6.xml" ContentType="application/vnd.openxmlformats-officedocument.presentationml.notesSlide+xml"/>
  <Override PartName="/ppt/tags/tag26.xml" ContentType="application/vnd.openxmlformats-officedocument.presentationml.tags+xml"/>
  <Override PartName="/ppt/notesSlides/notesSlide7.xml" ContentType="application/vnd.openxmlformats-officedocument.presentationml.notesSlide+xml"/>
  <Override PartName="/ppt/tags/tag27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256" r:id="rId2"/>
    <p:sldId id="306" r:id="rId3"/>
    <p:sldId id="258" r:id="rId4"/>
    <p:sldId id="290" r:id="rId5"/>
    <p:sldId id="291" r:id="rId6"/>
    <p:sldId id="292" r:id="rId7"/>
    <p:sldId id="293" r:id="rId8"/>
    <p:sldId id="294" r:id="rId9"/>
    <p:sldId id="275" r:id="rId10"/>
    <p:sldId id="298" r:id="rId11"/>
    <p:sldId id="276" r:id="rId12"/>
    <p:sldId id="277" r:id="rId13"/>
    <p:sldId id="295" r:id="rId14"/>
    <p:sldId id="287" r:id="rId15"/>
    <p:sldId id="297" r:id="rId16"/>
    <p:sldId id="288" r:id="rId17"/>
    <p:sldId id="289" r:id="rId18"/>
    <p:sldId id="296" r:id="rId19"/>
    <p:sldId id="278" r:id="rId20"/>
    <p:sldId id="279" r:id="rId21"/>
    <p:sldId id="280" r:id="rId22"/>
    <p:sldId id="300" r:id="rId23"/>
    <p:sldId id="281" r:id="rId24"/>
    <p:sldId id="282" r:id="rId25"/>
    <p:sldId id="283" r:id="rId26"/>
    <p:sldId id="299" r:id="rId27"/>
    <p:sldId id="305" r:id="rId28"/>
    <p:sldId id="301" r:id="rId29"/>
    <p:sldId id="302" r:id="rId30"/>
    <p:sldId id="303" r:id="rId31"/>
    <p:sldId id="304" r:id="rId32"/>
    <p:sldId id="261" r:id="rId33"/>
    <p:sldId id="266" r:id="rId34"/>
    <p:sldId id="259" r:id="rId35"/>
    <p:sldId id="260" r:id="rId36"/>
    <p:sldId id="270" r:id="rId37"/>
    <p:sldId id="262" r:id="rId38"/>
    <p:sldId id="263" r:id="rId39"/>
    <p:sldId id="265" r:id="rId40"/>
    <p:sldId id="271" r:id="rId41"/>
    <p:sldId id="307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F7FF"/>
    <a:srgbClr val="FFFFFF"/>
    <a:srgbClr val="FEF3C8"/>
    <a:srgbClr val="FDEBA3"/>
    <a:srgbClr val="C0E8FD"/>
    <a:srgbClr val="269EEF"/>
    <a:srgbClr val="E6E6E6"/>
    <a:srgbClr val="1C97EE"/>
    <a:srgbClr val="0283EB"/>
    <a:srgbClr val="A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6182" autoAdjust="0"/>
  </p:normalViewPr>
  <p:slideViewPr>
    <p:cSldViewPr snapToGrid="0">
      <p:cViewPr>
        <p:scale>
          <a:sx n="66" d="100"/>
          <a:sy n="66" d="100"/>
        </p:scale>
        <p:origin x="1411" y="1051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howGuides="1">
      <p:cViewPr varScale="1">
        <p:scale>
          <a:sx n="83" d="100"/>
          <a:sy n="83" d="100"/>
        </p:scale>
        <p:origin x="277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BEC1E729-4BF1-4747-B304-44260AE531D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21AC242-96A0-4C44-A54C-F9A8943EDF7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09BA72-ED4E-4AD5-BDD9-104245DAD6E2}" type="datetimeFigureOut">
              <a:rPr lang="zh-CN" altLang="en-US" smtClean="0"/>
              <a:t>2018/11/19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1FE413A0-3E03-44EE-A765-8DAA15D9F9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5498C21-5132-4D1C-AAF0-18B2082F52A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62735A-2086-4C7D-A970-FFB82E7A1D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0900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69925" y="3114852"/>
            <a:ext cx="10850562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69926" y="2046717"/>
            <a:ext cx="10850562" cy="1042559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9925" y="4213435"/>
            <a:ext cx="10850563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4090766" y="2662658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4090765" y="3558008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2018/11/19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2018/11/19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89">
            <a:extLst>
              <a:ext uri="{FF2B5EF4-FFF2-40B4-BE49-F238E27FC236}">
                <a16:creationId xmlns:a16="http://schemas.microsoft.com/office/drawing/2014/main" xmlns="" id="{EA35E930-9B66-4664-A5D5-84FA1A9DF1E9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-1588" y="0"/>
            <a:ext cx="12192001" cy="6857999"/>
          </a:xfrm>
          <a:prstGeom prst="rect">
            <a:avLst/>
          </a:prstGeom>
          <a:gradFill>
            <a:gsLst>
              <a:gs pos="58000">
                <a:srgbClr val="4047BC"/>
              </a:gs>
              <a:gs pos="100000">
                <a:schemeClr val="accent3"/>
              </a:gs>
              <a:gs pos="0">
                <a:schemeClr val="accent2"/>
              </a:gs>
            </a:gsLst>
            <a:lin ang="15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Oval 90">
            <a:extLst>
              <a:ext uri="{FF2B5EF4-FFF2-40B4-BE49-F238E27FC236}">
                <a16:creationId xmlns:a16="http://schemas.microsoft.com/office/drawing/2014/main" xmlns="" id="{984C4517-42BC-4CA5-91D9-8901E7104EBA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1777506" y="4049857"/>
            <a:ext cx="2273300" cy="2271713"/>
          </a:xfrm>
          <a:prstGeom prst="ellipse">
            <a:avLst/>
          </a:prstGeom>
          <a:gradFill>
            <a:gsLst>
              <a:gs pos="5000">
                <a:schemeClr val="accent3">
                  <a:alpha val="20000"/>
                </a:schemeClr>
              </a:gs>
              <a:gs pos="100000">
                <a:schemeClr val="accent3">
                  <a:lumMod val="60000"/>
                  <a:lumOff val="40000"/>
                  <a:alpha val="20000"/>
                </a:schemeClr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Oval 93">
            <a:extLst>
              <a:ext uri="{FF2B5EF4-FFF2-40B4-BE49-F238E27FC236}">
                <a16:creationId xmlns:a16="http://schemas.microsoft.com/office/drawing/2014/main" xmlns="" id="{1BD56ABD-2AAF-4A4E-8634-2CE7822DEFDE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2878638" y="899250"/>
            <a:ext cx="1263650" cy="1260475"/>
          </a:xfrm>
          <a:prstGeom prst="ellipse">
            <a:avLst/>
          </a:pr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Oval 94">
            <a:extLst>
              <a:ext uri="{FF2B5EF4-FFF2-40B4-BE49-F238E27FC236}">
                <a16:creationId xmlns:a16="http://schemas.microsoft.com/office/drawing/2014/main" xmlns="" id="{548248CE-8BB8-48E8-8D08-512E922D8856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9515433" y="898456"/>
            <a:ext cx="2525713" cy="2522538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15000">
                <a:schemeClr val="accent1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95">
            <a:extLst>
              <a:ext uri="{FF2B5EF4-FFF2-40B4-BE49-F238E27FC236}">
                <a16:creationId xmlns:a16="http://schemas.microsoft.com/office/drawing/2014/main" xmlns="" id="{9C5DF6AC-A678-4821-885F-F9E9D1D2BBB3}"/>
              </a:ext>
            </a:extLst>
          </p:cNvPr>
          <p:cNvSpPr>
            <a:spLocks/>
          </p:cNvSpPr>
          <p:nvPr userDrawn="1"/>
        </p:nvSpPr>
        <p:spPr bwMode="auto">
          <a:xfrm flipH="1">
            <a:off x="-1589" y="3662363"/>
            <a:ext cx="3035300" cy="3192463"/>
          </a:xfrm>
          <a:custGeom>
            <a:avLst/>
            <a:gdLst>
              <a:gd name="T0" fmla="*/ 1912 w 1912"/>
              <a:gd name="T1" fmla="*/ 49 h 2014"/>
              <a:gd name="T2" fmla="*/ 1526 w 1912"/>
              <a:gd name="T3" fmla="*/ 0 h 2014"/>
              <a:gd name="T4" fmla="*/ 0 w 1912"/>
              <a:gd name="T5" fmla="*/ 1525 h 2014"/>
              <a:gd name="T6" fmla="*/ 80 w 1912"/>
              <a:gd name="T7" fmla="*/ 2014 h 2014"/>
              <a:gd name="T8" fmla="*/ 1912 w 1912"/>
              <a:gd name="T9" fmla="*/ 2014 h 2014"/>
              <a:gd name="T10" fmla="*/ 1912 w 1912"/>
              <a:gd name="T11" fmla="*/ 49 h 2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2" h="2014">
                <a:moveTo>
                  <a:pt x="1912" y="49"/>
                </a:moveTo>
                <a:cubicBezTo>
                  <a:pt x="1788" y="17"/>
                  <a:pt x="1659" y="0"/>
                  <a:pt x="1526" y="0"/>
                </a:cubicBezTo>
                <a:cubicBezTo>
                  <a:pt x="683" y="0"/>
                  <a:pt x="0" y="683"/>
                  <a:pt x="0" y="1525"/>
                </a:cubicBezTo>
                <a:cubicBezTo>
                  <a:pt x="0" y="1696"/>
                  <a:pt x="28" y="1861"/>
                  <a:pt x="80" y="2014"/>
                </a:cubicBezTo>
                <a:cubicBezTo>
                  <a:pt x="1912" y="2014"/>
                  <a:pt x="1912" y="2014"/>
                  <a:pt x="1912" y="2014"/>
                </a:cubicBezTo>
                <a:lnTo>
                  <a:pt x="1912" y="49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96">
            <a:extLst>
              <a:ext uri="{FF2B5EF4-FFF2-40B4-BE49-F238E27FC236}">
                <a16:creationId xmlns:a16="http://schemas.microsoft.com/office/drawing/2014/main" xmlns="" id="{EE4A88C5-3274-4654-8E65-FE2E24EAD16E}"/>
              </a:ext>
            </a:extLst>
          </p:cNvPr>
          <p:cNvSpPr>
            <a:spLocks/>
          </p:cNvSpPr>
          <p:nvPr userDrawn="1"/>
        </p:nvSpPr>
        <p:spPr bwMode="auto">
          <a:xfrm flipH="1">
            <a:off x="196848" y="4862513"/>
            <a:ext cx="2836863" cy="1992313"/>
          </a:xfrm>
          <a:custGeom>
            <a:avLst/>
            <a:gdLst>
              <a:gd name="T0" fmla="*/ 893 w 1787"/>
              <a:gd name="T1" fmla="*/ 0 h 1257"/>
              <a:gd name="T2" fmla="*/ 0 w 1787"/>
              <a:gd name="T3" fmla="*/ 893 h 1257"/>
              <a:gd name="T4" fmla="*/ 77 w 1787"/>
              <a:gd name="T5" fmla="*/ 1257 h 1257"/>
              <a:gd name="T6" fmla="*/ 1710 w 1787"/>
              <a:gd name="T7" fmla="*/ 1257 h 1257"/>
              <a:gd name="T8" fmla="*/ 1787 w 1787"/>
              <a:gd name="T9" fmla="*/ 893 h 1257"/>
              <a:gd name="T10" fmla="*/ 893 w 1787"/>
              <a:gd name="T11" fmla="*/ 0 h 1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87" h="1257">
                <a:moveTo>
                  <a:pt x="893" y="0"/>
                </a:moveTo>
                <a:cubicBezTo>
                  <a:pt x="400" y="0"/>
                  <a:pt x="0" y="400"/>
                  <a:pt x="0" y="893"/>
                </a:cubicBezTo>
                <a:cubicBezTo>
                  <a:pt x="0" y="1023"/>
                  <a:pt x="28" y="1146"/>
                  <a:pt x="77" y="1257"/>
                </a:cubicBezTo>
                <a:cubicBezTo>
                  <a:pt x="1710" y="1257"/>
                  <a:pt x="1710" y="1257"/>
                  <a:pt x="1710" y="1257"/>
                </a:cubicBezTo>
                <a:cubicBezTo>
                  <a:pt x="1759" y="1146"/>
                  <a:pt x="1787" y="1023"/>
                  <a:pt x="1787" y="893"/>
                </a:cubicBezTo>
                <a:cubicBezTo>
                  <a:pt x="1787" y="400"/>
                  <a:pt x="1387" y="0"/>
                  <a:pt x="893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Oval 97">
            <a:extLst>
              <a:ext uri="{FF2B5EF4-FFF2-40B4-BE49-F238E27FC236}">
                <a16:creationId xmlns:a16="http://schemas.microsoft.com/office/drawing/2014/main" xmlns="" id="{C6C7EBE0-ACDD-4EF5-8C70-38C976B17C8D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8304802" y="2664081"/>
            <a:ext cx="3030538" cy="3024188"/>
          </a:xfrm>
          <a:prstGeom prst="ellipse">
            <a:avLst/>
          </a:prstGeom>
          <a:gradFill>
            <a:gsLst>
              <a:gs pos="97000">
                <a:schemeClr val="accent6"/>
              </a:gs>
              <a:gs pos="8000">
                <a:schemeClr val="accent5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Oval 97">
            <a:extLst>
              <a:ext uri="{FF2B5EF4-FFF2-40B4-BE49-F238E27FC236}">
                <a16:creationId xmlns:a16="http://schemas.microsoft.com/office/drawing/2014/main" xmlns="" id="{F9B59B38-CED9-44BE-88B0-907F1700F21D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6676112" y="5314383"/>
            <a:ext cx="854805" cy="853014"/>
          </a:xfrm>
          <a:prstGeom prst="ellipse">
            <a:avLst/>
          </a:prstGeom>
          <a:solidFill>
            <a:schemeClr val="accent6">
              <a:lumMod val="60000"/>
              <a:lumOff val="4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791188" y="2211834"/>
            <a:ext cx="4604544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791188" y="4518070"/>
            <a:ext cx="4604544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791189" y="4221799"/>
            <a:ext cx="4604544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2018/11/19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8491A0C7-1198-42A6-BE33-1277E12CAD74}"/>
              </a:ext>
            </a:extLst>
          </p:cNvPr>
          <p:cNvGrpSpPr/>
          <p:nvPr/>
        </p:nvGrpSpPr>
        <p:grpSpPr>
          <a:xfrm>
            <a:off x="0" y="0"/>
            <a:ext cx="12192002" cy="6861175"/>
            <a:chOff x="-1589" y="0"/>
            <a:chExt cx="12192002" cy="6861175"/>
          </a:xfrm>
        </p:grpSpPr>
        <p:sp>
          <p:nvSpPr>
            <p:cNvPr id="21" name="Rectangle 89">
              <a:extLst>
                <a:ext uri="{FF2B5EF4-FFF2-40B4-BE49-F238E27FC236}">
                  <a16:creationId xmlns:a16="http://schemas.microsoft.com/office/drawing/2014/main" xmlns="" id="{E2663FD2-D534-427C-9A13-A7F342ED705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-1589" y="0"/>
              <a:ext cx="12192001" cy="6857999"/>
            </a:xfrm>
            <a:prstGeom prst="rect">
              <a:avLst/>
            </a:prstGeom>
            <a:gradFill>
              <a:gsLst>
                <a:gs pos="58000">
                  <a:srgbClr val="4047BC"/>
                </a:gs>
                <a:gs pos="100000">
                  <a:schemeClr val="accent3"/>
                </a:gs>
                <a:gs pos="0">
                  <a:schemeClr val="accent2"/>
                </a:gs>
              </a:gsLst>
              <a:lin ang="15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90">
              <a:extLst>
                <a:ext uri="{FF2B5EF4-FFF2-40B4-BE49-F238E27FC236}">
                  <a16:creationId xmlns:a16="http://schemas.microsoft.com/office/drawing/2014/main" xmlns="" id="{40A5F315-DCDD-435F-A643-C9C7CEC3E6A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104188" y="4243388"/>
              <a:ext cx="2273300" cy="2271713"/>
            </a:xfrm>
            <a:prstGeom prst="ellipse">
              <a:avLst/>
            </a:prstGeom>
            <a:gradFill>
              <a:gsLst>
                <a:gs pos="5000">
                  <a:schemeClr val="accent3">
                    <a:alpha val="20000"/>
                  </a:schemeClr>
                </a:gs>
                <a:gs pos="100000">
                  <a:schemeClr val="accent3">
                    <a:lumMod val="60000"/>
                    <a:lumOff val="40000"/>
                    <a:alpha val="2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91">
              <a:extLst>
                <a:ext uri="{FF2B5EF4-FFF2-40B4-BE49-F238E27FC236}">
                  <a16:creationId xmlns:a16="http://schemas.microsoft.com/office/drawing/2014/main" xmlns="" id="{1E07C8B4-6C68-4BFC-9605-6431EF40B2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-1588" y="1703389"/>
              <a:ext cx="5395913" cy="5157786"/>
            </a:xfrm>
            <a:custGeom>
              <a:avLst/>
              <a:gdLst>
                <a:gd name="T0" fmla="*/ 1382 w 3399"/>
                <a:gd name="T1" fmla="*/ 0 h 3256"/>
                <a:gd name="T2" fmla="*/ 0 w 3399"/>
                <a:gd name="T3" fmla="*/ 549 h 3256"/>
                <a:gd name="T4" fmla="*/ 0 w 3399"/>
                <a:gd name="T5" fmla="*/ 3256 h 3256"/>
                <a:gd name="T6" fmla="*/ 2974 w 3399"/>
                <a:gd name="T7" fmla="*/ 3256 h 3256"/>
                <a:gd name="T8" fmla="*/ 3399 w 3399"/>
                <a:gd name="T9" fmla="*/ 2018 h 3256"/>
                <a:gd name="T10" fmla="*/ 1382 w 3399"/>
                <a:gd name="T11" fmla="*/ 0 h 3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99" h="3256">
                  <a:moveTo>
                    <a:pt x="1382" y="0"/>
                  </a:moveTo>
                  <a:cubicBezTo>
                    <a:pt x="847" y="0"/>
                    <a:pt x="361" y="209"/>
                    <a:pt x="0" y="549"/>
                  </a:cubicBezTo>
                  <a:cubicBezTo>
                    <a:pt x="0" y="3256"/>
                    <a:pt x="0" y="3256"/>
                    <a:pt x="0" y="3256"/>
                  </a:cubicBezTo>
                  <a:cubicBezTo>
                    <a:pt x="2974" y="3256"/>
                    <a:pt x="2974" y="3256"/>
                    <a:pt x="2974" y="3256"/>
                  </a:cubicBezTo>
                  <a:cubicBezTo>
                    <a:pt x="3241" y="2914"/>
                    <a:pt x="3399" y="2484"/>
                    <a:pt x="3399" y="2018"/>
                  </a:cubicBezTo>
                  <a:cubicBezTo>
                    <a:pt x="3399" y="904"/>
                    <a:pt x="2496" y="0"/>
                    <a:pt x="1382" y="0"/>
                  </a:cubicBezTo>
                  <a:close/>
                </a:path>
              </a:pathLst>
            </a:custGeom>
            <a:gradFill>
              <a:gsLst>
                <a:gs pos="94000">
                  <a:schemeClr val="accent6"/>
                </a:gs>
                <a:gs pos="0">
                  <a:schemeClr val="accent5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92">
              <a:extLst>
                <a:ext uri="{FF2B5EF4-FFF2-40B4-BE49-F238E27FC236}">
                  <a16:creationId xmlns:a16="http://schemas.microsoft.com/office/drawing/2014/main" xmlns="" id="{64B98937-B61A-4104-A219-90B4AE2943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62788" y="6351"/>
              <a:ext cx="5127625" cy="5724525"/>
            </a:xfrm>
            <a:custGeom>
              <a:avLst/>
              <a:gdLst>
                <a:gd name="T0" fmla="*/ 0 w 3230"/>
                <a:gd name="T1" fmla="*/ 1276 h 3611"/>
                <a:gd name="T2" fmla="*/ 2335 w 3230"/>
                <a:gd name="T3" fmla="*/ 3611 h 3611"/>
                <a:gd name="T4" fmla="*/ 3230 w 3230"/>
                <a:gd name="T5" fmla="*/ 3434 h 3611"/>
                <a:gd name="T6" fmla="*/ 3230 w 3230"/>
                <a:gd name="T7" fmla="*/ 0 h 3611"/>
                <a:gd name="T8" fmla="*/ 378 w 3230"/>
                <a:gd name="T9" fmla="*/ 0 h 3611"/>
                <a:gd name="T10" fmla="*/ 0 w 3230"/>
                <a:gd name="T11" fmla="*/ 1276 h 3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0" h="3611">
                  <a:moveTo>
                    <a:pt x="0" y="1276"/>
                  </a:moveTo>
                  <a:cubicBezTo>
                    <a:pt x="0" y="2566"/>
                    <a:pt x="1045" y="3611"/>
                    <a:pt x="2335" y="3611"/>
                  </a:cubicBezTo>
                  <a:cubicBezTo>
                    <a:pt x="2652" y="3611"/>
                    <a:pt x="2954" y="3548"/>
                    <a:pt x="3230" y="3434"/>
                  </a:cubicBezTo>
                  <a:cubicBezTo>
                    <a:pt x="3230" y="0"/>
                    <a:pt x="3230" y="0"/>
                    <a:pt x="3230" y="0"/>
                  </a:cubicBezTo>
                  <a:cubicBezTo>
                    <a:pt x="378" y="0"/>
                    <a:pt x="378" y="0"/>
                    <a:pt x="378" y="0"/>
                  </a:cubicBezTo>
                  <a:cubicBezTo>
                    <a:pt x="139" y="367"/>
                    <a:pt x="0" y="805"/>
                    <a:pt x="0" y="1276"/>
                  </a:cubicBezTo>
                  <a:close/>
                </a:path>
              </a:pathLst>
            </a:custGeom>
            <a:gradFill>
              <a:gsLst>
                <a:gs pos="100000">
                  <a:schemeClr val="accent3">
                    <a:lumMod val="75000"/>
                  </a:schemeClr>
                </a:gs>
                <a:gs pos="57000">
                  <a:schemeClr val="accent3">
                    <a:lumMod val="60000"/>
                    <a:lumOff val="40000"/>
                  </a:schemeClr>
                </a:gs>
                <a:gs pos="23000">
                  <a:schemeClr val="accent4"/>
                </a:gs>
              </a:gsLst>
              <a:lin ang="19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93">
              <a:extLst>
                <a:ext uri="{FF2B5EF4-FFF2-40B4-BE49-F238E27FC236}">
                  <a16:creationId xmlns:a16="http://schemas.microsoft.com/office/drawing/2014/main" xmlns="" id="{5A6E912A-33FE-4A9A-9BC1-95ED7C519B7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022725" y="628651"/>
              <a:ext cx="1263650" cy="1260475"/>
            </a:xfrm>
            <a:prstGeom prst="ellipse">
              <a:avLst/>
            </a:prstGeom>
            <a:gradFill>
              <a:gsLst>
                <a:gs pos="100000">
                  <a:schemeClr val="accent3">
                    <a:lumMod val="60000"/>
                    <a:lumOff val="40000"/>
                  </a:schemeClr>
                </a:gs>
                <a:gs pos="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94">
              <a:extLst>
                <a:ext uri="{FF2B5EF4-FFF2-40B4-BE49-F238E27FC236}">
                  <a16:creationId xmlns:a16="http://schemas.microsoft.com/office/drawing/2014/main" xmlns="" id="{8AF77A86-7409-47A2-999E-5A007552E4D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95300" y="735013"/>
              <a:ext cx="2525713" cy="2522538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15000">
                  <a:schemeClr val="accent1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5">
              <a:extLst>
                <a:ext uri="{FF2B5EF4-FFF2-40B4-BE49-F238E27FC236}">
                  <a16:creationId xmlns:a16="http://schemas.microsoft.com/office/drawing/2014/main" xmlns="" id="{E6FF09AC-7609-4DF3-A4FE-D0D9216A8B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55113" y="3662363"/>
              <a:ext cx="3035300" cy="3192463"/>
            </a:xfrm>
            <a:custGeom>
              <a:avLst/>
              <a:gdLst>
                <a:gd name="T0" fmla="*/ 1912 w 1912"/>
                <a:gd name="T1" fmla="*/ 49 h 2014"/>
                <a:gd name="T2" fmla="*/ 1526 w 1912"/>
                <a:gd name="T3" fmla="*/ 0 h 2014"/>
                <a:gd name="T4" fmla="*/ 0 w 1912"/>
                <a:gd name="T5" fmla="*/ 1525 h 2014"/>
                <a:gd name="T6" fmla="*/ 80 w 1912"/>
                <a:gd name="T7" fmla="*/ 2014 h 2014"/>
                <a:gd name="T8" fmla="*/ 1912 w 1912"/>
                <a:gd name="T9" fmla="*/ 2014 h 2014"/>
                <a:gd name="T10" fmla="*/ 1912 w 1912"/>
                <a:gd name="T11" fmla="*/ 49 h 2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2" h="2014">
                  <a:moveTo>
                    <a:pt x="1912" y="49"/>
                  </a:moveTo>
                  <a:cubicBezTo>
                    <a:pt x="1788" y="17"/>
                    <a:pt x="1659" y="0"/>
                    <a:pt x="1526" y="0"/>
                  </a:cubicBezTo>
                  <a:cubicBezTo>
                    <a:pt x="683" y="0"/>
                    <a:pt x="0" y="683"/>
                    <a:pt x="0" y="1525"/>
                  </a:cubicBezTo>
                  <a:cubicBezTo>
                    <a:pt x="0" y="1696"/>
                    <a:pt x="28" y="1861"/>
                    <a:pt x="80" y="2014"/>
                  </a:cubicBezTo>
                  <a:cubicBezTo>
                    <a:pt x="1912" y="2014"/>
                    <a:pt x="1912" y="2014"/>
                    <a:pt x="1912" y="2014"/>
                  </a:cubicBezTo>
                  <a:lnTo>
                    <a:pt x="1912" y="49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96">
              <a:extLst>
                <a:ext uri="{FF2B5EF4-FFF2-40B4-BE49-F238E27FC236}">
                  <a16:creationId xmlns:a16="http://schemas.microsoft.com/office/drawing/2014/main" xmlns="" id="{E5811077-15B2-4EAB-91CC-BED3419673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55113" y="4862513"/>
              <a:ext cx="2836863" cy="1992313"/>
            </a:xfrm>
            <a:custGeom>
              <a:avLst/>
              <a:gdLst>
                <a:gd name="T0" fmla="*/ 893 w 1787"/>
                <a:gd name="T1" fmla="*/ 0 h 1257"/>
                <a:gd name="T2" fmla="*/ 0 w 1787"/>
                <a:gd name="T3" fmla="*/ 893 h 1257"/>
                <a:gd name="T4" fmla="*/ 77 w 1787"/>
                <a:gd name="T5" fmla="*/ 1257 h 1257"/>
                <a:gd name="T6" fmla="*/ 1710 w 1787"/>
                <a:gd name="T7" fmla="*/ 1257 h 1257"/>
                <a:gd name="T8" fmla="*/ 1787 w 1787"/>
                <a:gd name="T9" fmla="*/ 893 h 1257"/>
                <a:gd name="T10" fmla="*/ 893 w 1787"/>
                <a:gd name="T11" fmla="*/ 0 h 1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7" h="1257">
                  <a:moveTo>
                    <a:pt x="893" y="0"/>
                  </a:moveTo>
                  <a:cubicBezTo>
                    <a:pt x="400" y="0"/>
                    <a:pt x="0" y="400"/>
                    <a:pt x="0" y="893"/>
                  </a:cubicBezTo>
                  <a:cubicBezTo>
                    <a:pt x="0" y="1023"/>
                    <a:pt x="28" y="1146"/>
                    <a:pt x="77" y="1257"/>
                  </a:cubicBezTo>
                  <a:cubicBezTo>
                    <a:pt x="1710" y="1257"/>
                    <a:pt x="1710" y="1257"/>
                    <a:pt x="1710" y="1257"/>
                  </a:cubicBezTo>
                  <a:cubicBezTo>
                    <a:pt x="1759" y="1146"/>
                    <a:pt x="1787" y="1023"/>
                    <a:pt x="1787" y="893"/>
                  </a:cubicBezTo>
                  <a:cubicBezTo>
                    <a:pt x="1787" y="400"/>
                    <a:pt x="1387" y="0"/>
                    <a:pt x="893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97">
              <a:extLst>
                <a:ext uri="{FF2B5EF4-FFF2-40B4-BE49-F238E27FC236}">
                  <a16:creationId xmlns:a16="http://schemas.microsoft.com/office/drawing/2014/main" xmlns="" id="{3293E306-88F9-4FEC-A020-B8533B3A9D2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31888" y="2638426"/>
              <a:ext cx="3030538" cy="3024188"/>
            </a:xfrm>
            <a:prstGeom prst="ellipse">
              <a:avLst/>
            </a:prstGeom>
            <a:gradFill>
              <a:gsLst>
                <a:gs pos="97000">
                  <a:schemeClr val="accent6"/>
                </a:gs>
                <a:gs pos="8000">
                  <a:schemeClr val="accent5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97">
              <a:extLst>
                <a:ext uri="{FF2B5EF4-FFF2-40B4-BE49-F238E27FC236}">
                  <a16:creationId xmlns:a16="http://schemas.microsoft.com/office/drawing/2014/main" xmlns="" id="{5EB3B96D-48A0-454D-9B77-01F9DA8417A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35023" y="5468556"/>
              <a:ext cx="854805" cy="853014"/>
            </a:xfrm>
            <a:prstGeom prst="ellipse">
              <a:avLst/>
            </a:prstGeom>
            <a:solidFill>
              <a:schemeClr val="accent6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文本占位符 13"/>
          <p:cNvSpPr txBox="1">
            <a:spLocks/>
          </p:cNvSpPr>
          <p:nvPr/>
        </p:nvSpPr>
        <p:spPr>
          <a:xfrm>
            <a:off x="5308907" y="4544724"/>
            <a:ext cx="1577364" cy="296271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vert="horz" anchor="ctr">
            <a:noAutofit/>
          </a:bodyPr>
          <a:lstStyle>
            <a:lvl1pPr marL="0" indent="0" algn="ctr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177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3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1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时尚商务科技渐变球体工作汇报模板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567378-4D31-4B43-A277-EFE949A81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854EAE-C2C9-4B63-BF30-87FDFFEE9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C282D03-F5FE-4E8D-8D90-B1264E06C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18306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4670EE2-D673-4BCF-986C-C1823B5D0B2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87879"/>
            <a:ext cx="11132439" cy="4080993"/>
            <a:chOff x="669925" y="1187879"/>
            <a:chExt cx="11132439" cy="4080993"/>
          </a:xfrm>
        </p:grpSpPr>
        <p:sp>
          <p:nvSpPr>
            <p:cNvPr id="6" name="işḻíde">
              <a:extLst>
                <a:ext uri="{FF2B5EF4-FFF2-40B4-BE49-F238E27FC236}">
                  <a16:creationId xmlns:a16="http://schemas.microsoft.com/office/drawing/2014/main" xmlns="" id="{CD2B9EC2-6138-484C-93C0-72B5637AA66F}"/>
                </a:ext>
              </a:extLst>
            </p:cNvPr>
            <p:cNvSpPr/>
            <p:nvPr/>
          </p:nvSpPr>
          <p:spPr bwMode="auto">
            <a:xfrm>
              <a:off x="669925" y="3454400"/>
              <a:ext cx="8915359" cy="4897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1600">
                <a:solidFill>
                  <a:schemeClr val="dk1"/>
                </a:solidFill>
              </a:endParaRPr>
            </a:p>
          </p:txBody>
        </p:sp>
        <p:sp>
          <p:nvSpPr>
            <p:cNvPr id="7" name="î$ḻïďé">
              <a:extLst>
                <a:ext uri="{FF2B5EF4-FFF2-40B4-BE49-F238E27FC236}">
                  <a16:creationId xmlns:a16="http://schemas.microsoft.com/office/drawing/2014/main" xmlns="" id="{EFEC217C-B6EF-4761-8A8C-FE4B078DC5D7}"/>
                </a:ext>
              </a:extLst>
            </p:cNvPr>
            <p:cNvSpPr/>
            <p:nvPr/>
          </p:nvSpPr>
          <p:spPr bwMode="auto">
            <a:xfrm>
              <a:off x="1141794" y="3256542"/>
              <a:ext cx="816590" cy="81659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i="1" dirty="0">
                  <a:solidFill>
                    <a:schemeClr val="bg1"/>
                  </a:solidFill>
                </a:rPr>
                <a:t>2013</a:t>
              </a:r>
              <a:endParaRPr lang="zh-CN" altLang="en-US" sz="1200" b="1" i="1" dirty="0">
                <a:solidFill>
                  <a:schemeClr val="bg1"/>
                </a:solidFill>
              </a:endParaRPr>
            </a:p>
          </p:txBody>
        </p:sp>
        <p:sp>
          <p:nvSpPr>
            <p:cNvPr id="8" name="îś1ídé">
              <a:extLst>
                <a:ext uri="{FF2B5EF4-FFF2-40B4-BE49-F238E27FC236}">
                  <a16:creationId xmlns:a16="http://schemas.microsoft.com/office/drawing/2014/main" xmlns="" id="{B4F9953C-77F0-4B9C-AB61-CB3F703061D2}"/>
                </a:ext>
              </a:extLst>
            </p:cNvPr>
            <p:cNvSpPr/>
            <p:nvPr/>
          </p:nvSpPr>
          <p:spPr bwMode="auto">
            <a:xfrm>
              <a:off x="2959523" y="3256542"/>
              <a:ext cx="816590" cy="81659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i="1" dirty="0">
                  <a:solidFill>
                    <a:schemeClr val="bg1"/>
                  </a:solidFill>
                </a:rPr>
                <a:t>2014</a:t>
              </a:r>
              <a:endParaRPr lang="zh-CN" altLang="en-US" sz="1200" b="1" i="1" dirty="0">
                <a:solidFill>
                  <a:schemeClr val="bg1"/>
                </a:solidFill>
              </a:endParaRPr>
            </a:p>
          </p:txBody>
        </p:sp>
        <p:sp>
          <p:nvSpPr>
            <p:cNvPr id="9" name="ïṥlídé">
              <a:extLst>
                <a:ext uri="{FF2B5EF4-FFF2-40B4-BE49-F238E27FC236}">
                  <a16:creationId xmlns:a16="http://schemas.microsoft.com/office/drawing/2014/main" xmlns="" id="{747B33DA-8CD2-495E-947C-E2E2EA7A8879}"/>
                </a:ext>
              </a:extLst>
            </p:cNvPr>
            <p:cNvSpPr/>
            <p:nvPr/>
          </p:nvSpPr>
          <p:spPr bwMode="auto">
            <a:xfrm flipH="1">
              <a:off x="9514837" y="2504761"/>
              <a:ext cx="2028268" cy="20289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0" name="íşľïdé">
              <a:extLst>
                <a:ext uri="{FF2B5EF4-FFF2-40B4-BE49-F238E27FC236}">
                  <a16:creationId xmlns:a16="http://schemas.microsoft.com/office/drawing/2014/main" xmlns="" id="{762B39D8-B8DF-4100-9768-948BCFC1112A}"/>
                </a:ext>
              </a:extLst>
            </p:cNvPr>
            <p:cNvGrpSpPr/>
            <p:nvPr/>
          </p:nvGrpSpPr>
          <p:grpSpPr>
            <a:xfrm>
              <a:off x="9513495" y="2861704"/>
              <a:ext cx="2018875" cy="1371411"/>
              <a:chOff x="9513495" y="2861704"/>
              <a:chExt cx="2018875" cy="1371411"/>
            </a:xfrm>
          </p:grpSpPr>
          <p:sp>
            <p:nvSpPr>
              <p:cNvPr id="35" name="íŝḷíďê">
                <a:extLst>
                  <a:ext uri="{FF2B5EF4-FFF2-40B4-BE49-F238E27FC236}">
                    <a16:creationId xmlns:a16="http://schemas.microsoft.com/office/drawing/2014/main" xmlns="" id="{BC4A4467-96A3-4F07-9D38-89EE58E1920B}"/>
                  </a:ext>
                </a:extLst>
              </p:cNvPr>
              <p:cNvSpPr/>
              <p:nvPr/>
            </p:nvSpPr>
            <p:spPr bwMode="auto">
              <a:xfrm flipH="1">
                <a:off x="11017755" y="4168034"/>
                <a:ext cx="407935" cy="5434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36" name="íšlïḋe">
                <a:extLst>
                  <a:ext uri="{FF2B5EF4-FFF2-40B4-BE49-F238E27FC236}">
                    <a16:creationId xmlns:a16="http://schemas.microsoft.com/office/drawing/2014/main" xmlns="" id="{05422A11-449F-4F8E-B961-CBCB34312A5A}"/>
                  </a:ext>
                </a:extLst>
              </p:cNvPr>
              <p:cNvSpPr/>
              <p:nvPr/>
            </p:nvSpPr>
            <p:spPr bwMode="auto">
              <a:xfrm flipH="1">
                <a:off x="9819447" y="4152602"/>
                <a:ext cx="1296937" cy="8051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37" name="î$1íďê">
                <a:extLst>
                  <a:ext uri="{FF2B5EF4-FFF2-40B4-BE49-F238E27FC236}">
                    <a16:creationId xmlns:a16="http://schemas.microsoft.com/office/drawing/2014/main" xmlns="" id="{16CBAD48-F3B9-416C-813B-C75352C4802D}"/>
                  </a:ext>
                </a:extLst>
              </p:cNvPr>
              <p:cNvSpPr/>
              <p:nvPr/>
            </p:nvSpPr>
            <p:spPr bwMode="auto">
              <a:xfrm flipH="1">
                <a:off x="9513495" y="4168034"/>
                <a:ext cx="409277" cy="5434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38" name="iṩlidê">
                <a:extLst>
                  <a:ext uri="{FF2B5EF4-FFF2-40B4-BE49-F238E27FC236}">
                    <a16:creationId xmlns:a16="http://schemas.microsoft.com/office/drawing/2014/main" xmlns="" id="{FB2BD861-1434-4A08-B2F4-FAA5317E7AE2}"/>
                  </a:ext>
                </a:extLst>
              </p:cNvPr>
              <p:cNvSpPr/>
              <p:nvPr/>
            </p:nvSpPr>
            <p:spPr bwMode="auto">
              <a:xfrm flipH="1">
                <a:off x="10979510" y="3321972"/>
                <a:ext cx="524009" cy="652830"/>
              </a:xfrm>
              <a:custGeom>
                <a:avLst/>
                <a:gdLst>
                  <a:gd name="T0" fmla="*/ 319 w 781"/>
                  <a:gd name="T1" fmla="*/ 0 h 973"/>
                  <a:gd name="T2" fmla="*/ 142 w 781"/>
                  <a:gd name="T3" fmla="*/ 367 h 973"/>
                  <a:gd name="T4" fmla="*/ 0 w 781"/>
                  <a:gd name="T5" fmla="*/ 426 h 973"/>
                  <a:gd name="T6" fmla="*/ 0 w 781"/>
                  <a:gd name="T7" fmla="*/ 973 h 973"/>
                  <a:gd name="T8" fmla="*/ 196 w 781"/>
                  <a:gd name="T9" fmla="*/ 973 h 973"/>
                  <a:gd name="T10" fmla="*/ 385 w 781"/>
                  <a:gd name="T11" fmla="*/ 973 h 973"/>
                  <a:gd name="T12" fmla="*/ 781 w 781"/>
                  <a:gd name="T13" fmla="*/ 973 h 973"/>
                  <a:gd name="T14" fmla="*/ 781 w 781"/>
                  <a:gd name="T15" fmla="*/ 0 h 973"/>
                  <a:gd name="T16" fmla="*/ 319 w 781"/>
                  <a:gd name="T17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1" h="973">
                    <a:moveTo>
                      <a:pt x="319" y="0"/>
                    </a:moveTo>
                    <a:lnTo>
                      <a:pt x="142" y="367"/>
                    </a:lnTo>
                    <a:lnTo>
                      <a:pt x="0" y="426"/>
                    </a:lnTo>
                    <a:lnTo>
                      <a:pt x="0" y="973"/>
                    </a:lnTo>
                    <a:lnTo>
                      <a:pt x="196" y="973"/>
                    </a:lnTo>
                    <a:lnTo>
                      <a:pt x="385" y="973"/>
                    </a:lnTo>
                    <a:lnTo>
                      <a:pt x="781" y="973"/>
                    </a:lnTo>
                    <a:lnTo>
                      <a:pt x="781" y="0"/>
                    </a:lnTo>
                    <a:lnTo>
                      <a:pt x="319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iśļídé">
                <a:extLst>
                  <a:ext uri="{FF2B5EF4-FFF2-40B4-BE49-F238E27FC236}">
                    <a16:creationId xmlns:a16="http://schemas.microsoft.com/office/drawing/2014/main" xmlns="" id="{01A6744B-7AFF-491C-87B0-A0E24E6FCA8B}"/>
                  </a:ext>
                </a:extLst>
              </p:cNvPr>
              <p:cNvSpPr/>
              <p:nvPr/>
            </p:nvSpPr>
            <p:spPr bwMode="auto">
              <a:xfrm flipH="1">
                <a:off x="9516179" y="2861704"/>
                <a:ext cx="1463332" cy="111309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îṧḻíďè">
                <a:extLst>
                  <a:ext uri="{FF2B5EF4-FFF2-40B4-BE49-F238E27FC236}">
                    <a16:creationId xmlns:a16="http://schemas.microsoft.com/office/drawing/2014/main" xmlns="" id="{63635702-23F2-45B7-9891-54D1C752FB4C}"/>
                  </a:ext>
                </a:extLst>
              </p:cNvPr>
              <p:cNvSpPr/>
              <p:nvPr/>
            </p:nvSpPr>
            <p:spPr bwMode="auto">
              <a:xfrm flipH="1">
                <a:off x="9557777" y="2861704"/>
                <a:ext cx="1133227" cy="1111085"/>
              </a:xfrm>
              <a:custGeom>
                <a:avLst/>
                <a:gdLst>
                  <a:gd name="T0" fmla="*/ 554 w 1689"/>
                  <a:gd name="T1" fmla="*/ 1656 h 1656"/>
                  <a:gd name="T2" fmla="*/ 1689 w 1689"/>
                  <a:gd name="T3" fmla="*/ 0 h 1656"/>
                  <a:gd name="T4" fmla="*/ 1138 w 1689"/>
                  <a:gd name="T5" fmla="*/ 0 h 1656"/>
                  <a:gd name="T6" fmla="*/ 0 w 1689"/>
                  <a:gd name="T7" fmla="*/ 1656 h 1656"/>
                  <a:gd name="T8" fmla="*/ 554 w 1689"/>
                  <a:gd name="T9" fmla="*/ 1656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9" h="1656">
                    <a:moveTo>
                      <a:pt x="554" y="1656"/>
                    </a:moveTo>
                    <a:lnTo>
                      <a:pt x="1689" y="0"/>
                    </a:lnTo>
                    <a:lnTo>
                      <a:pt x="1138" y="0"/>
                    </a:lnTo>
                    <a:lnTo>
                      <a:pt x="0" y="1656"/>
                    </a:lnTo>
                    <a:lnTo>
                      <a:pt x="554" y="1656"/>
                    </a:lnTo>
                    <a:close/>
                  </a:path>
                </a:pathLst>
              </a:custGeom>
              <a:solidFill>
                <a:srgbClr val="D3DB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íśliḍe">
                <a:extLst>
                  <a:ext uri="{FF2B5EF4-FFF2-40B4-BE49-F238E27FC236}">
                    <a16:creationId xmlns:a16="http://schemas.microsoft.com/office/drawing/2014/main" xmlns="" id="{890CB107-F510-48FD-A05E-0E580E5BC6CB}"/>
                  </a:ext>
                </a:extLst>
              </p:cNvPr>
              <p:cNvSpPr/>
              <p:nvPr/>
            </p:nvSpPr>
            <p:spPr bwMode="auto">
              <a:xfrm flipH="1">
                <a:off x="9516179" y="3228711"/>
                <a:ext cx="509918" cy="744078"/>
              </a:xfrm>
              <a:custGeom>
                <a:avLst/>
                <a:gdLst>
                  <a:gd name="T0" fmla="*/ 62 w 760"/>
                  <a:gd name="T1" fmla="*/ 1109 h 1109"/>
                  <a:gd name="T2" fmla="*/ 760 w 760"/>
                  <a:gd name="T3" fmla="*/ 90 h 1109"/>
                  <a:gd name="T4" fmla="*/ 760 w 760"/>
                  <a:gd name="T5" fmla="*/ 0 h 1109"/>
                  <a:gd name="T6" fmla="*/ 0 w 760"/>
                  <a:gd name="T7" fmla="*/ 1109 h 1109"/>
                  <a:gd name="T8" fmla="*/ 62 w 760"/>
                  <a:gd name="T9" fmla="*/ 1109 h 1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0" h="1109">
                    <a:moveTo>
                      <a:pt x="62" y="1109"/>
                    </a:moveTo>
                    <a:lnTo>
                      <a:pt x="760" y="90"/>
                    </a:lnTo>
                    <a:lnTo>
                      <a:pt x="760" y="0"/>
                    </a:lnTo>
                    <a:lnTo>
                      <a:pt x="0" y="1109"/>
                    </a:lnTo>
                    <a:lnTo>
                      <a:pt x="62" y="1109"/>
                    </a:lnTo>
                    <a:close/>
                  </a:path>
                </a:pathLst>
              </a:custGeom>
              <a:solidFill>
                <a:srgbClr val="D3DB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2" name="íṣ1iḓê">
                <a:extLst>
                  <a:ext uri="{FF2B5EF4-FFF2-40B4-BE49-F238E27FC236}">
                    <a16:creationId xmlns:a16="http://schemas.microsoft.com/office/drawing/2014/main" xmlns="" id="{D3C9D22F-1BB2-4649-8A53-19A740E62214}"/>
                  </a:ext>
                </a:extLst>
              </p:cNvPr>
              <p:cNvSpPr/>
              <p:nvPr/>
            </p:nvSpPr>
            <p:spPr bwMode="auto">
              <a:xfrm flipH="1">
                <a:off x="10570234" y="2861704"/>
                <a:ext cx="409277" cy="595800"/>
              </a:xfrm>
              <a:custGeom>
                <a:avLst/>
                <a:gdLst>
                  <a:gd name="T0" fmla="*/ 548 w 610"/>
                  <a:gd name="T1" fmla="*/ 0 h 888"/>
                  <a:gd name="T2" fmla="*/ 0 w 610"/>
                  <a:gd name="T3" fmla="*/ 798 h 888"/>
                  <a:gd name="T4" fmla="*/ 0 w 610"/>
                  <a:gd name="T5" fmla="*/ 888 h 888"/>
                  <a:gd name="T6" fmla="*/ 610 w 610"/>
                  <a:gd name="T7" fmla="*/ 0 h 888"/>
                  <a:gd name="T8" fmla="*/ 548 w 610"/>
                  <a:gd name="T9" fmla="*/ 0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0" h="888">
                    <a:moveTo>
                      <a:pt x="548" y="0"/>
                    </a:moveTo>
                    <a:lnTo>
                      <a:pt x="0" y="798"/>
                    </a:lnTo>
                    <a:lnTo>
                      <a:pt x="0" y="888"/>
                    </a:lnTo>
                    <a:lnTo>
                      <a:pt x="610" y="0"/>
                    </a:lnTo>
                    <a:lnTo>
                      <a:pt x="548" y="0"/>
                    </a:lnTo>
                    <a:close/>
                  </a:path>
                </a:pathLst>
              </a:custGeom>
              <a:solidFill>
                <a:srgbClr val="D3DB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3" name="îṡḷîḋé">
                <a:extLst>
                  <a:ext uri="{FF2B5EF4-FFF2-40B4-BE49-F238E27FC236}">
                    <a16:creationId xmlns:a16="http://schemas.microsoft.com/office/drawing/2014/main" xmlns="" id="{AA465E1E-8BDF-4BFE-A77F-EEB3D6F35FFC}"/>
                  </a:ext>
                </a:extLst>
              </p:cNvPr>
              <p:cNvSpPr/>
              <p:nvPr/>
            </p:nvSpPr>
            <p:spPr bwMode="auto">
              <a:xfrm flipH="1">
                <a:off x="9516178" y="2861704"/>
                <a:ext cx="41599" cy="1113098"/>
              </a:xfrm>
              <a:prstGeom prst="rect">
                <a:avLst/>
              </a:prstGeom>
              <a:solidFill>
                <a:srgbClr val="BA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í$ḷïḋé">
                <a:extLst>
                  <a:ext uri="{FF2B5EF4-FFF2-40B4-BE49-F238E27FC236}">
                    <a16:creationId xmlns:a16="http://schemas.microsoft.com/office/drawing/2014/main" xmlns="" id="{C48C2CEE-955D-4CA0-B60F-F1B67F1C7174}"/>
                  </a:ext>
                </a:extLst>
              </p:cNvPr>
              <p:cNvSpPr/>
              <p:nvPr/>
            </p:nvSpPr>
            <p:spPr bwMode="auto">
              <a:xfrm flipH="1">
                <a:off x="9976447" y="3147526"/>
                <a:ext cx="541453" cy="541453"/>
              </a:xfrm>
              <a:prstGeom prst="ellipse">
                <a:avLst/>
              </a:prstGeom>
              <a:solidFill>
                <a:srgbClr val="ED4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45" name="íSḻïdè">
                <a:extLst>
                  <a:ext uri="{FF2B5EF4-FFF2-40B4-BE49-F238E27FC236}">
                    <a16:creationId xmlns:a16="http://schemas.microsoft.com/office/drawing/2014/main" xmlns="" id="{1E17ECB4-D053-4A23-BA27-DE0AAF05F542}"/>
                  </a:ext>
                </a:extLst>
              </p:cNvPr>
              <p:cNvSpPr/>
              <p:nvPr/>
            </p:nvSpPr>
            <p:spPr bwMode="auto">
              <a:xfrm flipH="1">
                <a:off x="10214633" y="3295134"/>
                <a:ext cx="77830" cy="2650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6" name="iśľïdé">
                <a:extLst>
                  <a:ext uri="{FF2B5EF4-FFF2-40B4-BE49-F238E27FC236}">
                    <a16:creationId xmlns:a16="http://schemas.microsoft.com/office/drawing/2014/main" xmlns="" id="{B136FA2C-EE35-411B-BDA0-E75DE1FC1BFA}"/>
                  </a:ext>
                </a:extLst>
              </p:cNvPr>
              <p:cNvSpPr/>
              <p:nvPr/>
            </p:nvSpPr>
            <p:spPr bwMode="auto">
              <a:xfrm flipH="1">
                <a:off x="10121372" y="3389067"/>
                <a:ext cx="265023" cy="778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7" name="ís1iďè">
                <a:extLst>
                  <a:ext uri="{FF2B5EF4-FFF2-40B4-BE49-F238E27FC236}">
                    <a16:creationId xmlns:a16="http://schemas.microsoft.com/office/drawing/2014/main" xmlns="" id="{CF8E6F45-5EF7-4B67-BFAC-D14246032519}"/>
                  </a:ext>
                </a:extLst>
              </p:cNvPr>
              <p:cNvSpPr/>
              <p:nvPr/>
            </p:nvSpPr>
            <p:spPr bwMode="auto">
              <a:xfrm flipH="1">
                <a:off x="11044592" y="3372964"/>
                <a:ext cx="307964" cy="204638"/>
              </a:xfrm>
              <a:custGeom>
                <a:avLst/>
                <a:gdLst>
                  <a:gd name="T0" fmla="*/ 0 w 459"/>
                  <a:gd name="T1" fmla="*/ 305 h 305"/>
                  <a:gd name="T2" fmla="*/ 459 w 459"/>
                  <a:gd name="T3" fmla="*/ 305 h 305"/>
                  <a:gd name="T4" fmla="*/ 459 w 459"/>
                  <a:gd name="T5" fmla="*/ 0 h 305"/>
                  <a:gd name="T6" fmla="*/ 156 w 459"/>
                  <a:gd name="T7" fmla="*/ 0 h 305"/>
                  <a:gd name="T8" fmla="*/ 0 w 459"/>
                  <a:gd name="T9" fmla="*/ 30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9" h="305">
                    <a:moveTo>
                      <a:pt x="0" y="305"/>
                    </a:moveTo>
                    <a:lnTo>
                      <a:pt x="459" y="305"/>
                    </a:lnTo>
                    <a:lnTo>
                      <a:pt x="459" y="0"/>
                    </a:lnTo>
                    <a:lnTo>
                      <a:pt x="156" y="0"/>
                    </a:lnTo>
                    <a:lnTo>
                      <a:pt x="0" y="3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8" name="ïsļîḓé">
                <a:extLst>
                  <a:ext uri="{FF2B5EF4-FFF2-40B4-BE49-F238E27FC236}">
                    <a16:creationId xmlns:a16="http://schemas.microsoft.com/office/drawing/2014/main" xmlns="" id="{7A2B715A-5EAE-45A5-8ABD-BC5BF0FEA8F0}"/>
                  </a:ext>
                </a:extLst>
              </p:cNvPr>
              <p:cNvSpPr/>
              <p:nvPr/>
            </p:nvSpPr>
            <p:spPr bwMode="auto">
              <a:xfrm flipH="1">
                <a:off x="9557778" y="3811091"/>
                <a:ext cx="1421733" cy="25496"/>
              </a:xfrm>
              <a:prstGeom prst="rect">
                <a:avLst/>
              </a:prstGeom>
              <a:solidFill>
                <a:srgbClr val="302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49" name="ï$ļíďé">
                <a:extLst>
                  <a:ext uri="{FF2B5EF4-FFF2-40B4-BE49-F238E27FC236}">
                    <a16:creationId xmlns:a16="http://schemas.microsoft.com/office/drawing/2014/main" xmlns="" id="{B105F561-7B4C-40EF-974C-10B6C5633B39}"/>
                  </a:ext>
                </a:extLst>
              </p:cNvPr>
              <p:cNvSpPr/>
              <p:nvPr/>
            </p:nvSpPr>
            <p:spPr bwMode="auto">
              <a:xfrm flipH="1">
                <a:off x="10979511" y="3303185"/>
                <a:ext cx="309977" cy="25496"/>
              </a:xfrm>
              <a:prstGeom prst="rect">
                <a:avLst/>
              </a:prstGeom>
              <a:solidFill>
                <a:srgbClr val="302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0" name="îṩ1îḑè">
                <a:extLst>
                  <a:ext uri="{FF2B5EF4-FFF2-40B4-BE49-F238E27FC236}">
                    <a16:creationId xmlns:a16="http://schemas.microsoft.com/office/drawing/2014/main" xmlns="" id="{AC3DBAF6-A39C-4E81-92D0-745619A8ADD6}"/>
                  </a:ext>
                </a:extLst>
              </p:cNvPr>
              <p:cNvSpPr/>
              <p:nvPr/>
            </p:nvSpPr>
            <p:spPr bwMode="auto">
              <a:xfrm flipH="1">
                <a:off x="11490772" y="3655432"/>
                <a:ext cx="25496" cy="133518"/>
              </a:xfrm>
              <a:prstGeom prst="rect">
                <a:avLst/>
              </a:prstGeom>
              <a:solidFill>
                <a:srgbClr val="302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1" name="íṥľîḓé">
                <a:extLst>
                  <a:ext uri="{FF2B5EF4-FFF2-40B4-BE49-F238E27FC236}">
                    <a16:creationId xmlns:a16="http://schemas.microsoft.com/office/drawing/2014/main" xmlns="" id="{214F60F6-8123-4AE2-A373-12A826CE7D81}"/>
                  </a:ext>
                </a:extLst>
              </p:cNvPr>
              <p:cNvSpPr/>
              <p:nvPr/>
            </p:nvSpPr>
            <p:spPr bwMode="auto">
              <a:xfrm flipH="1">
                <a:off x="9557778" y="3913075"/>
                <a:ext cx="1421733" cy="24825"/>
              </a:xfrm>
              <a:prstGeom prst="rect">
                <a:avLst/>
              </a:prstGeom>
              <a:solidFill>
                <a:srgbClr val="302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2" name="îšľide">
                <a:extLst>
                  <a:ext uri="{FF2B5EF4-FFF2-40B4-BE49-F238E27FC236}">
                    <a16:creationId xmlns:a16="http://schemas.microsoft.com/office/drawing/2014/main" xmlns="" id="{31CF2A99-59DB-4E2B-97D9-65F107201869}"/>
                  </a:ext>
                </a:extLst>
              </p:cNvPr>
              <p:cNvSpPr/>
              <p:nvPr/>
            </p:nvSpPr>
            <p:spPr bwMode="auto">
              <a:xfrm flipH="1">
                <a:off x="9536978" y="3974802"/>
                <a:ext cx="1990695" cy="103325"/>
              </a:xfrm>
              <a:prstGeom prst="rect">
                <a:avLst/>
              </a:prstGeom>
              <a:solidFill>
                <a:srgbClr val="BA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3" name="íslíďe">
                <a:extLst>
                  <a:ext uri="{FF2B5EF4-FFF2-40B4-BE49-F238E27FC236}">
                    <a16:creationId xmlns:a16="http://schemas.microsoft.com/office/drawing/2014/main" xmlns="" id="{E17215DF-CFBE-4F6E-AAF4-1130A3A806C1}"/>
                  </a:ext>
                </a:extLst>
              </p:cNvPr>
              <p:cNvSpPr/>
              <p:nvPr/>
            </p:nvSpPr>
            <p:spPr bwMode="auto">
              <a:xfrm flipH="1">
                <a:off x="9536978" y="4065379"/>
                <a:ext cx="1995392" cy="2549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4" name="iṧliďê">
                <a:extLst>
                  <a:ext uri="{FF2B5EF4-FFF2-40B4-BE49-F238E27FC236}">
                    <a16:creationId xmlns:a16="http://schemas.microsoft.com/office/drawing/2014/main" xmlns="" id="{3F919F26-FEC1-448D-973B-9FD5F01734FC}"/>
                  </a:ext>
                </a:extLst>
              </p:cNvPr>
              <p:cNvSpPr/>
              <p:nvPr/>
            </p:nvSpPr>
            <p:spPr bwMode="auto">
              <a:xfrm flipH="1">
                <a:off x="9618162" y="3995601"/>
                <a:ext cx="201284" cy="201284"/>
              </a:xfrm>
              <a:prstGeom prst="ellipse">
                <a:avLst/>
              </a:prstGeom>
              <a:solidFill>
                <a:srgbClr val="D3DB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5" name="ïṧlîḋé">
                <a:extLst>
                  <a:ext uri="{FF2B5EF4-FFF2-40B4-BE49-F238E27FC236}">
                    <a16:creationId xmlns:a16="http://schemas.microsoft.com/office/drawing/2014/main" xmlns="" id="{E0ABD3C8-4A33-4BD1-AE9C-4AF7E36C0BE4}"/>
                  </a:ext>
                </a:extLst>
              </p:cNvPr>
              <p:cNvSpPr/>
              <p:nvPr/>
            </p:nvSpPr>
            <p:spPr bwMode="auto">
              <a:xfrm flipH="1">
                <a:off x="9659090" y="4036529"/>
                <a:ext cx="119428" cy="119428"/>
              </a:xfrm>
              <a:custGeom>
                <a:avLst/>
                <a:gdLst>
                  <a:gd name="T0" fmla="*/ 37 w 75"/>
                  <a:gd name="T1" fmla="*/ 75 h 75"/>
                  <a:gd name="T2" fmla="*/ 0 w 75"/>
                  <a:gd name="T3" fmla="*/ 38 h 75"/>
                  <a:gd name="T4" fmla="*/ 37 w 75"/>
                  <a:gd name="T5" fmla="*/ 0 h 75"/>
                  <a:gd name="T6" fmla="*/ 75 w 75"/>
                  <a:gd name="T7" fmla="*/ 38 h 75"/>
                  <a:gd name="T8" fmla="*/ 37 w 75"/>
                  <a:gd name="T9" fmla="*/ 75 h 75"/>
                  <a:gd name="T10" fmla="*/ 37 w 75"/>
                  <a:gd name="T11" fmla="*/ 16 h 75"/>
                  <a:gd name="T12" fmla="*/ 16 w 75"/>
                  <a:gd name="T13" fmla="*/ 38 h 75"/>
                  <a:gd name="T14" fmla="*/ 37 w 75"/>
                  <a:gd name="T15" fmla="*/ 59 h 75"/>
                  <a:gd name="T16" fmla="*/ 59 w 75"/>
                  <a:gd name="T17" fmla="*/ 38 h 75"/>
                  <a:gd name="T18" fmla="*/ 37 w 75"/>
                  <a:gd name="T19" fmla="*/ 1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75">
                    <a:moveTo>
                      <a:pt x="37" y="75"/>
                    </a:moveTo>
                    <a:cubicBezTo>
                      <a:pt x="17" y="75"/>
                      <a:pt x="0" y="58"/>
                      <a:pt x="0" y="38"/>
                    </a:cubicBezTo>
                    <a:cubicBezTo>
                      <a:pt x="0" y="17"/>
                      <a:pt x="17" y="0"/>
                      <a:pt x="37" y="0"/>
                    </a:cubicBezTo>
                    <a:cubicBezTo>
                      <a:pt x="58" y="0"/>
                      <a:pt x="75" y="17"/>
                      <a:pt x="75" y="38"/>
                    </a:cubicBezTo>
                    <a:cubicBezTo>
                      <a:pt x="75" y="58"/>
                      <a:pt x="58" y="75"/>
                      <a:pt x="37" y="75"/>
                    </a:cubicBezTo>
                    <a:close/>
                    <a:moveTo>
                      <a:pt x="37" y="16"/>
                    </a:moveTo>
                    <a:cubicBezTo>
                      <a:pt x="26" y="16"/>
                      <a:pt x="16" y="26"/>
                      <a:pt x="16" y="38"/>
                    </a:cubicBezTo>
                    <a:cubicBezTo>
                      <a:pt x="16" y="49"/>
                      <a:pt x="26" y="59"/>
                      <a:pt x="37" y="59"/>
                    </a:cubicBezTo>
                    <a:cubicBezTo>
                      <a:pt x="49" y="59"/>
                      <a:pt x="59" y="49"/>
                      <a:pt x="59" y="38"/>
                    </a:cubicBezTo>
                    <a:cubicBezTo>
                      <a:pt x="59" y="26"/>
                      <a:pt x="49" y="16"/>
                      <a:pt x="37" y="16"/>
                    </a:cubicBezTo>
                    <a:close/>
                  </a:path>
                </a:pathLst>
              </a:custGeom>
              <a:solidFill>
                <a:srgbClr val="302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6" name="îŝļïďè">
                <a:extLst>
                  <a:ext uri="{FF2B5EF4-FFF2-40B4-BE49-F238E27FC236}">
                    <a16:creationId xmlns:a16="http://schemas.microsoft.com/office/drawing/2014/main" xmlns="" id="{581E8359-C9B2-4BC3-8B9D-83F5E3FA125D}"/>
                  </a:ext>
                </a:extLst>
              </p:cNvPr>
              <p:cNvSpPr/>
              <p:nvPr/>
            </p:nvSpPr>
            <p:spPr bwMode="auto">
              <a:xfrm flipH="1">
                <a:off x="11032516" y="3564854"/>
                <a:ext cx="317357" cy="373045"/>
              </a:xfrm>
              <a:custGeom>
                <a:avLst/>
                <a:gdLst>
                  <a:gd name="T0" fmla="*/ 113 w 200"/>
                  <a:gd name="T1" fmla="*/ 235 h 235"/>
                  <a:gd name="T2" fmla="*/ 0 w 200"/>
                  <a:gd name="T3" fmla="*/ 235 h 235"/>
                  <a:gd name="T4" fmla="*/ 0 w 200"/>
                  <a:gd name="T5" fmla="*/ 219 h 235"/>
                  <a:gd name="T6" fmla="*/ 97 w 200"/>
                  <a:gd name="T7" fmla="*/ 219 h 235"/>
                  <a:gd name="T8" fmla="*/ 184 w 200"/>
                  <a:gd name="T9" fmla="*/ 131 h 235"/>
                  <a:gd name="T10" fmla="*/ 184 w 200"/>
                  <a:gd name="T11" fmla="*/ 16 h 235"/>
                  <a:gd name="T12" fmla="*/ 0 w 200"/>
                  <a:gd name="T13" fmla="*/ 16 h 235"/>
                  <a:gd name="T14" fmla="*/ 0 w 200"/>
                  <a:gd name="T15" fmla="*/ 0 h 235"/>
                  <a:gd name="T16" fmla="*/ 200 w 200"/>
                  <a:gd name="T17" fmla="*/ 0 h 235"/>
                  <a:gd name="T18" fmla="*/ 200 w 200"/>
                  <a:gd name="T19" fmla="*/ 147 h 235"/>
                  <a:gd name="T20" fmla="*/ 192 w 200"/>
                  <a:gd name="T21" fmla="*/ 147 h 235"/>
                  <a:gd name="T22" fmla="*/ 113 w 200"/>
                  <a:gd name="T23" fmla="*/ 227 h 235"/>
                  <a:gd name="T24" fmla="*/ 113 w 200"/>
                  <a:gd name="T25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0" h="235">
                    <a:moveTo>
                      <a:pt x="113" y="235"/>
                    </a:move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97" y="219"/>
                      <a:pt x="97" y="219"/>
                      <a:pt x="97" y="219"/>
                    </a:cubicBezTo>
                    <a:cubicBezTo>
                      <a:pt x="101" y="172"/>
                      <a:pt x="137" y="135"/>
                      <a:pt x="184" y="131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147"/>
                      <a:pt x="200" y="147"/>
                      <a:pt x="200" y="147"/>
                    </a:cubicBezTo>
                    <a:cubicBezTo>
                      <a:pt x="192" y="147"/>
                      <a:pt x="192" y="147"/>
                      <a:pt x="192" y="147"/>
                    </a:cubicBezTo>
                    <a:cubicBezTo>
                      <a:pt x="148" y="147"/>
                      <a:pt x="113" y="182"/>
                      <a:pt x="113" y="227"/>
                    </a:cubicBezTo>
                    <a:lnTo>
                      <a:pt x="113" y="2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7" name="ïṡlïdê">
                <a:extLst>
                  <a:ext uri="{FF2B5EF4-FFF2-40B4-BE49-F238E27FC236}">
                    <a16:creationId xmlns:a16="http://schemas.microsoft.com/office/drawing/2014/main" xmlns="" id="{56846E22-D856-4516-8A53-2C79E267EB61}"/>
                  </a:ext>
                </a:extLst>
              </p:cNvPr>
              <p:cNvSpPr/>
              <p:nvPr/>
            </p:nvSpPr>
            <p:spPr bwMode="auto">
              <a:xfrm flipH="1">
                <a:off x="11192200" y="3995601"/>
                <a:ext cx="200613" cy="201284"/>
              </a:xfrm>
              <a:prstGeom prst="ellipse">
                <a:avLst/>
              </a:prstGeom>
              <a:solidFill>
                <a:srgbClr val="D3DB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  <p:sp>
            <p:nvSpPr>
              <p:cNvPr id="58" name="iṧlîďê">
                <a:extLst>
                  <a:ext uri="{FF2B5EF4-FFF2-40B4-BE49-F238E27FC236}">
                    <a16:creationId xmlns:a16="http://schemas.microsoft.com/office/drawing/2014/main" xmlns="" id="{8579BB6C-B5EA-4580-9D92-E6AD6475FF5E}"/>
                  </a:ext>
                </a:extLst>
              </p:cNvPr>
              <p:cNvSpPr/>
              <p:nvPr/>
            </p:nvSpPr>
            <p:spPr bwMode="auto">
              <a:xfrm flipH="1">
                <a:off x="11233799" y="4036529"/>
                <a:ext cx="118757" cy="119428"/>
              </a:xfrm>
              <a:custGeom>
                <a:avLst/>
                <a:gdLst>
                  <a:gd name="T0" fmla="*/ 38 w 75"/>
                  <a:gd name="T1" fmla="*/ 75 h 75"/>
                  <a:gd name="T2" fmla="*/ 0 w 75"/>
                  <a:gd name="T3" fmla="*/ 38 h 75"/>
                  <a:gd name="T4" fmla="*/ 38 w 75"/>
                  <a:gd name="T5" fmla="*/ 0 h 75"/>
                  <a:gd name="T6" fmla="*/ 75 w 75"/>
                  <a:gd name="T7" fmla="*/ 38 h 75"/>
                  <a:gd name="T8" fmla="*/ 38 w 75"/>
                  <a:gd name="T9" fmla="*/ 75 h 75"/>
                  <a:gd name="T10" fmla="*/ 38 w 75"/>
                  <a:gd name="T11" fmla="*/ 16 h 75"/>
                  <a:gd name="T12" fmla="*/ 16 w 75"/>
                  <a:gd name="T13" fmla="*/ 38 h 75"/>
                  <a:gd name="T14" fmla="*/ 38 w 75"/>
                  <a:gd name="T15" fmla="*/ 59 h 75"/>
                  <a:gd name="T16" fmla="*/ 59 w 75"/>
                  <a:gd name="T17" fmla="*/ 38 h 75"/>
                  <a:gd name="T18" fmla="*/ 38 w 75"/>
                  <a:gd name="T19" fmla="*/ 1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75">
                    <a:moveTo>
                      <a:pt x="38" y="75"/>
                    </a:moveTo>
                    <a:cubicBezTo>
                      <a:pt x="17" y="75"/>
                      <a:pt x="0" y="58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58" y="0"/>
                      <a:pt x="75" y="17"/>
                      <a:pt x="75" y="38"/>
                    </a:cubicBezTo>
                    <a:cubicBezTo>
                      <a:pt x="75" y="58"/>
                      <a:pt x="58" y="75"/>
                      <a:pt x="38" y="75"/>
                    </a:cubicBezTo>
                    <a:close/>
                    <a:moveTo>
                      <a:pt x="38" y="16"/>
                    </a:moveTo>
                    <a:cubicBezTo>
                      <a:pt x="26" y="16"/>
                      <a:pt x="16" y="26"/>
                      <a:pt x="16" y="38"/>
                    </a:cubicBezTo>
                    <a:cubicBezTo>
                      <a:pt x="16" y="49"/>
                      <a:pt x="26" y="59"/>
                      <a:pt x="38" y="59"/>
                    </a:cubicBezTo>
                    <a:cubicBezTo>
                      <a:pt x="50" y="59"/>
                      <a:pt x="59" y="49"/>
                      <a:pt x="59" y="38"/>
                    </a:cubicBezTo>
                    <a:cubicBezTo>
                      <a:pt x="59" y="26"/>
                      <a:pt x="50" y="16"/>
                      <a:pt x="38" y="16"/>
                    </a:cubicBezTo>
                    <a:close/>
                  </a:path>
                </a:pathLst>
              </a:custGeom>
              <a:solidFill>
                <a:srgbClr val="302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" name="íśľïḑê">
              <a:extLst>
                <a:ext uri="{FF2B5EF4-FFF2-40B4-BE49-F238E27FC236}">
                  <a16:creationId xmlns:a16="http://schemas.microsoft.com/office/drawing/2014/main" xmlns="" id="{30212775-C578-4E9A-8CA1-D84AC22D91B6}"/>
                </a:ext>
              </a:extLst>
            </p:cNvPr>
            <p:cNvSpPr/>
            <p:nvPr/>
          </p:nvSpPr>
          <p:spPr bwMode="auto">
            <a:xfrm>
              <a:off x="11457758" y="2550112"/>
              <a:ext cx="344606" cy="344606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 fontScale="62500" lnSpcReduction="20000"/>
            </a:bodyPr>
            <a:lstStyle/>
            <a:p>
              <a:pPr algn="ctr"/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12" name="iSļîḑe">
              <a:extLst>
                <a:ext uri="{FF2B5EF4-FFF2-40B4-BE49-F238E27FC236}">
                  <a16:creationId xmlns:a16="http://schemas.microsoft.com/office/drawing/2014/main" xmlns="" id="{DB2278F9-38C6-486B-903D-A056B78AF027}"/>
                </a:ext>
              </a:extLst>
            </p:cNvPr>
            <p:cNvSpPr/>
            <p:nvPr/>
          </p:nvSpPr>
          <p:spPr bwMode="auto">
            <a:xfrm>
              <a:off x="11099850" y="2408448"/>
              <a:ext cx="141664" cy="141664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>
                <a:solidFill>
                  <a:schemeClr val="dk1"/>
                </a:solidFill>
              </a:endParaRPr>
            </a:p>
          </p:txBody>
        </p:sp>
        <p:grpSp>
          <p:nvGrpSpPr>
            <p:cNvPr id="13" name="iṩḷîḍê">
              <a:extLst>
                <a:ext uri="{FF2B5EF4-FFF2-40B4-BE49-F238E27FC236}">
                  <a16:creationId xmlns:a16="http://schemas.microsoft.com/office/drawing/2014/main" xmlns="" id="{5730065A-6AE6-44C0-89B4-9E9B82F36C05}"/>
                </a:ext>
              </a:extLst>
            </p:cNvPr>
            <p:cNvGrpSpPr/>
            <p:nvPr/>
          </p:nvGrpSpPr>
          <p:grpSpPr>
            <a:xfrm>
              <a:off x="673100" y="4312287"/>
              <a:ext cx="1753979" cy="956585"/>
              <a:chOff x="817694" y="2274621"/>
              <a:chExt cx="2129146" cy="1143954"/>
            </a:xfrm>
          </p:grpSpPr>
          <p:sp>
            <p:nvSpPr>
              <p:cNvPr id="33" name="išļïḑè">
                <a:extLst>
                  <a:ext uri="{FF2B5EF4-FFF2-40B4-BE49-F238E27FC236}">
                    <a16:creationId xmlns:a16="http://schemas.microsoft.com/office/drawing/2014/main" xmlns="" id="{7541A94C-2371-4A51-A44F-30C8C0AD5063}"/>
                  </a:ext>
                </a:extLst>
              </p:cNvPr>
              <p:cNvSpPr/>
              <p:nvPr/>
            </p:nvSpPr>
            <p:spPr bwMode="auto">
              <a:xfrm>
                <a:off x="817694" y="2716427"/>
                <a:ext cx="2129146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4" name="îṣlïḍé">
                <a:extLst>
                  <a:ext uri="{FF2B5EF4-FFF2-40B4-BE49-F238E27FC236}">
                    <a16:creationId xmlns:a16="http://schemas.microsoft.com/office/drawing/2014/main" xmlns="" id="{9A345158-71BA-4F24-99B0-CFE5D89E17A6}"/>
                  </a:ext>
                </a:extLst>
              </p:cNvPr>
              <p:cNvSpPr txBox="1"/>
              <p:nvPr/>
            </p:nvSpPr>
            <p:spPr bwMode="auto">
              <a:xfrm>
                <a:off x="817694" y="2274621"/>
                <a:ext cx="212914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4" name="ïŝḷïḓè">
              <a:extLst>
                <a:ext uri="{FF2B5EF4-FFF2-40B4-BE49-F238E27FC236}">
                  <a16:creationId xmlns:a16="http://schemas.microsoft.com/office/drawing/2014/main" xmlns="" id="{51D7CC18-B327-4667-BBC5-AC6EBA371C61}"/>
                </a:ext>
              </a:extLst>
            </p:cNvPr>
            <p:cNvGrpSpPr/>
            <p:nvPr/>
          </p:nvGrpSpPr>
          <p:grpSpPr>
            <a:xfrm>
              <a:off x="2490829" y="4312287"/>
              <a:ext cx="1753979" cy="956585"/>
              <a:chOff x="817694" y="2274621"/>
              <a:chExt cx="2129146" cy="1143954"/>
            </a:xfrm>
          </p:grpSpPr>
          <p:sp>
            <p:nvSpPr>
              <p:cNvPr id="31" name="ïsḷíďe">
                <a:extLst>
                  <a:ext uri="{FF2B5EF4-FFF2-40B4-BE49-F238E27FC236}">
                    <a16:creationId xmlns:a16="http://schemas.microsoft.com/office/drawing/2014/main" xmlns="" id="{F4EC7641-4431-421F-A59B-561F0EC86307}"/>
                  </a:ext>
                </a:extLst>
              </p:cNvPr>
              <p:cNvSpPr/>
              <p:nvPr/>
            </p:nvSpPr>
            <p:spPr bwMode="auto">
              <a:xfrm>
                <a:off x="817694" y="2716427"/>
                <a:ext cx="2129146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2" name="îśḷîḋê">
                <a:extLst>
                  <a:ext uri="{FF2B5EF4-FFF2-40B4-BE49-F238E27FC236}">
                    <a16:creationId xmlns:a16="http://schemas.microsoft.com/office/drawing/2014/main" xmlns="" id="{331C8320-4EAB-4269-B0FE-36476663CB53}"/>
                  </a:ext>
                </a:extLst>
              </p:cNvPr>
              <p:cNvSpPr txBox="1"/>
              <p:nvPr/>
            </p:nvSpPr>
            <p:spPr bwMode="auto">
              <a:xfrm>
                <a:off x="817694" y="2274621"/>
                <a:ext cx="212914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5" name="îšliḓé">
              <a:extLst>
                <a:ext uri="{FF2B5EF4-FFF2-40B4-BE49-F238E27FC236}">
                  <a16:creationId xmlns:a16="http://schemas.microsoft.com/office/drawing/2014/main" xmlns="" id="{006E5C6A-F08E-4F7B-B764-3CF33FBD6AD1}"/>
                </a:ext>
              </a:extLst>
            </p:cNvPr>
            <p:cNvGrpSpPr/>
            <p:nvPr/>
          </p:nvGrpSpPr>
          <p:grpSpPr>
            <a:xfrm>
              <a:off x="4308558" y="4312287"/>
              <a:ext cx="1753979" cy="956585"/>
              <a:chOff x="817694" y="2274621"/>
              <a:chExt cx="2129146" cy="1143954"/>
            </a:xfrm>
          </p:grpSpPr>
          <p:sp>
            <p:nvSpPr>
              <p:cNvPr id="29" name="iṥ1îḓê">
                <a:extLst>
                  <a:ext uri="{FF2B5EF4-FFF2-40B4-BE49-F238E27FC236}">
                    <a16:creationId xmlns:a16="http://schemas.microsoft.com/office/drawing/2014/main" xmlns="" id="{7A558E6F-1C97-407B-93E0-A259AD84257E}"/>
                  </a:ext>
                </a:extLst>
              </p:cNvPr>
              <p:cNvSpPr/>
              <p:nvPr/>
            </p:nvSpPr>
            <p:spPr bwMode="auto">
              <a:xfrm>
                <a:off x="817694" y="2716427"/>
                <a:ext cx="2129146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ïṡḷíḓe">
                <a:extLst>
                  <a:ext uri="{FF2B5EF4-FFF2-40B4-BE49-F238E27FC236}">
                    <a16:creationId xmlns:a16="http://schemas.microsoft.com/office/drawing/2014/main" xmlns="" id="{78DBF752-5A16-400D-B408-523C6E891660}"/>
                  </a:ext>
                </a:extLst>
              </p:cNvPr>
              <p:cNvSpPr txBox="1"/>
              <p:nvPr/>
            </p:nvSpPr>
            <p:spPr bwMode="auto">
              <a:xfrm>
                <a:off x="817694" y="2274621"/>
                <a:ext cx="212914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6" name="íṩľídè">
              <a:extLst>
                <a:ext uri="{FF2B5EF4-FFF2-40B4-BE49-F238E27FC236}">
                  <a16:creationId xmlns:a16="http://schemas.microsoft.com/office/drawing/2014/main" xmlns="" id="{6C673C65-70CE-4A3F-BC1B-DCF5270A14BC}"/>
                </a:ext>
              </a:extLst>
            </p:cNvPr>
            <p:cNvGrpSpPr/>
            <p:nvPr/>
          </p:nvGrpSpPr>
          <p:grpSpPr>
            <a:xfrm>
              <a:off x="6126287" y="4312287"/>
              <a:ext cx="1753979" cy="956585"/>
              <a:chOff x="817694" y="2274621"/>
              <a:chExt cx="2129146" cy="1143954"/>
            </a:xfrm>
          </p:grpSpPr>
          <p:sp>
            <p:nvSpPr>
              <p:cNvPr id="27" name="íṩlïďè">
                <a:extLst>
                  <a:ext uri="{FF2B5EF4-FFF2-40B4-BE49-F238E27FC236}">
                    <a16:creationId xmlns:a16="http://schemas.microsoft.com/office/drawing/2014/main" xmlns="" id="{DD17A8B4-18EF-4FBD-A073-B38E0181ADE5}"/>
                  </a:ext>
                </a:extLst>
              </p:cNvPr>
              <p:cNvSpPr/>
              <p:nvPr/>
            </p:nvSpPr>
            <p:spPr bwMode="auto">
              <a:xfrm>
                <a:off x="817694" y="2716427"/>
                <a:ext cx="2129146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íṩḻïḋé">
                <a:extLst>
                  <a:ext uri="{FF2B5EF4-FFF2-40B4-BE49-F238E27FC236}">
                    <a16:creationId xmlns:a16="http://schemas.microsoft.com/office/drawing/2014/main" xmlns="" id="{A800E507-43A0-4CEF-9EB5-452ACBD91746}"/>
                  </a:ext>
                </a:extLst>
              </p:cNvPr>
              <p:cNvSpPr txBox="1"/>
              <p:nvPr/>
            </p:nvSpPr>
            <p:spPr bwMode="auto">
              <a:xfrm>
                <a:off x="817694" y="2274621"/>
                <a:ext cx="212914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7" name="îŝľiḋe">
              <a:extLst>
                <a:ext uri="{FF2B5EF4-FFF2-40B4-BE49-F238E27FC236}">
                  <a16:creationId xmlns:a16="http://schemas.microsoft.com/office/drawing/2014/main" xmlns="" id="{279EF462-C271-4382-9B6E-73A231ED2BE8}"/>
                </a:ext>
              </a:extLst>
            </p:cNvPr>
            <p:cNvGrpSpPr/>
            <p:nvPr/>
          </p:nvGrpSpPr>
          <p:grpSpPr>
            <a:xfrm>
              <a:off x="7944016" y="4312287"/>
              <a:ext cx="1753979" cy="956585"/>
              <a:chOff x="817694" y="2274621"/>
              <a:chExt cx="2129146" cy="1143954"/>
            </a:xfrm>
          </p:grpSpPr>
          <p:sp>
            <p:nvSpPr>
              <p:cNvPr id="25" name="iṧ1íḓè">
                <a:extLst>
                  <a:ext uri="{FF2B5EF4-FFF2-40B4-BE49-F238E27FC236}">
                    <a16:creationId xmlns:a16="http://schemas.microsoft.com/office/drawing/2014/main" xmlns="" id="{924190B1-A5D4-4BB3-B8B8-71C15BA63B3B}"/>
                  </a:ext>
                </a:extLst>
              </p:cNvPr>
              <p:cNvSpPr/>
              <p:nvPr/>
            </p:nvSpPr>
            <p:spPr bwMode="auto">
              <a:xfrm>
                <a:off x="817694" y="2716427"/>
                <a:ext cx="2129146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iŝļîḑê">
                <a:extLst>
                  <a:ext uri="{FF2B5EF4-FFF2-40B4-BE49-F238E27FC236}">
                    <a16:creationId xmlns:a16="http://schemas.microsoft.com/office/drawing/2014/main" xmlns="" id="{616E7206-904D-48F8-B576-136B68B1B018}"/>
                  </a:ext>
                </a:extLst>
              </p:cNvPr>
              <p:cNvSpPr txBox="1"/>
              <p:nvPr/>
            </p:nvSpPr>
            <p:spPr bwMode="auto">
              <a:xfrm>
                <a:off x="817694" y="2274621"/>
                <a:ext cx="212914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8" name="í$lîḋe">
              <a:extLst>
                <a:ext uri="{FF2B5EF4-FFF2-40B4-BE49-F238E27FC236}">
                  <a16:creationId xmlns:a16="http://schemas.microsoft.com/office/drawing/2014/main" xmlns="" id="{4D5A4E08-97BD-4F49-A5CB-D6BFFB06AD4C}"/>
                </a:ext>
              </a:extLst>
            </p:cNvPr>
            <p:cNvGrpSpPr/>
            <p:nvPr/>
          </p:nvGrpSpPr>
          <p:grpSpPr>
            <a:xfrm>
              <a:off x="9780940" y="1187879"/>
              <a:ext cx="1753979" cy="956585"/>
              <a:chOff x="817694" y="2274621"/>
              <a:chExt cx="2129146" cy="1143954"/>
            </a:xfrm>
          </p:grpSpPr>
          <p:sp>
            <p:nvSpPr>
              <p:cNvPr id="23" name="íšḻîde">
                <a:extLst>
                  <a:ext uri="{FF2B5EF4-FFF2-40B4-BE49-F238E27FC236}">
                    <a16:creationId xmlns:a16="http://schemas.microsoft.com/office/drawing/2014/main" xmlns="" id="{B75F3D02-DA9A-412A-AB71-C3CAD81CACD8}"/>
                  </a:ext>
                </a:extLst>
              </p:cNvPr>
              <p:cNvSpPr/>
              <p:nvPr/>
            </p:nvSpPr>
            <p:spPr bwMode="auto">
              <a:xfrm>
                <a:off x="817694" y="2716427"/>
                <a:ext cx="2129146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ïṩľîdé">
                <a:extLst>
                  <a:ext uri="{FF2B5EF4-FFF2-40B4-BE49-F238E27FC236}">
                    <a16:creationId xmlns:a16="http://schemas.microsoft.com/office/drawing/2014/main" xmlns="" id="{90859FEB-DAD0-4F04-B388-772CD102DCA4}"/>
                  </a:ext>
                </a:extLst>
              </p:cNvPr>
              <p:cNvSpPr txBox="1"/>
              <p:nvPr/>
            </p:nvSpPr>
            <p:spPr bwMode="auto">
              <a:xfrm>
                <a:off x="817694" y="2274621"/>
                <a:ext cx="212914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sp>
          <p:nvSpPr>
            <p:cNvPr id="19" name="ïşľîdê">
              <a:extLst>
                <a:ext uri="{FF2B5EF4-FFF2-40B4-BE49-F238E27FC236}">
                  <a16:creationId xmlns:a16="http://schemas.microsoft.com/office/drawing/2014/main" xmlns="" id="{C2ECDBAC-C996-446E-893E-D303B831E1F7}"/>
                </a:ext>
              </a:extLst>
            </p:cNvPr>
            <p:cNvSpPr/>
            <p:nvPr/>
          </p:nvSpPr>
          <p:spPr bwMode="auto">
            <a:xfrm>
              <a:off x="4777252" y="3256542"/>
              <a:ext cx="816590" cy="81659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i="1" dirty="0">
                  <a:solidFill>
                    <a:schemeClr val="bg1"/>
                  </a:solidFill>
                </a:rPr>
                <a:t>2015</a:t>
              </a:r>
              <a:endParaRPr lang="zh-CN" altLang="en-US" sz="1200" b="1" i="1" dirty="0">
                <a:solidFill>
                  <a:schemeClr val="bg1"/>
                </a:solidFill>
              </a:endParaRPr>
            </a:p>
          </p:txBody>
        </p:sp>
        <p:sp>
          <p:nvSpPr>
            <p:cNvPr id="20" name="iśľíḑê">
              <a:extLst>
                <a:ext uri="{FF2B5EF4-FFF2-40B4-BE49-F238E27FC236}">
                  <a16:creationId xmlns:a16="http://schemas.microsoft.com/office/drawing/2014/main" xmlns="" id="{87A91013-31AB-4AB8-A97C-B89792475CE2}"/>
                </a:ext>
              </a:extLst>
            </p:cNvPr>
            <p:cNvSpPr/>
            <p:nvPr/>
          </p:nvSpPr>
          <p:spPr bwMode="auto">
            <a:xfrm>
              <a:off x="6594981" y="3256542"/>
              <a:ext cx="816590" cy="81659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i="1" dirty="0">
                  <a:solidFill>
                    <a:schemeClr val="bg1"/>
                  </a:solidFill>
                </a:rPr>
                <a:t>2016</a:t>
              </a:r>
              <a:endParaRPr lang="zh-CN" altLang="en-US" sz="1200" b="1" i="1" dirty="0">
                <a:solidFill>
                  <a:schemeClr val="bg1"/>
                </a:solidFill>
              </a:endParaRPr>
            </a:p>
          </p:txBody>
        </p:sp>
        <p:sp>
          <p:nvSpPr>
            <p:cNvPr id="21" name="îṩļíde">
              <a:extLst>
                <a:ext uri="{FF2B5EF4-FFF2-40B4-BE49-F238E27FC236}">
                  <a16:creationId xmlns:a16="http://schemas.microsoft.com/office/drawing/2014/main" xmlns="" id="{24FF7C97-62DE-4A5B-9EA9-C2EA9B4556A0}"/>
                </a:ext>
              </a:extLst>
            </p:cNvPr>
            <p:cNvSpPr/>
            <p:nvPr/>
          </p:nvSpPr>
          <p:spPr bwMode="auto">
            <a:xfrm>
              <a:off x="8412710" y="3256542"/>
              <a:ext cx="816590" cy="81659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571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i="1" dirty="0">
                  <a:solidFill>
                    <a:schemeClr val="bg1"/>
                  </a:solidFill>
                </a:rPr>
                <a:t>2017</a:t>
              </a:r>
              <a:endParaRPr lang="zh-CN" altLang="en-US" sz="1200" b="1" i="1" dirty="0">
                <a:solidFill>
                  <a:schemeClr val="bg1"/>
                </a:solidFill>
              </a:endParaRPr>
            </a:p>
          </p:txBody>
        </p:sp>
        <p:sp>
          <p:nvSpPr>
            <p:cNvPr id="22" name="íṥḻíḍe">
              <a:extLst>
                <a:ext uri="{FF2B5EF4-FFF2-40B4-BE49-F238E27FC236}">
                  <a16:creationId xmlns:a16="http://schemas.microsoft.com/office/drawing/2014/main" xmlns="" id="{1E020E48-9D05-4E18-A696-8EA41C61838B}"/>
                </a:ext>
              </a:extLst>
            </p:cNvPr>
            <p:cNvSpPr txBox="1"/>
            <p:nvPr/>
          </p:nvSpPr>
          <p:spPr bwMode="auto">
            <a:xfrm>
              <a:off x="9804820" y="4684070"/>
              <a:ext cx="1530828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i="1" dirty="0">
                  <a:solidFill>
                    <a:schemeClr val="accent1"/>
                  </a:solidFill>
                </a:rPr>
                <a:t>2018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83648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567378-4D31-4B43-A277-EFE949A81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854EAE-C2C9-4B63-BF30-87FDFFEE9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C282D03-F5FE-4E8D-8D90-B1264E06C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113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2B2CD40-4BAE-4AF8-A334-7FE2FE1446D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924924"/>
            <a:ext cx="10845800" cy="4221879"/>
            <a:chOff x="673100" y="1924927"/>
            <a:chExt cx="10845800" cy="4221879"/>
          </a:xfrm>
        </p:grpSpPr>
        <p:grpSp>
          <p:nvGrpSpPr>
            <p:cNvPr id="6" name="ïŝļîḍe">
              <a:extLst>
                <a:ext uri="{FF2B5EF4-FFF2-40B4-BE49-F238E27FC236}">
                  <a16:creationId xmlns:a16="http://schemas.microsoft.com/office/drawing/2014/main" xmlns="" id="{48086265-CDBD-4AFD-BD0A-787521563B00}"/>
                </a:ext>
              </a:extLst>
            </p:cNvPr>
            <p:cNvGrpSpPr/>
            <p:nvPr/>
          </p:nvGrpSpPr>
          <p:grpSpPr>
            <a:xfrm>
              <a:off x="4421485" y="2165350"/>
              <a:ext cx="3349031" cy="3981456"/>
              <a:chOff x="4421485" y="2165350"/>
              <a:chExt cx="3349031" cy="3981456"/>
            </a:xfrm>
          </p:grpSpPr>
          <p:sp>
            <p:nvSpPr>
              <p:cNvPr id="39" name="is1ïḍè">
                <a:extLst>
                  <a:ext uri="{FF2B5EF4-FFF2-40B4-BE49-F238E27FC236}">
                    <a16:creationId xmlns:a16="http://schemas.microsoft.com/office/drawing/2014/main" xmlns="" id="{5EEE6F41-042F-5F47-AE40-9A46066DFD24}"/>
                  </a:ext>
                </a:extLst>
              </p:cNvPr>
              <p:cNvSpPr/>
              <p:nvPr/>
            </p:nvSpPr>
            <p:spPr bwMode="auto">
              <a:xfrm>
                <a:off x="6080475" y="2220798"/>
                <a:ext cx="1690041" cy="1680061"/>
              </a:xfrm>
              <a:custGeom>
                <a:avLst/>
                <a:gdLst>
                  <a:gd name="T0" fmla="*/ 644 w 644"/>
                  <a:gd name="T1" fmla="*/ 599 h 640"/>
                  <a:gd name="T2" fmla="*/ 619 w 644"/>
                  <a:gd name="T3" fmla="*/ 600 h 640"/>
                  <a:gd name="T4" fmla="*/ 6 w 644"/>
                  <a:gd name="T5" fmla="*/ 0 h 640"/>
                  <a:gd name="T6" fmla="*/ 0 w 644"/>
                  <a:gd name="T7" fmla="*/ 0 h 640"/>
                  <a:gd name="T8" fmla="*/ 0 w 644"/>
                  <a:gd name="T9" fmla="*/ 38 h 640"/>
                  <a:gd name="T10" fmla="*/ 6 w 644"/>
                  <a:gd name="T11" fmla="*/ 38 h 640"/>
                  <a:gd name="T12" fmla="*/ 581 w 644"/>
                  <a:gd name="T13" fmla="*/ 601 h 640"/>
                  <a:gd name="T14" fmla="*/ 556 w 644"/>
                  <a:gd name="T15" fmla="*/ 601 h 640"/>
                  <a:gd name="T16" fmla="*/ 599 w 644"/>
                  <a:gd name="T17" fmla="*/ 640 h 640"/>
                  <a:gd name="T18" fmla="*/ 599 w 644"/>
                  <a:gd name="T19" fmla="*/ 640 h 640"/>
                  <a:gd name="T20" fmla="*/ 599 w 644"/>
                  <a:gd name="T21" fmla="*/ 640 h 640"/>
                  <a:gd name="T22" fmla="*/ 644 w 644"/>
                  <a:gd name="T23" fmla="*/ 599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4" h="640">
                    <a:moveTo>
                      <a:pt x="644" y="599"/>
                    </a:moveTo>
                    <a:cubicBezTo>
                      <a:pt x="619" y="600"/>
                      <a:pt x="619" y="600"/>
                      <a:pt x="619" y="600"/>
                    </a:cubicBezTo>
                    <a:cubicBezTo>
                      <a:pt x="612" y="268"/>
                      <a:pt x="340" y="0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2" y="38"/>
                      <a:pt x="4" y="38"/>
                      <a:pt x="6" y="38"/>
                    </a:cubicBezTo>
                    <a:cubicBezTo>
                      <a:pt x="319" y="38"/>
                      <a:pt x="574" y="289"/>
                      <a:pt x="581" y="601"/>
                    </a:cubicBezTo>
                    <a:cubicBezTo>
                      <a:pt x="556" y="601"/>
                      <a:pt x="556" y="601"/>
                      <a:pt x="556" y="601"/>
                    </a:cubicBezTo>
                    <a:cubicBezTo>
                      <a:pt x="599" y="640"/>
                      <a:pt x="599" y="640"/>
                      <a:pt x="599" y="640"/>
                    </a:cubicBezTo>
                    <a:cubicBezTo>
                      <a:pt x="599" y="640"/>
                      <a:pt x="599" y="640"/>
                      <a:pt x="599" y="640"/>
                    </a:cubicBezTo>
                    <a:cubicBezTo>
                      <a:pt x="599" y="640"/>
                      <a:pt x="599" y="640"/>
                      <a:pt x="599" y="640"/>
                    </a:cubicBezTo>
                    <a:lnTo>
                      <a:pt x="644" y="599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sp>
            <p:nvSpPr>
              <p:cNvPr id="40" name="íṣḻíḓé">
                <a:extLst>
                  <a:ext uri="{FF2B5EF4-FFF2-40B4-BE49-F238E27FC236}">
                    <a16:creationId xmlns:a16="http://schemas.microsoft.com/office/drawing/2014/main" xmlns="" id="{7E089CCB-0A40-B943-8775-5A49FB6DBA2A}"/>
                  </a:ext>
                </a:extLst>
              </p:cNvPr>
              <p:cNvSpPr/>
              <p:nvPr/>
            </p:nvSpPr>
            <p:spPr bwMode="auto">
              <a:xfrm>
                <a:off x="4492457" y="2165350"/>
                <a:ext cx="1530352" cy="1541443"/>
              </a:xfrm>
              <a:custGeom>
                <a:avLst/>
                <a:gdLst>
                  <a:gd name="T0" fmla="*/ 583 w 583"/>
                  <a:gd name="T1" fmla="*/ 41 h 587"/>
                  <a:gd name="T2" fmla="*/ 538 w 583"/>
                  <a:gd name="T3" fmla="*/ 0 h 587"/>
                  <a:gd name="T4" fmla="*/ 541 w 583"/>
                  <a:gd name="T5" fmla="*/ 25 h 587"/>
                  <a:gd name="T6" fmla="*/ 0 w 583"/>
                  <a:gd name="T7" fmla="*/ 584 h 587"/>
                  <a:gd name="T8" fmla="*/ 38 w 583"/>
                  <a:gd name="T9" fmla="*/ 587 h 587"/>
                  <a:gd name="T10" fmla="*/ 546 w 583"/>
                  <a:gd name="T11" fmla="*/ 63 h 587"/>
                  <a:gd name="T12" fmla="*/ 548 w 583"/>
                  <a:gd name="T13" fmla="*/ 88 h 587"/>
                  <a:gd name="T14" fmla="*/ 583 w 583"/>
                  <a:gd name="T15" fmla="*/ 41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3" h="587">
                    <a:moveTo>
                      <a:pt x="583" y="41"/>
                    </a:moveTo>
                    <a:cubicBezTo>
                      <a:pt x="538" y="0"/>
                      <a:pt x="538" y="0"/>
                      <a:pt x="538" y="0"/>
                    </a:cubicBezTo>
                    <a:cubicBezTo>
                      <a:pt x="541" y="25"/>
                      <a:pt x="541" y="25"/>
                      <a:pt x="541" y="25"/>
                    </a:cubicBezTo>
                    <a:cubicBezTo>
                      <a:pt x="252" y="58"/>
                      <a:pt x="24" y="292"/>
                      <a:pt x="0" y="584"/>
                    </a:cubicBezTo>
                    <a:cubicBezTo>
                      <a:pt x="38" y="587"/>
                      <a:pt x="38" y="587"/>
                      <a:pt x="38" y="587"/>
                    </a:cubicBezTo>
                    <a:cubicBezTo>
                      <a:pt x="61" y="313"/>
                      <a:pt x="275" y="94"/>
                      <a:pt x="546" y="63"/>
                    </a:cubicBezTo>
                    <a:cubicBezTo>
                      <a:pt x="548" y="88"/>
                      <a:pt x="548" y="88"/>
                      <a:pt x="548" y="88"/>
                    </a:cubicBezTo>
                    <a:lnTo>
                      <a:pt x="583" y="4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sp>
            <p:nvSpPr>
              <p:cNvPr id="41" name="ï$1ïḍé">
                <a:extLst>
                  <a:ext uri="{FF2B5EF4-FFF2-40B4-BE49-F238E27FC236}">
                    <a16:creationId xmlns:a16="http://schemas.microsoft.com/office/drawing/2014/main" xmlns="" id="{FB8FA705-F607-AE42-BB8B-5A43B411F9B4}"/>
                  </a:ext>
                </a:extLst>
              </p:cNvPr>
              <p:cNvSpPr/>
              <p:nvPr/>
            </p:nvSpPr>
            <p:spPr bwMode="auto">
              <a:xfrm>
                <a:off x="4421485" y="3758913"/>
                <a:ext cx="1690041" cy="1681170"/>
              </a:xfrm>
              <a:custGeom>
                <a:avLst/>
                <a:gdLst>
                  <a:gd name="T0" fmla="*/ 644 w 644"/>
                  <a:gd name="T1" fmla="*/ 602 h 640"/>
                  <a:gd name="T2" fmla="*/ 638 w 644"/>
                  <a:gd name="T3" fmla="*/ 602 h 640"/>
                  <a:gd name="T4" fmla="*/ 64 w 644"/>
                  <a:gd name="T5" fmla="*/ 39 h 640"/>
                  <a:gd name="T6" fmla="*/ 89 w 644"/>
                  <a:gd name="T7" fmla="*/ 39 h 640"/>
                  <a:gd name="T8" fmla="*/ 45 w 644"/>
                  <a:gd name="T9" fmla="*/ 0 h 640"/>
                  <a:gd name="T10" fmla="*/ 0 w 644"/>
                  <a:gd name="T11" fmla="*/ 41 h 640"/>
                  <a:gd name="T12" fmla="*/ 25 w 644"/>
                  <a:gd name="T13" fmla="*/ 40 h 640"/>
                  <a:gd name="T14" fmla="*/ 638 w 644"/>
                  <a:gd name="T15" fmla="*/ 640 h 640"/>
                  <a:gd name="T16" fmla="*/ 644 w 644"/>
                  <a:gd name="T17" fmla="*/ 640 h 640"/>
                  <a:gd name="T18" fmla="*/ 644 w 644"/>
                  <a:gd name="T19" fmla="*/ 602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4" h="640">
                    <a:moveTo>
                      <a:pt x="644" y="602"/>
                    </a:moveTo>
                    <a:cubicBezTo>
                      <a:pt x="642" y="602"/>
                      <a:pt x="640" y="602"/>
                      <a:pt x="638" y="602"/>
                    </a:cubicBezTo>
                    <a:cubicBezTo>
                      <a:pt x="325" y="602"/>
                      <a:pt x="70" y="351"/>
                      <a:pt x="64" y="39"/>
                    </a:cubicBezTo>
                    <a:cubicBezTo>
                      <a:pt x="89" y="39"/>
                      <a:pt x="89" y="39"/>
                      <a:pt x="89" y="39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32" y="372"/>
                      <a:pt x="304" y="640"/>
                      <a:pt x="638" y="640"/>
                    </a:cubicBezTo>
                    <a:cubicBezTo>
                      <a:pt x="640" y="640"/>
                      <a:pt x="642" y="640"/>
                      <a:pt x="644" y="640"/>
                    </a:cubicBezTo>
                    <a:lnTo>
                      <a:pt x="644" y="60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sp>
            <p:nvSpPr>
              <p:cNvPr id="42" name="íšlíďé">
                <a:extLst>
                  <a:ext uri="{FF2B5EF4-FFF2-40B4-BE49-F238E27FC236}">
                    <a16:creationId xmlns:a16="http://schemas.microsoft.com/office/drawing/2014/main" xmlns="" id="{CE3DEA6B-6AE0-9E4F-9DEA-3013EE5FFD4D}"/>
                  </a:ext>
                </a:extLst>
              </p:cNvPr>
              <p:cNvSpPr/>
              <p:nvPr/>
            </p:nvSpPr>
            <p:spPr bwMode="auto">
              <a:xfrm>
                <a:off x="6170300" y="3954088"/>
                <a:ext cx="1530352" cy="1541443"/>
              </a:xfrm>
              <a:custGeom>
                <a:avLst/>
                <a:gdLst>
                  <a:gd name="T0" fmla="*/ 583 w 583"/>
                  <a:gd name="T1" fmla="*/ 3 h 587"/>
                  <a:gd name="T2" fmla="*/ 545 w 583"/>
                  <a:gd name="T3" fmla="*/ 0 h 587"/>
                  <a:gd name="T4" fmla="*/ 38 w 583"/>
                  <a:gd name="T5" fmla="*/ 524 h 587"/>
                  <a:gd name="T6" fmla="*/ 35 w 583"/>
                  <a:gd name="T7" fmla="*/ 499 h 587"/>
                  <a:gd name="T8" fmla="*/ 0 w 583"/>
                  <a:gd name="T9" fmla="*/ 546 h 587"/>
                  <a:gd name="T10" fmla="*/ 45 w 583"/>
                  <a:gd name="T11" fmla="*/ 587 h 587"/>
                  <a:gd name="T12" fmla="*/ 42 w 583"/>
                  <a:gd name="T13" fmla="*/ 562 h 587"/>
                  <a:gd name="T14" fmla="*/ 583 w 583"/>
                  <a:gd name="T15" fmla="*/ 3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3" h="587">
                    <a:moveTo>
                      <a:pt x="583" y="3"/>
                    </a:moveTo>
                    <a:cubicBezTo>
                      <a:pt x="545" y="0"/>
                      <a:pt x="545" y="0"/>
                      <a:pt x="545" y="0"/>
                    </a:cubicBezTo>
                    <a:cubicBezTo>
                      <a:pt x="523" y="273"/>
                      <a:pt x="308" y="493"/>
                      <a:pt x="38" y="524"/>
                    </a:cubicBezTo>
                    <a:cubicBezTo>
                      <a:pt x="35" y="499"/>
                      <a:pt x="35" y="499"/>
                      <a:pt x="35" y="499"/>
                    </a:cubicBezTo>
                    <a:cubicBezTo>
                      <a:pt x="0" y="546"/>
                      <a:pt x="0" y="546"/>
                      <a:pt x="0" y="546"/>
                    </a:cubicBezTo>
                    <a:cubicBezTo>
                      <a:pt x="45" y="587"/>
                      <a:pt x="45" y="587"/>
                      <a:pt x="45" y="587"/>
                    </a:cubicBezTo>
                    <a:cubicBezTo>
                      <a:pt x="42" y="562"/>
                      <a:pt x="42" y="562"/>
                      <a:pt x="42" y="562"/>
                    </a:cubicBezTo>
                    <a:cubicBezTo>
                      <a:pt x="331" y="529"/>
                      <a:pt x="559" y="295"/>
                      <a:pt x="583" y="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sp>
            <p:nvSpPr>
              <p:cNvPr id="43" name="íṧļîḑé">
                <a:extLst>
                  <a:ext uri="{FF2B5EF4-FFF2-40B4-BE49-F238E27FC236}">
                    <a16:creationId xmlns:a16="http://schemas.microsoft.com/office/drawing/2014/main" xmlns="" id="{7D9FD7BF-5566-0543-8F43-C4664237F0CA}"/>
                  </a:ext>
                </a:extLst>
              </p:cNvPr>
              <p:cNvSpPr/>
              <p:nvPr/>
            </p:nvSpPr>
            <p:spPr>
              <a:xfrm>
                <a:off x="4711536" y="2445976"/>
                <a:ext cx="2768927" cy="276892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1013"/>
              </a:p>
            </p:txBody>
          </p:sp>
          <p:grpSp>
            <p:nvGrpSpPr>
              <p:cNvPr id="44" name="ïṩḻiḍe">
                <a:extLst>
                  <a:ext uri="{FF2B5EF4-FFF2-40B4-BE49-F238E27FC236}">
                    <a16:creationId xmlns:a16="http://schemas.microsoft.com/office/drawing/2014/main" xmlns="" id="{3C8C8488-7F1F-40D5-980F-6D237C4207B0}"/>
                  </a:ext>
                </a:extLst>
              </p:cNvPr>
              <p:cNvGrpSpPr/>
              <p:nvPr/>
            </p:nvGrpSpPr>
            <p:grpSpPr>
              <a:xfrm>
                <a:off x="5540766" y="5200970"/>
                <a:ext cx="1110468" cy="945836"/>
                <a:chOff x="5438551" y="4875797"/>
                <a:chExt cx="1314898" cy="1119956"/>
              </a:xfrm>
            </p:grpSpPr>
            <p:sp>
              <p:nvSpPr>
                <p:cNvPr id="51" name="işļiďé">
                  <a:extLst>
                    <a:ext uri="{FF2B5EF4-FFF2-40B4-BE49-F238E27FC236}">
                      <a16:creationId xmlns:a16="http://schemas.microsoft.com/office/drawing/2014/main" xmlns="" id="{ED5FEF69-0D60-E24F-ADB0-B9579F20B12B}"/>
                    </a:ext>
                  </a:extLst>
                </p:cNvPr>
                <p:cNvSpPr/>
                <p:nvPr/>
              </p:nvSpPr>
              <p:spPr bwMode="auto">
                <a:xfrm>
                  <a:off x="5551311" y="4881531"/>
                  <a:ext cx="1089378" cy="949860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52" name="îṣ1iďé">
                  <a:extLst>
                    <a:ext uri="{FF2B5EF4-FFF2-40B4-BE49-F238E27FC236}">
                      <a16:creationId xmlns:a16="http://schemas.microsoft.com/office/drawing/2014/main" xmlns="" id="{2724E2BD-EE8D-D542-A9D6-CFA475587ACE}"/>
                    </a:ext>
                  </a:extLst>
                </p:cNvPr>
                <p:cNvSpPr/>
                <p:nvPr/>
              </p:nvSpPr>
              <p:spPr bwMode="auto">
                <a:xfrm>
                  <a:off x="5551311" y="5831391"/>
                  <a:ext cx="1089378" cy="118494"/>
                </a:xfrm>
                <a:custGeom>
                  <a:avLst/>
                  <a:gdLst>
                    <a:gd name="T0" fmla="*/ 0 w 570"/>
                    <a:gd name="T1" fmla="*/ 0 h 62"/>
                    <a:gd name="T2" fmla="*/ 570 w 570"/>
                    <a:gd name="T3" fmla="*/ 0 h 62"/>
                    <a:gd name="T4" fmla="*/ 527 w 570"/>
                    <a:gd name="T5" fmla="*/ 62 h 62"/>
                    <a:gd name="T6" fmla="*/ 43 w 570"/>
                    <a:gd name="T7" fmla="*/ 62 h 62"/>
                    <a:gd name="T8" fmla="*/ 0 w 570"/>
                    <a:gd name="T9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0" h="62">
                      <a:moveTo>
                        <a:pt x="0" y="0"/>
                      </a:moveTo>
                      <a:lnTo>
                        <a:pt x="570" y="0"/>
                      </a:lnTo>
                      <a:lnTo>
                        <a:pt x="527" y="62"/>
                      </a:lnTo>
                      <a:lnTo>
                        <a:pt x="43" y="6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53" name="î$ḻïḋê">
                  <a:extLst>
                    <a:ext uri="{FF2B5EF4-FFF2-40B4-BE49-F238E27FC236}">
                      <a16:creationId xmlns:a16="http://schemas.microsoft.com/office/drawing/2014/main" xmlns="" id="{D5E937C2-168D-C449-BE17-E38C1995C4BA}"/>
                    </a:ext>
                  </a:extLst>
                </p:cNvPr>
                <p:cNvSpPr/>
                <p:nvPr/>
              </p:nvSpPr>
              <p:spPr bwMode="auto">
                <a:xfrm>
                  <a:off x="5438551" y="4875797"/>
                  <a:ext cx="1314898" cy="240810"/>
                </a:xfrm>
                <a:custGeom>
                  <a:avLst/>
                  <a:gdLst>
                    <a:gd name="T0" fmla="*/ 290 w 290"/>
                    <a:gd name="T1" fmla="*/ 20 h 53"/>
                    <a:gd name="T2" fmla="*/ 267 w 290"/>
                    <a:gd name="T3" fmla="*/ 41 h 53"/>
                    <a:gd name="T4" fmla="*/ 23 w 290"/>
                    <a:gd name="T5" fmla="*/ 52 h 53"/>
                    <a:gd name="T6" fmla="*/ 0 w 290"/>
                    <a:gd name="T7" fmla="*/ 33 h 53"/>
                    <a:gd name="T8" fmla="*/ 0 w 290"/>
                    <a:gd name="T9" fmla="*/ 33 h 53"/>
                    <a:gd name="T10" fmla="*/ 23 w 290"/>
                    <a:gd name="T11" fmla="*/ 12 h 53"/>
                    <a:gd name="T12" fmla="*/ 267 w 290"/>
                    <a:gd name="T13" fmla="*/ 1 h 53"/>
                    <a:gd name="T14" fmla="*/ 290 w 290"/>
                    <a:gd name="T15" fmla="*/ 2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0" h="53">
                      <a:moveTo>
                        <a:pt x="290" y="20"/>
                      </a:moveTo>
                      <a:cubicBezTo>
                        <a:pt x="290" y="31"/>
                        <a:pt x="280" y="40"/>
                        <a:pt x="267" y="41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10" y="53"/>
                        <a:pt x="0" y="44"/>
                        <a:pt x="0" y="3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22"/>
                        <a:pt x="10" y="13"/>
                        <a:pt x="23" y="12"/>
                      </a:cubicBezTo>
                      <a:cubicBezTo>
                        <a:pt x="267" y="1"/>
                        <a:pt x="267" y="1"/>
                        <a:pt x="267" y="1"/>
                      </a:cubicBezTo>
                      <a:cubicBezTo>
                        <a:pt x="280" y="0"/>
                        <a:pt x="290" y="9"/>
                        <a:pt x="290" y="2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925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54" name="ïṣḷîḍè">
                  <a:extLst>
                    <a:ext uri="{FF2B5EF4-FFF2-40B4-BE49-F238E27FC236}">
                      <a16:creationId xmlns:a16="http://schemas.microsoft.com/office/drawing/2014/main" xmlns="" id="{884DA1FE-33B4-3740-B726-36F4F8516A9A}"/>
                    </a:ext>
                  </a:extLst>
                </p:cNvPr>
                <p:cNvSpPr/>
                <p:nvPr/>
              </p:nvSpPr>
              <p:spPr bwMode="auto">
                <a:xfrm>
                  <a:off x="5438551" y="5116607"/>
                  <a:ext cx="1314898" cy="235075"/>
                </a:xfrm>
                <a:custGeom>
                  <a:avLst/>
                  <a:gdLst>
                    <a:gd name="T0" fmla="*/ 290 w 290"/>
                    <a:gd name="T1" fmla="*/ 19 h 52"/>
                    <a:gd name="T2" fmla="*/ 267 w 290"/>
                    <a:gd name="T3" fmla="*/ 40 h 52"/>
                    <a:gd name="T4" fmla="*/ 23 w 290"/>
                    <a:gd name="T5" fmla="*/ 52 h 52"/>
                    <a:gd name="T6" fmla="*/ 0 w 290"/>
                    <a:gd name="T7" fmla="*/ 33 h 52"/>
                    <a:gd name="T8" fmla="*/ 0 w 290"/>
                    <a:gd name="T9" fmla="*/ 33 h 52"/>
                    <a:gd name="T10" fmla="*/ 23 w 290"/>
                    <a:gd name="T11" fmla="*/ 12 h 52"/>
                    <a:gd name="T12" fmla="*/ 267 w 290"/>
                    <a:gd name="T13" fmla="*/ 0 h 52"/>
                    <a:gd name="T14" fmla="*/ 290 w 290"/>
                    <a:gd name="T15" fmla="*/ 19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0" h="52">
                      <a:moveTo>
                        <a:pt x="290" y="19"/>
                      </a:moveTo>
                      <a:cubicBezTo>
                        <a:pt x="290" y="30"/>
                        <a:pt x="280" y="40"/>
                        <a:pt x="267" y="40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10" y="52"/>
                        <a:pt x="0" y="44"/>
                        <a:pt x="0" y="3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22"/>
                        <a:pt x="10" y="12"/>
                        <a:pt x="23" y="12"/>
                      </a:cubicBezTo>
                      <a:cubicBezTo>
                        <a:pt x="267" y="0"/>
                        <a:pt x="267" y="0"/>
                        <a:pt x="267" y="0"/>
                      </a:cubicBezTo>
                      <a:cubicBezTo>
                        <a:pt x="280" y="0"/>
                        <a:pt x="290" y="8"/>
                        <a:pt x="290" y="1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775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55" name="ïšlíḍé">
                  <a:extLst>
                    <a:ext uri="{FF2B5EF4-FFF2-40B4-BE49-F238E27FC236}">
                      <a16:creationId xmlns:a16="http://schemas.microsoft.com/office/drawing/2014/main" xmlns="" id="{77231876-2CED-8F46-A7F1-A47B8F069A13}"/>
                    </a:ext>
                  </a:extLst>
                </p:cNvPr>
                <p:cNvSpPr/>
                <p:nvPr/>
              </p:nvSpPr>
              <p:spPr bwMode="auto">
                <a:xfrm>
                  <a:off x="5438551" y="5351683"/>
                  <a:ext cx="1314898" cy="240810"/>
                </a:xfrm>
                <a:custGeom>
                  <a:avLst/>
                  <a:gdLst>
                    <a:gd name="T0" fmla="*/ 290 w 290"/>
                    <a:gd name="T1" fmla="*/ 20 h 53"/>
                    <a:gd name="T2" fmla="*/ 267 w 290"/>
                    <a:gd name="T3" fmla="*/ 41 h 53"/>
                    <a:gd name="T4" fmla="*/ 23 w 290"/>
                    <a:gd name="T5" fmla="*/ 52 h 53"/>
                    <a:gd name="T6" fmla="*/ 0 w 290"/>
                    <a:gd name="T7" fmla="*/ 33 h 53"/>
                    <a:gd name="T8" fmla="*/ 0 w 290"/>
                    <a:gd name="T9" fmla="*/ 33 h 53"/>
                    <a:gd name="T10" fmla="*/ 23 w 290"/>
                    <a:gd name="T11" fmla="*/ 12 h 53"/>
                    <a:gd name="T12" fmla="*/ 267 w 290"/>
                    <a:gd name="T13" fmla="*/ 1 h 53"/>
                    <a:gd name="T14" fmla="*/ 290 w 290"/>
                    <a:gd name="T15" fmla="*/ 2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0" h="53">
                      <a:moveTo>
                        <a:pt x="290" y="20"/>
                      </a:moveTo>
                      <a:cubicBezTo>
                        <a:pt x="290" y="31"/>
                        <a:pt x="280" y="40"/>
                        <a:pt x="267" y="41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10" y="53"/>
                        <a:pt x="0" y="44"/>
                        <a:pt x="0" y="3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22"/>
                        <a:pt x="10" y="13"/>
                        <a:pt x="23" y="12"/>
                      </a:cubicBezTo>
                      <a:cubicBezTo>
                        <a:pt x="267" y="1"/>
                        <a:pt x="267" y="1"/>
                        <a:pt x="267" y="1"/>
                      </a:cubicBezTo>
                      <a:cubicBezTo>
                        <a:pt x="280" y="0"/>
                        <a:pt x="290" y="9"/>
                        <a:pt x="290" y="2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925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56" name="ïṧ1íḍê">
                  <a:extLst>
                    <a:ext uri="{FF2B5EF4-FFF2-40B4-BE49-F238E27FC236}">
                      <a16:creationId xmlns:a16="http://schemas.microsoft.com/office/drawing/2014/main" xmlns="" id="{7F8E7D15-33C8-1F47-98EB-38EE0CE6176E}"/>
                    </a:ext>
                  </a:extLst>
                </p:cNvPr>
                <p:cNvSpPr/>
                <p:nvPr/>
              </p:nvSpPr>
              <p:spPr bwMode="auto">
                <a:xfrm>
                  <a:off x="5438551" y="5592493"/>
                  <a:ext cx="1314898" cy="238898"/>
                </a:xfrm>
                <a:custGeom>
                  <a:avLst/>
                  <a:gdLst>
                    <a:gd name="T0" fmla="*/ 290 w 290"/>
                    <a:gd name="T1" fmla="*/ 20 h 53"/>
                    <a:gd name="T2" fmla="*/ 267 w 290"/>
                    <a:gd name="T3" fmla="*/ 41 h 53"/>
                    <a:gd name="T4" fmla="*/ 23 w 290"/>
                    <a:gd name="T5" fmla="*/ 52 h 53"/>
                    <a:gd name="T6" fmla="*/ 0 w 290"/>
                    <a:gd name="T7" fmla="*/ 33 h 53"/>
                    <a:gd name="T8" fmla="*/ 0 w 290"/>
                    <a:gd name="T9" fmla="*/ 33 h 53"/>
                    <a:gd name="T10" fmla="*/ 23 w 290"/>
                    <a:gd name="T11" fmla="*/ 12 h 53"/>
                    <a:gd name="T12" fmla="*/ 267 w 290"/>
                    <a:gd name="T13" fmla="*/ 1 h 53"/>
                    <a:gd name="T14" fmla="*/ 290 w 290"/>
                    <a:gd name="T15" fmla="*/ 2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0" h="53">
                      <a:moveTo>
                        <a:pt x="290" y="20"/>
                      </a:moveTo>
                      <a:cubicBezTo>
                        <a:pt x="290" y="31"/>
                        <a:pt x="280" y="40"/>
                        <a:pt x="267" y="41"/>
                      </a:cubicBezTo>
                      <a:cubicBezTo>
                        <a:pt x="23" y="52"/>
                        <a:pt x="23" y="52"/>
                        <a:pt x="23" y="52"/>
                      </a:cubicBezTo>
                      <a:cubicBezTo>
                        <a:pt x="10" y="53"/>
                        <a:pt x="0" y="44"/>
                        <a:pt x="0" y="3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22"/>
                        <a:pt x="10" y="13"/>
                        <a:pt x="23" y="12"/>
                      </a:cubicBezTo>
                      <a:cubicBezTo>
                        <a:pt x="267" y="1"/>
                        <a:pt x="267" y="1"/>
                        <a:pt x="267" y="1"/>
                      </a:cubicBezTo>
                      <a:cubicBezTo>
                        <a:pt x="280" y="0"/>
                        <a:pt x="290" y="9"/>
                        <a:pt x="290" y="2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925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57" name="išlíḋê">
                  <a:extLst>
                    <a:ext uri="{FF2B5EF4-FFF2-40B4-BE49-F238E27FC236}">
                      <a16:creationId xmlns:a16="http://schemas.microsoft.com/office/drawing/2014/main" xmlns="" id="{B32E1455-3A27-1B42-88B2-67125AD039EB}"/>
                    </a:ext>
                  </a:extLst>
                </p:cNvPr>
                <p:cNvSpPr/>
                <p:nvPr/>
              </p:nvSpPr>
              <p:spPr bwMode="auto">
                <a:xfrm>
                  <a:off x="6027197" y="4875797"/>
                  <a:ext cx="726252" cy="214053"/>
                </a:xfrm>
                <a:custGeom>
                  <a:avLst/>
                  <a:gdLst>
                    <a:gd name="T0" fmla="*/ 137 w 160"/>
                    <a:gd name="T1" fmla="*/ 1 h 47"/>
                    <a:gd name="T2" fmla="*/ 0 w 160"/>
                    <a:gd name="T3" fmla="*/ 7 h 47"/>
                    <a:gd name="T4" fmla="*/ 15 w 160"/>
                    <a:gd name="T5" fmla="*/ 26 h 47"/>
                    <a:gd name="T6" fmla="*/ 0 w 160"/>
                    <a:gd name="T7" fmla="*/ 47 h 47"/>
                    <a:gd name="T8" fmla="*/ 137 w 160"/>
                    <a:gd name="T9" fmla="*/ 41 h 47"/>
                    <a:gd name="T10" fmla="*/ 160 w 160"/>
                    <a:gd name="T11" fmla="*/ 20 h 47"/>
                    <a:gd name="T12" fmla="*/ 137 w 160"/>
                    <a:gd name="T13" fmla="*/ 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47">
                      <a:moveTo>
                        <a:pt x="137" y="1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8" y="7"/>
                        <a:pt x="15" y="15"/>
                        <a:pt x="15" y="26"/>
                      </a:cubicBezTo>
                      <a:cubicBezTo>
                        <a:pt x="15" y="37"/>
                        <a:pt x="8" y="47"/>
                        <a:pt x="0" y="47"/>
                      </a:cubicBezTo>
                      <a:cubicBezTo>
                        <a:pt x="137" y="41"/>
                        <a:pt x="137" y="41"/>
                        <a:pt x="137" y="41"/>
                      </a:cubicBezTo>
                      <a:cubicBezTo>
                        <a:pt x="150" y="40"/>
                        <a:pt x="160" y="31"/>
                        <a:pt x="160" y="20"/>
                      </a:cubicBezTo>
                      <a:cubicBezTo>
                        <a:pt x="160" y="9"/>
                        <a:pt x="150" y="0"/>
                        <a:pt x="137" y="1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70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58" name="í$ḻîḓé">
                  <a:extLst>
                    <a:ext uri="{FF2B5EF4-FFF2-40B4-BE49-F238E27FC236}">
                      <a16:creationId xmlns:a16="http://schemas.microsoft.com/office/drawing/2014/main" xmlns="" id="{7A7EF67B-830F-6742-80BA-70A8EFA2841D}"/>
                    </a:ext>
                  </a:extLst>
                </p:cNvPr>
                <p:cNvSpPr/>
                <p:nvPr/>
              </p:nvSpPr>
              <p:spPr bwMode="auto">
                <a:xfrm>
                  <a:off x="6027197" y="5116607"/>
                  <a:ext cx="726252" cy="212141"/>
                </a:xfrm>
                <a:custGeom>
                  <a:avLst/>
                  <a:gdLst>
                    <a:gd name="T0" fmla="*/ 137 w 160"/>
                    <a:gd name="T1" fmla="*/ 0 h 47"/>
                    <a:gd name="T2" fmla="*/ 0 w 160"/>
                    <a:gd name="T3" fmla="*/ 7 h 47"/>
                    <a:gd name="T4" fmla="*/ 15 w 160"/>
                    <a:gd name="T5" fmla="*/ 26 h 47"/>
                    <a:gd name="T6" fmla="*/ 0 w 160"/>
                    <a:gd name="T7" fmla="*/ 47 h 47"/>
                    <a:gd name="T8" fmla="*/ 137 w 160"/>
                    <a:gd name="T9" fmla="*/ 40 h 47"/>
                    <a:gd name="T10" fmla="*/ 160 w 160"/>
                    <a:gd name="T11" fmla="*/ 19 h 47"/>
                    <a:gd name="T12" fmla="*/ 137 w 160"/>
                    <a:gd name="T13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47">
                      <a:moveTo>
                        <a:pt x="137" y="0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8" y="6"/>
                        <a:pt x="15" y="15"/>
                        <a:pt x="15" y="26"/>
                      </a:cubicBezTo>
                      <a:cubicBezTo>
                        <a:pt x="15" y="37"/>
                        <a:pt x="8" y="46"/>
                        <a:pt x="0" y="47"/>
                      </a:cubicBezTo>
                      <a:cubicBezTo>
                        <a:pt x="137" y="40"/>
                        <a:pt x="137" y="40"/>
                        <a:pt x="137" y="40"/>
                      </a:cubicBezTo>
                      <a:cubicBezTo>
                        <a:pt x="150" y="40"/>
                        <a:pt x="160" y="30"/>
                        <a:pt x="160" y="19"/>
                      </a:cubicBezTo>
                      <a:cubicBezTo>
                        <a:pt x="160" y="8"/>
                        <a:pt x="150" y="0"/>
                        <a:pt x="137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70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59" name="ïṩľîḑê">
                  <a:extLst>
                    <a:ext uri="{FF2B5EF4-FFF2-40B4-BE49-F238E27FC236}">
                      <a16:creationId xmlns:a16="http://schemas.microsoft.com/office/drawing/2014/main" xmlns="" id="{F0E542C7-C293-1A4C-BA58-D02822D1B188}"/>
                    </a:ext>
                  </a:extLst>
                </p:cNvPr>
                <p:cNvSpPr/>
                <p:nvPr/>
              </p:nvSpPr>
              <p:spPr bwMode="auto">
                <a:xfrm>
                  <a:off x="6027197" y="5351683"/>
                  <a:ext cx="726252" cy="212141"/>
                </a:xfrm>
                <a:custGeom>
                  <a:avLst/>
                  <a:gdLst>
                    <a:gd name="T0" fmla="*/ 137 w 160"/>
                    <a:gd name="T1" fmla="*/ 1 h 47"/>
                    <a:gd name="T2" fmla="*/ 0 w 160"/>
                    <a:gd name="T3" fmla="*/ 7 h 47"/>
                    <a:gd name="T4" fmla="*/ 15 w 160"/>
                    <a:gd name="T5" fmla="*/ 27 h 47"/>
                    <a:gd name="T6" fmla="*/ 0 w 160"/>
                    <a:gd name="T7" fmla="*/ 47 h 47"/>
                    <a:gd name="T8" fmla="*/ 137 w 160"/>
                    <a:gd name="T9" fmla="*/ 41 h 47"/>
                    <a:gd name="T10" fmla="*/ 160 w 160"/>
                    <a:gd name="T11" fmla="*/ 20 h 47"/>
                    <a:gd name="T12" fmla="*/ 137 w 160"/>
                    <a:gd name="T13" fmla="*/ 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47">
                      <a:moveTo>
                        <a:pt x="137" y="1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8" y="7"/>
                        <a:pt x="15" y="16"/>
                        <a:pt x="15" y="27"/>
                      </a:cubicBezTo>
                      <a:cubicBezTo>
                        <a:pt x="15" y="38"/>
                        <a:pt x="8" y="47"/>
                        <a:pt x="0" y="47"/>
                      </a:cubicBezTo>
                      <a:cubicBezTo>
                        <a:pt x="137" y="41"/>
                        <a:pt x="137" y="41"/>
                        <a:pt x="137" y="41"/>
                      </a:cubicBezTo>
                      <a:cubicBezTo>
                        <a:pt x="150" y="40"/>
                        <a:pt x="160" y="31"/>
                        <a:pt x="160" y="20"/>
                      </a:cubicBezTo>
                      <a:cubicBezTo>
                        <a:pt x="160" y="9"/>
                        <a:pt x="150" y="0"/>
                        <a:pt x="137" y="1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70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60" name="ïṡļide">
                  <a:extLst>
                    <a:ext uri="{FF2B5EF4-FFF2-40B4-BE49-F238E27FC236}">
                      <a16:creationId xmlns:a16="http://schemas.microsoft.com/office/drawing/2014/main" xmlns="" id="{DF78E329-AD39-A347-B06D-F561D60ECF4C}"/>
                    </a:ext>
                  </a:extLst>
                </p:cNvPr>
                <p:cNvSpPr/>
                <p:nvPr/>
              </p:nvSpPr>
              <p:spPr bwMode="auto">
                <a:xfrm>
                  <a:off x="6027197" y="5592493"/>
                  <a:ext cx="726252" cy="212141"/>
                </a:xfrm>
                <a:custGeom>
                  <a:avLst/>
                  <a:gdLst>
                    <a:gd name="T0" fmla="*/ 137 w 160"/>
                    <a:gd name="T1" fmla="*/ 1 h 47"/>
                    <a:gd name="T2" fmla="*/ 0 w 160"/>
                    <a:gd name="T3" fmla="*/ 7 h 47"/>
                    <a:gd name="T4" fmla="*/ 15 w 160"/>
                    <a:gd name="T5" fmla="*/ 26 h 47"/>
                    <a:gd name="T6" fmla="*/ 0 w 160"/>
                    <a:gd name="T7" fmla="*/ 47 h 47"/>
                    <a:gd name="T8" fmla="*/ 137 w 160"/>
                    <a:gd name="T9" fmla="*/ 41 h 47"/>
                    <a:gd name="T10" fmla="*/ 160 w 160"/>
                    <a:gd name="T11" fmla="*/ 20 h 47"/>
                    <a:gd name="T12" fmla="*/ 137 w 160"/>
                    <a:gd name="T13" fmla="*/ 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47">
                      <a:moveTo>
                        <a:pt x="137" y="1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8" y="7"/>
                        <a:pt x="15" y="15"/>
                        <a:pt x="15" y="26"/>
                      </a:cubicBezTo>
                      <a:cubicBezTo>
                        <a:pt x="15" y="37"/>
                        <a:pt x="8" y="47"/>
                        <a:pt x="0" y="47"/>
                      </a:cubicBezTo>
                      <a:cubicBezTo>
                        <a:pt x="137" y="41"/>
                        <a:pt x="137" y="41"/>
                        <a:pt x="137" y="41"/>
                      </a:cubicBezTo>
                      <a:cubicBezTo>
                        <a:pt x="150" y="40"/>
                        <a:pt x="160" y="31"/>
                        <a:pt x="160" y="20"/>
                      </a:cubicBezTo>
                      <a:cubicBezTo>
                        <a:pt x="160" y="9"/>
                        <a:pt x="150" y="0"/>
                        <a:pt x="137" y="1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70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61" name="íślíḋe">
                  <a:extLst>
                    <a:ext uri="{FF2B5EF4-FFF2-40B4-BE49-F238E27FC236}">
                      <a16:creationId xmlns:a16="http://schemas.microsoft.com/office/drawing/2014/main" xmlns="" id="{3377A337-16DD-9543-B52C-66B7AFE1A8E6}"/>
                    </a:ext>
                  </a:extLst>
                </p:cNvPr>
                <p:cNvSpPr/>
                <p:nvPr/>
              </p:nvSpPr>
              <p:spPr bwMode="auto">
                <a:xfrm>
                  <a:off x="6027197" y="5777878"/>
                  <a:ext cx="613492" cy="53513"/>
                </a:xfrm>
                <a:custGeom>
                  <a:avLst/>
                  <a:gdLst>
                    <a:gd name="T0" fmla="*/ 0 w 321"/>
                    <a:gd name="T1" fmla="*/ 28 h 28"/>
                    <a:gd name="T2" fmla="*/ 321 w 321"/>
                    <a:gd name="T3" fmla="*/ 28 h 28"/>
                    <a:gd name="T4" fmla="*/ 321 w 321"/>
                    <a:gd name="T5" fmla="*/ 0 h 28"/>
                    <a:gd name="T6" fmla="*/ 0 w 321"/>
                    <a:gd name="T7" fmla="*/ 14 h 28"/>
                    <a:gd name="T8" fmla="*/ 0 w 321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28">
                      <a:moveTo>
                        <a:pt x="0" y="28"/>
                      </a:moveTo>
                      <a:lnTo>
                        <a:pt x="321" y="28"/>
                      </a:lnTo>
                      <a:lnTo>
                        <a:pt x="321" y="0"/>
                      </a:lnTo>
                      <a:lnTo>
                        <a:pt x="0" y="14"/>
                      </a:lnTo>
                      <a:lnTo>
                        <a:pt x="0" y="28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62" name="í$ḻiďè">
                  <a:extLst>
                    <a:ext uri="{FF2B5EF4-FFF2-40B4-BE49-F238E27FC236}">
                      <a16:creationId xmlns:a16="http://schemas.microsoft.com/office/drawing/2014/main" xmlns="" id="{1D2357F1-4B95-3443-B49D-2780C9F511EF}"/>
                    </a:ext>
                  </a:extLst>
                </p:cNvPr>
                <p:cNvSpPr/>
                <p:nvPr/>
              </p:nvSpPr>
              <p:spPr bwMode="auto">
                <a:xfrm>
                  <a:off x="6027197" y="5537068"/>
                  <a:ext cx="613492" cy="86003"/>
                </a:xfrm>
                <a:custGeom>
                  <a:avLst/>
                  <a:gdLst>
                    <a:gd name="T0" fmla="*/ 0 w 321"/>
                    <a:gd name="T1" fmla="*/ 45 h 45"/>
                    <a:gd name="T2" fmla="*/ 321 w 321"/>
                    <a:gd name="T3" fmla="*/ 31 h 45"/>
                    <a:gd name="T4" fmla="*/ 321 w 321"/>
                    <a:gd name="T5" fmla="*/ 0 h 45"/>
                    <a:gd name="T6" fmla="*/ 0 w 321"/>
                    <a:gd name="T7" fmla="*/ 17 h 45"/>
                    <a:gd name="T8" fmla="*/ 0 w 321"/>
                    <a:gd name="T9" fmla="*/ 4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45">
                      <a:moveTo>
                        <a:pt x="0" y="45"/>
                      </a:moveTo>
                      <a:lnTo>
                        <a:pt x="321" y="31"/>
                      </a:lnTo>
                      <a:lnTo>
                        <a:pt x="321" y="0"/>
                      </a:lnTo>
                      <a:lnTo>
                        <a:pt x="0" y="17"/>
                      </a:lnTo>
                      <a:lnTo>
                        <a:pt x="0" y="45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63" name="îṥľïḋe">
                  <a:extLst>
                    <a:ext uri="{FF2B5EF4-FFF2-40B4-BE49-F238E27FC236}">
                      <a16:creationId xmlns:a16="http://schemas.microsoft.com/office/drawing/2014/main" xmlns="" id="{5735B4DB-6923-804D-8505-53268E857177}"/>
                    </a:ext>
                  </a:extLst>
                </p:cNvPr>
                <p:cNvSpPr/>
                <p:nvPr/>
              </p:nvSpPr>
              <p:spPr bwMode="auto">
                <a:xfrm>
                  <a:off x="6027197" y="5061183"/>
                  <a:ext cx="613492" cy="86003"/>
                </a:xfrm>
                <a:custGeom>
                  <a:avLst/>
                  <a:gdLst>
                    <a:gd name="T0" fmla="*/ 0 w 321"/>
                    <a:gd name="T1" fmla="*/ 15 h 45"/>
                    <a:gd name="T2" fmla="*/ 0 w 321"/>
                    <a:gd name="T3" fmla="*/ 45 h 45"/>
                    <a:gd name="T4" fmla="*/ 321 w 321"/>
                    <a:gd name="T5" fmla="*/ 29 h 45"/>
                    <a:gd name="T6" fmla="*/ 321 w 321"/>
                    <a:gd name="T7" fmla="*/ 0 h 45"/>
                    <a:gd name="T8" fmla="*/ 0 w 321"/>
                    <a:gd name="T9" fmla="*/ 1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45">
                      <a:moveTo>
                        <a:pt x="0" y="15"/>
                      </a:moveTo>
                      <a:lnTo>
                        <a:pt x="0" y="45"/>
                      </a:lnTo>
                      <a:lnTo>
                        <a:pt x="321" y="29"/>
                      </a:lnTo>
                      <a:lnTo>
                        <a:pt x="321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64" name="î$1îḑê">
                  <a:extLst>
                    <a:ext uri="{FF2B5EF4-FFF2-40B4-BE49-F238E27FC236}">
                      <a16:creationId xmlns:a16="http://schemas.microsoft.com/office/drawing/2014/main" xmlns="" id="{835BD0AF-0F0B-564C-81AD-5F7AB3AD70A8}"/>
                    </a:ext>
                  </a:extLst>
                </p:cNvPr>
                <p:cNvSpPr/>
                <p:nvPr/>
              </p:nvSpPr>
              <p:spPr bwMode="auto">
                <a:xfrm>
                  <a:off x="6027197" y="5301992"/>
                  <a:ext cx="613492" cy="82180"/>
                </a:xfrm>
                <a:custGeom>
                  <a:avLst/>
                  <a:gdLst>
                    <a:gd name="T0" fmla="*/ 0 w 321"/>
                    <a:gd name="T1" fmla="*/ 43 h 43"/>
                    <a:gd name="T2" fmla="*/ 321 w 321"/>
                    <a:gd name="T3" fmla="*/ 28 h 43"/>
                    <a:gd name="T4" fmla="*/ 321 w 321"/>
                    <a:gd name="T5" fmla="*/ 0 h 43"/>
                    <a:gd name="T6" fmla="*/ 0 w 321"/>
                    <a:gd name="T7" fmla="*/ 14 h 43"/>
                    <a:gd name="T8" fmla="*/ 0 w 321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43">
                      <a:moveTo>
                        <a:pt x="0" y="43"/>
                      </a:moveTo>
                      <a:lnTo>
                        <a:pt x="321" y="28"/>
                      </a:lnTo>
                      <a:lnTo>
                        <a:pt x="321" y="0"/>
                      </a:lnTo>
                      <a:lnTo>
                        <a:pt x="0" y="14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65" name="i$1iḑê">
                  <a:extLst>
                    <a:ext uri="{FF2B5EF4-FFF2-40B4-BE49-F238E27FC236}">
                      <a16:creationId xmlns:a16="http://schemas.microsoft.com/office/drawing/2014/main" xmlns="" id="{0326688A-4664-C84A-9611-DE061CA4022A}"/>
                    </a:ext>
                  </a:extLst>
                </p:cNvPr>
                <p:cNvSpPr/>
                <p:nvPr/>
              </p:nvSpPr>
              <p:spPr bwMode="auto">
                <a:xfrm>
                  <a:off x="5673627" y="5949884"/>
                  <a:ext cx="839013" cy="45869"/>
                </a:xfrm>
                <a:custGeom>
                  <a:avLst/>
                  <a:gdLst>
                    <a:gd name="T0" fmla="*/ 0 w 185"/>
                    <a:gd name="T1" fmla="*/ 0 h 10"/>
                    <a:gd name="T2" fmla="*/ 0 w 185"/>
                    <a:gd name="T3" fmla="*/ 0 h 10"/>
                    <a:gd name="T4" fmla="*/ 46 w 185"/>
                    <a:gd name="T5" fmla="*/ 10 h 10"/>
                    <a:gd name="T6" fmla="*/ 140 w 185"/>
                    <a:gd name="T7" fmla="*/ 10 h 10"/>
                    <a:gd name="T8" fmla="*/ 185 w 185"/>
                    <a:gd name="T9" fmla="*/ 0 h 10"/>
                    <a:gd name="T10" fmla="*/ 185 w 185"/>
                    <a:gd name="T11" fmla="*/ 0 h 10"/>
                    <a:gd name="T12" fmla="*/ 0 w 185"/>
                    <a:gd name="T13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5" h="1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"/>
                        <a:pt x="21" y="10"/>
                        <a:pt x="46" y="10"/>
                      </a:cubicBezTo>
                      <a:cubicBezTo>
                        <a:pt x="140" y="10"/>
                        <a:pt x="140" y="10"/>
                        <a:pt x="140" y="10"/>
                      </a:cubicBezTo>
                      <a:cubicBezTo>
                        <a:pt x="165" y="10"/>
                        <a:pt x="185" y="5"/>
                        <a:pt x="185" y="0"/>
                      </a:cubicBezTo>
                      <a:cubicBezTo>
                        <a:pt x="185" y="0"/>
                        <a:pt x="185" y="0"/>
                        <a:pt x="18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  <p:sp>
              <p:nvSpPr>
                <p:cNvPr id="66" name="išḷidê">
                  <a:extLst>
                    <a:ext uri="{FF2B5EF4-FFF2-40B4-BE49-F238E27FC236}">
                      <a16:creationId xmlns:a16="http://schemas.microsoft.com/office/drawing/2014/main" xmlns="" id="{9FBA3FBC-FC40-6A42-855B-BC2F6A337898}"/>
                    </a:ext>
                  </a:extLst>
                </p:cNvPr>
                <p:cNvSpPr/>
                <p:nvPr/>
              </p:nvSpPr>
              <p:spPr bwMode="auto">
                <a:xfrm>
                  <a:off x="6027197" y="5831391"/>
                  <a:ext cx="613492" cy="118494"/>
                </a:xfrm>
                <a:custGeom>
                  <a:avLst/>
                  <a:gdLst>
                    <a:gd name="T0" fmla="*/ 0 w 321"/>
                    <a:gd name="T1" fmla="*/ 62 h 62"/>
                    <a:gd name="T2" fmla="*/ 278 w 321"/>
                    <a:gd name="T3" fmla="*/ 62 h 62"/>
                    <a:gd name="T4" fmla="*/ 321 w 321"/>
                    <a:gd name="T5" fmla="*/ 0 h 62"/>
                    <a:gd name="T6" fmla="*/ 0 w 321"/>
                    <a:gd name="T7" fmla="*/ 0 h 62"/>
                    <a:gd name="T8" fmla="*/ 0 w 321"/>
                    <a:gd name="T9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1" h="62">
                      <a:moveTo>
                        <a:pt x="0" y="62"/>
                      </a:moveTo>
                      <a:lnTo>
                        <a:pt x="278" y="62"/>
                      </a:lnTo>
                      <a:lnTo>
                        <a:pt x="321" y="0"/>
                      </a:lnTo>
                      <a:lnTo>
                        <a:pt x="0" y="0"/>
                      </a:lnTo>
                      <a:lnTo>
                        <a:pt x="0" y="62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1013"/>
                </a:p>
              </p:txBody>
            </p:sp>
          </p:grpSp>
          <p:sp>
            <p:nvSpPr>
              <p:cNvPr id="45" name="îSḻîḋè">
                <a:extLst>
                  <a:ext uri="{FF2B5EF4-FFF2-40B4-BE49-F238E27FC236}">
                    <a16:creationId xmlns:a16="http://schemas.microsoft.com/office/drawing/2014/main" xmlns="" id="{7006857C-F3A2-B143-B0B3-3E8568B436DA}"/>
                  </a:ext>
                </a:extLst>
              </p:cNvPr>
              <p:cNvSpPr/>
              <p:nvPr/>
            </p:nvSpPr>
            <p:spPr bwMode="auto">
              <a:xfrm>
                <a:off x="6165938" y="3333446"/>
                <a:ext cx="1443988" cy="967840"/>
              </a:xfrm>
              <a:custGeom>
                <a:avLst/>
                <a:gdLst>
                  <a:gd name="T0" fmla="*/ 184 w 431"/>
                  <a:gd name="T1" fmla="*/ 258 h 289"/>
                  <a:gd name="T2" fmla="*/ 258 w 431"/>
                  <a:gd name="T3" fmla="*/ 266 h 289"/>
                  <a:gd name="T4" fmla="*/ 268 w 431"/>
                  <a:gd name="T5" fmla="*/ 265 h 289"/>
                  <a:gd name="T6" fmla="*/ 329 w 431"/>
                  <a:gd name="T7" fmla="*/ 237 h 289"/>
                  <a:gd name="T8" fmla="*/ 356 w 431"/>
                  <a:gd name="T9" fmla="*/ 215 h 289"/>
                  <a:gd name="T10" fmla="*/ 321 w 431"/>
                  <a:gd name="T11" fmla="*/ 221 h 289"/>
                  <a:gd name="T12" fmla="*/ 403 w 431"/>
                  <a:gd name="T13" fmla="*/ 131 h 289"/>
                  <a:gd name="T14" fmla="*/ 431 w 431"/>
                  <a:gd name="T15" fmla="*/ 6 h 289"/>
                  <a:gd name="T16" fmla="*/ 365 w 431"/>
                  <a:gd name="T17" fmla="*/ 36 h 289"/>
                  <a:gd name="T18" fmla="*/ 130 w 431"/>
                  <a:gd name="T19" fmla="*/ 49 h 289"/>
                  <a:gd name="T20" fmla="*/ 71 w 431"/>
                  <a:gd name="T21" fmla="*/ 102 h 289"/>
                  <a:gd name="T22" fmla="*/ 73 w 431"/>
                  <a:gd name="T23" fmla="*/ 84 h 289"/>
                  <a:gd name="T24" fmla="*/ 3 w 431"/>
                  <a:gd name="T25" fmla="*/ 286 h 289"/>
                  <a:gd name="T26" fmla="*/ 81 w 431"/>
                  <a:gd name="T27" fmla="*/ 172 h 289"/>
                  <a:gd name="T28" fmla="*/ 279 w 431"/>
                  <a:gd name="T29" fmla="*/ 104 h 289"/>
                  <a:gd name="T30" fmla="*/ 89 w 431"/>
                  <a:gd name="T31" fmla="*/ 180 h 289"/>
                  <a:gd name="T32" fmla="*/ 20 w 431"/>
                  <a:gd name="T33" fmla="*/ 289 h 289"/>
                  <a:gd name="T34" fmla="*/ 63 w 431"/>
                  <a:gd name="T35" fmla="*/ 265 h 289"/>
                  <a:gd name="T36" fmla="*/ 223 w 431"/>
                  <a:gd name="T37" fmla="*/ 279 h 289"/>
                  <a:gd name="T38" fmla="*/ 184 w 431"/>
                  <a:gd name="T39" fmla="*/ 25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31" h="289">
                    <a:moveTo>
                      <a:pt x="184" y="258"/>
                    </a:moveTo>
                    <a:cubicBezTo>
                      <a:pt x="184" y="258"/>
                      <a:pt x="225" y="270"/>
                      <a:pt x="258" y="266"/>
                    </a:cubicBezTo>
                    <a:cubicBezTo>
                      <a:pt x="261" y="266"/>
                      <a:pt x="265" y="265"/>
                      <a:pt x="268" y="265"/>
                    </a:cubicBezTo>
                    <a:cubicBezTo>
                      <a:pt x="289" y="259"/>
                      <a:pt x="309" y="251"/>
                      <a:pt x="329" y="237"/>
                    </a:cubicBezTo>
                    <a:cubicBezTo>
                      <a:pt x="339" y="231"/>
                      <a:pt x="348" y="223"/>
                      <a:pt x="356" y="215"/>
                    </a:cubicBezTo>
                    <a:cubicBezTo>
                      <a:pt x="336" y="219"/>
                      <a:pt x="321" y="221"/>
                      <a:pt x="321" y="221"/>
                    </a:cubicBezTo>
                    <a:cubicBezTo>
                      <a:pt x="321" y="221"/>
                      <a:pt x="362" y="212"/>
                      <a:pt x="403" y="131"/>
                    </a:cubicBezTo>
                    <a:cubicBezTo>
                      <a:pt x="429" y="81"/>
                      <a:pt x="431" y="6"/>
                      <a:pt x="431" y="6"/>
                    </a:cubicBezTo>
                    <a:cubicBezTo>
                      <a:pt x="431" y="6"/>
                      <a:pt x="419" y="29"/>
                      <a:pt x="365" y="36"/>
                    </a:cubicBezTo>
                    <a:cubicBezTo>
                      <a:pt x="320" y="42"/>
                      <a:pt x="223" y="0"/>
                      <a:pt x="130" y="49"/>
                    </a:cubicBezTo>
                    <a:cubicBezTo>
                      <a:pt x="87" y="72"/>
                      <a:pt x="71" y="102"/>
                      <a:pt x="71" y="102"/>
                    </a:cubicBezTo>
                    <a:cubicBezTo>
                      <a:pt x="71" y="102"/>
                      <a:pt x="68" y="97"/>
                      <a:pt x="73" y="84"/>
                    </a:cubicBezTo>
                    <a:cubicBezTo>
                      <a:pt x="0" y="154"/>
                      <a:pt x="3" y="286"/>
                      <a:pt x="3" y="286"/>
                    </a:cubicBezTo>
                    <a:cubicBezTo>
                      <a:pt x="3" y="286"/>
                      <a:pt x="9" y="238"/>
                      <a:pt x="81" y="172"/>
                    </a:cubicBezTo>
                    <a:cubicBezTo>
                      <a:pt x="159" y="101"/>
                      <a:pt x="279" y="104"/>
                      <a:pt x="279" y="104"/>
                    </a:cubicBezTo>
                    <a:cubicBezTo>
                      <a:pt x="279" y="104"/>
                      <a:pt x="158" y="111"/>
                      <a:pt x="89" y="180"/>
                    </a:cubicBezTo>
                    <a:cubicBezTo>
                      <a:pt x="42" y="226"/>
                      <a:pt x="25" y="272"/>
                      <a:pt x="20" y="289"/>
                    </a:cubicBezTo>
                    <a:cubicBezTo>
                      <a:pt x="24" y="282"/>
                      <a:pt x="34" y="271"/>
                      <a:pt x="63" y="265"/>
                    </a:cubicBezTo>
                    <a:cubicBezTo>
                      <a:pt x="106" y="255"/>
                      <a:pt x="159" y="281"/>
                      <a:pt x="223" y="279"/>
                    </a:cubicBezTo>
                    <a:cubicBezTo>
                      <a:pt x="200" y="270"/>
                      <a:pt x="184" y="258"/>
                      <a:pt x="184" y="25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sp>
            <p:nvSpPr>
              <p:cNvPr id="46" name="ïṣļiďe">
                <a:extLst>
                  <a:ext uri="{FF2B5EF4-FFF2-40B4-BE49-F238E27FC236}">
                    <a16:creationId xmlns:a16="http://schemas.microsoft.com/office/drawing/2014/main" xmlns="" id="{B90151DB-2A53-9140-96BA-011EB04E0927}"/>
                  </a:ext>
                </a:extLst>
              </p:cNvPr>
              <p:cNvSpPr/>
              <p:nvPr/>
            </p:nvSpPr>
            <p:spPr bwMode="auto">
              <a:xfrm>
                <a:off x="6199849" y="4359215"/>
                <a:ext cx="1085110" cy="603310"/>
              </a:xfrm>
              <a:custGeom>
                <a:avLst/>
                <a:gdLst>
                  <a:gd name="T0" fmla="*/ 122 w 324"/>
                  <a:gd name="T1" fmla="*/ 160 h 180"/>
                  <a:gd name="T2" fmla="*/ 169 w 324"/>
                  <a:gd name="T3" fmla="*/ 178 h 180"/>
                  <a:gd name="T4" fmla="*/ 175 w 324"/>
                  <a:gd name="T5" fmla="*/ 179 h 180"/>
                  <a:gd name="T6" fmla="*/ 220 w 324"/>
                  <a:gd name="T7" fmla="*/ 171 h 180"/>
                  <a:gd name="T8" fmla="*/ 240 w 324"/>
                  <a:gd name="T9" fmla="*/ 161 h 180"/>
                  <a:gd name="T10" fmla="*/ 217 w 324"/>
                  <a:gd name="T11" fmla="*/ 159 h 180"/>
                  <a:gd name="T12" fmla="*/ 285 w 324"/>
                  <a:gd name="T13" fmla="*/ 115 h 180"/>
                  <a:gd name="T14" fmla="*/ 324 w 324"/>
                  <a:gd name="T15" fmla="*/ 38 h 180"/>
                  <a:gd name="T16" fmla="*/ 276 w 324"/>
                  <a:gd name="T17" fmla="*/ 47 h 180"/>
                  <a:gd name="T18" fmla="*/ 122 w 324"/>
                  <a:gd name="T19" fmla="*/ 16 h 180"/>
                  <a:gd name="T20" fmla="*/ 75 w 324"/>
                  <a:gd name="T21" fmla="*/ 40 h 180"/>
                  <a:gd name="T22" fmla="*/ 79 w 324"/>
                  <a:gd name="T23" fmla="*/ 29 h 180"/>
                  <a:gd name="T24" fmla="*/ 0 w 324"/>
                  <a:gd name="T25" fmla="*/ 148 h 180"/>
                  <a:gd name="T26" fmla="*/ 70 w 324"/>
                  <a:gd name="T27" fmla="*/ 87 h 180"/>
                  <a:gd name="T28" fmla="*/ 209 w 324"/>
                  <a:gd name="T29" fmla="*/ 76 h 180"/>
                  <a:gd name="T30" fmla="*/ 73 w 324"/>
                  <a:gd name="T31" fmla="*/ 93 h 180"/>
                  <a:gd name="T32" fmla="*/ 11 w 324"/>
                  <a:gd name="T33" fmla="*/ 153 h 180"/>
                  <a:gd name="T34" fmla="*/ 42 w 324"/>
                  <a:gd name="T35" fmla="*/ 144 h 180"/>
                  <a:gd name="T36" fmla="*/ 143 w 324"/>
                  <a:gd name="T37" fmla="*/ 180 h 180"/>
                  <a:gd name="T38" fmla="*/ 122 w 324"/>
                  <a:gd name="T39" fmla="*/ 16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4" h="180">
                    <a:moveTo>
                      <a:pt x="122" y="160"/>
                    </a:moveTo>
                    <a:cubicBezTo>
                      <a:pt x="122" y="160"/>
                      <a:pt x="146" y="175"/>
                      <a:pt x="169" y="178"/>
                    </a:cubicBezTo>
                    <a:cubicBezTo>
                      <a:pt x="171" y="178"/>
                      <a:pt x="173" y="178"/>
                      <a:pt x="175" y="179"/>
                    </a:cubicBezTo>
                    <a:cubicBezTo>
                      <a:pt x="190" y="179"/>
                      <a:pt x="204" y="176"/>
                      <a:pt x="220" y="171"/>
                    </a:cubicBezTo>
                    <a:cubicBezTo>
                      <a:pt x="227" y="168"/>
                      <a:pt x="234" y="165"/>
                      <a:pt x="240" y="161"/>
                    </a:cubicBezTo>
                    <a:cubicBezTo>
                      <a:pt x="227" y="161"/>
                      <a:pt x="217" y="159"/>
                      <a:pt x="217" y="159"/>
                    </a:cubicBezTo>
                    <a:cubicBezTo>
                      <a:pt x="217" y="159"/>
                      <a:pt x="245" y="160"/>
                      <a:pt x="285" y="115"/>
                    </a:cubicBezTo>
                    <a:cubicBezTo>
                      <a:pt x="310" y="86"/>
                      <a:pt x="324" y="38"/>
                      <a:pt x="324" y="38"/>
                    </a:cubicBezTo>
                    <a:cubicBezTo>
                      <a:pt x="324" y="38"/>
                      <a:pt x="312" y="51"/>
                      <a:pt x="276" y="47"/>
                    </a:cubicBezTo>
                    <a:cubicBezTo>
                      <a:pt x="246" y="43"/>
                      <a:pt x="190" y="0"/>
                      <a:pt x="122" y="16"/>
                    </a:cubicBezTo>
                    <a:cubicBezTo>
                      <a:pt x="90" y="23"/>
                      <a:pt x="75" y="40"/>
                      <a:pt x="75" y="40"/>
                    </a:cubicBezTo>
                    <a:cubicBezTo>
                      <a:pt x="75" y="40"/>
                      <a:pt x="74" y="37"/>
                      <a:pt x="79" y="29"/>
                    </a:cubicBezTo>
                    <a:cubicBezTo>
                      <a:pt x="20" y="62"/>
                      <a:pt x="0" y="148"/>
                      <a:pt x="0" y="148"/>
                    </a:cubicBezTo>
                    <a:cubicBezTo>
                      <a:pt x="0" y="148"/>
                      <a:pt x="12" y="118"/>
                      <a:pt x="70" y="87"/>
                    </a:cubicBezTo>
                    <a:cubicBezTo>
                      <a:pt x="132" y="54"/>
                      <a:pt x="209" y="76"/>
                      <a:pt x="209" y="76"/>
                    </a:cubicBezTo>
                    <a:cubicBezTo>
                      <a:pt x="209" y="76"/>
                      <a:pt x="130" y="61"/>
                      <a:pt x="73" y="93"/>
                    </a:cubicBezTo>
                    <a:cubicBezTo>
                      <a:pt x="35" y="116"/>
                      <a:pt x="17" y="143"/>
                      <a:pt x="11" y="153"/>
                    </a:cubicBezTo>
                    <a:cubicBezTo>
                      <a:pt x="14" y="149"/>
                      <a:pt x="23" y="143"/>
                      <a:pt x="42" y="144"/>
                    </a:cubicBezTo>
                    <a:cubicBezTo>
                      <a:pt x="72" y="145"/>
                      <a:pt x="102" y="171"/>
                      <a:pt x="143" y="180"/>
                    </a:cubicBezTo>
                    <a:cubicBezTo>
                      <a:pt x="130" y="170"/>
                      <a:pt x="122" y="160"/>
                      <a:pt x="122" y="16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sp>
            <p:nvSpPr>
              <p:cNvPr id="47" name="îš1íḑê">
                <a:extLst>
                  <a:ext uri="{FF2B5EF4-FFF2-40B4-BE49-F238E27FC236}">
                    <a16:creationId xmlns:a16="http://schemas.microsoft.com/office/drawing/2014/main" xmlns="" id="{B61FED28-9D96-9C4B-BB13-95B022F4611C}"/>
                  </a:ext>
                </a:extLst>
              </p:cNvPr>
              <p:cNvSpPr/>
              <p:nvPr/>
            </p:nvSpPr>
            <p:spPr bwMode="auto">
              <a:xfrm>
                <a:off x="4929649" y="4371930"/>
                <a:ext cx="1085110" cy="590595"/>
              </a:xfrm>
              <a:custGeom>
                <a:avLst/>
                <a:gdLst>
                  <a:gd name="T0" fmla="*/ 202 w 324"/>
                  <a:gd name="T1" fmla="*/ 156 h 176"/>
                  <a:gd name="T2" fmla="*/ 156 w 324"/>
                  <a:gd name="T3" fmla="*/ 174 h 176"/>
                  <a:gd name="T4" fmla="*/ 149 w 324"/>
                  <a:gd name="T5" fmla="*/ 175 h 176"/>
                  <a:gd name="T6" fmla="*/ 105 w 324"/>
                  <a:gd name="T7" fmla="*/ 167 h 176"/>
                  <a:gd name="T8" fmla="*/ 84 w 324"/>
                  <a:gd name="T9" fmla="*/ 157 h 176"/>
                  <a:gd name="T10" fmla="*/ 108 w 324"/>
                  <a:gd name="T11" fmla="*/ 155 h 176"/>
                  <a:gd name="T12" fmla="*/ 39 w 324"/>
                  <a:gd name="T13" fmla="*/ 111 h 176"/>
                  <a:gd name="T14" fmla="*/ 0 w 324"/>
                  <a:gd name="T15" fmla="*/ 34 h 176"/>
                  <a:gd name="T16" fmla="*/ 48 w 324"/>
                  <a:gd name="T17" fmla="*/ 43 h 176"/>
                  <a:gd name="T18" fmla="*/ 202 w 324"/>
                  <a:gd name="T19" fmla="*/ 12 h 176"/>
                  <a:gd name="T20" fmla="*/ 324 w 324"/>
                  <a:gd name="T21" fmla="*/ 144 h 176"/>
                  <a:gd name="T22" fmla="*/ 255 w 324"/>
                  <a:gd name="T23" fmla="*/ 83 h 176"/>
                  <a:gd name="T24" fmla="*/ 115 w 324"/>
                  <a:gd name="T25" fmla="*/ 72 h 176"/>
                  <a:gd name="T26" fmla="*/ 251 w 324"/>
                  <a:gd name="T27" fmla="*/ 89 h 176"/>
                  <a:gd name="T28" fmla="*/ 314 w 324"/>
                  <a:gd name="T29" fmla="*/ 149 h 176"/>
                  <a:gd name="T30" fmla="*/ 282 w 324"/>
                  <a:gd name="T31" fmla="*/ 140 h 176"/>
                  <a:gd name="T32" fmla="*/ 181 w 324"/>
                  <a:gd name="T33" fmla="*/ 176 h 176"/>
                  <a:gd name="T34" fmla="*/ 202 w 324"/>
                  <a:gd name="T35" fmla="*/ 15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4" h="176">
                    <a:moveTo>
                      <a:pt x="202" y="156"/>
                    </a:moveTo>
                    <a:cubicBezTo>
                      <a:pt x="202" y="156"/>
                      <a:pt x="178" y="171"/>
                      <a:pt x="156" y="174"/>
                    </a:cubicBezTo>
                    <a:cubicBezTo>
                      <a:pt x="154" y="174"/>
                      <a:pt x="151" y="174"/>
                      <a:pt x="149" y="175"/>
                    </a:cubicBezTo>
                    <a:cubicBezTo>
                      <a:pt x="135" y="175"/>
                      <a:pt x="120" y="172"/>
                      <a:pt x="105" y="167"/>
                    </a:cubicBezTo>
                    <a:cubicBezTo>
                      <a:pt x="98" y="164"/>
                      <a:pt x="91" y="161"/>
                      <a:pt x="84" y="157"/>
                    </a:cubicBezTo>
                    <a:cubicBezTo>
                      <a:pt x="97" y="157"/>
                      <a:pt x="108" y="155"/>
                      <a:pt x="108" y="155"/>
                    </a:cubicBezTo>
                    <a:cubicBezTo>
                      <a:pt x="108" y="155"/>
                      <a:pt x="80" y="156"/>
                      <a:pt x="39" y="111"/>
                    </a:cubicBezTo>
                    <a:cubicBezTo>
                      <a:pt x="14" y="82"/>
                      <a:pt x="0" y="34"/>
                      <a:pt x="0" y="34"/>
                    </a:cubicBezTo>
                    <a:cubicBezTo>
                      <a:pt x="0" y="34"/>
                      <a:pt x="12" y="47"/>
                      <a:pt x="48" y="43"/>
                    </a:cubicBezTo>
                    <a:cubicBezTo>
                      <a:pt x="78" y="39"/>
                      <a:pt x="133" y="0"/>
                      <a:pt x="202" y="12"/>
                    </a:cubicBezTo>
                    <a:cubicBezTo>
                      <a:pt x="306" y="30"/>
                      <a:pt x="324" y="144"/>
                      <a:pt x="324" y="144"/>
                    </a:cubicBezTo>
                    <a:cubicBezTo>
                      <a:pt x="324" y="144"/>
                      <a:pt x="313" y="114"/>
                      <a:pt x="255" y="83"/>
                    </a:cubicBezTo>
                    <a:cubicBezTo>
                      <a:pt x="192" y="50"/>
                      <a:pt x="115" y="72"/>
                      <a:pt x="115" y="72"/>
                    </a:cubicBezTo>
                    <a:cubicBezTo>
                      <a:pt x="115" y="72"/>
                      <a:pt x="195" y="57"/>
                      <a:pt x="251" y="89"/>
                    </a:cubicBezTo>
                    <a:cubicBezTo>
                      <a:pt x="289" y="112"/>
                      <a:pt x="307" y="139"/>
                      <a:pt x="314" y="149"/>
                    </a:cubicBezTo>
                    <a:cubicBezTo>
                      <a:pt x="310" y="145"/>
                      <a:pt x="302" y="139"/>
                      <a:pt x="282" y="140"/>
                    </a:cubicBezTo>
                    <a:cubicBezTo>
                      <a:pt x="253" y="141"/>
                      <a:pt x="223" y="167"/>
                      <a:pt x="181" y="176"/>
                    </a:cubicBezTo>
                    <a:cubicBezTo>
                      <a:pt x="194" y="166"/>
                      <a:pt x="202" y="156"/>
                      <a:pt x="202" y="15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sp>
            <p:nvSpPr>
              <p:cNvPr id="48" name="ïṧḷíḋe">
                <a:extLst>
                  <a:ext uri="{FF2B5EF4-FFF2-40B4-BE49-F238E27FC236}">
                    <a16:creationId xmlns:a16="http://schemas.microsoft.com/office/drawing/2014/main" xmlns="" id="{1CFF4E73-7893-C043-9286-3F0E1AA2C70E}"/>
                  </a:ext>
                </a:extLst>
              </p:cNvPr>
              <p:cNvSpPr/>
              <p:nvPr/>
            </p:nvSpPr>
            <p:spPr bwMode="auto">
              <a:xfrm>
                <a:off x="6119312" y="2451793"/>
                <a:ext cx="847742" cy="1062505"/>
              </a:xfrm>
              <a:custGeom>
                <a:avLst/>
                <a:gdLst>
                  <a:gd name="T0" fmla="*/ 196 w 253"/>
                  <a:gd name="T1" fmla="*/ 236 h 317"/>
                  <a:gd name="T2" fmla="*/ 237 w 253"/>
                  <a:gd name="T3" fmla="*/ 196 h 317"/>
                  <a:gd name="T4" fmla="*/ 252 w 253"/>
                  <a:gd name="T5" fmla="*/ 139 h 317"/>
                  <a:gd name="T6" fmla="*/ 236 w 253"/>
                  <a:gd name="T7" fmla="*/ 154 h 317"/>
                  <a:gd name="T8" fmla="*/ 239 w 253"/>
                  <a:gd name="T9" fmla="*/ 81 h 317"/>
                  <a:gd name="T10" fmla="*/ 215 w 253"/>
                  <a:gd name="T11" fmla="*/ 23 h 317"/>
                  <a:gd name="T12" fmla="*/ 198 w 253"/>
                  <a:gd name="T13" fmla="*/ 0 h 317"/>
                  <a:gd name="T14" fmla="*/ 184 w 253"/>
                  <a:gd name="T15" fmla="*/ 44 h 317"/>
                  <a:gd name="T16" fmla="*/ 64 w 253"/>
                  <a:gd name="T17" fmla="*/ 116 h 317"/>
                  <a:gd name="T18" fmla="*/ 23 w 253"/>
                  <a:gd name="T19" fmla="*/ 270 h 317"/>
                  <a:gd name="T20" fmla="*/ 31 w 253"/>
                  <a:gd name="T21" fmla="*/ 317 h 317"/>
                  <a:gd name="T22" fmla="*/ 55 w 253"/>
                  <a:gd name="T23" fmla="*/ 225 h 317"/>
                  <a:gd name="T24" fmla="*/ 141 w 253"/>
                  <a:gd name="T25" fmla="*/ 153 h 317"/>
                  <a:gd name="T26" fmla="*/ 65 w 253"/>
                  <a:gd name="T27" fmla="*/ 240 h 317"/>
                  <a:gd name="T28" fmla="*/ 51 w 253"/>
                  <a:gd name="T29" fmla="*/ 317 h 317"/>
                  <a:gd name="T30" fmla="*/ 152 w 253"/>
                  <a:gd name="T31" fmla="*/ 278 h 317"/>
                  <a:gd name="T32" fmla="*/ 224 w 253"/>
                  <a:gd name="T33" fmla="*/ 233 h 317"/>
                  <a:gd name="T34" fmla="*/ 196 w 253"/>
                  <a:gd name="T35" fmla="*/ 236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3" h="317">
                    <a:moveTo>
                      <a:pt x="196" y="236"/>
                    </a:moveTo>
                    <a:cubicBezTo>
                      <a:pt x="196" y="236"/>
                      <a:pt x="221" y="224"/>
                      <a:pt x="237" y="196"/>
                    </a:cubicBezTo>
                    <a:cubicBezTo>
                      <a:pt x="253" y="167"/>
                      <a:pt x="252" y="139"/>
                      <a:pt x="252" y="139"/>
                    </a:cubicBezTo>
                    <a:cubicBezTo>
                      <a:pt x="236" y="154"/>
                      <a:pt x="236" y="154"/>
                      <a:pt x="236" y="154"/>
                    </a:cubicBezTo>
                    <a:cubicBezTo>
                      <a:pt x="236" y="154"/>
                      <a:pt x="248" y="131"/>
                      <a:pt x="239" y="81"/>
                    </a:cubicBezTo>
                    <a:cubicBezTo>
                      <a:pt x="235" y="58"/>
                      <a:pt x="225" y="37"/>
                      <a:pt x="215" y="23"/>
                    </a:cubicBezTo>
                    <a:cubicBezTo>
                      <a:pt x="206" y="9"/>
                      <a:pt x="198" y="0"/>
                      <a:pt x="198" y="0"/>
                    </a:cubicBezTo>
                    <a:cubicBezTo>
                      <a:pt x="198" y="0"/>
                      <a:pt x="204" y="18"/>
                      <a:pt x="184" y="44"/>
                    </a:cubicBezTo>
                    <a:cubicBezTo>
                      <a:pt x="152" y="86"/>
                      <a:pt x="123" y="74"/>
                      <a:pt x="64" y="116"/>
                    </a:cubicBezTo>
                    <a:cubicBezTo>
                      <a:pt x="0" y="161"/>
                      <a:pt x="13" y="236"/>
                      <a:pt x="23" y="270"/>
                    </a:cubicBezTo>
                    <a:cubicBezTo>
                      <a:pt x="30" y="295"/>
                      <a:pt x="31" y="311"/>
                      <a:pt x="31" y="317"/>
                    </a:cubicBezTo>
                    <a:cubicBezTo>
                      <a:pt x="32" y="306"/>
                      <a:pt x="36" y="269"/>
                      <a:pt x="55" y="225"/>
                    </a:cubicBezTo>
                    <a:cubicBezTo>
                      <a:pt x="78" y="172"/>
                      <a:pt x="141" y="153"/>
                      <a:pt x="141" y="153"/>
                    </a:cubicBezTo>
                    <a:cubicBezTo>
                      <a:pt x="141" y="153"/>
                      <a:pt x="84" y="176"/>
                      <a:pt x="65" y="240"/>
                    </a:cubicBezTo>
                    <a:cubicBezTo>
                      <a:pt x="54" y="279"/>
                      <a:pt x="51" y="317"/>
                      <a:pt x="51" y="317"/>
                    </a:cubicBezTo>
                    <a:cubicBezTo>
                      <a:pt x="51" y="317"/>
                      <a:pt x="74" y="297"/>
                      <a:pt x="152" y="278"/>
                    </a:cubicBezTo>
                    <a:cubicBezTo>
                      <a:pt x="177" y="271"/>
                      <a:pt x="204" y="255"/>
                      <a:pt x="224" y="233"/>
                    </a:cubicBezTo>
                    <a:cubicBezTo>
                      <a:pt x="202" y="241"/>
                      <a:pt x="196" y="236"/>
                      <a:pt x="196" y="23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sp>
            <p:nvSpPr>
              <p:cNvPr id="49" name="i$ļïďê">
                <a:extLst>
                  <a:ext uri="{FF2B5EF4-FFF2-40B4-BE49-F238E27FC236}">
                    <a16:creationId xmlns:a16="http://schemas.microsoft.com/office/drawing/2014/main" xmlns="" id="{D524E3D7-870E-8049-8A17-36C059025ECF}"/>
                  </a:ext>
                </a:extLst>
              </p:cNvPr>
              <p:cNvSpPr/>
              <p:nvPr/>
            </p:nvSpPr>
            <p:spPr bwMode="auto">
              <a:xfrm>
                <a:off x="5174081" y="2595910"/>
                <a:ext cx="847742" cy="918388"/>
              </a:xfrm>
              <a:custGeom>
                <a:avLst/>
                <a:gdLst>
                  <a:gd name="T0" fmla="*/ 108 w 253"/>
                  <a:gd name="T1" fmla="*/ 47 h 274"/>
                  <a:gd name="T2" fmla="*/ 124 w 253"/>
                  <a:gd name="T3" fmla="*/ 66 h 274"/>
                  <a:gd name="T4" fmla="*/ 94 w 253"/>
                  <a:gd name="T5" fmla="*/ 58 h 274"/>
                  <a:gd name="T6" fmla="*/ 34 w 253"/>
                  <a:gd name="T7" fmla="*/ 0 h 274"/>
                  <a:gd name="T8" fmla="*/ 21 w 253"/>
                  <a:gd name="T9" fmla="*/ 138 h 274"/>
                  <a:gd name="T10" fmla="*/ 65 w 253"/>
                  <a:gd name="T11" fmla="*/ 211 h 274"/>
                  <a:gd name="T12" fmla="*/ 52 w 253"/>
                  <a:gd name="T13" fmla="*/ 210 h 274"/>
                  <a:gd name="T14" fmla="*/ 149 w 253"/>
                  <a:gd name="T15" fmla="*/ 250 h 274"/>
                  <a:gd name="T16" fmla="*/ 238 w 253"/>
                  <a:gd name="T17" fmla="*/ 274 h 274"/>
                  <a:gd name="T18" fmla="*/ 239 w 253"/>
                  <a:gd name="T19" fmla="*/ 273 h 274"/>
                  <a:gd name="T20" fmla="*/ 222 w 253"/>
                  <a:gd name="T21" fmla="*/ 224 h 274"/>
                  <a:gd name="T22" fmla="*/ 131 w 253"/>
                  <a:gd name="T23" fmla="*/ 135 h 274"/>
                  <a:gd name="T24" fmla="*/ 213 w 253"/>
                  <a:gd name="T25" fmla="*/ 184 h 274"/>
                  <a:gd name="T26" fmla="*/ 249 w 253"/>
                  <a:gd name="T27" fmla="*/ 238 h 274"/>
                  <a:gd name="T28" fmla="*/ 240 w 253"/>
                  <a:gd name="T29" fmla="*/ 153 h 274"/>
                  <a:gd name="T30" fmla="*/ 237 w 253"/>
                  <a:gd name="T31" fmla="*/ 144 h 274"/>
                  <a:gd name="T32" fmla="*/ 108 w 253"/>
                  <a:gd name="T33" fmla="*/ 4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3" h="274">
                    <a:moveTo>
                      <a:pt x="108" y="47"/>
                    </a:moveTo>
                    <a:cubicBezTo>
                      <a:pt x="124" y="66"/>
                      <a:pt x="124" y="66"/>
                      <a:pt x="124" y="66"/>
                    </a:cubicBezTo>
                    <a:cubicBezTo>
                      <a:pt x="113" y="63"/>
                      <a:pt x="102" y="61"/>
                      <a:pt x="94" y="58"/>
                    </a:cubicBezTo>
                    <a:cubicBezTo>
                      <a:pt x="55" y="47"/>
                      <a:pt x="34" y="0"/>
                      <a:pt x="34" y="0"/>
                    </a:cubicBezTo>
                    <a:cubicBezTo>
                      <a:pt x="34" y="0"/>
                      <a:pt x="0" y="69"/>
                      <a:pt x="21" y="138"/>
                    </a:cubicBezTo>
                    <a:cubicBezTo>
                      <a:pt x="31" y="168"/>
                      <a:pt x="46" y="192"/>
                      <a:pt x="65" y="211"/>
                    </a:cubicBezTo>
                    <a:cubicBezTo>
                      <a:pt x="61" y="211"/>
                      <a:pt x="57" y="210"/>
                      <a:pt x="52" y="210"/>
                    </a:cubicBezTo>
                    <a:cubicBezTo>
                      <a:pt x="77" y="239"/>
                      <a:pt x="116" y="247"/>
                      <a:pt x="149" y="250"/>
                    </a:cubicBezTo>
                    <a:cubicBezTo>
                      <a:pt x="209" y="254"/>
                      <a:pt x="238" y="274"/>
                      <a:pt x="238" y="274"/>
                    </a:cubicBezTo>
                    <a:cubicBezTo>
                      <a:pt x="238" y="274"/>
                      <a:pt x="239" y="274"/>
                      <a:pt x="239" y="273"/>
                    </a:cubicBezTo>
                    <a:cubicBezTo>
                      <a:pt x="235" y="259"/>
                      <a:pt x="230" y="243"/>
                      <a:pt x="222" y="224"/>
                    </a:cubicBezTo>
                    <a:cubicBezTo>
                      <a:pt x="194" y="161"/>
                      <a:pt x="131" y="135"/>
                      <a:pt x="131" y="135"/>
                    </a:cubicBezTo>
                    <a:cubicBezTo>
                      <a:pt x="131" y="135"/>
                      <a:pt x="176" y="149"/>
                      <a:pt x="213" y="184"/>
                    </a:cubicBezTo>
                    <a:cubicBezTo>
                      <a:pt x="227" y="197"/>
                      <a:pt x="239" y="217"/>
                      <a:pt x="249" y="238"/>
                    </a:cubicBezTo>
                    <a:cubicBezTo>
                      <a:pt x="253" y="216"/>
                      <a:pt x="253" y="186"/>
                      <a:pt x="240" y="153"/>
                    </a:cubicBezTo>
                    <a:cubicBezTo>
                      <a:pt x="239" y="150"/>
                      <a:pt x="238" y="147"/>
                      <a:pt x="237" y="144"/>
                    </a:cubicBezTo>
                    <a:cubicBezTo>
                      <a:pt x="209" y="82"/>
                      <a:pt x="146" y="58"/>
                      <a:pt x="108" y="4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  <p:sp>
            <p:nvSpPr>
              <p:cNvPr id="50" name="îṩľíḍe">
                <a:extLst>
                  <a:ext uri="{FF2B5EF4-FFF2-40B4-BE49-F238E27FC236}">
                    <a16:creationId xmlns:a16="http://schemas.microsoft.com/office/drawing/2014/main" xmlns="" id="{EC9C1D30-7C00-2648-B43A-9D514C5AC8CA}"/>
                  </a:ext>
                </a:extLst>
              </p:cNvPr>
              <p:cNvSpPr/>
              <p:nvPr/>
            </p:nvSpPr>
            <p:spPr bwMode="auto">
              <a:xfrm>
                <a:off x="4582074" y="3353227"/>
                <a:ext cx="1443988" cy="948059"/>
              </a:xfrm>
              <a:custGeom>
                <a:avLst/>
                <a:gdLst>
                  <a:gd name="T0" fmla="*/ 350 w 431"/>
                  <a:gd name="T1" fmla="*/ 166 h 283"/>
                  <a:gd name="T2" fmla="*/ 428 w 431"/>
                  <a:gd name="T3" fmla="*/ 280 h 283"/>
                  <a:gd name="T4" fmla="*/ 358 w 431"/>
                  <a:gd name="T5" fmla="*/ 78 h 283"/>
                  <a:gd name="T6" fmla="*/ 360 w 431"/>
                  <a:gd name="T7" fmla="*/ 96 h 283"/>
                  <a:gd name="T8" fmla="*/ 288 w 431"/>
                  <a:gd name="T9" fmla="*/ 35 h 283"/>
                  <a:gd name="T10" fmla="*/ 148 w 431"/>
                  <a:gd name="T11" fmla="*/ 13 h 283"/>
                  <a:gd name="T12" fmla="*/ 165 w 431"/>
                  <a:gd name="T13" fmla="*/ 24 h 283"/>
                  <a:gd name="T14" fmla="*/ 66 w 431"/>
                  <a:gd name="T15" fmla="*/ 30 h 283"/>
                  <a:gd name="T16" fmla="*/ 0 w 431"/>
                  <a:gd name="T17" fmla="*/ 0 h 283"/>
                  <a:gd name="T18" fmla="*/ 28 w 431"/>
                  <a:gd name="T19" fmla="*/ 125 h 283"/>
                  <a:gd name="T20" fmla="*/ 111 w 431"/>
                  <a:gd name="T21" fmla="*/ 215 h 283"/>
                  <a:gd name="T22" fmla="*/ 76 w 431"/>
                  <a:gd name="T23" fmla="*/ 209 h 283"/>
                  <a:gd name="T24" fmla="*/ 102 w 431"/>
                  <a:gd name="T25" fmla="*/ 231 h 283"/>
                  <a:gd name="T26" fmla="*/ 209 w 431"/>
                  <a:gd name="T27" fmla="*/ 273 h 283"/>
                  <a:gd name="T28" fmla="*/ 369 w 431"/>
                  <a:gd name="T29" fmla="*/ 259 h 283"/>
                  <a:gd name="T30" fmla="*/ 411 w 431"/>
                  <a:gd name="T31" fmla="*/ 283 h 283"/>
                  <a:gd name="T32" fmla="*/ 343 w 431"/>
                  <a:gd name="T33" fmla="*/ 174 h 283"/>
                  <a:gd name="T34" fmla="*/ 152 w 431"/>
                  <a:gd name="T35" fmla="*/ 98 h 283"/>
                  <a:gd name="T36" fmla="*/ 350 w 431"/>
                  <a:gd name="T37" fmla="*/ 166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1" h="283">
                    <a:moveTo>
                      <a:pt x="350" y="166"/>
                    </a:moveTo>
                    <a:cubicBezTo>
                      <a:pt x="423" y="232"/>
                      <a:pt x="428" y="280"/>
                      <a:pt x="428" y="280"/>
                    </a:cubicBezTo>
                    <a:cubicBezTo>
                      <a:pt x="428" y="280"/>
                      <a:pt x="431" y="148"/>
                      <a:pt x="358" y="78"/>
                    </a:cubicBezTo>
                    <a:cubicBezTo>
                      <a:pt x="363" y="91"/>
                      <a:pt x="360" y="96"/>
                      <a:pt x="360" y="96"/>
                    </a:cubicBezTo>
                    <a:cubicBezTo>
                      <a:pt x="360" y="96"/>
                      <a:pt x="331" y="54"/>
                      <a:pt x="288" y="35"/>
                    </a:cubicBezTo>
                    <a:cubicBezTo>
                      <a:pt x="211" y="1"/>
                      <a:pt x="148" y="13"/>
                      <a:pt x="148" y="13"/>
                    </a:cubicBezTo>
                    <a:cubicBezTo>
                      <a:pt x="165" y="24"/>
                      <a:pt x="165" y="24"/>
                      <a:pt x="165" y="24"/>
                    </a:cubicBezTo>
                    <a:cubicBezTo>
                      <a:pt x="134" y="29"/>
                      <a:pt x="103" y="34"/>
                      <a:pt x="66" y="30"/>
                    </a:cubicBezTo>
                    <a:cubicBezTo>
                      <a:pt x="12" y="24"/>
                      <a:pt x="0" y="0"/>
                      <a:pt x="0" y="0"/>
                    </a:cubicBezTo>
                    <a:cubicBezTo>
                      <a:pt x="0" y="0"/>
                      <a:pt x="2" y="75"/>
                      <a:pt x="28" y="125"/>
                    </a:cubicBezTo>
                    <a:cubicBezTo>
                      <a:pt x="70" y="206"/>
                      <a:pt x="111" y="215"/>
                      <a:pt x="111" y="215"/>
                    </a:cubicBezTo>
                    <a:cubicBezTo>
                      <a:pt x="111" y="215"/>
                      <a:pt x="95" y="213"/>
                      <a:pt x="76" y="209"/>
                    </a:cubicBezTo>
                    <a:cubicBezTo>
                      <a:pt x="83" y="217"/>
                      <a:pt x="92" y="225"/>
                      <a:pt x="102" y="231"/>
                    </a:cubicBezTo>
                    <a:cubicBezTo>
                      <a:pt x="122" y="245"/>
                      <a:pt x="175" y="271"/>
                      <a:pt x="209" y="273"/>
                    </a:cubicBezTo>
                    <a:cubicBezTo>
                      <a:pt x="266" y="278"/>
                      <a:pt x="325" y="249"/>
                      <a:pt x="369" y="259"/>
                    </a:cubicBezTo>
                    <a:cubicBezTo>
                      <a:pt x="397" y="265"/>
                      <a:pt x="407" y="276"/>
                      <a:pt x="411" y="283"/>
                    </a:cubicBezTo>
                    <a:cubicBezTo>
                      <a:pt x="406" y="266"/>
                      <a:pt x="390" y="220"/>
                      <a:pt x="343" y="174"/>
                    </a:cubicBezTo>
                    <a:cubicBezTo>
                      <a:pt x="273" y="105"/>
                      <a:pt x="152" y="98"/>
                      <a:pt x="152" y="98"/>
                    </a:cubicBezTo>
                    <a:cubicBezTo>
                      <a:pt x="152" y="98"/>
                      <a:pt x="272" y="95"/>
                      <a:pt x="350" y="16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013"/>
              </a:p>
            </p:txBody>
          </p:sp>
        </p:grpSp>
        <p:grpSp>
          <p:nvGrpSpPr>
            <p:cNvPr id="7" name="ïṧļíḋe">
              <a:extLst>
                <a:ext uri="{FF2B5EF4-FFF2-40B4-BE49-F238E27FC236}">
                  <a16:creationId xmlns:a16="http://schemas.microsoft.com/office/drawing/2014/main" xmlns="" id="{255978B7-A820-4CB4-B521-0661055E0F52}"/>
                </a:ext>
              </a:extLst>
            </p:cNvPr>
            <p:cNvGrpSpPr/>
            <p:nvPr/>
          </p:nvGrpSpPr>
          <p:grpSpPr>
            <a:xfrm>
              <a:off x="673100" y="1924927"/>
              <a:ext cx="3370676" cy="3427246"/>
              <a:chOff x="673100" y="1924927"/>
              <a:chExt cx="3370676" cy="3427246"/>
            </a:xfrm>
          </p:grpSpPr>
          <p:grpSp>
            <p:nvGrpSpPr>
              <p:cNvPr id="24" name="î$ḷïḍê">
                <a:extLst>
                  <a:ext uri="{FF2B5EF4-FFF2-40B4-BE49-F238E27FC236}">
                    <a16:creationId xmlns:a16="http://schemas.microsoft.com/office/drawing/2014/main" xmlns="" id="{4BB3C8AD-6994-4CA6-9B66-97427AEF557A}"/>
                  </a:ext>
                </a:extLst>
              </p:cNvPr>
              <p:cNvGrpSpPr/>
              <p:nvPr/>
            </p:nvGrpSpPr>
            <p:grpSpPr>
              <a:xfrm>
                <a:off x="673100" y="1924927"/>
                <a:ext cx="3370676" cy="1139313"/>
                <a:chOff x="673100" y="2008976"/>
                <a:chExt cx="3370676" cy="1139313"/>
              </a:xfrm>
            </p:grpSpPr>
            <p:sp>
              <p:nvSpPr>
                <p:cNvPr id="35" name="íšḻîḓê">
                  <a:extLst>
                    <a:ext uri="{FF2B5EF4-FFF2-40B4-BE49-F238E27FC236}">
                      <a16:creationId xmlns:a16="http://schemas.microsoft.com/office/drawing/2014/main" xmlns="" id="{A5A0FCF0-FFAA-46A1-A6C6-19CB890B663D}"/>
                    </a:ext>
                  </a:extLst>
                </p:cNvPr>
                <p:cNvSpPr txBox="1"/>
                <p:nvPr/>
              </p:nvSpPr>
              <p:spPr>
                <a:xfrm>
                  <a:off x="673100" y="2516807"/>
                  <a:ext cx="3370676" cy="6314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36" name="í$liḓé">
                  <a:extLst>
                    <a:ext uri="{FF2B5EF4-FFF2-40B4-BE49-F238E27FC236}">
                      <a16:creationId xmlns:a16="http://schemas.microsoft.com/office/drawing/2014/main" xmlns="" id="{7D633CA8-493B-4D53-8FFA-F7C9D238674F}"/>
                    </a:ext>
                  </a:extLst>
                </p:cNvPr>
                <p:cNvSpPr/>
                <p:nvPr/>
              </p:nvSpPr>
              <p:spPr>
                <a:xfrm>
                  <a:off x="673100" y="2008976"/>
                  <a:ext cx="3370676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xmlns="" id="{BC8294AA-8E00-47DA-BDA0-8473555196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73100" y="2516807"/>
                  <a:ext cx="3370676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8" name="ïšlïḋe">
                  <a:extLst>
                    <a:ext uri="{FF2B5EF4-FFF2-40B4-BE49-F238E27FC236}">
                      <a16:creationId xmlns:a16="http://schemas.microsoft.com/office/drawing/2014/main" xmlns="" id="{2E3E33D7-32DF-4675-9D89-45E8F40E7F47}"/>
                    </a:ext>
                  </a:extLst>
                </p:cNvPr>
                <p:cNvSpPr/>
                <p:nvPr/>
              </p:nvSpPr>
              <p:spPr bwMode="auto">
                <a:xfrm>
                  <a:off x="3746851" y="2187467"/>
                  <a:ext cx="296925" cy="274705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5" name="ïṣ1ïḑê">
                <a:extLst>
                  <a:ext uri="{FF2B5EF4-FFF2-40B4-BE49-F238E27FC236}">
                    <a16:creationId xmlns:a16="http://schemas.microsoft.com/office/drawing/2014/main" xmlns="" id="{4BB3C8AD-6994-4CA6-9B66-97427AEF557A}"/>
                  </a:ext>
                </a:extLst>
              </p:cNvPr>
              <p:cNvGrpSpPr/>
              <p:nvPr/>
            </p:nvGrpSpPr>
            <p:grpSpPr>
              <a:xfrm>
                <a:off x="673100" y="3068894"/>
                <a:ext cx="3370676" cy="1139313"/>
                <a:chOff x="673100" y="2008976"/>
                <a:chExt cx="3370676" cy="1139313"/>
              </a:xfrm>
            </p:grpSpPr>
            <p:sp>
              <p:nvSpPr>
                <p:cNvPr id="31" name="i$ḷïḑe">
                  <a:extLst>
                    <a:ext uri="{FF2B5EF4-FFF2-40B4-BE49-F238E27FC236}">
                      <a16:creationId xmlns:a16="http://schemas.microsoft.com/office/drawing/2014/main" xmlns="" id="{A5A0FCF0-FFAA-46A1-A6C6-19CB890B663D}"/>
                    </a:ext>
                  </a:extLst>
                </p:cNvPr>
                <p:cNvSpPr txBox="1"/>
                <p:nvPr/>
              </p:nvSpPr>
              <p:spPr>
                <a:xfrm>
                  <a:off x="673100" y="2516807"/>
                  <a:ext cx="3370676" cy="6314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32" name="ïşḷîḍé">
                  <a:extLst>
                    <a:ext uri="{FF2B5EF4-FFF2-40B4-BE49-F238E27FC236}">
                      <a16:creationId xmlns:a16="http://schemas.microsoft.com/office/drawing/2014/main" xmlns="" id="{7D633CA8-493B-4D53-8FFA-F7C9D238674F}"/>
                    </a:ext>
                  </a:extLst>
                </p:cNvPr>
                <p:cNvSpPr/>
                <p:nvPr/>
              </p:nvSpPr>
              <p:spPr>
                <a:xfrm>
                  <a:off x="673100" y="2008976"/>
                  <a:ext cx="3370676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xmlns="" id="{BC8294AA-8E00-47DA-BDA0-8473555196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73100" y="2516807"/>
                  <a:ext cx="3370676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" name="îSļïdé">
                  <a:extLst>
                    <a:ext uri="{FF2B5EF4-FFF2-40B4-BE49-F238E27FC236}">
                      <a16:creationId xmlns:a16="http://schemas.microsoft.com/office/drawing/2014/main" xmlns="" id="{2E3E33D7-32DF-4675-9D89-45E8F40E7F47}"/>
                    </a:ext>
                  </a:extLst>
                </p:cNvPr>
                <p:cNvSpPr/>
                <p:nvPr/>
              </p:nvSpPr>
              <p:spPr bwMode="auto">
                <a:xfrm>
                  <a:off x="3746851" y="2187467"/>
                  <a:ext cx="296925" cy="274705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6" name="iśľïḍê">
                <a:extLst>
                  <a:ext uri="{FF2B5EF4-FFF2-40B4-BE49-F238E27FC236}">
                    <a16:creationId xmlns:a16="http://schemas.microsoft.com/office/drawing/2014/main" xmlns="" id="{4BB3C8AD-6994-4CA6-9B66-97427AEF557A}"/>
                  </a:ext>
                </a:extLst>
              </p:cNvPr>
              <p:cNvGrpSpPr/>
              <p:nvPr/>
            </p:nvGrpSpPr>
            <p:grpSpPr>
              <a:xfrm>
                <a:off x="673100" y="4212860"/>
                <a:ext cx="3370676" cy="1139313"/>
                <a:chOff x="673100" y="2008976"/>
                <a:chExt cx="3370676" cy="1139313"/>
              </a:xfrm>
            </p:grpSpPr>
            <p:sp>
              <p:nvSpPr>
                <p:cNvPr id="27" name="ï$ḻïde">
                  <a:extLst>
                    <a:ext uri="{FF2B5EF4-FFF2-40B4-BE49-F238E27FC236}">
                      <a16:creationId xmlns:a16="http://schemas.microsoft.com/office/drawing/2014/main" xmlns="" id="{A5A0FCF0-FFAA-46A1-A6C6-19CB890B663D}"/>
                    </a:ext>
                  </a:extLst>
                </p:cNvPr>
                <p:cNvSpPr txBox="1"/>
                <p:nvPr/>
              </p:nvSpPr>
              <p:spPr>
                <a:xfrm>
                  <a:off x="673100" y="2516807"/>
                  <a:ext cx="3370676" cy="6314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28" name="ïSļïďe">
                  <a:extLst>
                    <a:ext uri="{FF2B5EF4-FFF2-40B4-BE49-F238E27FC236}">
                      <a16:creationId xmlns:a16="http://schemas.microsoft.com/office/drawing/2014/main" xmlns="" id="{7D633CA8-493B-4D53-8FFA-F7C9D238674F}"/>
                    </a:ext>
                  </a:extLst>
                </p:cNvPr>
                <p:cNvSpPr/>
                <p:nvPr/>
              </p:nvSpPr>
              <p:spPr>
                <a:xfrm>
                  <a:off x="673100" y="2008976"/>
                  <a:ext cx="3370676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xmlns="" id="{BC8294AA-8E00-47DA-BDA0-8473555196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73100" y="2516807"/>
                  <a:ext cx="3370676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îŝ1iḋe">
                  <a:extLst>
                    <a:ext uri="{FF2B5EF4-FFF2-40B4-BE49-F238E27FC236}">
                      <a16:creationId xmlns:a16="http://schemas.microsoft.com/office/drawing/2014/main" xmlns="" id="{2E3E33D7-32DF-4675-9D89-45E8F40E7F47}"/>
                    </a:ext>
                  </a:extLst>
                </p:cNvPr>
                <p:cNvSpPr/>
                <p:nvPr/>
              </p:nvSpPr>
              <p:spPr bwMode="auto">
                <a:xfrm>
                  <a:off x="3746851" y="2187467"/>
                  <a:ext cx="296925" cy="274705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  <p:grpSp>
          <p:nvGrpSpPr>
            <p:cNvPr id="8" name="ïŝļíde">
              <a:extLst>
                <a:ext uri="{FF2B5EF4-FFF2-40B4-BE49-F238E27FC236}">
                  <a16:creationId xmlns:a16="http://schemas.microsoft.com/office/drawing/2014/main" xmlns="" id="{41538FF2-5C99-4831-991C-358CC81C7A0A}"/>
                </a:ext>
              </a:extLst>
            </p:cNvPr>
            <p:cNvGrpSpPr/>
            <p:nvPr/>
          </p:nvGrpSpPr>
          <p:grpSpPr>
            <a:xfrm>
              <a:off x="8148224" y="1924927"/>
              <a:ext cx="3370676" cy="3427246"/>
              <a:chOff x="8148224" y="1924927"/>
              <a:chExt cx="3370676" cy="3427246"/>
            </a:xfrm>
          </p:grpSpPr>
          <p:grpSp>
            <p:nvGrpSpPr>
              <p:cNvPr id="9" name="ísļîdê">
                <a:extLst>
                  <a:ext uri="{FF2B5EF4-FFF2-40B4-BE49-F238E27FC236}">
                    <a16:creationId xmlns:a16="http://schemas.microsoft.com/office/drawing/2014/main" xmlns="" id="{8660C58F-F516-47D5-9904-1F045F20CB56}"/>
                  </a:ext>
                </a:extLst>
              </p:cNvPr>
              <p:cNvGrpSpPr/>
              <p:nvPr/>
            </p:nvGrpSpPr>
            <p:grpSpPr>
              <a:xfrm>
                <a:off x="8148224" y="1924927"/>
                <a:ext cx="3370676" cy="1139313"/>
                <a:chOff x="8148224" y="1924927"/>
                <a:chExt cx="3370676" cy="1139313"/>
              </a:xfrm>
            </p:grpSpPr>
            <p:sp>
              <p:nvSpPr>
                <p:cNvPr id="20" name="íṥlïďê">
                  <a:extLst>
                    <a:ext uri="{FF2B5EF4-FFF2-40B4-BE49-F238E27FC236}">
                      <a16:creationId xmlns:a16="http://schemas.microsoft.com/office/drawing/2014/main" xmlns="" id="{A5A0FCF0-FFAA-46A1-A6C6-19CB890B663D}"/>
                    </a:ext>
                  </a:extLst>
                </p:cNvPr>
                <p:cNvSpPr txBox="1"/>
                <p:nvPr/>
              </p:nvSpPr>
              <p:spPr>
                <a:xfrm>
                  <a:off x="8148224" y="2432758"/>
                  <a:ext cx="3370676" cy="6314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21" name="iŝḷïḍé">
                  <a:extLst>
                    <a:ext uri="{FF2B5EF4-FFF2-40B4-BE49-F238E27FC236}">
                      <a16:creationId xmlns:a16="http://schemas.microsoft.com/office/drawing/2014/main" xmlns="" id="{7D633CA8-493B-4D53-8FFA-F7C9D238674F}"/>
                    </a:ext>
                  </a:extLst>
                </p:cNvPr>
                <p:cNvSpPr/>
                <p:nvPr/>
              </p:nvSpPr>
              <p:spPr>
                <a:xfrm>
                  <a:off x="8148224" y="1924927"/>
                  <a:ext cx="3370676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/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cxnSp>
              <p:nvCxnSpPr>
                <p:cNvPr id="22" name="直接连接符 21">
                  <a:extLst>
                    <a:ext uri="{FF2B5EF4-FFF2-40B4-BE49-F238E27FC236}">
                      <a16:creationId xmlns:a16="http://schemas.microsoft.com/office/drawing/2014/main" xmlns="" id="{BC8294AA-8E00-47DA-BDA0-8473555196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148224" y="2432758"/>
                  <a:ext cx="3370676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iSḻîde">
                  <a:extLst>
                    <a:ext uri="{FF2B5EF4-FFF2-40B4-BE49-F238E27FC236}">
                      <a16:creationId xmlns:a16="http://schemas.microsoft.com/office/drawing/2014/main" xmlns="" id="{2E3E33D7-32DF-4675-9D89-45E8F40E7F47}"/>
                    </a:ext>
                  </a:extLst>
                </p:cNvPr>
                <p:cNvSpPr/>
                <p:nvPr/>
              </p:nvSpPr>
              <p:spPr bwMode="auto">
                <a:xfrm>
                  <a:off x="8148224" y="2103418"/>
                  <a:ext cx="296925" cy="274705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0" name="íŝḷîḍê">
                <a:extLst>
                  <a:ext uri="{FF2B5EF4-FFF2-40B4-BE49-F238E27FC236}">
                    <a16:creationId xmlns:a16="http://schemas.microsoft.com/office/drawing/2014/main" xmlns="" id="{E63BD6EB-6F73-41F9-BDAD-A1EA45825E22}"/>
                  </a:ext>
                </a:extLst>
              </p:cNvPr>
              <p:cNvGrpSpPr/>
              <p:nvPr/>
            </p:nvGrpSpPr>
            <p:grpSpPr>
              <a:xfrm>
                <a:off x="8148224" y="3068894"/>
                <a:ext cx="3370676" cy="1139313"/>
                <a:chOff x="8148224" y="3068894"/>
                <a:chExt cx="3370676" cy="1139313"/>
              </a:xfrm>
            </p:grpSpPr>
            <p:sp>
              <p:nvSpPr>
                <p:cNvPr id="16" name="íṩlîďé">
                  <a:extLst>
                    <a:ext uri="{FF2B5EF4-FFF2-40B4-BE49-F238E27FC236}">
                      <a16:creationId xmlns:a16="http://schemas.microsoft.com/office/drawing/2014/main" xmlns="" id="{A5A0FCF0-FFAA-46A1-A6C6-19CB890B663D}"/>
                    </a:ext>
                  </a:extLst>
                </p:cNvPr>
                <p:cNvSpPr txBox="1"/>
                <p:nvPr/>
              </p:nvSpPr>
              <p:spPr>
                <a:xfrm>
                  <a:off x="8148224" y="3576725"/>
                  <a:ext cx="3370676" cy="6314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17" name="íṧḻîďé">
                  <a:extLst>
                    <a:ext uri="{FF2B5EF4-FFF2-40B4-BE49-F238E27FC236}">
                      <a16:creationId xmlns:a16="http://schemas.microsoft.com/office/drawing/2014/main" xmlns="" id="{7D633CA8-493B-4D53-8FFA-F7C9D238674F}"/>
                    </a:ext>
                  </a:extLst>
                </p:cNvPr>
                <p:cNvSpPr/>
                <p:nvPr/>
              </p:nvSpPr>
              <p:spPr>
                <a:xfrm>
                  <a:off x="8148224" y="3068894"/>
                  <a:ext cx="3370676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/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xmlns="" id="{BC8294AA-8E00-47DA-BDA0-8473555196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148224" y="3576725"/>
                  <a:ext cx="3370676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" name="íṡḷíḍè">
                  <a:extLst>
                    <a:ext uri="{FF2B5EF4-FFF2-40B4-BE49-F238E27FC236}">
                      <a16:creationId xmlns:a16="http://schemas.microsoft.com/office/drawing/2014/main" xmlns="" id="{2E3E33D7-32DF-4675-9D89-45E8F40E7F47}"/>
                    </a:ext>
                  </a:extLst>
                </p:cNvPr>
                <p:cNvSpPr/>
                <p:nvPr/>
              </p:nvSpPr>
              <p:spPr bwMode="auto">
                <a:xfrm>
                  <a:off x="8148224" y="3247385"/>
                  <a:ext cx="296925" cy="274705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1" name="iSlîḓê">
                <a:extLst>
                  <a:ext uri="{FF2B5EF4-FFF2-40B4-BE49-F238E27FC236}">
                    <a16:creationId xmlns:a16="http://schemas.microsoft.com/office/drawing/2014/main" xmlns="" id="{EE24949F-9798-4B25-8891-ACC176DD05D3}"/>
                  </a:ext>
                </a:extLst>
              </p:cNvPr>
              <p:cNvGrpSpPr/>
              <p:nvPr/>
            </p:nvGrpSpPr>
            <p:grpSpPr>
              <a:xfrm>
                <a:off x="8148224" y="4212860"/>
                <a:ext cx="3370676" cy="1139313"/>
                <a:chOff x="8148224" y="4212860"/>
                <a:chExt cx="3370676" cy="1139313"/>
              </a:xfrm>
            </p:grpSpPr>
            <p:sp>
              <p:nvSpPr>
                <p:cNvPr id="12" name="íşľiḑè">
                  <a:extLst>
                    <a:ext uri="{FF2B5EF4-FFF2-40B4-BE49-F238E27FC236}">
                      <a16:creationId xmlns:a16="http://schemas.microsoft.com/office/drawing/2014/main" xmlns="" id="{A5A0FCF0-FFAA-46A1-A6C6-19CB890B663D}"/>
                    </a:ext>
                  </a:extLst>
                </p:cNvPr>
                <p:cNvSpPr txBox="1"/>
                <p:nvPr/>
              </p:nvSpPr>
              <p:spPr>
                <a:xfrm>
                  <a:off x="8148224" y="4720691"/>
                  <a:ext cx="3370676" cy="6314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13" name="íSļïḓê">
                  <a:extLst>
                    <a:ext uri="{FF2B5EF4-FFF2-40B4-BE49-F238E27FC236}">
                      <a16:creationId xmlns:a16="http://schemas.microsoft.com/office/drawing/2014/main" xmlns="" id="{7D633CA8-493B-4D53-8FFA-F7C9D238674F}"/>
                    </a:ext>
                  </a:extLst>
                </p:cNvPr>
                <p:cNvSpPr/>
                <p:nvPr/>
              </p:nvSpPr>
              <p:spPr>
                <a:xfrm>
                  <a:off x="8148224" y="4212860"/>
                  <a:ext cx="3370676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/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cxnSp>
              <p:nvCxnSpPr>
                <p:cNvPr id="14" name="直接连接符 13">
                  <a:extLst>
                    <a:ext uri="{FF2B5EF4-FFF2-40B4-BE49-F238E27FC236}">
                      <a16:creationId xmlns:a16="http://schemas.microsoft.com/office/drawing/2014/main" xmlns="" id="{BC8294AA-8E00-47DA-BDA0-8473555196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148224" y="4720691"/>
                  <a:ext cx="3370676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" name="iSļiďê">
                  <a:extLst>
                    <a:ext uri="{FF2B5EF4-FFF2-40B4-BE49-F238E27FC236}">
                      <a16:creationId xmlns:a16="http://schemas.microsoft.com/office/drawing/2014/main" xmlns="" id="{2E3E33D7-32DF-4675-9D89-45E8F40E7F47}"/>
                    </a:ext>
                  </a:extLst>
                </p:cNvPr>
                <p:cNvSpPr/>
                <p:nvPr/>
              </p:nvSpPr>
              <p:spPr bwMode="auto">
                <a:xfrm>
                  <a:off x="8148224" y="4391351"/>
                  <a:ext cx="296925" cy="274705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7447823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567378-4D31-4B43-A277-EFE949A81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854EAE-C2C9-4B63-BF30-87FDFFEE9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C282D03-F5FE-4E8D-8D90-B1264E06C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34" name="29b811e0-805b-4036-9e6d-3dea07ca288e" descr="WhMAAB+LCAAAAAAABADllk1vozAQhv+Lu3tDK/NVEm6hhFUO3VZKtHuocnDBDd6CicCsUkX897UJJLgm7fayIvSWDDPj9/UMj9iDL+xli4ELlinKmU/QJkfpguEUaGARAZeWSaIBj9CI0M33PCu3BXAf9sey7pNfhMU3WZLlP1FSYtGAEkZQcvjrKkVS7n1OuIKXOnYul6cpve6enkiIVzFOcZuzIpTNaLSMUcQz4DfIDeRkEzOKi6IJ3D3+xiHrlLl6nVYWMW96FQQOnPmWI7rV58Cq0sAShxmN/pfKyT+onE8Cc27IKs9dd3vTt4SStEybtPrgW7TrhHR4CJIoSnA3bUEZzv8cB6qLWP17yXJ+QJDlKWL8wD2svp5uweZ5QteCRnjHq1qxQJp/I1KsXu+GiQfHBavX7VR0j/jSYq6tx7Vad8rWwIxuEp5sOLW/9hKPjflwtvgHzxaSGqsipIO17KIVxHtjylR/lXZW2Arv2MesiIquib7bf9ODaNC10EiQxL+ru93jj86gq5y/FgVmszDk5zYLfng767jy0h6k6W9681D4rIyndzKgWvfYGwHJrmVE+I5v6oMDmSwy8OaOPx02xywoccwYAceMy+eYMWKOKeP5XBybSoiwvann24PjmC2J9IO5E9gD55gtccwcAcfMy+eYOWKOKeP5XBybyJ86wQ2EcHAcey0ysPzrYXPMnEocs0bAMevyOWaNmGPKeM5ybF39BfBWmlJaEwAA">
            <a:extLst>
              <a:ext uri="{FF2B5EF4-FFF2-40B4-BE49-F238E27FC236}">
                <a16:creationId xmlns:a16="http://schemas.microsoft.com/office/drawing/2014/main" xmlns="" id="{ACFEED54-F81E-42AC-AC90-B2220E18B58A}"/>
              </a:ext>
            </a:extLst>
          </p:cNvPr>
          <p:cNvGrpSpPr>
            <a:grpSpLocks noChangeAspect="1"/>
          </p:cNvGrpSpPr>
          <p:nvPr/>
        </p:nvGrpSpPr>
        <p:grpSpPr>
          <a:xfrm>
            <a:off x="3193333" y="1623811"/>
            <a:ext cx="5805334" cy="3610379"/>
            <a:chOff x="3193333" y="1623811"/>
            <a:chExt cx="5805334" cy="3610379"/>
          </a:xfrm>
        </p:grpSpPr>
        <p:sp>
          <p:nvSpPr>
            <p:cNvPr id="35" name="ValueBack1">
              <a:extLst>
                <a:ext uri="{FF2B5EF4-FFF2-40B4-BE49-F238E27FC236}">
                  <a16:creationId xmlns:a16="http://schemas.microsoft.com/office/drawing/2014/main" xmlns="" id="{1778F76D-BFC6-4486-B2C9-BF51BA2DF81C}"/>
                </a:ext>
              </a:extLst>
            </p:cNvPr>
            <p:cNvSpPr/>
            <p:nvPr/>
          </p:nvSpPr>
          <p:spPr>
            <a:xfrm>
              <a:off x="3193333" y="2936072"/>
              <a:ext cx="1255496" cy="1255496"/>
            </a:xfrm>
            <a:prstGeom prst="ellipse">
              <a:avLst/>
            </a:prstGeom>
            <a:noFill/>
            <a:ln w="44450">
              <a:solidFill>
                <a:schemeClr val="accent6">
                  <a:lumMod val="10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ExtraShape">
              <a:extLst>
                <a:ext uri="{FF2B5EF4-FFF2-40B4-BE49-F238E27FC236}">
                  <a16:creationId xmlns:a16="http://schemas.microsoft.com/office/drawing/2014/main" xmlns="" id="{FA7C0647-4873-4FD9-BCEB-70AE7EF71A21}"/>
                </a:ext>
              </a:extLst>
            </p:cNvPr>
            <p:cNvSpPr/>
            <p:nvPr/>
          </p:nvSpPr>
          <p:spPr bwMode="auto">
            <a:xfrm>
              <a:off x="3658973" y="2645571"/>
              <a:ext cx="324217" cy="378481"/>
            </a:xfrm>
            <a:custGeom>
              <a:avLst/>
              <a:gdLst>
                <a:gd name="T0" fmla="*/ 637 w 6877"/>
                <a:gd name="T1" fmla="*/ 4343 h 8040"/>
                <a:gd name="T2" fmla="*/ 0 w 6877"/>
                <a:gd name="T3" fmla="*/ 4980 h 8040"/>
                <a:gd name="T4" fmla="*/ 0 w 6877"/>
                <a:gd name="T5" fmla="*/ 8040 h 8040"/>
                <a:gd name="T6" fmla="*/ 1745 w 6877"/>
                <a:gd name="T7" fmla="*/ 8040 h 8040"/>
                <a:gd name="T8" fmla="*/ 2191 w 6877"/>
                <a:gd name="T9" fmla="*/ 7403 h 8040"/>
                <a:gd name="T10" fmla="*/ 2606 w 6877"/>
                <a:gd name="T11" fmla="*/ 8040 h 8040"/>
                <a:gd name="T12" fmla="*/ 4311 w 6877"/>
                <a:gd name="T13" fmla="*/ 8040 h 8040"/>
                <a:gd name="T14" fmla="*/ 4677 w 6877"/>
                <a:gd name="T15" fmla="*/ 7467 h 8040"/>
                <a:gd name="T16" fmla="*/ 5132 w 6877"/>
                <a:gd name="T17" fmla="*/ 8040 h 8040"/>
                <a:gd name="T18" fmla="*/ 6877 w 6877"/>
                <a:gd name="T19" fmla="*/ 8040 h 8040"/>
                <a:gd name="T20" fmla="*/ 6877 w 6877"/>
                <a:gd name="T21" fmla="*/ 5108 h 8040"/>
                <a:gd name="T22" fmla="*/ 6239 w 6877"/>
                <a:gd name="T23" fmla="*/ 4343 h 8040"/>
                <a:gd name="T24" fmla="*/ 5092 w 6877"/>
                <a:gd name="T25" fmla="*/ 4343 h 8040"/>
                <a:gd name="T26" fmla="*/ 4343 w 6877"/>
                <a:gd name="T27" fmla="*/ 1952 h 8040"/>
                <a:gd name="T28" fmla="*/ 4741 w 6877"/>
                <a:gd name="T29" fmla="*/ 1455 h 8040"/>
                <a:gd name="T30" fmla="*/ 4816 w 6877"/>
                <a:gd name="T31" fmla="*/ 1275 h 8040"/>
                <a:gd name="T32" fmla="*/ 3438 w 6877"/>
                <a:gd name="T33" fmla="*/ 0 h 8040"/>
                <a:gd name="T34" fmla="*/ 2037 w 6877"/>
                <a:gd name="T35" fmla="*/ 1275 h 8040"/>
                <a:gd name="T36" fmla="*/ 2112 w 6877"/>
                <a:gd name="T37" fmla="*/ 1455 h 8040"/>
                <a:gd name="T38" fmla="*/ 2510 w 6877"/>
                <a:gd name="T39" fmla="*/ 1952 h 8040"/>
                <a:gd name="T40" fmla="*/ 1785 w 6877"/>
                <a:gd name="T41" fmla="*/ 4343 h 8040"/>
                <a:gd name="T42" fmla="*/ 637 w 6877"/>
                <a:gd name="T43" fmla="*/ 4343 h 8040"/>
                <a:gd name="T44" fmla="*/ 3044 w 6877"/>
                <a:gd name="T45" fmla="*/ 1964 h 8040"/>
                <a:gd name="T46" fmla="*/ 2982 w 6877"/>
                <a:gd name="T47" fmla="*/ 1703 h 8040"/>
                <a:gd name="T48" fmla="*/ 2553 w 6877"/>
                <a:gd name="T49" fmla="*/ 1176 h 8040"/>
                <a:gd name="T50" fmla="*/ 3438 w 6877"/>
                <a:gd name="T51" fmla="*/ 510 h 8040"/>
                <a:gd name="T52" fmla="*/ 4299 w 6877"/>
                <a:gd name="T53" fmla="*/ 1176 h 8040"/>
                <a:gd name="T54" fmla="*/ 3870 w 6877"/>
                <a:gd name="T55" fmla="*/ 1703 h 8040"/>
                <a:gd name="T56" fmla="*/ 3809 w 6877"/>
                <a:gd name="T57" fmla="*/ 1964 h 8040"/>
                <a:gd name="T58" fmla="*/ 4576 w 6877"/>
                <a:gd name="T59" fmla="*/ 4343 h 8040"/>
                <a:gd name="T60" fmla="*/ 2295 w 6877"/>
                <a:gd name="T61" fmla="*/ 4343 h 8040"/>
                <a:gd name="T62" fmla="*/ 3044 w 6877"/>
                <a:gd name="T63" fmla="*/ 1964 h 8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77" h="8040">
                  <a:moveTo>
                    <a:pt x="637" y="4343"/>
                  </a:moveTo>
                  <a:cubicBezTo>
                    <a:pt x="235" y="4343"/>
                    <a:pt x="0" y="4590"/>
                    <a:pt x="0" y="4980"/>
                  </a:cubicBezTo>
                  <a:lnTo>
                    <a:pt x="0" y="8040"/>
                  </a:lnTo>
                  <a:lnTo>
                    <a:pt x="1745" y="8040"/>
                  </a:lnTo>
                  <a:cubicBezTo>
                    <a:pt x="1745" y="8040"/>
                    <a:pt x="1745" y="7403"/>
                    <a:pt x="2191" y="7403"/>
                  </a:cubicBezTo>
                  <a:lnTo>
                    <a:pt x="2606" y="8040"/>
                  </a:lnTo>
                  <a:lnTo>
                    <a:pt x="4311" y="8040"/>
                  </a:lnTo>
                  <a:lnTo>
                    <a:pt x="4677" y="7467"/>
                  </a:lnTo>
                  <a:cubicBezTo>
                    <a:pt x="5124" y="7467"/>
                    <a:pt x="5132" y="8040"/>
                    <a:pt x="5132" y="8040"/>
                  </a:cubicBezTo>
                  <a:lnTo>
                    <a:pt x="6877" y="8040"/>
                  </a:lnTo>
                  <a:lnTo>
                    <a:pt x="6877" y="5108"/>
                  </a:lnTo>
                  <a:cubicBezTo>
                    <a:pt x="6877" y="4741"/>
                    <a:pt x="6626" y="4343"/>
                    <a:pt x="6239" y="4343"/>
                  </a:cubicBezTo>
                  <a:lnTo>
                    <a:pt x="5092" y="4343"/>
                  </a:lnTo>
                  <a:lnTo>
                    <a:pt x="4343" y="1952"/>
                  </a:lnTo>
                  <a:lnTo>
                    <a:pt x="4741" y="1455"/>
                  </a:lnTo>
                  <a:cubicBezTo>
                    <a:pt x="4789" y="1407"/>
                    <a:pt x="4816" y="1343"/>
                    <a:pt x="4816" y="1275"/>
                  </a:cubicBezTo>
                  <a:cubicBezTo>
                    <a:pt x="4816" y="572"/>
                    <a:pt x="4141" y="0"/>
                    <a:pt x="3438" y="0"/>
                  </a:cubicBezTo>
                  <a:cubicBezTo>
                    <a:pt x="2735" y="0"/>
                    <a:pt x="2037" y="572"/>
                    <a:pt x="2037" y="1275"/>
                  </a:cubicBezTo>
                  <a:cubicBezTo>
                    <a:pt x="2037" y="1343"/>
                    <a:pt x="2064" y="1407"/>
                    <a:pt x="2112" y="1455"/>
                  </a:cubicBezTo>
                  <a:lnTo>
                    <a:pt x="2510" y="1952"/>
                  </a:lnTo>
                  <a:lnTo>
                    <a:pt x="1785" y="4343"/>
                  </a:lnTo>
                  <a:lnTo>
                    <a:pt x="637" y="4343"/>
                  </a:lnTo>
                  <a:close/>
                  <a:moveTo>
                    <a:pt x="3044" y="1964"/>
                  </a:moveTo>
                  <a:cubicBezTo>
                    <a:pt x="3074" y="1873"/>
                    <a:pt x="3050" y="1772"/>
                    <a:pt x="2982" y="1703"/>
                  </a:cubicBezTo>
                  <a:lnTo>
                    <a:pt x="2553" y="1176"/>
                  </a:lnTo>
                  <a:cubicBezTo>
                    <a:pt x="2602" y="801"/>
                    <a:pt x="3050" y="510"/>
                    <a:pt x="3438" y="510"/>
                  </a:cubicBezTo>
                  <a:cubicBezTo>
                    <a:pt x="3826" y="510"/>
                    <a:pt x="4251" y="801"/>
                    <a:pt x="4299" y="1176"/>
                  </a:cubicBezTo>
                  <a:lnTo>
                    <a:pt x="3870" y="1703"/>
                  </a:lnTo>
                  <a:cubicBezTo>
                    <a:pt x="3802" y="1772"/>
                    <a:pt x="3778" y="1873"/>
                    <a:pt x="3809" y="1964"/>
                  </a:cubicBezTo>
                  <a:lnTo>
                    <a:pt x="4576" y="4343"/>
                  </a:lnTo>
                  <a:lnTo>
                    <a:pt x="2295" y="4343"/>
                  </a:lnTo>
                  <a:lnTo>
                    <a:pt x="3044" y="196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37" name="ExtraShape">
              <a:extLst>
                <a:ext uri="{FF2B5EF4-FFF2-40B4-BE49-F238E27FC236}">
                  <a16:creationId xmlns:a16="http://schemas.microsoft.com/office/drawing/2014/main" xmlns="" id="{E7CC7DE2-781A-4421-95B1-15D3249DAD60}"/>
                </a:ext>
              </a:extLst>
            </p:cNvPr>
            <p:cNvCxnSpPr>
              <a:cxnSpLocks/>
            </p:cNvCxnSpPr>
            <p:nvPr/>
          </p:nvCxnSpPr>
          <p:spPr>
            <a:xfrm>
              <a:off x="3821081" y="1623811"/>
              <a:ext cx="0" cy="1021760"/>
            </a:xfrm>
            <a:prstGeom prst="line">
              <a:avLst/>
            </a:prstGeom>
            <a:ln w="3175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ValueShape1">
              <a:extLst>
                <a:ext uri="{FF2B5EF4-FFF2-40B4-BE49-F238E27FC236}">
                  <a16:creationId xmlns:a16="http://schemas.microsoft.com/office/drawing/2014/main" xmlns="" id="{78CF7585-CB47-4BB8-8F60-CCE947F013A7}"/>
                </a:ext>
              </a:extLst>
            </p:cNvPr>
            <p:cNvSpPr/>
            <p:nvPr/>
          </p:nvSpPr>
          <p:spPr bwMode="auto">
            <a:xfrm>
              <a:off x="3482894" y="3213478"/>
              <a:ext cx="676372" cy="440240"/>
            </a:xfrm>
            <a:custGeom>
              <a:avLst/>
              <a:gdLst>
                <a:gd name="connsiteX0" fmla="*/ 0 w 605169"/>
                <a:gd name="connsiteY0" fmla="*/ 60333 h 393896"/>
                <a:gd name="connsiteX1" fmla="*/ 124371 w 605169"/>
                <a:gd name="connsiteY1" fmla="*/ 146783 h 393896"/>
                <a:gd name="connsiteX2" fmla="*/ 302584 w 605169"/>
                <a:gd name="connsiteY2" fmla="*/ 272032 h 393896"/>
                <a:gd name="connsiteX3" fmla="*/ 480798 w 605169"/>
                <a:gd name="connsiteY3" fmla="*/ 146783 h 393896"/>
                <a:gd name="connsiteX4" fmla="*/ 605169 w 605169"/>
                <a:gd name="connsiteY4" fmla="*/ 60333 h 393896"/>
                <a:gd name="connsiteX5" fmla="*/ 605169 w 605169"/>
                <a:gd name="connsiteY5" fmla="*/ 393896 h 393896"/>
                <a:gd name="connsiteX6" fmla="*/ 0 w 605169"/>
                <a:gd name="connsiteY6" fmla="*/ 393896 h 393896"/>
                <a:gd name="connsiteX7" fmla="*/ 0 w 605169"/>
                <a:gd name="connsiteY7" fmla="*/ 0 h 393896"/>
                <a:gd name="connsiteX8" fmla="*/ 605169 w 605169"/>
                <a:gd name="connsiteY8" fmla="*/ 0 h 393896"/>
                <a:gd name="connsiteX9" fmla="*/ 605169 w 605169"/>
                <a:gd name="connsiteY9" fmla="*/ 19653 h 393896"/>
                <a:gd name="connsiteX10" fmla="*/ 302584 w 605169"/>
                <a:gd name="connsiteY10" fmla="*/ 230114 h 393896"/>
                <a:gd name="connsiteX11" fmla="*/ 0 w 605169"/>
                <a:gd name="connsiteY11" fmla="*/ 19653 h 39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05169" h="393896">
                  <a:moveTo>
                    <a:pt x="0" y="60333"/>
                  </a:moveTo>
                  <a:lnTo>
                    <a:pt x="124371" y="146783"/>
                  </a:lnTo>
                  <a:lnTo>
                    <a:pt x="302584" y="272032"/>
                  </a:lnTo>
                  <a:lnTo>
                    <a:pt x="480798" y="146783"/>
                  </a:lnTo>
                  <a:lnTo>
                    <a:pt x="605169" y="60333"/>
                  </a:lnTo>
                  <a:lnTo>
                    <a:pt x="605169" y="393896"/>
                  </a:lnTo>
                  <a:lnTo>
                    <a:pt x="0" y="393896"/>
                  </a:lnTo>
                  <a:close/>
                  <a:moveTo>
                    <a:pt x="0" y="0"/>
                  </a:moveTo>
                  <a:lnTo>
                    <a:pt x="605169" y="0"/>
                  </a:lnTo>
                  <a:lnTo>
                    <a:pt x="605169" y="19653"/>
                  </a:lnTo>
                  <a:lnTo>
                    <a:pt x="302584" y="230114"/>
                  </a:lnTo>
                  <a:lnTo>
                    <a:pt x="0" y="1965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lumMod val="10000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  <a:gs pos="51000">
                  <a:schemeClr val="accent6">
                    <a:lumMod val="100000"/>
                  </a:schemeClr>
                </a:gs>
                <a:gs pos="51100">
                  <a:schemeClr val="accent6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</p:sp>
        <p:sp>
          <p:nvSpPr>
            <p:cNvPr id="39" name="ValueText1">
              <a:extLst>
                <a:ext uri="{FF2B5EF4-FFF2-40B4-BE49-F238E27FC236}">
                  <a16:creationId xmlns:a16="http://schemas.microsoft.com/office/drawing/2014/main" xmlns="" id="{5E0D2882-46FA-457D-8A73-6B5D983ED851}"/>
                </a:ext>
              </a:extLst>
            </p:cNvPr>
            <p:cNvSpPr txBox="1"/>
            <p:nvPr/>
          </p:nvSpPr>
          <p:spPr>
            <a:xfrm>
              <a:off x="3681399" y="3752477"/>
              <a:ext cx="279364" cy="241852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51%</a:t>
              </a:r>
              <a:endParaRPr 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0" name="ValueBack2">
              <a:extLst>
                <a:ext uri="{FF2B5EF4-FFF2-40B4-BE49-F238E27FC236}">
                  <a16:creationId xmlns:a16="http://schemas.microsoft.com/office/drawing/2014/main" xmlns="" id="{F8F3A6D7-6B17-4B16-8768-BADF6A445EAA}"/>
                </a:ext>
              </a:extLst>
            </p:cNvPr>
            <p:cNvSpPr/>
            <p:nvPr/>
          </p:nvSpPr>
          <p:spPr>
            <a:xfrm>
              <a:off x="4709946" y="2363671"/>
              <a:ext cx="1255496" cy="1255496"/>
            </a:xfrm>
            <a:prstGeom prst="ellipse">
              <a:avLst/>
            </a:prstGeom>
            <a:noFill/>
            <a:ln w="44450">
              <a:solidFill>
                <a:schemeClr val="accent2">
                  <a:lumMod val="10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ExtraShape">
              <a:extLst>
                <a:ext uri="{FF2B5EF4-FFF2-40B4-BE49-F238E27FC236}">
                  <a16:creationId xmlns:a16="http://schemas.microsoft.com/office/drawing/2014/main" xmlns="" id="{907DDE4C-1C59-470F-80DD-88D7489EDCF4}"/>
                </a:ext>
              </a:extLst>
            </p:cNvPr>
            <p:cNvSpPr/>
            <p:nvPr/>
          </p:nvSpPr>
          <p:spPr bwMode="auto">
            <a:xfrm>
              <a:off x="5175586" y="2073170"/>
              <a:ext cx="324217" cy="378481"/>
            </a:xfrm>
            <a:custGeom>
              <a:avLst/>
              <a:gdLst>
                <a:gd name="T0" fmla="*/ 637 w 6877"/>
                <a:gd name="T1" fmla="*/ 4343 h 8040"/>
                <a:gd name="T2" fmla="*/ 0 w 6877"/>
                <a:gd name="T3" fmla="*/ 4980 h 8040"/>
                <a:gd name="T4" fmla="*/ 0 w 6877"/>
                <a:gd name="T5" fmla="*/ 8040 h 8040"/>
                <a:gd name="T6" fmla="*/ 1745 w 6877"/>
                <a:gd name="T7" fmla="*/ 8040 h 8040"/>
                <a:gd name="T8" fmla="*/ 2191 w 6877"/>
                <a:gd name="T9" fmla="*/ 7403 h 8040"/>
                <a:gd name="T10" fmla="*/ 2606 w 6877"/>
                <a:gd name="T11" fmla="*/ 8040 h 8040"/>
                <a:gd name="T12" fmla="*/ 4311 w 6877"/>
                <a:gd name="T13" fmla="*/ 8040 h 8040"/>
                <a:gd name="T14" fmla="*/ 4677 w 6877"/>
                <a:gd name="T15" fmla="*/ 7467 h 8040"/>
                <a:gd name="T16" fmla="*/ 5132 w 6877"/>
                <a:gd name="T17" fmla="*/ 8040 h 8040"/>
                <a:gd name="T18" fmla="*/ 6877 w 6877"/>
                <a:gd name="T19" fmla="*/ 8040 h 8040"/>
                <a:gd name="T20" fmla="*/ 6877 w 6877"/>
                <a:gd name="T21" fmla="*/ 5108 h 8040"/>
                <a:gd name="T22" fmla="*/ 6239 w 6877"/>
                <a:gd name="T23" fmla="*/ 4343 h 8040"/>
                <a:gd name="T24" fmla="*/ 5092 w 6877"/>
                <a:gd name="T25" fmla="*/ 4343 h 8040"/>
                <a:gd name="T26" fmla="*/ 4343 w 6877"/>
                <a:gd name="T27" fmla="*/ 1952 h 8040"/>
                <a:gd name="T28" fmla="*/ 4741 w 6877"/>
                <a:gd name="T29" fmla="*/ 1455 h 8040"/>
                <a:gd name="T30" fmla="*/ 4816 w 6877"/>
                <a:gd name="T31" fmla="*/ 1275 h 8040"/>
                <a:gd name="T32" fmla="*/ 3438 w 6877"/>
                <a:gd name="T33" fmla="*/ 0 h 8040"/>
                <a:gd name="T34" fmla="*/ 2037 w 6877"/>
                <a:gd name="T35" fmla="*/ 1275 h 8040"/>
                <a:gd name="T36" fmla="*/ 2112 w 6877"/>
                <a:gd name="T37" fmla="*/ 1455 h 8040"/>
                <a:gd name="T38" fmla="*/ 2510 w 6877"/>
                <a:gd name="T39" fmla="*/ 1952 h 8040"/>
                <a:gd name="T40" fmla="*/ 1785 w 6877"/>
                <a:gd name="T41" fmla="*/ 4343 h 8040"/>
                <a:gd name="T42" fmla="*/ 637 w 6877"/>
                <a:gd name="T43" fmla="*/ 4343 h 8040"/>
                <a:gd name="T44" fmla="*/ 3044 w 6877"/>
                <a:gd name="T45" fmla="*/ 1964 h 8040"/>
                <a:gd name="T46" fmla="*/ 2982 w 6877"/>
                <a:gd name="T47" fmla="*/ 1703 h 8040"/>
                <a:gd name="T48" fmla="*/ 2553 w 6877"/>
                <a:gd name="T49" fmla="*/ 1176 h 8040"/>
                <a:gd name="T50" fmla="*/ 3438 w 6877"/>
                <a:gd name="T51" fmla="*/ 510 h 8040"/>
                <a:gd name="T52" fmla="*/ 4299 w 6877"/>
                <a:gd name="T53" fmla="*/ 1176 h 8040"/>
                <a:gd name="T54" fmla="*/ 3870 w 6877"/>
                <a:gd name="T55" fmla="*/ 1703 h 8040"/>
                <a:gd name="T56" fmla="*/ 3809 w 6877"/>
                <a:gd name="T57" fmla="*/ 1964 h 8040"/>
                <a:gd name="T58" fmla="*/ 4576 w 6877"/>
                <a:gd name="T59" fmla="*/ 4343 h 8040"/>
                <a:gd name="T60" fmla="*/ 2295 w 6877"/>
                <a:gd name="T61" fmla="*/ 4343 h 8040"/>
                <a:gd name="T62" fmla="*/ 3044 w 6877"/>
                <a:gd name="T63" fmla="*/ 1964 h 8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77" h="8040">
                  <a:moveTo>
                    <a:pt x="637" y="4343"/>
                  </a:moveTo>
                  <a:cubicBezTo>
                    <a:pt x="235" y="4343"/>
                    <a:pt x="0" y="4590"/>
                    <a:pt x="0" y="4980"/>
                  </a:cubicBezTo>
                  <a:lnTo>
                    <a:pt x="0" y="8040"/>
                  </a:lnTo>
                  <a:lnTo>
                    <a:pt x="1745" y="8040"/>
                  </a:lnTo>
                  <a:cubicBezTo>
                    <a:pt x="1745" y="8040"/>
                    <a:pt x="1745" y="7403"/>
                    <a:pt x="2191" y="7403"/>
                  </a:cubicBezTo>
                  <a:lnTo>
                    <a:pt x="2606" y="8040"/>
                  </a:lnTo>
                  <a:lnTo>
                    <a:pt x="4311" y="8040"/>
                  </a:lnTo>
                  <a:lnTo>
                    <a:pt x="4677" y="7467"/>
                  </a:lnTo>
                  <a:cubicBezTo>
                    <a:pt x="5124" y="7467"/>
                    <a:pt x="5132" y="8040"/>
                    <a:pt x="5132" y="8040"/>
                  </a:cubicBezTo>
                  <a:lnTo>
                    <a:pt x="6877" y="8040"/>
                  </a:lnTo>
                  <a:lnTo>
                    <a:pt x="6877" y="5108"/>
                  </a:lnTo>
                  <a:cubicBezTo>
                    <a:pt x="6877" y="4741"/>
                    <a:pt x="6626" y="4343"/>
                    <a:pt x="6239" y="4343"/>
                  </a:cubicBezTo>
                  <a:lnTo>
                    <a:pt x="5092" y="4343"/>
                  </a:lnTo>
                  <a:lnTo>
                    <a:pt x="4343" y="1952"/>
                  </a:lnTo>
                  <a:lnTo>
                    <a:pt x="4741" y="1455"/>
                  </a:lnTo>
                  <a:cubicBezTo>
                    <a:pt x="4789" y="1407"/>
                    <a:pt x="4816" y="1343"/>
                    <a:pt x="4816" y="1275"/>
                  </a:cubicBezTo>
                  <a:cubicBezTo>
                    <a:pt x="4816" y="572"/>
                    <a:pt x="4141" y="0"/>
                    <a:pt x="3438" y="0"/>
                  </a:cubicBezTo>
                  <a:cubicBezTo>
                    <a:pt x="2735" y="0"/>
                    <a:pt x="2037" y="572"/>
                    <a:pt x="2037" y="1275"/>
                  </a:cubicBezTo>
                  <a:cubicBezTo>
                    <a:pt x="2037" y="1343"/>
                    <a:pt x="2064" y="1407"/>
                    <a:pt x="2112" y="1455"/>
                  </a:cubicBezTo>
                  <a:lnTo>
                    <a:pt x="2510" y="1952"/>
                  </a:lnTo>
                  <a:lnTo>
                    <a:pt x="1785" y="4343"/>
                  </a:lnTo>
                  <a:lnTo>
                    <a:pt x="637" y="4343"/>
                  </a:lnTo>
                  <a:close/>
                  <a:moveTo>
                    <a:pt x="3044" y="1964"/>
                  </a:moveTo>
                  <a:cubicBezTo>
                    <a:pt x="3074" y="1873"/>
                    <a:pt x="3050" y="1772"/>
                    <a:pt x="2982" y="1703"/>
                  </a:cubicBezTo>
                  <a:lnTo>
                    <a:pt x="2553" y="1176"/>
                  </a:lnTo>
                  <a:cubicBezTo>
                    <a:pt x="2602" y="801"/>
                    <a:pt x="3050" y="510"/>
                    <a:pt x="3438" y="510"/>
                  </a:cubicBezTo>
                  <a:cubicBezTo>
                    <a:pt x="3826" y="510"/>
                    <a:pt x="4251" y="801"/>
                    <a:pt x="4299" y="1176"/>
                  </a:cubicBezTo>
                  <a:lnTo>
                    <a:pt x="3870" y="1703"/>
                  </a:lnTo>
                  <a:cubicBezTo>
                    <a:pt x="3802" y="1772"/>
                    <a:pt x="3778" y="1873"/>
                    <a:pt x="3809" y="1964"/>
                  </a:cubicBezTo>
                  <a:lnTo>
                    <a:pt x="4576" y="4343"/>
                  </a:lnTo>
                  <a:lnTo>
                    <a:pt x="2295" y="4343"/>
                  </a:lnTo>
                  <a:lnTo>
                    <a:pt x="3044" y="196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42" name="ExtraShape">
              <a:extLst>
                <a:ext uri="{FF2B5EF4-FFF2-40B4-BE49-F238E27FC236}">
                  <a16:creationId xmlns:a16="http://schemas.microsoft.com/office/drawing/2014/main" xmlns="" id="{69407A7F-D7B3-4E42-8145-EE088473FC78}"/>
                </a:ext>
              </a:extLst>
            </p:cNvPr>
            <p:cNvCxnSpPr>
              <a:cxnSpLocks/>
            </p:cNvCxnSpPr>
            <p:nvPr/>
          </p:nvCxnSpPr>
          <p:spPr>
            <a:xfrm>
              <a:off x="5337694" y="1623811"/>
              <a:ext cx="0" cy="467471"/>
            </a:xfrm>
            <a:prstGeom prst="line">
              <a:avLst/>
            </a:prstGeom>
            <a:ln w="3175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ValueShape2">
              <a:extLst>
                <a:ext uri="{FF2B5EF4-FFF2-40B4-BE49-F238E27FC236}">
                  <a16:creationId xmlns:a16="http://schemas.microsoft.com/office/drawing/2014/main" xmlns="" id="{31D17E8A-55C8-43C8-80FC-793D833D8D39}"/>
                </a:ext>
              </a:extLst>
            </p:cNvPr>
            <p:cNvSpPr/>
            <p:nvPr/>
          </p:nvSpPr>
          <p:spPr bwMode="auto">
            <a:xfrm>
              <a:off x="5083646" y="2523011"/>
              <a:ext cx="508098" cy="676373"/>
            </a:xfrm>
            <a:custGeom>
              <a:avLst/>
              <a:gdLst>
                <a:gd name="connsiteX0" fmla="*/ 250200 w 456895"/>
                <a:gd name="connsiteY0" fmla="*/ 282631 h 608211"/>
                <a:gd name="connsiteX1" fmla="*/ 139337 w 456895"/>
                <a:gd name="connsiteY1" fmla="*/ 361608 h 608211"/>
                <a:gd name="connsiteX2" fmla="*/ 110275 w 456895"/>
                <a:gd name="connsiteY2" fmla="*/ 361608 h 608211"/>
                <a:gd name="connsiteX3" fmla="*/ 94119 w 456895"/>
                <a:gd name="connsiteY3" fmla="*/ 377644 h 608211"/>
                <a:gd name="connsiteX4" fmla="*/ 110275 w 456895"/>
                <a:gd name="connsiteY4" fmla="*/ 393681 h 608211"/>
                <a:gd name="connsiteX5" fmla="*/ 133116 w 456895"/>
                <a:gd name="connsiteY5" fmla="*/ 393681 h 608211"/>
                <a:gd name="connsiteX6" fmla="*/ 132930 w 456895"/>
                <a:gd name="connsiteY6" fmla="*/ 399706 h 608211"/>
                <a:gd name="connsiteX7" fmla="*/ 133116 w 456895"/>
                <a:gd name="connsiteY7" fmla="*/ 405638 h 608211"/>
                <a:gd name="connsiteX8" fmla="*/ 110275 w 456895"/>
                <a:gd name="connsiteY8" fmla="*/ 405638 h 608211"/>
                <a:gd name="connsiteX9" fmla="*/ 94119 w 456895"/>
                <a:gd name="connsiteY9" fmla="*/ 421768 h 608211"/>
                <a:gd name="connsiteX10" fmla="*/ 110275 w 456895"/>
                <a:gd name="connsiteY10" fmla="*/ 437804 h 608211"/>
                <a:gd name="connsiteX11" fmla="*/ 139337 w 456895"/>
                <a:gd name="connsiteY11" fmla="*/ 437804 h 608211"/>
                <a:gd name="connsiteX12" fmla="*/ 250200 w 456895"/>
                <a:gd name="connsiteY12" fmla="*/ 516688 h 608211"/>
                <a:gd name="connsiteX13" fmla="*/ 304981 w 456895"/>
                <a:gd name="connsiteY13" fmla="*/ 503155 h 608211"/>
                <a:gd name="connsiteX14" fmla="*/ 311666 w 456895"/>
                <a:gd name="connsiteY14" fmla="*/ 481464 h 608211"/>
                <a:gd name="connsiteX15" fmla="*/ 289939 w 456895"/>
                <a:gd name="connsiteY15" fmla="*/ 474790 h 608211"/>
                <a:gd name="connsiteX16" fmla="*/ 250200 w 456895"/>
                <a:gd name="connsiteY16" fmla="*/ 484615 h 608211"/>
                <a:gd name="connsiteX17" fmla="*/ 174155 w 456895"/>
                <a:gd name="connsiteY17" fmla="*/ 437804 h 608211"/>
                <a:gd name="connsiteX18" fmla="*/ 254935 w 456895"/>
                <a:gd name="connsiteY18" fmla="*/ 437804 h 608211"/>
                <a:gd name="connsiteX19" fmla="*/ 271091 w 456895"/>
                <a:gd name="connsiteY19" fmla="*/ 421768 h 608211"/>
                <a:gd name="connsiteX20" fmla="*/ 254935 w 456895"/>
                <a:gd name="connsiteY20" fmla="*/ 405638 h 608211"/>
                <a:gd name="connsiteX21" fmla="*/ 165335 w 456895"/>
                <a:gd name="connsiteY21" fmla="*/ 405638 h 608211"/>
                <a:gd name="connsiteX22" fmla="*/ 165056 w 456895"/>
                <a:gd name="connsiteY22" fmla="*/ 399706 h 608211"/>
                <a:gd name="connsiteX23" fmla="*/ 165335 w 456895"/>
                <a:gd name="connsiteY23" fmla="*/ 393681 h 608211"/>
                <a:gd name="connsiteX24" fmla="*/ 254935 w 456895"/>
                <a:gd name="connsiteY24" fmla="*/ 393681 h 608211"/>
                <a:gd name="connsiteX25" fmla="*/ 271091 w 456895"/>
                <a:gd name="connsiteY25" fmla="*/ 377644 h 608211"/>
                <a:gd name="connsiteX26" fmla="*/ 254935 w 456895"/>
                <a:gd name="connsiteY26" fmla="*/ 361608 h 608211"/>
                <a:gd name="connsiteX27" fmla="*/ 174155 w 456895"/>
                <a:gd name="connsiteY27" fmla="*/ 361608 h 608211"/>
                <a:gd name="connsiteX28" fmla="*/ 250200 w 456895"/>
                <a:gd name="connsiteY28" fmla="*/ 314704 h 608211"/>
                <a:gd name="connsiteX29" fmla="*/ 289939 w 456895"/>
                <a:gd name="connsiteY29" fmla="*/ 324529 h 608211"/>
                <a:gd name="connsiteX30" fmla="*/ 311666 w 456895"/>
                <a:gd name="connsiteY30" fmla="*/ 317948 h 608211"/>
                <a:gd name="connsiteX31" fmla="*/ 304981 w 456895"/>
                <a:gd name="connsiteY31" fmla="*/ 296164 h 608211"/>
                <a:gd name="connsiteX32" fmla="*/ 250200 w 456895"/>
                <a:gd name="connsiteY32" fmla="*/ 282631 h 608211"/>
                <a:gd name="connsiteX33" fmla="*/ 80284 w 456895"/>
                <a:gd name="connsiteY33" fmla="*/ 143031 h 608211"/>
                <a:gd name="connsiteX34" fmla="*/ 126152 w 456895"/>
                <a:gd name="connsiteY34" fmla="*/ 166205 h 608211"/>
                <a:gd name="connsiteX35" fmla="*/ 174805 w 456895"/>
                <a:gd name="connsiteY35" fmla="*/ 193550 h 608211"/>
                <a:gd name="connsiteX36" fmla="*/ 206096 w 456895"/>
                <a:gd name="connsiteY36" fmla="*/ 192345 h 608211"/>
                <a:gd name="connsiteX37" fmla="*/ 234229 w 456895"/>
                <a:gd name="connsiteY37" fmla="*/ 186134 h 608211"/>
                <a:gd name="connsiteX38" fmla="*/ 264963 w 456895"/>
                <a:gd name="connsiteY38" fmla="*/ 192252 h 608211"/>
                <a:gd name="connsiteX39" fmla="*/ 302288 w 456895"/>
                <a:gd name="connsiteY39" fmla="*/ 199019 h 608211"/>
                <a:gd name="connsiteX40" fmla="*/ 331350 w 456895"/>
                <a:gd name="connsiteY40" fmla="*/ 224974 h 608211"/>
                <a:gd name="connsiteX41" fmla="*/ 425222 w 456895"/>
                <a:gd name="connsiteY41" fmla="*/ 338248 h 608211"/>
                <a:gd name="connsiteX42" fmla="*/ 449177 w 456895"/>
                <a:gd name="connsiteY42" fmla="*/ 498705 h 608211"/>
                <a:gd name="connsiteX43" fmla="*/ 364219 w 456895"/>
                <a:gd name="connsiteY43" fmla="*/ 585098 h 608211"/>
                <a:gd name="connsiteX44" fmla="*/ 228751 w 456895"/>
                <a:gd name="connsiteY44" fmla="*/ 607901 h 608211"/>
                <a:gd name="connsiteX45" fmla="*/ 103218 w 456895"/>
                <a:gd name="connsiteY45" fmla="*/ 577868 h 608211"/>
                <a:gd name="connsiteX46" fmla="*/ 48251 w 456895"/>
                <a:gd name="connsiteY46" fmla="*/ 532910 h 608211"/>
                <a:gd name="connsiteX47" fmla="*/ 6283 w 456895"/>
                <a:gd name="connsiteY47" fmla="*/ 462925 h 608211"/>
                <a:gd name="connsiteX48" fmla="*/ 25967 w 456895"/>
                <a:gd name="connsiteY48" fmla="*/ 331852 h 608211"/>
                <a:gd name="connsiteX49" fmla="*/ 131259 w 456895"/>
                <a:gd name="connsiteY49" fmla="*/ 215333 h 608211"/>
                <a:gd name="connsiteX50" fmla="*/ 122809 w 456895"/>
                <a:gd name="connsiteY50" fmla="*/ 214685 h 608211"/>
                <a:gd name="connsiteX51" fmla="*/ 69792 w 456895"/>
                <a:gd name="connsiteY51" fmla="*/ 228589 h 608211"/>
                <a:gd name="connsiteX52" fmla="*/ 62828 w 456895"/>
                <a:gd name="connsiteY52" fmla="*/ 203746 h 608211"/>
                <a:gd name="connsiteX53" fmla="*/ 114546 w 456895"/>
                <a:gd name="connsiteY53" fmla="*/ 189564 h 608211"/>
                <a:gd name="connsiteX54" fmla="*/ 114453 w 456895"/>
                <a:gd name="connsiteY54" fmla="*/ 189471 h 608211"/>
                <a:gd name="connsiteX55" fmla="*/ 73413 w 456895"/>
                <a:gd name="connsiteY55" fmla="*/ 167873 h 608211"/>
                <a:gd name="connsiteX56" fmla="*/ 80284 w 456895"/>
                <a:gd name="connsiteY56" fmla="*/ 143031 h 608211"/>
                <a:gd name="connsiteX57" fmla="*/ 193924 w 456895"/>
                <a:gd name="connsiteY57" fmla="*/ 0 h 608211"/>
                <a:gd name="connsiteX58" fmla="*/ 204415 w 456895"/>
                <a:gd name="connsiteY58" fmla="*/ 1669 h 608211"/>
                <a:gd name="connsiteX59" fmla="*/ 238485 w 456895"/>
                <a:gd name="connsiteY59" fmla="*/ 20582 h 608211"/>
                <a:gd name="connsiteX60" fmla="*/ 258815 w 456895"/>
                <a:gd name="connsiteY60" fmla="*/ 33654 h 608211"/>
                <a:gd name="connsiteX61" fmla="*/ 306532 w 456895"/>
                <a:gd name="connsiteY61" fmla="*/ 42925 h 608211"/>
                <a:gd name="connsiteX62" fmla="*/ 337909 w 456895"/>
                <a:gd name="connsiteY62" fmla="*/ 42091 h 608211"/>
                <a:gd name="connsiteX63" fmla="*/ 372722 w 456895"/>
                <a:gd name="connsiteY63" fmla="*/ 57666 h 608211"/>
                <a:gd name="connsiteX64" fmla="*/ 372351 w 456895"/>
                <a:gd name="connsiteY64" fmla="*/ 87612 h 608211"/>
                <a:gd name="connsiteX65" fmla="*/ 353505 w 456895"/>
                <a:gd name="connsiteY65" fmla="*/ 126365 h 608211"/>
                <a:gd name="connsiteX66" fmla="*/ 291400 w 456895"/>
                <a:gd name="connsiteY66" fmla="*/ 176522 h 608211"/>
                <a:gd name="connsiteX67" fmla="*/ 286944 w 456895"/>
                <a:gd name="connsiteY67" fmla="*/ 176986 h 608211"/>
                <a:gd name="connsiteX68" fmla="*/ 271812 w 456895"/>
                <a:gd name="connsiteY68" fmla="*/ 172350 h 608211"/>
                <a:gd name="connsiteX69" fmla="*/ 238392 w 456895"/>
                <a:gd name="connsiteY69" fmla="*/ 164933 h 608211"/>
                <a:gd name="connsiteX70" fmla="*/ 238020 w 456895"/>
                <a:gd name="connsiteY70" fmla="*/ 164933 h 608211"/>
                <a:gd name="connsiteX71" fmla="*/ 214626 w 456895"/>
                <a:gd name="connsiteY71" fmla="*/ 169847 h 608211"/>
                <a:gd name="connsiteX72" fmla="*/ 187797 w 456895"/>
                <a:gd name="connsiteY72" fmla="*/ 175224 h 608211"/>
                <a:gd name="connsiteX73" fmla="*/ 179535 w 456895"/>
                <a:gd name="connsiteY73" fmla="*/ 174483 h 608211"/>
                <a:gd name="connsiteX74" fmla="*/ 165610 w 456895"/>
                <a:gd name="connsiteY74" fmla="*/ 168086 h 608211"/>
                <a:gd name="connsiteX75" fmla="*/ 147508 w 456895"/>
                <a:gd name="connsiteY75" fmla="*/ 133504 h 608211"/>
                <a:gd name="connsiteX76" fmla="*/ 135625 w 456895"/>
                <a:gd name="connsiteY76" fmla="*/ 85480 h 608211"/>
                <a:gd name="connsiteX77" fmla="*/ 150478 w 456895"/>
                <a:gd name="connsiteY77" fmla="*/ 35601 h 608211"/>
                <a:gd name="connsiteX78" fmla="*/ 193924 w 456895"/>
                <a:gd name="connsiteY78" fmla="*/ 0 h 608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456895" h="608211">
                  <a:moveTo>
                    <a:pt x="250200" y="282631"/>
                  </a:moveTo>
                  <a:cubicBezTo>
                    <a:pt x="198854" y="282631"/>
                    <a:pt x="155214" y="315723"/>
                    <a:pt x="139337" y="361608"/>
                  </a:cubicBezTo>
                  <a:lnTo>
                    <a:pt x="110275" y="361608"/>
                  </a:lnTo>
                  <a:cubicBezTo>
                    <a:pt x="101361" y="361608"/>
                    <a:pt x="94119" y="368745"/>
                    <a:pt x="94119" y="377644"/>
                  </a:cubicBezTo>
                  <a:cubicBezTo>
                    <a:pt x="94119" y="386450"/>
                    <a:pt x="101361" y="393681"/>
                    <a:pt x="110275" y="393681"/>
                  </a:cubicBezTo>
                  <a:lnTo>
                    <a:pt x="133116" y="393681"/>
                  </a:lnTo>
                  <a:cubicBezTo>
                    <a:pt x="132930" y="395627"/>
                    <a:pt x="132930" y="397667"/>
                    <a:pt x="132930" y="399706"/>
                  </a:cubicBezTo>
                  <a:cubicBezTo>
                    <a:pt x="132930" y="401653"/>
                    <a:pt x="132930" y="403692"/>
                    <a:pt x="133116" y="405638"/>
                  </a:cubicBezTo>
                  <a:lnTo>
                    <a:pt x="110275" y="405638"/>
                  </a:lnTo>
                  <a:cubicBezTo>
                    <a:pt x="101361" y="405638"/>
                    <a:pt x="94119" y="412869"/>
                    <a:pt x="94119" y="421768"/>
                  </a:cubicBezTo>
                  <a:cubicBezTo>
                    <a:pt x="94119" y="430574"/>
                    <a:pt x="101361" y="437804"/>
                    <a:pt x="110275" y="437804"/>
                  </a:cubicBezTo>
                  <a:lnTo>
                    <a:pt x="139337" y="437804"/>
                  </a:lnTo>
                  <a:cubicBezTo>
                    <a:pt x="155214" y="483689"/>
                    <a:pt x="198854" y="516688"/>
                    <a:pt x="250200" y="516688"/>
                  </a:cubicBezTo>
                  <a:cubicBezTo>
                    <a:pt x="269234" y="516688"/>
                    <a:pt x="288268" y="512054"/>
                    <a:pt x="304981" y="503155"/>
                  </a:cubicBezTo>
                  <a:cubicBezTo>
                    <a:pt x="312873" y="498983"/>
                    <a:pt x="315845" y="489250"/>
                    <a:pt x="311666" y="481464"/>
                  </a:cubicBezTo>
                  <a:cubicBezTo>
                    <a:pt x="307488" y="473585"/>
                    <a:pt x="297832" y="470618"/>
                    <a:pt x="289939" y="474790"/>
                  </a:cubicBezTo>
                  <a:cubicBezTo>
                    <a:pt x="277590" y="481278"/>
                    <a:pt x="264220" y="484615"/>
                    <a:pt x="250200" y="484615"/>
                  </a:cubicBezTo>
                  <a:cubicBezTo>
                    <a:pt x="216959" y="484615"/>
                    <a:pt x="188176" y="465520"/>
                    <a:pt x="174155" y="437804"/>
                  </a:cubicBezTo>
                  <a:lnTo>
                    <a:pt x="254935" y="437804"/>
                  </a:lnTo>
                  <a:cubicBezTo>
                    <a:pt x="263849" y="437804"/>
                    <a:pt x="271091" y="430574"/>
                    <a:pt x="271091" y="421768"/>
                  </a:cubicBezTo>
                  <a:cubicBezTo>
                    <a:pt x="271091" y="412869"/>
                    <a:pt x="263849" y="405638"/>
                    <a:pt x="254935" y="405638"/>
                  </a:cubicBezTo>
                  <a:lnTo>
                    <a:pt x="165335" y="405638"/>
                  </a:lnTo>
                  <a:cubicBezTo>
                    <a:pt x="165149" y="403692"/>
                    <a:pt x="165056" y="401653"/>
                    <a:pt x="165056" y="399706"/>
                  </a:cubicBezTo>
                  <a:cubicBezTo>
                    <a:pt x="165056" y="397667"/>
                    <a:pt x="165149" y="395627"/>
                    <a:pt x="165335" y="393681"/>
                  </a:cubicBezTo>
                  <a:lnTo>
                    <a:pt x="254935" y="393681"/>
                  </a:lnTo>
                  <a:cubicBezTo>
                    <a:pt x="263849" y="393681"/>
                    <a:pt x="271091" y="386450"/>
                    <a:pt x="271091" y="377644"/>
                  </a:cubicBezTo>
                  <a:cubicBezTo>
                    <a:pt x="271091" y="368745"/>
                    <a:pt x="263849" y="361608"/>
                    <a:pt x="254935" y="361608"/>
                  </a:cubicBezTo>
                  <a:lnTo>
                    <a:pt x="174155" y="361608"/>
                  </a:lnTo>
                  <a:cubicBezTo>
                    <a:pt x="188176" y="333799"/>
                    <a:pt x="216959" y="314704"/>
                    <a:pt x="250200" y="314704"/>
                  </a:cubicBezTo>
                  <a:cubicBezTo>
                    <a:pt x="264220" y="314704"/>
                    <a:pt x="277590" y="318041"/>
                    <a:pt x="289939" y="324529"/>
                  </a:cubicBezTo>
                  <a:cubicBezTo>
                    <a:pt x="297832" y="328701"/>
                    <a:pt x="307488" y="325734"/>
                    <a:pt x="311666" y="317948"/>
                  </a:cubicBezTo>
                  <a:cubicBezTo>
                    <a:pt x="315845" y="310069"/>
                    <a:pt x="312873" y="300336"/>
                    <a:pt x="304981" y="296164"/>
                  </a:cubicBezTo>
                  <a:cubicBezTo>
                    <a:pt x="288268" y="287358"/>
                    <a:pt x="269234" y="282631"/>
                    <a:pt x="250200" y="282631"/>
                  </a:cubicBezTo>
                  <a:close/>
                  <a:moveTo>
                    <a:pt x="80284" y="143031"/>
                  </a:moveTo>
                  <a:cubicBezTo>
                    <a:pt x="97368" y="146738"/>
                    <a:pt x="112224" y="155915"/>
                    <a:pt x="126152" y="166205"/>
                  </a:cubicBezTo>
                  <a:cubicBezTo>
                    <a:pt x="160321" y="191511"/>
                    <a:pt x="174805" y="193550"/>
                    <a:pt x="174805" y="193550"/>
                  </a:cubicBezTo>
                  <a:cubicBezTo>
                    <a:pt x="185483" y="195589"/>
                    <a:pt x="195604" y="194848"/>
                    <a:pt x="206096" y="192345"/>
                  </a:cubicBezTo>
                  <a:cubicBezTo>
                    <a:pt x="215474" y="190120"/>
                    <a:pt x="224480" y="186690"/>
                    <a:pt x="234229" y="186134"/>
                  </a:cubicBezTo>
                  <a:cubicBezTo>
                    <a:pt x="244721" y="185393"/>
                    <a:pt x="255121" y="189008"/>
                    <a:pt x="264963" y="192252"/>
                  </a:cubicBezTo>
                  <a:cubicBezTo>
                    <a:pt x="275640" y="195775"/>
                    <a:pt x="293561" y="195867"/>
                    <a:pt x="302288" y="199019"/>
                  </a:cubicBezTo>
                  <a:cubicBezTo>
                    <a:pt x="312038" y="207176"/>
                    <a:pt x="321323" y="215519"/>
                    <a:pt x="331350" y="224974"/>
                  </a:cubicBezTo>
                  <a:cubicBezTo>
                    <a:pt x="367469" y="258993"/>
                    <a:pt x="401267" y="294496"/>
                    <a:pt x="425222" y="338248"/>
                  </a:cubicBezTo>
                  <a:cubicBezTo>
                    <a:pt x="451406" y="385894"/>
                    <a:pt x="467190" y="445312"/>
                    <a:pt x="449177" y="498705"/>
                  </a:cubicBezTo>
                  <a:cubicBezTo>
                    <a:pt x="435528" y="539121"/>
                    <a:pt x="402752" y="568320"/>
                    <a:pt x="364219" y="585098"/>
                  </a:cubicBezTo>
                  <a:cubicBezTo>
                    <a:pt x="321973" y="603452"/>
                    <a:pt x="274619" y="609755"/>
                    <a:pt x="228751" y="607901"/>
                  </a:cubicBezTo>
                  <a:cubicBezTo>
                    <a:pt x="185947" y="606140"/>
                    <a:pt x="141379" y="597983"/>
                    <a:pt x="103218" y="577868"/>
                  </a:cubicBezTo>
                  <a:cubicBezTo>
                    <a:pt x="82048" y="566651"/>
                    <a:pt x="64221" y="550615"/>
                    <a:pt x="48251" y="532910"/>
                  </a:cubicBezTo>
                  <a:cubicBezTo>
                    <a:pt x="30052" y="512517"/>
                    <a:pt x="14453" y="489250"/>
                    <a:pt x="6283" y="462925"/>
                  </a:cubicBezTo>
                  <a:cubicBezTo>
                    <a:pt x="-7645" y="418060"/>
                    <a:pt x="2754" y="371712"/>
                    <a:pt x="25967" y="331852"/>
                  </a:cubicBezTo>
                  <a:cubicBezTo>
                    <a:pt x="52800" y="285782"/>
                    <a:pt x="90498" y="248889"/>
                    <a:pt x="131259" y="215333"/>
                  </a:cubicBezTo>
                  <a:cubicBezTo>
                    <a:pt x="128473" y="214870"/>
                    <a:pt x="125688" y="214499"/>
                    <a:pt x="122809" y="214685"/>
                  </a:cubicBezTo>
                  <a:cubicBezTo>
                    <a:pt x="104518" y="215519"/>
                    <a:pt x="87248" y="223862"/>
                    <a:pt x="69792" y="228589"/>
                  </a:cubicBezTo>
                  <a:cubicBezTo>
                    <a:pt x="53636" y="233038"/>
                    <a:pt x="46765" y="208103"/>
                    <a:pt x="62828" y="203746"/>
                  </a:cubicBezTo>
                  <a:cubicBezTo>
                    <a:pt x="80098" y="199019"/>
                    <a:pt x="96718" y="191881"/>
                    <a:pt x="114546" y="189564"/>
                  </a:cubicBezTo>
                  <a:cubicBezTo>
                    <a:pt x="114546" y="189564"/>
                    <a:pt x="114546" y="189564"/>
                    <a:pt x="114453" y="189471"/>
                  </a:cubicBezTo>
                  <a:cubicBezTo>
                    <a:pt x="101825" y="180202"/>
                    <a:pt x="89012" y="171303"/>
                    <a:pt x="73413" y="167873"/>
                  </a:cubicBezTo>
                  <a:cubicBezTo>
                    <a:pt x="57072" y="164351"/>
                    <a:pt x="64035" y="139508"/>
                    <a:pt x="80284" y="143031"/>
                  </a:cubicBezTo>
                  <a:close/>
                  <a:moveTo>
                    <a:pt x="193924" y="0"/>
                  </a:moveTo>
                  <a:cubicBezTo>
                    <a:pt x="197359" y="0"/>
                    <a:pt x="200887" y="556"/>
                    <a:pt x="204415" y="1669"/>
                  </a:cubicBezTo>
                  <a:cubicBezTo>
                    <a:pt x="217133" y="5563"/>
                    <a:pt x="227994" y="13258"/>
                    <a:pt x="238485" y="20582"/>
                  </a:cubicBezTo>
                  <a:cubicBezTo>
                    <a:pt x="245354" y="25495"/>
                    <a:pt x="251853" y="30131"/>
                    <a:pt x="258815" y="33654"/>
                  </a:cubicBezTo>
                  <a:cubicBezTo>
                    <a:pt x="274875" y="41813"/>
                    <a:pt x="291957" y="42925"/>
                    <a:pt x="306532" y="42925"/>
                  </a:cubicBezTo>
                  <a:cubicBezTo>
                    <a:pt x="312380" y="42925"/>
                    <a:pt x="334289" y="42091"/>
                    <a:pt x="337909" y="42091"/>
                  </a:cubicBezTo>
                  <a:cubicBezTo>
                    <a:pt x="349792" y="42091"/>
                    <a:pt x="366502" y="43667"/>
                    <a:pt x="372722" y="57666"/>
                  </a:cubicBezTo>
                  <a:cubicBezTo>
                    <a:pt x="377642" y="68421"/>
                    <a:pt x="374857" y="79917"/>
                    <a:pt x="372351" y="87612"/>
                  </a:cubicBezTo>
                  <a:cubicBezTo>
                    <a:pt x="366966" y="104207"/>
                    <a:pt x="360746" y="116909"/>
                    <a:pt x="353505" y="126365"/>
                  </a:cubicBezTo>
                  <a:cubicBezTo>
                    <a:pt x="338838" y="145279"/>
                    <a:pt x="316836" y="163079"/>
                    <a:pt x="291400" y="176522"/>
                  </a:cubicBezTo>
                  <a:cubicBezTo>
                    <a:pt x="290471" y="176986"/>
                    <a:pt x="289079" y="177542"/>
                    <a:pt x="286944" y="176986"/>
                  </a:cubicBezTo>
                  <a:cubicBezTo>
                    <a:pt x="281745" y="175688"/>
                    <a:pt x="276732" y="173926"/>
                    <a:pt x="271812" y="172350"/>
                  </a:cubicBezTo>
                  <a:cubicBezTo>
                    <a:pt x="260486" y="168642"/>
                    <a:pt x="249810" y="165026"/>
                    <a:pt x="238392" y="164933"/>
                  </a:cubicBezTo>
                  <a:lnTo>
                    <a:pt x="238020" y="164933"/>
                  </a:lnTo>
                  <a:cubicBezTo>
                    <a:pt x="230315" y="164933"/>
                    <a:pt x="222703" y="167344"/>
                    <a:pt x="214626" y="169847"/>
                  </a:cubicBezTo>
                  <a:cubicBezTo>
                    <a:pt x="206086" y="172536"/>
                    <a:pt x="197174" y="175224"/>
                    <a:pt x="187797" y="175224"/>
                  </a:cubicBezTo>
                  <a:cubicBezTo>
                    <a:pt x="184920" y="175224"/>
                    <a:pt x="182135" y="174946"/>
                    <a:pt x="179535" y="174483"/>
                  </a:cubicBezTo>
                  <a:cubicBezTo>
                    <a:pt x="168117" y="172350"/>
                    <a:pt x="166260" y="169291"/>
                    <a:pt x="165610" y="168086"/>
                  </a:cubicBezTo>
                  <a:cubicBezTo>
                    <a:pt x="159112" y="156960"/>
                    <a:pt x="152892" y="145928"/>
                    <a:pt x="147508" y="133504"/>
                  </a:cubicBezTo>
                  <a:cubicBezTo>
                    <a:pt x="141938" y="120710"/>
                    <a:pt x="135532" y="103651"/>
                    <a:pt x="135625" y="85480"/>
                  </a:cubicBezTo>
                  <a:cubicBezTo>
                    <a:pt x="135718" y="65454"/>
                    <a:pt x="143609" y="48302"/>
                    <a:pt x="150478" y="35601"/>
                  </a:cubicBezTo>
                  <a:cubicBezTo>
                    <a:pt x="155213" y="26793"/>
                    <a:pt x="169788" y="0"/>
                    <a:pt x="19392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  <a:gs pos="40000">
                  <a:schemeClr val="accent2">
                    <a:lumMod val="100000"/>
                  </a:schemeClr>
                </a:gs>
                <a:gs pos="40100">
                  <a:schemeClr val="accent2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ValueText2">
              <a:extLst>
                <a:ext uri="{FF2B5EF4-FFF2-40B4-BE49-F238E27FC236}">
                  <a16:creationId xmlns:a16="http://schemas.microsoft.com/office/drawing/2014/main" xmlns="" id="{B1A0913B-D0EC-4A21-9A23-CDF331902260}"/>
                </a:ext>
              </a:extLst>
            </p:cNvPr>
            <p:cNvSpPr txBox="1"/>
            <p:nvPr/>
          </p:nvSpPr>
          <p:spPr>
            <a:xfrm>
              <a:off x="5198012" y="3248032"/>
              <a:ext cx="279364" cy="241852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40%</a:t>
              </a:r>
              <a:endParaRPr 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5" name="ValueBack3">
              <a:extLst>
                <a:ext uri="{FF2B5EF4-FFF2-40B4-BE49-F238E27FC236}">
                  <a16:creationId xmlns:a16="http://schemas.microsoft.com/office/drawing/2014/main" xmlns="" id="{56351E10-24EC-4280-B390-B7E0378D9828}"/>
                </a:ext>
              </a:extLst>
            </p:cNvPr>
            <p:cNvSpPr/>
            <p:nvPr/>
          </p:nvSpPr>
          <p:spPr>
            <a:xfrm>
              <a:off x="6226559" y="3593497"/>
              <a:ext cx="1255496" cy="1255496"/>
            </a:xfrm>
            <a:prstGeom prst="ellipse">
              <a:avLst/>
            </a:prstGeom>
            <a:noFill/>
            <a:ln w="44450">
              <a:solidFill>
                <a:schemeClr val="accent5">
                  <a:lumMod val="10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ExtraShape">
              <a:extLst>
                <a:ext uri="{FF2B5EF4-FFF2-40B4-BE49-F238E27FC236}">
                  <a16:creationId xmlns:a16="http://schemas.microsoft.com/office/drawing/2014/main" xmlns="" id="{A89CFDA1-9652-4687-AA3C-1754FAC4500E}"/>
                </a:ext>
              </a:extLst>
            </p:cNvPr>
            <p:cNvSpPr/>
            <p:nvPr/>
          </p:nvSpPr>
          <p:spPr bwMode="auto">
            <a:xfrm>
              <a:off x="6692199" y="3302996"/>
              <a:ext cx="324217" cy="378481"/>
            </a:xfrm>
            <a:custGeom>
              <a:avLst/>
              <a:gdLst>
                <a:gd name="T0" fmla="*/ 637 w 6877"/>
                <a:gd name="T1" fmla="*/ 4343 h 8040"/>
                <a:gd name="T2" fmla="*/ 0 w 6877"/>
                <a:gd name="T3" fmla="*/ 4980 h 8040"/>
                <a:gd name="T4" fmla="*/ 0 w 6877"/>
                <a:gd name="T5" fmla="*/ 8040 h 8040"/>
                <a:gd name="T6" fmla="*/ 1745 w 6877"/>
                <a:gd name="T7" fmla="*/ 8040 h 8040"/>
                <a:gd name="T8" fmla="*/ 2191 w 6877"/>
                <a:gd name="T9" fmla="*/ 7403 h 8040"/>
                <a:gd name="T10" fmla="*/ 2606 w 6877"/>
                <a:gd name="T11" fmla="*/ 8040 h 8040"/>
                <a:gd name="T12" fmla="*/ 4311 w 6877"/>
                <a:gd name="T13" fmla="*/ 8040 h 8040"/>
                <a:gd name="T14" fmla="*/ 4677 w 6877"/>
                <a:gd name="T15" fmla="*/ 7467 h 8040"/>
                <a:gd name="T16" fmla="*/ 5132 w 6877"/>
                <a:gd name="T17" fmla="*/ 8040 h 8040"/>
                <a:gd name="T18" fmla="*/ 6877 w 6877"/>
                <a:gd name="T19" fmla="*/ 8040 h 8040"/>
                <a:gd name="T20" fmla="*/ 6877 w 6877"/>
                <a:gd name="T21" fmla="*/ 5108 h 8040"/>
                <a:gd name="T22" fmla="*/ 6239 w 6877"/>
                <a:gd name="T23" fmla="*/ 4343 h 8040"/>
                <a:gd name="T24" fmla="*/ 5092 w 6877"/>
                <a:gd name="T25" fmla="*/ 4343 h 8040"/>
                <a:gd name="T26" fmla="*/ 4343 w 6877"/>
                <a:gd name="T27" fmla="*/ 1952 h 8040"/>
                <a:gd name="T28" fmla="*/ 4741 w 6877"/>
                <a:gd name="T29" fmla="*/ 1455 h 8040"/>
                <a:gd name="T30" fmla="*/ 4816 w 6877"/>
                <a:gd name="T31" fmla="*/ 1275 h 8040"/>
                <a:gd name="T32" fmla="*/ 3438 w 6877"/>
                <a:gd name="T33" fmla="*/ 0 h 8040"/>
                <a:gd name="T34" fmla="*/ 2037 w 6877"/>
                <a:gd name="T35" fmla="*/ 1275 h 8040"/>
                <a:gd name="T36" fmla="*/ 2112 w 6877"/>
                <a:gd name="T37" fmla="*/ 1455 h 8040"/>
                <a:gd name="T38" fmla="*/ 2510 w 6877"/>
                <a:gd name="T39" fmla="*/ 1952 h 8040"/>
                <a:gd name="T40" fmla="*/ 1785 w 6877"/>
                <a:gd name="T41" fmla="*/ 4343 h 8040"/>
                <a:gd name="T42" fmla="*/ 637 w 6877"/>
                <a:gd name="T43" fmla="*/ 4343 h 8040"/>
                <a:gd name="T44" fmla="*/ 3044 w 6877"/>
                <a:gd name="T45" fmla="*/ 1964 h 8040"/>
                <a:gd name="T46" fmla="*/ 2982 w 6877"/>
                <a:gd name="T47" fmla="*/ 1703 h 8040"/>
                <a:gd name="T48" fmla="*/ 2553 w 6877"/>
                <a:gd name="T49" fmla="*/ 1176 h 8040"/>
                <a:gd name="T50" fmla="*/ 3438 w 6877"/>
                <a:gd name="T51" fmla="*/ 510 h 8040"/>
                <a:gd name="T52" fmla="*/ 4299 w 6877"/>
                <a:gd name="T53" fmla="*/ 1176 h 8040"/>
                <a:gd name="T54" fmla="*/ 3870 w 6877"/>
                <a:gd name="T55" fmla="*/ 1703 h 8040"/>
                <a:gd name="T56" fmla="*/ 3809 w 6877"/>
                <a:gd name="T57" fmla="*/ 1964 h 8040"/>
                <a:gd name="T58" fmla="*/ 4576 w 6877"/>
                <a:gd name="T59" fmla="*/ 4343 h 8040"/>
                <a:gd name="T60" fmla="*/ 2295 w 6877"/>
                <a:gd name="T61" fmla="*/ 4343 h 8040"/>
                <a:gd name="T62" fmla="*/ 3044 w 6877"/>
                <a:gd name="T63" fmla="*/ 1964 h 8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77" h="8040">
                  <a:moveTo>
                    <a:pt x="637" y="4343"/>
                  </a:moveTo>
                  <a:cubicBezTo>
                    <a:pt x="235" y="4343"/>
                    <a:pt x="0" y="4590"/>
                    <a:pt x="0" y="4980"/>
                  </a:cubicBezTo>
                  <a:lnTo>
                    <a:pt x="0" y="8040"/>
                  </a:lnTo>
                  <a:lnTo>
                    <a:pt x="1745" y="8040"/>
                  </a:lnTo>
                  <a:cubicBezTo>
                    <a:pt x="1745" y="8040"/>
                    <a:pt x="1745" y="7403"/>
                    <a:pt x="2191" y="7403"/>
                  </a:cubicBezTo>
                  <a:lnTo>
                    <a:pt x="2606" y="8040"/>
                  </a:lnTo>
                  <a:lnTo>
                    <a:pt x="4311" y="8040"/>
                  </a:lnTo>
                  <a:lnTo>
                    <a:pt x="4677" y="7467"/>
                  </a:lnTo>
                  <a:cubicBezTo>
                    <a:pt x="5124" y="7467"/>
                    <a:pt x="5132" y="8040"/>
                    <a:pt x="5132" y="8040"/>
                  </a:cubicBezTo>
                  <a:lnTo>
                    <a:pt x="6877" y="8040"/>
                  </a:lnTo>
                  <a:lnTo>
                    <a:pt x="6877" y="5108"/>
                  </a:lnTo>
                  <a:cubicBezTo>
                    <a:pt x="6877" y="4741"/>
                    <a:pt x="6626" y="4343"/>
                    <a:pt x="6239" y="4343"/>
                  </a:cubicBezTo>
                  <a:lnTo>
                    <a:pt x="5092" y="4343"/>
                  </a:lnTo>
                  <a:lnTo>
                    <a:pt x="4343" y="1952"/>
                  </a:lnTo>
                  <a:lnTo>
                    <a:pt x="4741" y="1455"/>
                  </a:lnTo>
                  <a:cubicBezTo>
                    <a:pt x="4789" y="1407"/>
                    <a:pt x="4816" y="1343"/>
                    <a:pt x="4816" y="1275"/>
                  </a:cubicBezTo>
                  <a:cubicBezTo>
                    <a:pt x="4816" y="572"/>
                    <a:pt x="4141" y="0"/>
                    <a:pt x="3438" y="0"/>
                  </a:cubicBezTo>
                  <a:cubicBezTo>
                    <a:pt x="2735" y="0"/>
                    <a:pt x="2037" y="572"/>
                    <a:pt x="2037" y="1275"/>
                  </a:cubicBezTo>
                  <a:cubicBezTo>
                    <a:pt x="2037" y="1343"/>
                    <a:pt x="2064" y="1407"/>
                    <a:pt x="2112" y="1455"/>
                  </a:cubicBezTo>
                  <a:lnTo>
                    <a:pt x="2510" y="1952"/>
                  </a:lnTo>
                  <a:lnTo>
                    <a:pt x="1785" y="4343"/>
                  </a:lnTo>
                  <a:lnTo>
                    <a:pt x="637" y="4343"/>
                  </a:lnTo>
                  <a:close/>
                  <a:moveTo>
                    <a:pt x="3044" y="1964"/>
                  </a:moveTo>
                  <a:cubicBezTo>
                    <a:pt x="3074" y="1873"/>
                    <a:pt x="3050" y="1772"/>
                    <a:pt x="2982" y="1703"/>
                  </a:cubicBezTo>
                  <a:lnTo>
                    <a:pt x="2553" y="1176"/>
                  </a:lnTo>
                  <a:cubicBezTo>
                    <a:pt x="2602" y="801"/>
                    <a:pt x="3050" y="510"/>
                    <a:pt x="3438" y="510"/>
                  </a:cubicBezTo>
                  <a:cubicBezTo>
                    <a:pt x="3826" y="510"/>
                    <a:pt x="4251" y="801"/>
                    <a:pt x="4299" y="1176"/>
                  </a:cubicBezTo>
                  <a:lnTo>
                    <a:pt x="3870" y="1703"/>
                  </a:lnTo>
                  <a:cubicBezTo>
                    <a:pt x="3802" y="1772"/>
                    <a:pt x="3778" y="1873"/>
                    <a:pt x="3809" y="1964"/>
                  </a:cubicBezTo>
                  <a:lnTo>
                    <a:pt x="4576" y="4343"/>
                  </a:lnTo>
                  <a:lnTo>
                    <a:pt x="2295" y="4343"/>
                  </a:lnTo>
                  <a:lnTo>
                    <a:pt x="3044" y="196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47" name="ExtraShape">
              <a:extLst>
                <a:ext uri="{FF2B5EF4-FFF2-40B4-BE49-F238E27FC236}">
                  <a16:creationId xmlns:a16="http://schemas.microsoft.com/office/drawing/2014/main" xmlns="" id="{14B6BD46-E6AC-45D0-9271-DD43D22E18C4}"/>
                </a:ext>
              </a:extLst>
            </p:cNvPr>
            <p:cNvCxnSpPr>
              <a:cxnSpLocks/>
            </p:cNvCxnSpPr>
            <p:nvPr/>
          </p:nvCxnSpPr>
          <p:spPr>
            <a:xfrm>
              <a:off x="6854307" y="1623811"/>
              <a:ext cx="0" cy="1679185"/>
            </a:xfrm>
            <a:prstGeom prst="line">
              <a:avLst/>
            </a:prstGeom>
            <a:ln w="3175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ValueShape3">
              <a:extLst>
                <a:ext uri="{FF2B5EF4-FFF2-40B4-BE49-F238E27FC236}">
                  <a16:creationId xmlns:a16="http://schemas.microsoft.com/office/drawing/2014/main" xmlns="" id="{F88742C2-6CBC-4BAA-ABA6-C6123636A33A}"/>
                </a:ext>
              </a:extLst>
            </p:cNvPr>
            <p:cNvSpPr/>
            <p:nvPr/>
          </p:nvSpPr>
          <p:spPr bwMode="auto">
            <a:xfrm>
              <a:off x="6534966" y="3752837"/>
              <a:ext cx="638682" cy="676373"/>
            </a:xfrm>
            <a:custGeom>
              <a:avLst/>
              <a:gdLst>
                <a:gd name="connsiteX0" fmla="*/ 435703 w 572779"/>
                <a:gd name="connsiteY0" fmla="*/ 160183 h 606580"/>
                <a:gd name="connsiteX1" fmla="*/ 479697 w 572779"/>
                <a:gd name="connsiteY1" fmla="*/ 160183 h 606580"/>
                <a:gd name="connsiteX2" fmla="*/ 479581 w 572779"/>
                <a:gd name="connsiteY2" fmla="*/ 160472 h 606580"/>
                <a:gd name="connsiteX3" fmla="*/ 479812 w 572779"/>
                <a:gd name="connsiteY3" fmla="*/ 160472 h 606580"/>
                <a:gd name="connsiteX4" fmla="*/ 478713 w 572779"/>
                <a:gd name="connsiteY4" fmla="*/ 162726 h 606580"/>
                <a:gd name="connsiteX5" fmla="*/ 469682 w 572779"/>
                <a:gd name="connsiteY5" fmla="*/ 187227 h 606580"/>
                <a:gd name="connsiteX6" fmla="*/ 474776 w 572779"/>
                <a:gd name="connsiteY6" fmla="*/ 242470 h 606580"/>
                <a:gd name="connsiteX7" fmla="*/ 494284 w 572779"/>
                <a:gd name="connsiteY7" fmla="*/ 242470 h 606580"/>
                <a:gd name="connsiteX8" fmla="*/ 510840 w 572779"/>
                <a:gd name="connsiteY8" fmla="*/ 160183 h 606580"/>
                <a:gd name="connsiteX9" fmla="*/ 527338 w 572779"/>
                <a:gd name="connsiteY9" fmla="*/ 160183 h 606580"/>
                <a:gd name="connsiteX10" fmla="*/ 572779 w 572779"/>
                <a:gd name="connsiteY10" fmla="*/ 205430 h 606580"/>
                <a:gd name="connsiteX11" fmla="*/ 572779 w 572779"/>
                <a:gd name="connsiteY11" fmla="*/ 337413 h 606580"/>
                <a:gd name="connsiteX12" fmla="*/ 527396 w 572779"/>
                <a:gd name="connsiteY12" fmla="*/ 382717 h 606580"/>
                <a:gd name="connsiteX13" fmla="*/ 521607 w 572779"/>
                <a:gd name="connsiteY13" fmla="*/ 382717 h 606580"/>
                <a:gd name="connsiteX14" fmla="*/ 521607 w 572779"/>
                <a:gd name="connsiteY14" fmla="*/ 574624 h 606580"/>
                <a:gd name="connsiteX15" fmla="*/ 489595 w 572779"/>
                <a:gd name="connsiteY15" fmla="*/ 606580 h 606580"/>
                <a:gd name="connsiteX16" fmla="*/ 457815 w 572779"/>
                <a:gd name="connsiteY16" fmla="*/ 578149 h 606580"/>
                <a:gd name="connsiteX17" fmla="*/ 425978 w 572779"/>
                <a:gd name="connsiteY17" fmla="*/ 606580 h 606580"/>
                <a:gd name="connsiteX18" fmla="*/ 393966 w 572779"/>
                <a:gd name="connsiteY18" fmla="*/ 574624 h 606580"/>
                <a:gd name="connsiteX19" fmla="*/ 393966 w 572779"/>
                <a:gd name="connsiteY19" fmla="*/ 392541 h 606580"/>
                <a:gd name="connsiteX20" fmla="*/ 422967 w 572779"/>
                <a:gd name="connsiteY20" fmla="*/ 337528 h 606580"/>
                <a:gd name="connsiteX21" fmla="*/ 422967 w 572779"/>
                <a:gd name="connsiteY21" fmla="*/ 242528 h 606580"/>
                <a:gd name="connsiteX22" fmla="*/ 440739 w 572779"/>
                <a:gd name="connsiteY22" fmla="*/ 242528 h 606580"/>
                <a:gd name="connsiteX23" fmla="*/ 445833 w 572779"/>
                <a:gd name="connsiteY23" fmla="*/ 186996 h 606580"/>
                <a:gd name="connsiteX24" fmla="*/ 445196 w 572779"/>
                <a:gd name="connsiteY24" fmla="*/ 183991 h 606580"/>
                <a:gd name="connsiteX25" fmla="*/ 436860 w 572779"/>
                <a:gd name="connsiteY25" fmla="*/ 162726 h 606580"/>
                <a:gd name="connsiteX26" fmla="*/ 435818 w 572779"/>
                <a:gd name="connsiteY26" fmla="*/ 160472 h 606580"/>
                <a:gd name="connsiteX27" fmla="*/ 435876 w 572779"/>
                <a:gd name="connsiteY27" fmla="*/ 160472 h 606580"/>
                <a:gd name="connsiteX28" fmla="*/ 435703 w 572779"/>
                <a:gd name="connsiteY28" fmla="*/ 160183 h 606580"/>
                <a:gd name="connsiteX29" fmla="*/ 264349 w 572779"/>
                <a:gd name="connsiteY29" fmla="*/ 160183 h 606580"/>
                <a:gd name="connsiteX30" fmla="*/ 308327 w 572779"/>
                <a:gd name="connsiteY30" fmla="*/ 160183 h 606580"/>
                <a:gd name="connsiteX31" fmla="*/ 308154 w 572779"/>
                <a:gd name="connsiteY31" fmla="*/ 160472 h 606580"/>
                <a:gd name="connsiteX32" fmla="*/ 308385 w 572779"/>
                <a:gd name="connsiteY32" fmla="*/ 160472 h 606580"/>
                <a:gd name="connsiteX33" fmla="*/ 307344 w 572779"/>
                <a:gd name="connsiteY33" fmla="*/ 162726 h 606580"/>
                <a:gd name="connsiteX34" fmla="*/ 298316 w 572779"/>
                <a:gd name="connsiteY34" fmla="*/ 187227 h 606580"/>
                <a:gd name="connsiteX35" fmla="*/ 303409 w 572779"/>
                <a:gd name="connsiteY35" fmla="*/ 242470 h 606580"/>
                <a:gd name="connsiteX36" fmla="*/ 322910 w 572779"/>
                <a:gd name="connsiteY36" fmla="*/ 242470 h 606580"/>
                <a:gd name="connsiteX37" fmla="*/ 339401 w 572779"/>
                <a:gd name="connsiteY37" fmla="*/ 160183 h 606580"/>
                <a:gd name="connsiteX38" fmla="*/ 355951 w 572779"/>
                <a:gd name="connsiteY38" fmla="*/ 160183 h 606580"/>
                <a:gd name="connsiteX39" fmla="*/ 401376 w 572779"/>
                <a:gd name="connsiteY39" fmla="*/ 205430 h 606580"/>
                <a:gd name="connsiteX40" fmla="*/ 401376 w 572779"/>
                <a:gd name="connsiteY40" fmla="*/ 337413 h 606580"/>
                <a:gd name="connsiteX41" fmla="*/ 356009 w 572779"/>
                <a:gd name="connsiteY41" fmla="*/ 382717 h 606580"/>
                <a:gd name="connsiteX42" fmla="*/ 350222 w 572779"/>
                <a:gd name="connsiteY42" fmla="*/ 382717 h 606580"/>
                <a:gd name="connsiteX43" fmla="*/ 350222 w 572779"/>
                <a:gd name="connsiteY43" fmla="*/ 574624 h 606580"/>
                <a:gd name="connsiteX44" fmla="*/ 318222 w 572779"/>
                <a:gd name="connsiteY44" fmla="*/ 606580 h 606580"/>
                <a:gd name="connsiteX45" fmla="*/ 286396 w 572779"/>
                <a:gd name="connsiteY45" fmla="*/ 578149 h 606580"/>
                <a:gd name="connsiteX46" fmla="*/ 254628 w 572779"/>
                <a:gd name="connsiteY46" fmla="*/ 606580 h 606580"/>
                <a:gd name="connsiteX47" fmla="*/ 222628 w 572779"/>
                <a:gd name="connsiteY47" fmla="*/ 574624 h 606580"/>
                <a:gd name="connsiteX48" fmla="*/ 222628 w 572779"/>
                <a:gd name="connsiteY48" fmla="*/ 382833 h 606580"/>
                <a:gd name="connsiteX49" fmla="*/ 216841 w 572779"/>
                <a:gd name="connsiteY49" fmla="*/ 382833 h 606580"/>
                <a:gd name="connsiteX50" fmla="*/ 171474 w 572779"/>
                <a:gd name="connsiteY50" fmla="*/ 337528 h 606580"/>
                <a:gd name="connsiteX51" fmla="*/ 171474 w 572779"/>
                <a:gd name="connsiteY51" fmla="*/ 205545 h 606580"/>
                <a:gd name="connsiteX52" fmla="*/ 216841 w 572779"/>
                <a:gd name="connsiteY52" fmla="*/ 160241 h 606580"/>
                <a:gd name="connsiteX53" fmla="*/ 233333 w 572779"/>
                <a:gd name="connsiteY53" fmla="*/ 160241 h 606580"/>
                <a:gd name="connsiteX54" fmla="*/ 249825 w 572779"/>
                <a:gd name="connsiteY54" fmla="*/ 242528 h 606580"/>
                <a:gd name="connsiteX55" fmla="*/ 269383 w 572779"/>
                <a:gd name="connsiteY55" fmla="*/ 242528 h 606580"/>
                <a:gd name="connsiteX56" fmla="*/ 274476 w 572779"/>
                <a:gd name="connsiteY56" fmla="*/ 186996 h 606580"/>
                <a:gd name="connsiteX57" fmla="*/ 273839 w 572779"/>
                <a:gd name="connsiteY57" fmla="*/ 183991 h 606580"/>
                <a:gd name="connsiteX58" fmla="*/ 265506 w 572779"/>
                <a:gd name="connsiteY58" fmla="*/ 162726 h 606580"/>
                <a:gd name="connsiteX59" fmla="*/ 264407 w 572779"/>
                <a:gd name="connsiteY59" fmla="*/ 160472 h 606580"/>
                <a:gd name="connsiteX60" fmla="*/ 264523 w 572779"/>
                <a:gd name="connsiteY60" fmla="*/ 160472 h 606580"/>
                <a:gd name="connsiteX61" fmla="*/ 264349 w 572779"/>
                <a:gd name="connsiteY61" fmla="*/ 160183 h 606580"/>
                <a:gd name="connsiteX62" fmla="*/ 92987 w 572779"/>
                <a:gd name="connsiteY62" fmla="*/ 160183 h 606580"/>
                <a:gd name="connsiteX63" fmla="*/ 136964 w 572779"/>
                <a:gd name="connsiteY63" fmla="*/ 160183 h 606580"/>
                <a:gd name="connsiteX64" fmla="*/ 136791 w 572779"/>
                <a:gd name="connsiteY64" fmla="*/ 160472 h 606580"/>
                <a:gd name="connsiteX65" fmla="*/ 137022 w 572779"/>
                <a:gd name="connsiteY65" fmla="*/ 160472 h 606580"/>
                <a:gd name="connsiteX66" fmla="*/ 135923 w 572779"/>
                <a:gd name="connsiteY66" fmla="*/ 162726 h 606580"/>
                <a:gd name="connsiteX67" fmla="*/ 126896 w 572779"/>
                <a:gd name="connsiteY67" fmla="*/ 187227 h 606580"/>
                <a:gd name="connsiteX68" fmla="*/ 131988 w 572779"/>
                <a:gd name="connsiteY68" fmla="*/ 242470 h 606580"/>
                <a:gd name="connsiteX69" fmla="*/ 149752 w 572779"/>
                <a:gd name="connsiteY69" fmla="*/ 242470 h 606580"/>
                <a:gd name="connsiteX70" fmla="*/ 149752 w 572779"/>
                <a:gd name="connsiteY70" fmla="*/ 337471 h 606580"/>
                <a:gd name="connsiteX71" fmla="*/ 178742 w 572779"/>
                <a:gd name="connsiteY71" fmla="*/ 392483 h 606580"/>
                <a:gd name="connsiteX72" fmla="*/ 178742 w 572779"/>
                <a:gd name="connsiteY72" fmla="*/ 574624 h 606580"/>
                <a:gd name="connsiteX73" fmla="*/ 146743 w 572779"/>
                <a:gd name="connsiteY73" fmla="*/ 606580 h 606580"/>
                <a:gd name="connsiteX74" fmla="*/ 114976 w 572779"/>
                <a:gd name="connsiteY74" fmla="*/ 578149 h 606580"/>
                <a:gd name="connsiteX75" fmla="*/ 83151 w 572779"/>
                <a:gd name="connsiteY75" fmla="*/ 606580 h 606580"/>
                <a:gd name="connsiteX76" fmla="*/ 51152 w 572779"/>
                <a:gd name="connsiteY76" fmla="*/ 574624 h 606580"/>
                <a:gd name="connsiteX77" fmla="*/ 51152 w 572779"/>
                <a:gd name="connsiteY77" fmla="*/ 382833 h 606580"/>
                <a:gd name="connsiteX78" fmla="*/ 45365 w 572779"/>
                <a:gd name="connsiteY78" fmla="*/ 382833 h 606580"/>
                <a:gd name="connsiteX79" fmla="*/ 0 w 572779"/>
                <a:gd name="connsiteY79" fmla="*/ 337528 h 606580"/>
                <a:gd name="connsiteX80" fmla="*/ 0 w 572779"/>
                <a:gd name="connsiteY80" fmla="*/ 205545 h 606580"/>
                <a:gd name="connsiteX81" fmla="*/ 45365 w 572779"/>
                <a:gd name="connsiteY81" fmla="*/ 160241 h 606580"/>
                <a:gd name="connsiteX82" fmla="*/ 61972 w 572779"/>
                <a:gd name="connsiteY82" fmla="*/ 160241 h 606580"/>
                <a:gd name="connsiteX83" fmla="*/ 78464 w 572779"/>
                <a:gd name="connsiteY83" fmla="*/ 242528 h 606580"/>
                <a:gd name="connsiteX84" fmla="*/ 97964 w 572779"/>
                <a:gd name="connsiteY84" fmla="*/ 242528 h 606580"/>
                <a:gd name="connsiteX85" fmla="*/ 103056 w 572779"/>
                <a:gd name="connsiteY85" fmla="*/ 186996 h 606580"/>
                <a:gd name="connsiteX86" fmla="*/ 102477 w 572779"/>
                <a:gd name="connsiteY86" fmla="*/ 183991 h 606580"/>
                <a:gd name="connsiteX87" fmla="*/ 94145 w 572779"/>
                <a:gd name="connsiteY87" fmla="*/ 162726 h 606580"/>
                <a:gd name="connsiteX88" fmla="*/ 93045 w 572779"/>
                <a:gd name="connsiteY88" fmla="*/ 160472 h 606580"/>
                <a:gd name="connsiteX89" fmla="*/ 93103 w 572779"/>
                <a:gd name="connsiteY89" fmla="*/ 160472 h 606580"/>
                <a:gd name="connsiteX90" fmla="*/ 92987 w 572779"/>
                <a:gd name="connsiteY90" fmla="*/ 160183 h 606580"/>
                <a:gd name="connsiteX91" fmla="*/ 457411 w 572779"/>
                <a:gd name="connsiteY91" fmla="*/ 751 h 606580"/>
                <a:gd name="connsiteX92" fmla="*/ 458047 w 572779"/>
                <a:gd name="connsiteY92" fmla="*/ 751 h 606580"/>
                <a:gd name="connsiteX93" fmla="*/ 521621 w 572779"/>
                <a:gd name="connsiteY93" fmla="*/ 49915 h 606580"/>
                <a:gd name="connsiteX94" fmla="*/ 523761 w 572779"/>
                <a:gd name="connsiteY94" fmla="*/ 66553 h 606580"/>
                <a:gd name="connsiteX95" fmla="*/ 458105 w 572779"/>
                <a:gd name="connsiteY95" fmla="*/ 132124 h 606580"/>
                <a:gd name="connsiteX96" fmla="*/ 457469 w 572779"/>
                <a:gd name="connsiteY96" fmla="*/ 132124 h 606580"/>
                <a:gd name="connsiteX97" fmla="*/ 393895 w 572779"/>
                <a:gd name="connsiteY97" fmla="*/ 82960 h 606580"/>
                <a:gd name="connsiteX98" fmla="*/ 391755 w 572779"/>
                <a:gd name="connsiteY98" fmla="*/ 66322 h 606580"/>
                <a:gd name="connsiteX99" fmla="*/ 457411 w 572779"/>
                <a:gd name="connsiteY99" fmla="*/ 751 h 606580"/>
                <a:gd name="connsiteX100" fmla="*/ 285868 w 572779"/>
                <a:gd name="connsiteY100" fmla="*/ 751 h 606580"/>
                <a:gd name="connsiteX101" fmla="*/ 286621 w 572779"/>
                <a:gd name="connsiteY101" fmla="*/ 751 h 606580"/>
                <a:gd name="connsiteX102" fmla="*/ 350227 w 572779"/>
                <a:gd name="connsiteY102" fmla="*/ 49915 h 606580"/>
                <a:gd name="connsiteX103" fmla="*/ 352369 w 572779"/>
                <a:gd name="connsiteY103" fmla="*/ 66553 h 606580"/>
                <a:gd name="connsiteX104" fmla="*/ 286736 w 572779"/>
                <a:gd name="connsiteY104" fmla="*/ 132124 h 606580"/>
                <a:gd name="connsiteX105" fmla="*/ 286100 w 572779"/>
                <a:gd name="connsiteY105" fmla="*/ 132124 h 606580"/>
                <a:gd name="connsiteX106" fmla="*/ 222493 w 572779"/>
                <a:gd name="connsiteY106" fmla="*/ 82845 h 606580"/>
                <a:gd name="connsiteX107" fmla="*/ 220351 w 572779"/>
                <a:gd name="connsiteY107" fmla="*/ 66264 h 606580"/>
                <a:gd name="connsiteX108" fmla="*/ 285868 w 572779"/>
                <a:gd name="connsiteY108" fmla="*/ 751 h 606580"/>
                <a:gd name="connsiteX109" fmla="*/ 114639 w 572779"/>
                <a:gd name="connsiteY109" fmla="*/ 751 h 606580"/>
                <a:gd name="connsiteX110" fmla="*/ 115275 w 572779"/>
                <a:gd name="connsiteY110" fmla="*/ 751 h 606580"/>
                <a:gd name="connsiteX111" fmla="*/ 178882 w 572779"/>
                <a:gd name="connsiteY111" fmla="*/ 49915 h 606580"/>
                <a:gd name="connsiteX112" fmla="*/ 181024 w 572779"/>
                <a:gd name="connsiteY112" fmla="*/ 66553 h 606580"/>
                <a:gd name="connsiteX113" fmla="*/ 115333 w 572779"/>
                <a:gd name="connsiteY113" fmla="*/ 132124 h 606580"/>
                <a:gd name="connsiteX114" fmla="*/ 114754 w 572779"/>
                <a:gd name="connsiteY114" fmla="*/ 132124 h 606580"/>
                <a:gd name="connsiteX115" fmla="*/ 51148 w 572779"/>
                <a:gd name="connsiteY115" fmla="*/ 82960 h 606580"/>
                <a:gd name="connsiteX116" fmla="*/ 49006 w 572779"/>
                <a:gd name="connsiteY116" fmla="*/ 66322 h 606580"/>
                <a:gd name="connsiteX117" fmla="*/ 114639 w 572779"/>
                <a:gd name="connsiteY117" fmla="*/ 751 h 606580"/>
                <a:gd name="connsiteX118" fmla="*/ 457410 w 572779"/>
                <a:gd name="connsiteY118" fmla="*/ 423 h 606580"/>
                <a:gd name="connsiteX119" fmla="*/ 391355 w 572779"/>
                <a:gd name="connsiteY119" fmla="*/ 66356 h 606580"/>
                <a:gd name="connsiteX120" fmla="*/ 393497 w 572779"/>
                <a:gd name="connsiteY120" fmla="*/ 83056 h 606580"/>
                <a:gd name="connsiteX121" fmla="*/ 457468 w 572779"/>
                <a:gd name="connsiteY121" fmla="*/ 132521 h 606580"/>
                <a:gd name="connsiteX122" fmla="*/ 457815 w 572779"/>
                <a:gd name="connsiteY122" fmla="*/ 132521 h 606580"/>
                <a:gd name="connsiteX123" fmla="*/ 458104 w 572779"/>
                <a:gd name="connsiteY123" fmla="*/ 132521 h 606580"/>
                <a:gd name="connsiteX124" fmla="*/ 524159 w 572779"/>
                <a:gd name="connsiteY124" fmla="*/ 66587 h 606580"/>
                <a:gd name="connsiteX125" fmla="*/ 522017 w 572779"/>
                <a:gd name="connsiteY125" fmla="*/ 49887 h 606580"/>
                <a:gd name="connsiteX126" fmla="*/ 458046 w 572779"/>
                <a:gd name="connsiteY126" fmla="*/ 423 h 606580"/>
                <a:gd name="connsiteX127" fmla="*/ 457699 w 572779"/>
                <a:gd name="connsiteY127" fmla="*/ 423 h 606580"/>
                <a:gd name="connsiteX128" fmla="*/ 114646 w 572779"/>
                <a:gd name="connsiteY128" fmla="*/ 423 h 606580"/>
                <a:gd name="connsiteX129" fmla="*/ 48620 w 572779"/>
                <a:gd name="connsiteY129" fmla="*/ 66356 h 606580"/>
                <a:gd name="connsiteX130" fmla="*/ 50761 w 572779"/>
                <a:gd name="connsiteY130" fmla="*/ 83056 h 606580"/>
                <a:gd name="connsiteX131" fmla="*/ 114762 w 572779"/>
                <a:gd name="connsiteY131" fmla="*/ 132521 h 606580"/>
                <a:gd name="connsiteX132" fmla="*/ 115051 w 572779"/>
                <a:gd name="connsiteY132" fmla="*/ 132521 h 606580"/>
                <a:gd name="connsiteX133" fmla="*/ 115340 w 572779"/>
                <a:gd name="connsiteY133" fmla="*/ 132521 h 606580"/>
                <a:gd name="connsiteX134" fmla="*/ 181424 w 572779"/>
                <a:gd name="connsiteY134" fmla="*/ 66587 h 606580"/>
                <a:gd name="connsiteX135" fmla="*/ 179225 w 572779"/>
                <a:gd name="connsiteY135" fmla="*/ 49887 h 606580"/>
                <a:gd name="connsiteX136" fmla="*/ 115282 w 572779"/>
                <a:gd name="connsiteY136" fmla="*/ 423 h 606580"/>
                <a:gd name="connsiteX137" fmla="*/ 114993 w 572779"/>
                <a:gd name="connsiteY137" fmla="*/ 423 h 606580"/>
                <a:gd name="connsiteX138" fmla="*/ 286036 w 572779"/>
                <a:gd name="connsiteY138" fmla="*/ 397 h 606580"/>
                <a:gd name="connsiteX139" fmla="*/ 219952 w 572779"/>
                <a:gd name="connsiteY139" fmla="*/ 66286 h 606580"/>
                <a:gd name="connsiteX140" fmla="*/ 222151 w 572779"/>
                <a:gd name="connsiteY140" fmla="*/ 82990 h 606580"/>
                <a:gd name="connsiteX141" fmla="*/ 286094 w 572779"/>
                <a:gd name="connsiteY141" fmla="*/ 132522 h 606580"/>
                <a:gd name="connsiteX142" fmla="*/ 286383 w 572779"/>
                <a:gd name="connsiteY142" fmla="*/ 132522 h 606580"/>
                <a:gd name="connsiteX143" fmla="*/ 286730 w 572779"/>
                <a:gd name="connsiteY143" fmla="*/ 132522 h 606580"/>
                <a:gd name="connsiteX144" fmla="*/ 352756 w 572779"/>
                <a:gd name="connsiteY144" fmla="*/ 66575 h 606580"/>
                <a:gd name="connsiteX145" fmla="*/ 350615 w 572779"/>
                <a:gd name="connsiteY145" fmla="*/ 49872 h 606580"/>
                <a:gd name="connsiteX146" fmla="*/ 286614 w 572779"/>
                <a:gd name="connsiteY146" fmla="*/ 397 h 606580"/>
                <a:gd name="connsiteX147" fmla="*/ 286325 w 572779"/>
                <a:gd name="connsiteY147" fmla="*/ 397 h 606580"/>
                <a:gd name="connsiteX148" fmla="*/ 457411 w 572779"/>
                <a:gd name="connsiteY148" fmla="*/ 0 h 606580"/>
                <a:gd name="connsiteX149" fmla="*/ 458047 w 572779"/>
                <a:gd name="connsiteY149" fmla="*/ 0 h 606580"/>
                <a:gd name="connsiteX150" fmla="*/ 522315 w 572779"/>
                <a:gd name="connsiteY150" fmla="*/ 49741 h 606580"/>
                <a:gd name="connsiteX151" fmla="*/ 524513 w 572779"/>
                <a:gd name="connsiteY151" fmla="*/ 66553 h 606580"/>
                <a:gd name="connsiteX152" fmla="*/ 458105 w 572779"/>
                <a:gd name="connsiteY152" fmla="*/ 132875 h 606580"/>
                <a:gd name="connsiteX153" fmla="*/ 457469 w 572779"/>
                <a:gd name="connsiteY153" fmla="*/ 132875 h 606580"/>
                <a:gd name="connsiteX154" fmla="*/ 393201 w 572779"/>
                <a:gd name="connsiteY154" fmla="*/ 83133 h 606580"/>
                <a:gd name="connsiteX155" fmla="*/ 391003 w 572779"/>
                <a:gd name="connsiteY155" fmla="*/ 66322 h 606580"/>
                <a:gd name="connsiteX156" fmla="*/ 457411 w 572779"/>
                <a:gd name="connsiteY156" fmla="*/ 0 h 606580"/>
                <a:gd name="connsiteX157" fmla="*/ 285868 w 572779"/>
                <a:gd name="connsiteY157" fmla="*/ 0 h 606580"/>
                <a:gd name="connsiteX158" fmla="*/ 286621 w 572779"/>
                <a:gd name="connsiteY158" fmla="*/ 0 h 606580"/>
                <a:gd name="connsiteX159" fmla="*/ 350980 w 572779"/>
                <a:gd name="connsiteY159" fmla="*/ 49741 h 606580"/>
                <a:gd name="connsiteX160" fmla="*/ 353179 w 572779"/>
                <a:gd name="connsiteY160" fmla="*/ 66553 h 606580"/>
                <a:gd name="connsiteX161" fmla="*/ 286736 w 572779"/>
                <a:gd name="connsiteY161" fmla="*/ 132875 h 606580"/>
                <a:gd name="connsiteX162" fmla="*/ 286100 w 572779"/>
                <a:gd name="connsiteY162" fmla="*/ 132875 h 606580"/>
                <a:gd name="connsiteX163" fmla="*/ 221740 w 572779"/>
                <a:gd name="connsiteY163" fmla="*/ 83076 h 606580"/>
                <a:gd name="connsiteX164" fmla="*/ 219599 w 572779"/>
                <a:gd name="connsiteY164" fmla="*/ 66264 h 606580"/>
                <a:gd name="connsiteX165" fmla="*/ 285868 w 572779"/>
                <a:gd name="connsiteY165" fmla="*/ 0 h 606580"/>
                <a:gd name="connsiteX166" fmla="*/ 114639 w 572779"/>
                <a:gd name="connsiteY166" fmla="*/ 0 h 606580"/>
                <a:gd name="connsiteX167" fmla="*/ 115275 w 572779"/>
                <a:gd name="connsiteY167" fmla="*/ 0 h 606580"/>
                <a:gd name="connsiteX168" fmla="*/ 179635 w 572779"/>
                <a:gd name="connsiteY168" fmla="*/ 49741 h 606580"/>
                <a:gd name="connsiteX169" fmla="*/ 181776 w 572779"/>
                <a:gd name="connsiteY169" fmla="*/ 66553 h 606580"/>
                <a:gd name="connsiteX170" fmla="*/ 115333 w 572779"/>
                <a:gd name="connsiteY170" fmla="*/ 132875 h 606580"/>
                <a:gd name="connsiteX171" fmla="*/ 114754 w 572779"/>
                <a:gd name="connsiteY171" fmla="*/ 132875 h 606580"/>
                <a:gd name="connsiteX172" fmla="*/ 50395 w 572779"/>
                <a:gd name="connsiteY172" fmla="*/ 83133 h 606580"/>
                <a:gd name="connsiteX173" fmla="*/ 48196 w 572779"/>
                <a:gd name="connsiteY173" fmla="*/ 66322 h 606580"/>
                <a:gd name="connsiteX174" fmla="*/ 114639 w 572779"/>
                <a:gd name="connsiteY17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72779" h="606580">
                  <a:moveTo>
                    <a:pt x="435703" y="160183"/>
                  </a:moveTo>
                  <a:lnTo>
                    <a:pt x="479697" y="160183"/>
                  </a:lnTo>
                  <a:cubicBezTo>
                    <a:pt x="479639" y="160241"/>
                    <a:pt x="479639" y="160414"/>
                    <a:pt x="479581" y="160472"/>
                  </a:cubicBezTo>
                  <a:lnTo>
                    <a:pt x="479812" y="160472"/>
                  </a:lnTo>
                  <a:cubicBezTo>
                    <a:pt x="479407" y="161281"/>
                    <a:pt x="478713" y="162726"/>
                    <a:pt x="478713" y="162726"/>
                  </a:cubicBezTo>
                  <a:cubicBezTo>
                    <a:pt x="474834" y="170989"/>
                    <a:pt x="471245" y="178848"/>
                    <a:pt x="469682" y="187227"/>
                  </a:cubicBezTo>
                  <a:lnTo>
                    <a:pt x="474776" y="242470"/>
                  </a:lnTo>
                  <a:lnTo>
                    <a:pt x="494284" y="242470"/>
                  </a:lnTo>
                  <a:lnTo>
                    <a:pt x="510840" y="160183"/>
                  </a:lnTo>
                  <a:lnTo>
                    <a:pt x="527338" y="160183"/>
                  </a:lnTo>
                  <a:cubicBezTo>
                    <a:pt x="552345" y="160183"/>
                    <a:pt x="572663" y="180466"/>
                    <a:pt x="572779" y="205430"/>
                  </a:cubicBezTo>
                  <a:lnTo>
                    <a:pt x="572779" y="337413"/>
                  </a:lnTo>
                  <a:cubicBezTo>
                    <a:pt x="572779" y="362434"/>
                    <a:pt x="552519" y="382717"/>
                    <a:pt x="527396" y="382717"/>
                  </a:cubicBezTo>
                  <a:lnTo>
                    <a:pt x="521607" y="382717"/>
                  </a:lnTo>
                  <a:lnTo>
                    <a:pt x="521607" y="574624"/>
                  </a:lnTo>
                  <a:cubicBezTo>
                    <a:pt x="521607" y="592249"/>
                    <a:pt x="507251" y="606580"/>
                    <a:pt x="489595" y="606580"/>
                  </a:cubicBezTo>
                  <a:cubicBezTo>
                    <a:pt x="473155" y="606580"/>
                    <a:pt x="459552" y="594098"/>
                    <a:pt x="457815" y="578149"/>
                  </a:cubicBezTo>
                  <a:cubicBezTo>
                    <a:pt x="456021" y="594214"/>
                    <a:pt x="442417" y="606580"/>
                    <a:pt x="425978" y="606580"/>
                  </a:cubicBezTo>
                  <a:cubicBezTo>
                    <a:pt x="408322" y="606580"/>
                    <a:pt x="393966" y="592249"/>
                    <a:pt x="393966" y="574624"/>
                  </a:cubicBezTo>
                  <a:lnTo>
                    <a:pt x="393966" y="392541"/>
                  </a:lnTo>
                  <a:cubicBezTo>
                    <a:pt x="411506" y="380521"/>
                    <a:pt x="422967" y="360354"/>
                    <a:pt x="422967" y="337528"/>
                  </a:cubicBezTo>
                  <a:lnTo>
                    <a:pt x="422967" y="242528"/>
                  </a:lnTo>
                  <a:lnTo>
                    <a:pt x="440739" y="242528"/>
                  </a:lnTo>
                  <a:lnTo>
                    <a:pt x="445833" y="186996"/>
                  </a:lnTo>
                  <a:cubicBezTo>
                    <a:pt x="445659" y="186013"/>
                    <a:pt x="445428" y="184973"/>
                    <a:pt x="445196" y="183991"/>
                  </a:cubicBezTo>
                  <a:cubicBezTo>
                    <a:pt x="443459" y="176768"/>
                    <a:pt x="440276" y="169891"/>
                    <a:pt x="436860" y="162726"/>
                  </a:cubicBezTo>
                  <a:cubicBezTo>
                    <a:pt x="436860" y="162726"/>
                    <a:pt x="436166" y="161281"/>
                    <a:pt x="435818" y="160472"/>
                  </a:cubicBezTo>
                  <a:lnTo>
                    <a:pt x="435876" y="160472"/>
                  </a:lnTo>
                  <a:cubicBezTo>
                    <a:pt x="435818" y="160356"/>
                    <a:pt x="435818" y="160241"/>
                    <a:pt x="435703" y="160183"/>
                  </a:cubicBezTo>
                  <a:close/>
                  <a:moveTo>
                    <a:pt x="264349" y="160183"/>
                  </a:moveTo>
                  <a:lnTo>
                    <a:pt x="308327" y="160183"/>
                  </a:lnTo>
                  <a:cubicBezTo>
                    <a:pt x="308269" y="160241"/>
                    <a:pt x="308269" y="160414"/>
                    <a:pt x="308154" y="160472"/>
                  </a:cubicBezTo>
                  <a:lnTo>
                    <a:pt x="308385" y="160472"/>
                  </a:lnTo>
                  <a:cubicBezTo>
                    <a:pt x="308038" y="161281"/>
                    <a:pt x="307344" y="162726"/>
                    <a:pt x="307344" y="162726"/>
                  </a:cubicBezTo>
                  <a:cubicBezTo>
                    <a:pt x="303467" y="170989"/>
                    <a:pt x="299821" y="178848"/>
                    <a:pt x="298316" y="187227"/>
                  </a:cubicBezTo>
                  <a:lnTo>
                    <a:pt x="303409" y="242470"/>
                  </a:lnTo>
                  <a:lnTo>
                    <a:pt x="322910" y="242470"/>
                  </a:lnTo>
                  <a:lnTo>
                    <a:pt x="339401" y="160183"/>
                  </a:lnTo>
                  <a:lnTo>
                    <a:pt x="355951" y="160183"/>
                  </a:lnTo>
                  <a:cubicBezTo>
                    <a:pt x="380949" y="160183"/>
                    <a:pt x="401202" y="180466"/>
                    <a:pt x="401376" y="205430"/>
                  </a:cubicBezTo>
                  <a:lnTo>
                    <a:pt x="401376" y="337413"/>
                  </a:lnTo>
                  <a:cubicBezTo>
                    <a:pt x="401376" y="362434"/>
                    <a:pt x="381065" y="382717"/>
                    <a:pt x="356009" y="382717"/>
                  </a:cubicBezTo>
                  <a:lnTo>
                    <a:pt x="350222" y="382717"/>
                  </a:lnTo>
                  <a:lnTo>
                    <a:pt x="350222" y="574624"/>
                  </a:lnTo>
                  <a:cubicBezTo>
                    <a:pt x="350222" y="592249"/>
                    <a:pt x="335872" y="606580"/>
                    <a:pt x="318222" y="606580"/>
                  </a:cubicBezTo>
                  <a:cubicBezTo>
                    <a:pt x="301788" y="606580"/>
                    <a:pt x="288190" y="594098"/>
                    <a:pt x="286396" y="578149"/>
                  </a:cubicBezTo>
                  <a:cubicBezTo>
                    <a:pt x="284660" y="594214"/>
                    <a:pt x="271062" y="606580"/>
                    <a:pt x="254628" y="606580"/>
                  </a:cubicBezTo>
                  <a:cubicBezTo>
                    <a:pt x="236978" y="606580"/>
                    <a:pt x="222628" y="592249"/>
                    <a:pt x="222628" y="574624"/>
                  </a:cubicBezTo>
                  <a:lnTo>
                    <a:pt x="222628" y="382833"/>
                  </a:lnTo>
                  <a:lnTo>
                    <a:pt x="216841" y="382833"/>
                  </a:lnTo>
                  <a:cubicBezTo>
                    <a:pt x="191727" y="382833"/>
                    <a:pt x="171474" y="362608"/>
                    <a:pt x="171474" y="337528"/>
                  </a:cubicBezTo>
                  <a:lnTo>
                    <a:pt x="171474" y="205545"/>
                  </a:lnTo>
                  <a:cubicBezTo>
                    <a:pt x="171474" y="180524"/>
                    <a:pt x="191727" y="160241"/>
                    <a:pt x="216841" y="160241"/>
                  </a:cubicBezTo>
                  <a:lnTo>
                    <a:pt x="233333" y="160241"/>
                  </a:lnTo>
                  <a:lnTo>
                    <a:pt x="249825" y="242528"/>
                  </a:lnTo>
                  <a:lnTo>
                    <a:pt x="269383" y="242528"/>
                  </a:lnTo>
                  <a:lnTo>
                    <a:pt x="274476" y="186996"/>
                  </a:lnTo>
                  <a:cubicBezTo>
                    <a:pt x="274302" y="186013"/>
                    <a:pt x="274071" y="184973"/>
                    <a:pt x="273839" y="183991"/>
                  </a:cubicBezTo>
                  <a:cubicBezTo>
                    <a:pt x="272045" y="176768"/>
                    <a:pt x="268921" y="169891"/>
                    <a:pt x="265506" y="162726"/>
                  </a:cubicBezTo>
                  <a:cubicBezTo>
                    <a:pt x="265506" y="162726"/>
                    <a:pt x="264812" y="161281"/>
                    <a:pt x="264407" y="160472"/>
                  </a:cubicBezTo>
                  <a:lnTo>
                    <a:pt x="264523" y="160472"/>
                  </a:lnTo>
                  <a:cubicBezTo>
                    <a:pt x="264407" y="160356"/>
                    <a:pt x="264407" y="160241"/>
                    <a:pt x="264349" y="160183"/>
                  </a:cubicBezTo>
                  <a:close/>
                  <a:moveTo>
                    <a:pt x="92987" y="160183"/>
                  </a:moveTo>
                  <a:lnTo>
                    <a:pt x="136964" y="160183"/>
                  </a:lnTo>
                  <a:cubicBezTo>
                    <a:pt x="136848" y="160241"/>
                    <a:pt x="136848" y="160414"/>
                    <a:pt x="136791" y="160472"/>
                  </a:cubicBezTo>
                  <a:lnTo>
                    <a:pt x="137022" y="160472"/>
                  </a:lnTo>
                  <a:cubicBezTo>
                    <a:pt x="136617" y="161281"/>
                    <a:pt x="135923" y="162726"/>
                    <a:pt x="135923" y="162726"/>
                  </a:cubicBezTo>
                  <a:cubicBezTo>
                    <a:pt x="132104" y="170989"/>
                    <a:pt x="128458" y="178848"/>
                    <a:pt x="126896" y="187227"/>
                  </a:cubicBezTo>
                  <a:lnTo>
                    <a:pt x="131988" y="242470"/>
                  </a:lnTo>
                  <a:lnTo>
                    <a:pt x="149752" y="242470"/>
                  </a:lnTo>
                  <a:lnTo>
                    <a:pt x="149752" y="337471"/>
                  </a:lnTo>
                  <a:cubicBezTo>
                    <a:pt x="149752" y="360296"/>
                    <a:pt x="161267" y="380406"/>
                    <a:pt x="178742" y="392483"/>
                  </a:cubicBezTo>
                  <a:lnTo>
                    <a:pt x="178742" y="574624"/>
                  </a:lnTo>
                  <a:cubicBezTo>
                    <a:pt x="178742" y="592249"/>
                    <a:pt x="164392" y="606580"/>
                    <a:pt x="146743" y="606580"/>
                  </a:cubicBezTo>
                  <a:cubicBezTo>
                    <a:pt x="130310" y="606580"/>
                    <a:pt x="116712" y="594098"/>
                    <a:pt x="114976" y="578149"/>
                  </a:cubicBezTo>
                  <a:cubicBezTo>
                    <a:pt x="113182" y="594214"/>
                    <a:pt x="99584" y="606580"/>
                    <a:pt x="83151" y="606580"/>
                  </a:cubicBezTo>
                  <a:cubicBezTo>
                    <a:pt x="65502" y="606580"/>
                    <a:pt x="51152" y="592249"/>
                    <a:pt x="51152" y="574624"/>
                  </a:cubicBezTo>
                  <a:lnTo>
                    <a:pt x="51152" y="382833"/>
                  </a:lnTo>
                  <a:lnTo>
                    <a:pt x="45365" y="382833"/>
                  </a:lnTo>
                  <a:cubicBezTo>
                    <a:pt x="20310" y="382833"/>
                    <a:pt x="0" y="362608"/>
                    <a:pt x="0" y="337528"/>
                  </a:cubicBezTo>
                  <a:lnTo>
                    <a:pt x="0" y="205545"/>
                  </a:lnTo>
                  <a:cubicBezTo>
                    <a:pt x="0" y="180524"/>
                    <a:pt x="20310" y="160241"/>
                    <a:pt x="45365" y="160241"/>
                  </a:cubicBezTo>
                  <a:lnTo>
                    <a:pt x="61972" y="160241"/>
                  </a:lnTo>
                  <a:lnTo>
                    <a:pt x="78464" y="242528"/>
                  </a:lnTo>
                  <a:lnTo>
                    <a:pt x="97964" y="242528"/>
                  </a:lnTo>
                  <a:lnTo>
                    <a:pt x="103056" y="186996"/>
                  </a:lnTo>
                  <a:cubicBezTo>
                    <a:pt x="102940" y="186013"/>
                    <a:pt x="102709" y="184973"/>
                    <a:pt x="102477" y="183991"/>
                  </a:cubicBezTo>
                  <a:cubicBezTo>
                    <a:pt x="100683" y="176768"/>
                    <a:pt x="97501" y="169891"/>
                    <a:pt x="94145" y="162726"/>
                  </a:cubicBezTo>
                  <a:cubicBezTo>
                    <a:pt x="94145" y="162726"/>
                    <a:pt x="93450" y="161281"/>
                    <a:pt x="93045" y="160472"/>
                  </a:cubicBezTo>
                  <a:lnTo>
                    <a:pt x="93103" y="160472"/>
                  </a:lnTo>
                  <a:cubicBezTo>
                    <a:pt x="93045" y="160356"/>
                    <a:pt x="93045" y="160241"/>
                    <a:pt x="92987" y="160183"/>
                  </a:cubicBezTo>
                  <a:close/>
                  <a:moveTo>
                    <a:pt x="457411" y="751"/>
                  </a:moveTo>
                  <a:lnTo>
                    <a:pt x="458047" y="751"/>
                  </a:lnTo>
                  <a:cubicBezTo>
                    <a:pt x="488012" y="751"/>
                    <a:pt x="514158" y="20971"/>
                    <a:pt x="521621" y="49915"/>
                  </a:cubicBezTo>
                  <a:cubicBezTo>
                    <a:pt x="523009" y="55403"/>
                    <a:pt x="523761" y="61007"/>
                    <a:pt x="523761" y="66553"/>
                  </a:cubicBezTo>
                  <a:cubicBezTo>
                    <a:pt x="523761" y="102718"/>
                    <a:pt x="494317" y="132124"/>
                    <a:pt x="458105" y="132124"/>
                  </a:cubicBezTo>
                  <a:lnTo>
                    <a:pt x="457469" y="132124"/>
                  </a:lnTo>
                  <a:cubicBezTo>
                    <a:pt x="427504" y="132124"/>
                    <a:pt x="401358" y="111904"/>
                    <a:pt x="393895" y="82960"/>
                  </a:cubicBezTo>
                  <a:cubicBezTo>
                    <a:pt x="392507" y="77472"/>
                    <a:pt x="391755" y="71868"/>
                    <a:pt x="391755" y="66322"/>
                  </a:cubicBezTo>
                  <a:cubicBezTo>
                    <a:pt x="391755" y="30157"/>
                    <a:pt x="421199" y="751"/>
                    <a:pt x="457411" y="751"/>
                  </a:cubicBezTo>
                  <a:close/>
                  <a:moveTo>
                    <a:pt x="285868" y="751"/>
                  </a:moveTo>
                  <a:lnTo>
                    <a:pt x="286621" y="751"/>
                  </a:lnTo>
                  <a:cubicBezTo>
                    <a:pt x="316601" y="751"/>
                    <a:pt x="342761" y="20971"/>
                    <a:pt x="350227" y="49915"/>
                  </a:cubicBezTo>
                  <a:cubicBezTo>
                    <a:pt x="351674" y="55403"/>
                    <a:pt x="352369" y="61007"/>
                    <a:pt x="352369" y="66553"/>
                  </a:cubicBezTo>
                  <a:cubicBezTo>
                    <a:pt x="352369" y="102718"/>
                    <a:pt x="322909" y="132124"/>
                    <a:pt x="286736" y="132124"/>
                  </a:cubicBezTo>
                  <a:lnTo>
                    <a:pt x="286100" y="132124"/>
                  </a:lnTo>
                  <a:cubicBezTo>
                    <a:pt x="256119" y="132124"/>
                    <a:pt x="229959" y="111846"/>
                    <a:pt x="222493" y="82845"/>
                  </a:cubicBezTo>
                  <a:cubicBezTo>
                    <a:pt x="221046" y="77414"/>
                    <a:pt x="220351" y="71810"/>
                    <a:pt x="220351" y="66264"/>
                  </a:cubicBezTo>
                  <a:cubicBezTo>
                    <a:pt x="220351" y="30157"/>
                    <a:pt x="249753" y="751"/>
                    <a:pt x="285868" y="751"/>
                  </a:cubicBezTo>
                  <a:close/>
                  <a:moveTo>
                    <a:pt x="114639" y="751"/>
                  </a:moveTo>
                  <a:lnTo>
                    <a:pt x="115275" y="751"/>
                  </a:lnTo>
                  <a:cubicBezTo>
                    <a:pt x="145256" y="751"/>
                    <a:pt x="171416" y="20971"/>
                    <a:pt x="178882" y="49915"/>
                  </a:cubicBezTo>
                  <a:cubicBezTo>
                    <a:pt x="180329" y="55403"/>
                    <a:pt x="181024" y="61007"/>
                    <a:pt x="181024" y="66553"/>
                  </a:cubicBezTo>
                  <a:cubicBezTo>
                    <a:pt x="181024" y="102718"/>
                    <a:pt x="151564" y="132124"/>
                    <a:pt x="115333" y="132124"/>
                  </a:cubicBezTo>
                  <a:lnTo>
                    <a:pt x="114754" y="132124"/>
                  </a:lnTo>
                  <a:cubicBezTo>
                    <a:pt x="84774" y="132124"/>
                    <a:pt x="58614" y="111904"/>
                    <a:pt x="51148" y="82960"/>
                  </a:cubicBezTo>
                  <a:cubicBezTo>
                    <a:pt x="49701" y="77472"/>
                    <a:pt x="49006" y="71868"/>
                    <a:pt x="49006" y="66322"/>
                  </a:cubicBezTo>
                  <a:cubicBezTo>
                    <a:pt x="49006" y="30157"/>
                    <a:pt x="78466" y="751"/>
                    <a:pt x="114639" y="751"/>
                  </a:cubicBezTo>
                  <a:close/>
                  <a:moveTo>
                    <a:pt x="457410" y="423"/>
                  </a:moveTo>
                  <a:cubicBezTo>
                    <a:pt x="420880" y="423"/>
                    <a:pt x="391355" y="29894"/>
                    <a:pt x="391355" y="66356"/>
                  </a:cubicBezTo>
                  <a:cubicBezTo>
                    <a:pt x="391355" y="72135"/>
                    <a:pt x="392108" y="77740"/>
                    <a:pt x="393497" y="83056"/>
                  </a:cubicBezTo>
                  <a:cubicBezTo>
                    <a:pt x="400849" y="111487"/>
                    <a:pt x="426669" y="132521"/>
                    <a:pt x="457468" y="132521"/>
                  </a:cubicBezTo>
                  <a:lnTo>
                    <a:pt x="457815" y="132521"/>
                  </a:lnTo>
                  <a:lnTo>
                    <a:pt x="458104" y="132521"/>
                  </a:lnTo>
                  <a:cubicBezTo>
                    <a:pt x="494634" y="132521"/>
                    <a:pt x="524159" y="103050"/>
                    <a:pt x="524159" y="66587"/>
                  </a:cubicBezTo>
                  <a:cubicBezTo>
                    <a:pt x="524159" y="60809"/>
                    <a:pt x="523406" y="55204"/>
                    <a:pt x="522017" y="49887"/>
                  </a:cubicBezTo>
                  <a:cubicBezTo>
                    <a:pt x="514665" y="21457"/>
                    <a:pt x="488845" y="423"/>
                    <a:pt x="458046" y="423"/>
                  </a:cubicBezTo>
                  <a:lnTo>
                    <a:pt x="457699" y="423"/>
                  </a:lnTo>
                  <a:close/>
                  <a:moveTo>
                    <a:pt x="114646" y="423"/>
                  </a:moveTo>
                  <a:cubicBezTo>
                    <a:pt x="78190" y="423"/>
                    <a:pt x="48620" y="29894"/>
                    <a:pt x="48620" y="66356"/>
                  </a:cubicBezTo>
                  <a:cubicBezTo>
                    <a:pt x="48620" y="72135"/>
                    <a:pt x="49372" y="77740"/>
                    <a:pt x="50761" y="83056"/>
                  </a:cubicBezTo>
                  <a:cubicBezTo>
                    <a:pt x="58110" y="111487"/>
                    <a:pt x="83977" y="132521"/>
                    <a:pt x="114762" y="132521"/>
                  </a:cubicBezTo>
                  <a:lnTo>
                    <a:pt x="115051" y="132521"/>
                  </a:lnTo>
                  <a:lnTo>
                    <a:pt x="115340" y="132521"/>
                  </a:lnTo>
                  <a:cubicBezTo>
                    <a:pt x="151854" y="132521"/>
                    <a:pt x="181424" y="103050"/>
                    <a:pt x="181424" y="66587"/>
                  </a:cubicBezTo>
                  <a:cubicBezTo>
                    <a:pt x="181424" y="60809"/>
                    <a:pt x="180614" y="55204"/>
                    <a:pt x="179225" y="49887"/>
                  </a:cubicBezTo>
                  <a:cubicBezTo>
                    <a:pt x="171934" y="21457"/>
                    <a:pt x="146067" y="423"/>
                    <a:pt x="115282" y="423"/>
                  </a:cubicBezTo>
                  <a:lnTo>
                    <a:pt x="114993" y="423"/>
                  </a:lnTo>
                  <a:close/>
                  <a:moveTo>
                    <a:pt x="286036" y="397"/>
                  </a:moveTo>
                  <a:cubicBezTo>
                    <a:pt x="249522" y="282"/>
                    <a:pt x="219952" y="29874"/>
                    <a:pt x="219952" y="66286"/>
                  </a:cubicBezTo>
                  <a:cubicBezTo>
                    <a:pt x="219952" y="72066"/>
                    <a:pt x="220762" y="77672"/>
                    <a:pt x="222151" y="82990"/>
                  </a:cubicBezTo>
                  <a:cubicBezTo>
                    <a:pt x="229442" y="111484"/>
                    <a:pt x="255309" y="132522"/>
                    <a:pt x="286094" y="132522"/>
                  </a:cubicBezTo>
                  <a:lnTo>
                    <a:pt x="286383" y="132522"/>
                  </a:lnTo>
                  <a:lnTo>
                    <a:pt x="286730" y="132522"/>
                  </a:lnTo>
                  <a:cubicBezTo>
                    <a:pt x="323186" y="132522"/>
                    <a:pt x="352756" y="103045"/>
                    <a:pt x="352756" y="66575"/>
                  </a:cubicBezTo>
                  <a:cubicBezTo>
                    <a:pt x="352756" y="60796"/>
                    <a:pt x="352004" y="55189"/>
                    <a:pt x="350615" y="49872"/>
                  </a:cubicBezTo>
                  <a:cubicBezTo>
                    <a:pt x="343266" y="21436"/>
                    <a:pt x="317399" y="397"/>
                    <a:pt x="286614" y="397"/>
                  </a:cubicBezTo>
                  <a:lnTo>
                    <a:pt x="286325" y="397"/>
                  </a:lnTo>
                  <a:close/>
                  <a:moveTo>
                    <a:pt x="457411" y="0"/>
                  </a:moveTo>
                  <a:lnTo>
                    <a:pt x="458047" y="0"/>
                  </a:lnTo>
                  <a:cubicBezTo>
                    <a:pt x="488359" y="0"/>
                    <a:pt x="514795" y="20451"/>
                    <a:pt x="522315" y="49741"/>
                  </a:cubicBezTo>
                  <a:cubicBezTo>
                    <a:pt x="523761" y="55230"/>
                    <a:pt x="524513" y="60891"/>
                    <a:pt x="524513" y="66553"/>
                  </a:cubicBezTo>
                  <a:cubicBezTo>
                    <a:pt x="524513" y="103122"/>
                    <a:pt x="494722" y="132875"/>
                    <a:pt x="458105" y="132875"/>
                  </a:cubicBezTo>
                  <a:lnTo>
                    <a:pt x="457469" y="132875"/>
                  </a:lnTo>
                  <a:cubicBezTo>
                    <a:pt x="427157" y="132875"/>
                    <a:pt x="400721" y="112424"/>
                    <a:pt x="393201" y="83133"/>
                  </a:cubicBezTo>
                  <a:cubicBezTo>
                    <a:pt x="391755" y="77645"/>
                    <a:pt x="391003" y="71983"/>
                    <a:pt x="391003" y="66322"/>
                  </a:cubicBezTo>
                  <a:cubicBezTo>
                    <a:pt x="391003" y="29752"/>
                    <a:pt x="420794" y="0"/>
                    <a:pt x="457411" y="0"/>
                  </a:cubicBezTo>
                  <a:close/>
                  <a:moveTo>
                    <a:pt x="285868" y="0"/>
                  </a:moveTo>
                  <a:lnTo>
                    <a:pt x="286621" y="0"/>
                  </a:lnTo>
                  <a:cubicBezTo>
                    <a:pt x="316948" y="0"/>
                    <a:pt x="343456" y="20451"/>
                    <a:pt x="350980" y="49741"/>
                  </a:cubicBezTo>
                  <a:cubicBezTo>
                    <a:pt x="352427" y="55287"/>
                    <a:pt x="353179" y="60891"/>
                    <a:pt x="353179" y="66553"/>
                  </a:cubicBezTo>
                  <a:cubicBezTo>
                    <a:pt x="353179" y="103122"/>
                    <a:pt x="323372" y="132875"/>
                    <a:pt x="286736" y="132875"/>
                  </a:cubicBezTo>
                  <a:lnTo>
                    <a:pt x="286100" y="132875"/>
                  </a:lnTo>
                  <a:cubicBezTo>
                    <a:pt x="255772" y="132875"/>
                    <a:pt x="229322" y="112366"/>
                    <a:pt x="221740" y="83076"/>
                  </a:cubicBezTo>
                  <a:cubicBezTo>
                    <a:pt x="220294" y="77530"/>
                    <a:pt x="219599" y="71868"/>
                    <a:pt x="219599" y="66264"/>
                  </a:cubicBezTo>
                  <a:cubicBezTo>
                    <a:pt x="219599" y="29695"/>
                    <a:pt x="249348" y="0"/>
                    <a:pt x="285868" y="0"/>
                  </a:cubicBezTo>
                  <a:close/>
                  <a:moveTo>
                    <a:pt x="114639" y="0"/>
                  </a:moveTo>
                  <a:lnTo>
                    <a:pt x="115275" y="0"/>
                  </a:lnTo>
                  <a:cubicBezTo>
                    <a:pt x="145603" y="0"/>
                    <a:pt x="172053" y="20451"/>
                    <a:pt x="179635" y="49741"/>
                  </a:cubicBezTo>
                  <a:cubicBezTo>
                    <a:pt x="181081" y="55230"/>
                    <a:pt x="181776" y="60891"/>
                    <a:pt x="181776" y="66553"/>
                  </a:cubicBezTo>
                  <a:cubicBezTo>
                    <a:pt x="181776" y="103122"/>
                    <a:pt x="151969" y="132875"/>
                    <a:pt x="115333" y="132875"/>
                  </a:cubicBezTo>
                  <a:lnTo>
                    <a:pt x="114754" y="132875"/>
                  </a:lnTo>
                  <a:cubicBezTo>
                    <a:pt x="84427" y="132875"/>
                    <a:pt x="57919" y="112424"/>
                    <a:pt x="50395" y="83133"/>
                  </a:cubicBezTo>
                  <a:cubicBezTo>
                    <a:pt x="48948" y="77645"/>
                    <a:pt x="48196" y="71983"/>
                    <a:pt x="48196" y="66322"/>
                  </a:cubicBezTo>
                  <a:cubicBezTo>
                    <a:pt x="48196" y="29752"/>
                    <a:pt x="78003" y="0"/>
                    <a:pt x="11463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45000">
                  <a:schemeClr val="accent5">
                    <a:lumMod val="100000"/>
                  </a:schemeClr>
                </a:gs>
                <a:gs pos="45100">
                  <a:schemeClr val="accent1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ValueText3">
              <a:extLst>
                <a:ext uri="{FF2B5EF4-FFF2-40B4-BE49-F238E27FC236}">
                  <a16:creationId xmlns:a16="http://schemas.microsoft.com/office/drawing/2014/main" xmlns="" id="{D2007E4F-0F0A-4E74-92C1-72607CFF0F95}"/>
                </a:ext>
              </a:extLst>
            </p:cNvPr>
            <p:cNvSpPr txBox="1"/>
            <p:nvPr/>
          </p:nvSpPr>
          <p:spPr>
            <a:xfrm>
              <a:off x="6714625" y="4467622"/>
              <a:ext cx="279364" cy="241852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45%</a:t>
              </a:r>
              <a:endParaRPr 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0" name="ValueBack4">
              <a:extLst>
                <a:ext uri="{FF2B5EF4-FFF2-40B4-BE49-F238E27FC236}">
                  <a16:creationId xmlns:a16="http://schemas.microsoft.com/office/drawing/2014/main" xmlns="" id="{63B0C6A7-4253-427A-8D9E-852605DA288A}"/>
                </a:ext>
              </a:extLst>
            </p:cNvPr>
            <p:cNvSpPr/>
            <p:nvPr/>
          </p:nvSpPr>
          <p:spPr>
            <a:xfrm>
              <a:off x="7743171" y="2936072"/>
              <a:ext cx="1255496" cy="1255496"/>
            </a:xfrm>
            <a:prstGeom prst="ellipse">
              <a:avLst/>
            </a:prstGeom>
            <a:noFill/>
            <a:ln w="44450">
              <a:solidFill>
                <a:schemeClr val="accent4">
                  <a:lumMod val="10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ExtraShape">
              <a:extLst>
                <a:ext uri="{FF2B5EF4-FFF2-40B4-BE49-F238E27FC236}">
                  <a16:creationId xmlns:a16="http://schemas.microsoft.com/office/drawing/2014/main" xmlns="" id="{F874855A-D06D-4D0B-9339-0507AD39D6FB}"/>
                </a:ext>
              </a:extLst>
            </p:cNvPr>
            <p:cNvSpPr/>
            <p:nvPr/>
          </p:nvSpPr>
          <p:spPr bwMode="auto">
            <a:xfrm>
              <a:off x="8208811" y="2645571"/>
              <a:ext cx="324217" cy="378481"/>
            </a:xfrm>
            <a:custGeom>
              <a:avLst/>
              <a:gdLst>
                <a:gd name="T0" fmla="*/ 637 w 6877"/>
                <a:gd name="T1" fmla="*/ 4343 h 8040"/>
                <a:gd name="T2" fmla="*/ 0 w 6877"/>
                <a:gd name="T3" fmla="*/ 4980 h 8040"/>
                <a:gd name="T4" fmla="*/ 0 w 6877"/>
                <a:gd name="T5" fmla="*/ 8040 h 8040"/>
                <a:gd name="T6" fmla="*/ 1745 w 6877"/>
                <a:gd name="T7" fmla="*/ 8040 h 8040"/>
                <a:gd name="T8" fmla="*/ 2191 w 6877"/>
                <a:gd name="T9" fmla="*/ 7403 h 8040"/>
                <a:gd name="T10" fmla="*/ 2606 w 6877"/>
                <a:gd name="T11" fmla="*/ 8040 h 8040"/>
                <a:gd name="T12" fmla="*/ 4311 w 6877"/>
                <a:gd name="T13" fmla="*/ 8040 h 8040"/>
                <a:gd name="T14" fmla="*/ 4677 w 6877"/>
                <a:gd name="T15" fmla="*/ 7467 h 8040"/>
                <a:gd name="T16" fmla="*/ 5132 w 6877"/>
                <a:gd name="T17" fmla="*/ 8040 h 8040"/>
                <a:gd name="T18" fmla="*/ 6877 w 6877"/>
                <a:gd name="T19" fmla="*/ 8040 h 8040"/>
                <a:gd name="T20" fmla="*/ 6877 w 6877"/>
                <a:gd name="T21" fmla="*/ 5108 h 8040"/>
                <a:gd name="T22" fmla="*/ 6239 w 6877"/>
                <a:gd name="T23" fmla="*/ 4343 h 8040"/>
                <a:gd name="T24" fmla="*/ 5092 w 6877"/>
                <a:gd name="T25" fmla="*/ 4343 h 8040"/>
                <a:gd name="T26" fmla="*/ 4343 w 6877"/>
                <a:gd name="T27" fmla="*/ 1952 h 8040"/>
                <a:gd name="T28" fmla="*/ 4741 w 6877"/>
                <a:gd name="T29" fmla="*/ 1455 h 8040"/>
                <a:gd name="T30" fmla="*/ 4816 w 6877"/>
                <a:gd name="T31" fmla="*/ 1275 h 8040"/>
                <a:gd name="T32" fmla="*/ 3438 w 6877"/>
                <a:gd name="T33" fmla="*/ 0 h 8040"/>
                <a:gd name="T34" fmla="*/ 2037 w 6877"/>
                <a:gd name="T35" fmla="*/ 1275 h 8040"/>
                <a:gd name="T36" fmla="*/ 2112 w 6877"/>
                <a:gd name="T37" fmla="*/ 1455 h 8040"/>
                <a:gd name="T38" fmla="*/ 2510 w 6877"/>
                <a:gd name="T39" fmla="*/ 1952 h 8040"/>
                <a:gd name="T40" fmla="*/ 1785 w 6877"/>
                <a:gd name="T41" fmla="*/ 4343 h 8040"/>
                <a:gd name="T42" fmla="*/ 637 w 6877"/>
                <a:gd name="T43" fmla="*/ 4343 h 8040"/>
                <a:gd name="T44" fmla="*/ 3044 w 6877"/>
                <a:gd name="T45" fmla="*/ 1964 h 8040"/>
                <a:gd name="T46" fmla="*/ 2982 w 6877"/>
                <a:gd name="T47" fmla="*/ 1703 h 8040"/>
                <a:gd name="T48" fmla="*/ 2553 w 6877"/>
                <a:gd name="T49" fmla="*/ 1176 h 8040"/>
                <a:gd name="T50" fmla="*/ 3438 w 6877"/>
                <a:gd name="T51" fmla="*/ 510 h 8040"/>
                <a:gd name="T52" fmla="*/ 4299 w 6877"/>
                <a:gd name="T53" fmla="*/ 1176 h 8040"/>
                <a:gd name="T54" fmla="*/ 3870 w 6877"/>
                <a:gd name="T55" fmla="*/ 1703 h 8040"/>
                <a:gd name="T56" fmla="*/ 3809 w 6877"/>
                <a:gd name="T57" fmla="*/ 1964 h 8040"/>
                <a:gd name="T58" fmla="*/ 4576 w 6877"/>
                <a:gd name="T59" fmla="*/ 4343 h 8040"/>
                <a:gd name="T60" fmla="*/ 2295 w 6877"/>
                <a:gd name="T61" fmla="*/ 4343 h 8040"/>
                <a:gd name="T62" fmla="*/ 3044 w 6877"/>
                <a:gd name="T63" fmla="*/ 1964 h 8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77" h="8040">
                  <a:moveTo>
                    <a:pt x="637" y="4343"/>
                  </a:moveTo>
                  <a:cubicBezTo>
                    <a:pt x="235" y="4343"/>
                    <a:pt x="0" y="4590"/>
                    <a:pt x="0" y="4980"/>
                  </a:cubicBezTo>
                  <a:lnTo>
                    <a:pt x="0" y="8040"/>
                  </a:lnTo>
                  <a:lnTo>
                    <a:pt x="1745" y="8040"/>
                  </a:lnTo>
                  <a:cubicBezTo>
                    <a:pt x="1745" y="8040"/>
                    <a:pt x="1745" y="7403"/>
                    <a:pt x="2191" y="7403"/>
                  </a:cubicBezTo>
                  <a:lnTo>
                    <a:pt x="2606" y="8040"/>
                  </a:lnTo>
                  <a:lnTo>
                    <a:pt x="4311" y="8040"/>
                  </a:lnTo>
                  <a:lnTo>
                    <a:pt x="4677" y="7467"/>
                  </a:lnTo>
                  <a:cubicBezTo>
                    <a:pt x="5124" y="7467"/>
                    <a:pt x="5132" y="8040"/>
                    <a:pt x="5132" y="8040"/>
                  </a:cubicBezTo>
                  <a:lnTo>
                    <a:pt x="6877" y="8040"/>
                  </a:lnTo>
                  <a:lnTo>
                    <a:pt x="6877" y="5108"/>
                  </a:lnTo>
                  <a:cubicBezTo>
                    <a:pt x="6877" y="4741"/>
                    <a:pt x="6626" y="4343"/>
                    <a:pt x="6239" y="4343"/>
                  </a:cubicBezTo>
                  <a:lnTo>
                    <a:pt x="5092" y="4343"/>
                  </a:lnTo>
                  <a:lnTo>
                    <a:pt x="4343" y="1952"/>
                  </a:lnTo>
                  <a:lnTo>
                    <a:pt x="4741" y="1455"/>
                  </a:lnTo>
                  <a:cubicBezTo>
                    <a:pt x="4789" y="1407"/>
                    <a:pt x="4816" y="1343"/>
                    <a:pt x="4816" y="1275"/>
                  </a:cubicBezTo>
                  <a:cubicBezTo>
                    <a:pt x="4816" y="572"/>
                    <a:pt x="4141" y="0"/>
                    <a:pt x="3438" y="0"/>
                  </a:cubicBezTo>
                  <a:cubicBezTo>
                    <a:pt x="2735" y="0"/>
                    <a:pt x="2037" y="572"/>
                    <a:pt x="2037" y="1275"/>
                  </a:cubicBezTo>
                  <a:cubicBezTo>
                    <a:pt x="2037" y="1343"/>
                    <a:pt x="2064" y="1407"/>
                    <a:pt x="2112" y="1455"/>
                  </a:cubicBezTo>
                  <a:lnTo>
                    <a:pt x="2510" y="1952"/>
                  </a:lnTo>
                  <a:lnTo>
                    <a:pt x="1785" y="4343"/>
                  </a:lnTo>
                  <a:lnTo>
                    <a:pt x="637" y="4343"/>
                  </a:lnTo>
                  <a:close/>
                  <a:moveTo>
                    <a:pt x="3044" y="1964"/>
                  </a:moveTo>
                  <a:cubicBezTo>
                    <a:pt x="3074" y="1873"/>
                    <a:pt x="3050" y="1772"/>
                    <a:pt x="2982" y="1703"/>
                  </a:cubicBezTo>
                  <a:lnTo>
                    <a:pt x="2553" y="1176"/>
                  </a:lnTo>
                  <a:cubicBezTo>
                    <a:pt x="2602" y="801"/>
                    <a:pt x="3050" y="510"/>
                    <a:pt x="3438" y="510"/>
                  </a:cubicBezTo>
                  <a:cubicBezTo>
                    <a:pt x="3826" y="510"/>
                    <a:pt x="4251" y="801"/>
                    <a:pt x="4299" y="1176"/>
                  </a:cubicBezTo>
                  <a:lnTo>
                    <a:pt x="3870" y="1703"/>
                  </a:lnTo>
                  <a:cubicBezTo>
                    <a:pt x="3802" y="1772"/>
                    <a:pt x="3778" y="1873"/>
                    <a:pt x="3809" y="1964"/>
                  </a:cubicBezTo>
                  <a:lnTo>
                    <a:pt x="4576" y="4343"/>
                  </a:lnTo>
                  <a:lnTo>
                    <a:pt x="2295" y="4343"/>
                  </a:lnTo>
                  <a:lnTo>
                    <a:pt x="3044" y="196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2" name="ExtraShape">
              <a:extLst>
                <a:ext uri="{FF2B5EF4-FFF2-40B4-BE49-F238E27FC236}">
                  <a16:creationId xmlns:a16="http://schemas.microsoft.com/office/drawing/2014/main" xmlns="" id="{36A838DB-3DC2-4366-A60B-40644B257E7D}"/>
                </a:ext>
              </a:extLst>
            </p:cNvPr>
            <p:cNvCxnSpPr>
              <a:cxnSpLocks/>
            </p:cNvCxnSpPr>
            <p:nvPr/>
          </p:nvCxnSpPr>
          <p:spPr>
            <a:xfrm>
              <a:off x="8370919" y="1623811"/>
              <a:ext cx="0" cy="1021760"/>
            </a:xfrm>
            <a:prstGeom prst="line">
              <a:avLst/>
            </a:prstGeom>
            <a:ln w="3175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ValueShape4">
              <a:extLst>
                <a:ext uri="{FF2B5EF4-FFF2-40B4-BE49-F238E27FC236}">
                  <a16:creationId xmlns:a16="http://schemas.microsoft.com/office/drawing/2014/main" xmlns="" id="{36A86A0B-8C12-4D63-9430-CCA0E2C90B8A}"/>
                </a:ext>
              </a:extLst>
            </p:cNvPr>
            <p:cNvSpPr/>
            <p:nvPr/>
          </p:nvSpPr>
          <p:spPr bwMode="auto">
            <a:xfrm>
              <a:off x="8032731" y="3103765"/>
              <a:ext cx="676372" cy="675429"/>
            </a:xfrm>
            <a:custGeom>
              <a:avLst/>
              <a:gdLst>
                <a:gd name="connsiteX0" fmla="*/ 64421 w 606933"/>
                <a:gd name="connsiteY0" fmla="*/ 368927 h 606087"/>
                <a:gd name="connsiteX1" fmla="*/ 64421 w 606933"/>
                <a:gd name="connsiteY1" fmla="*/ 408886 h 606087"/>
                <a:gd name="connsiteX2" fmla="*/ 218970 w 606933"/>
                <a:gd name="connsiteY2" fmla="*/ 408886 h 606087"/>
                <a:gd name="connsiteX3" fmla="*/ 218970 w 606933"/>
                <a:gd name="connsiteY3" fmla="*/ 368927 h 606087"/>
                <a:gd name="connsiteX4" fmla="*/ 387986 w 606933"/>
                <a:gd name="connsiteY4" fmla="*/ 368912 h 606087"/>
                <a:gd name="connsiteX5" fmla="*/ 387986 w 606933"/>
                <a:gd name="connsiteY5" fmla="*/ 408874 h 606087"/>
                <a:gd name="connsiteX6" fmla="*/ 542419 w 606933"/>
                <a:gd name="connsiteY6" fmla="*/ 408874 h 606087"/>
                <a:gd name="connsiteX7" fmla="*/ 542419 w 606933"/>
                <a:gd name="connsiteY7" fmla="*/ 368912 h 606087"/>
                <a:gd name="connsiteX8" fmla="*/ 64421 w 606933"/>
                <a:gd name="connsiteY8" fmla="*/ 271725 h 606087"/>
                <a:gd name="connsiteX9" fmla="*/ 64421 w 606933"/>
                <a:gd name="connsiteY9" fmla="*/ 311685 h 606087"/>
                <a:gd name="connsiteX10" fmla="*/ 218970 w 606933"/>
                <a:gd name="connsiteY10" fmla="*/ 311685 h 606087"/>
                <a:gd name="connsiteX11" fmla="*/ 218970 w 606933"/>
                <a:gd name="connsiteY11" fmla="*/ 271725 h 606087"/>
                <a:gd name="connsiteX12" fmla="*/ 387986 w 606933"/>
                <a:gd name="connsiteY12" fmla="*/ 271704 h 606087"/>
                <a:gd name="connsiteX13" fmla="*/ 387986 w 606933"/>
                <a:gd name="connsiteY13" fmla="*/ 311666 h 606087"/>
                <a:gd name="connsiteX14" fmla="*/ 542419 w 606933"/>
                <a:gd name="connsiteY14" fmla="*/ 311666 h 606087"/>
                <a:gd name="connsiteX15" fmla="*/ 542419 w 606933"/>
                <a:gd name="connsiteY15" fmla="*/ 271704 h 606087"/>
                <a:gd name="connsiteX16" fmla="*/ 64421 w 606933"/>
                <a:gd name="connsiteY16" fmla="*/ 174524 h 606087"/>
                <a:gd name="connsiteX17" fmla="*/ 64421 w 606933"/>
                <a:gd name="connsiteY17" fmla="*/ 214483 h 606087"/>
                <a:gd name="connsiteX18" fmla="*/ 218970 w 606933"/>
                <a:gd name="connsiteY18" fmla="*/ 214483 h 606087"/>
                <a:gd name="connsiteX19" fmla="*/ 218970 w 606933"/>
                <a:gd name="connsiteY19" fmla="*/ 174524 h 606087"/>
                <a:gd name="connsiteX20" fmla="*/ 387986 w 606933"/>
                <a:gd name="connsiteY20" fmla="*/ 174496 h 606087"/>
                <a:gd name="connsiteX21" fmla="*/ 387986 w 606933"/>
                <a:gd name="connsiteY21" fmla="*/ 214458 h 606087"/>
                <a:gd name="connsiteX22" fmla="*/ 542419 w 606933"/>
                <a:gd name="connsiteY22" fmla="*/ 214458 h 606087"/>
                <a:gd name="connsiteX23" fmla="*/ 542419 w 606933"/>
                <a:gd name="connsiteY23" fmla="*/ 174496 h 606087"/>
                <a:gd name="connsiteX24" fmla="*/ 323472 w 606933"/>
                <a:gd name="connsiteY24" fmla="*/ 97169 h 606087"/>
                <a:gd name="connsiteX25" fmla="*/ 606933 w 606933"/>
                <a:gd name="connsiteY25" fmla="*/ 97169 h 606087"/>
                <a:gd name="connsiteX26" fmla="*/ 606933 w 606933"/>
                <a:gd name="connsiteY26" fmla="*/ 606087 h 606087"/>
                <a:gd name="connsiteX27" fmla="*/ 485207 w 606933"/>
                <a:gd name="connsiteY27" fmla="*/ 606087 h 606087"/>
                <a:gd name="connsiteX28" fmla="*/ 485207 w 606933"/>
                <a:gd name="connsiteY28" fmla="*/ 513974 h 606087"/>
                <a:gd name="connsiteX29" fmla="*/ 445198 w 606933"/>
                <a:gd name="connsiteY29" fmla="*/ 513974 h 606087"/>
                <a:gd name="connsiteX30" fmla="*/ 445198 w 606933"/>
                <a:gd name="connsiteY30" fmla="*/ 606087 h 606087"/>
                <a:gd name="connsiteX31" fmla="*/ 323472 w 606933"/>
                <a:gd name="connsiteY31" fmla="*/ 606087 h 606087"/>
                <a:gd name="connsiteX32" fmla="*/ 64421 w 606933"/>
                <a:gd name="connsiteY32" fmla="*/ 77222 h 606087"/>
                <a:gd name="connsiteX33" fmla="*/ 64421 w 606933"/>
                <a:gd name="connsiteY33" fmla="*/ 117181 h 606087"/>
                <a:gd name="connsiteX34" fmla="*/ 218970 w 606933"/>
                <a:gd name="connsiteY34" fmla="*/ 117181 h 606087"/>
                <a:gd name="connsiteX35" fmla="*/ 218970 w 606933"/>
                <a:gd name="connsiteY35" fmla="*/ 77222 h 606087"/>
                <a:gd name="connsiteX36" fmla="*/ 0 w 606933"/>
                <a:gd name="connsiteY36" fmla="*/ 0 h 606087"/>
                <a:gd name="connsiteX37" fmla="*/ 283391 w 606933"/>
                <a:gd name="connsiteY37" fmla="*/ 0 h 606087"/>
                <a:gd name="connsiteX38" fmla="*/ 283391 w 606933"/>
                <a:gd name="connsiteY38" fmla="*/ 606087 h 606087"/>
                <a:gd name="connsiteX39" fmla="*/ 161752 w 606933"/>
                <a:gd name="connsiteY39" fmla="*/ 606087 h 606087"/>
                <a:gd name="connsiteX40" fmla="*/ 161752 w 606933"/>
                <a:gd name="connsiteY40" fmla="*/ 513980 h 606087"/>
                <a:gd name="connsiteX41" fmla="*/ 121739 w 606933"/>
                <a:gd name="connsiteY41" fmla="*/ 513980 h 606087"/>
                <a:gd name="connsiteX42" fmla="*/ 121739 w 606933"/>
                <a:gd name="connsiteY42" fmla="*/ 606087 h 606087"/>
                <a:gd name="connsiteX43" fmla="*/ 0 w 606933"/>
                <a:gd name="connsiteY43" fmla="*/ 606087 h 60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6933" h="606087">
                  <a:moveTo>
                    <a:pt x="64421" y="368927"/>
                  </a:moveTo>
                  <a:lnTo>
                    <a:pt x="64421" y="408886"/>
                  </a:lnTo>
                  <a:lnTo>
                    <a:pt x="218970" y="408886"/>
                  </a:lnTo>
                  <a:lnTo>
                    <a:pt x="218970" y="368927"/>
                  </a:lnTo>
                  <a:close/>
                  <a:moveTo>
                    <a:pt x="387986" y="368912"/>
                  </a:moveTo>
                  <a:lnTo>
                    <a:pt x="387986" y="408874"/>
                  </a:lnTo>
                  <a:lnTo>
                    <a:pt x="542419" y="408874"/>
                  </a:lnTo>
                  <a:lnTo>
                    <a:pt x="542419" y="368912"/>
                  </a:lnTo>
                  <a:close/>
                  <a:moveTo>
                    <a:pt x="64421" y="271725"/>
                  </a:moveTo>
                  <a:lnTo>
                    <a:pt x="64421" y="311685"/>
                  </a:lnTo>
                  <a:lnTo>
                    <a:pt x="218970" y="311685"/>
                  </a:lnTo>
                  <a:lnTo>
                    <a:pt x="218970" y="271725"/>
                  </a:lnTo>
                  <a:close/>
                  <a:moveTo>
                    <a:pt x="387986" y="271704"/>
                  </a:moveTo>
                  <a:lnTo>
                    <a:pt x="387986" y="311666"/>
                  </a:lnTo>
                  <a:lnTo>
                    <a:pt x="542419" y="311666"/>
                  </a:lnTo>
                  <a:lnTo>
                    <a:pt x="542419" y="271704"/>
                  </a:lnTo>
                  <a:close/>
                  <a:moveTo>
                    <a:pt x="64421" y="174524"/>
                  </a:moveTo>
                  <a:lnTo>
                    <a:pt x="64421" y="214483"/>
                  </a:lnTo>
                  <a:lnTo>
                    <a:pt x="218970" y="214483"/>
                  </a:lnTo>
                  <a:lnTo>
                    <a:pt x="218970" y="174524"/>
                  </a:lnTo>
                  <a:close/>
                  <a:moveTo>
                    <a:pt x="387986" y="174496"/>
                  </a:moveTo>
                  <a:lnTo>
                    <a:pt x="387986" y="214458"/>
                  </a:lnTo>
                  <a:lnTo>
                    <a:pt x="542419" y="214458"/>
                  </a:lnTo>
                  <a:lnTo>
                    <a:pt x="542419" y="174496"/>
                  </a:lnTo>
                  <a:close/>
                  <a:moveTo>
                    <a:pt x="323472" y="97169"/>
                  </a:moveTo>
                  <a:lnTo>
                    <a:pt x="606933" y="97169"/>
                  </a:lnTo>
                  <a:lnTo>
                    <a:pt x="606933" y="606087"/>
                  </a:lnTo>
                  <a:lnTo>
                    <a:pt x="485207" y="606087"/>
                  </a:lnTo>
                  <a:lnTo>
                    <a:pt x="485207" y="513974"/>
                  </a:lnTo>
                  <a:lnTo>
                    <a:pt x="445198" y="513974"/>
                  </a:lnTo>
                  <a:lnTo>
                    <a:pt x="445198" y="606087"/>
                  </a:lnTo>
                  <a:lnTo>
                    <a:pt x="323472" y="606087"/>
                  </a:lnTo>
                  <a:close/>
                  <a:moveTo>
                    <a:pt x="64421" y="77222"/>
                  </a:moveTo>
                  <a:lnTo>
                    <a:pt x="64421" y="117181"/>
                  </a:lnTo>
                  <a:lnTo>
                    <a:pt x="218970" y="117181"/>
                  </a:lnTo>
                  <a:lnTo>
                    <a:pt x="218970" y="77222"/>
                  </a:lnTo>
                  <a:close/>
                  <a:moveTo>
                    <a:pt x="0" y="0"/>
                  </a:moveTo>
                  <a:lnTo>
                    <a:pt x="283391" y="0"/>
                  </a:lnTo>
                  <a:lnTo>
                    <a:pt x="283391" y="606087"/>
                  </a:lnTo>
                  <a:lnTo>
                    <a:pt x="161752" y="606087"/>
                  </a:lnTo>
                  <a:lnTo>
                    <a:pt x="161752" y="513980"/>
                  </a:lnTo>
                  <a:lnTo>
                    <a:pt x="121739" y="513980"/>
                  </a:lnTo>
                  <a:lnTo>
                    <a:pt x="121739" y="606087"/>
                  </a:lnTo>
                  <a:lnTo>
                    <a:pt x="0" y="60608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10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  <a:gs pos="39000">
                  <a:schemeClr val="accent4">
                    <a:lumMod val="100000"/>
                  </a:schemeClr>
                </a:gs>
                <a:gs pos="39100">
                  <a:schemeClr val="accent4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ValueText4">
              <a:extLst>
                <a:ext uri="{FF2B5EF4-FFF2-40B4-BE49-F238E27FC236}">
                  <a16:creationId xmlns:a16="http://schemas.microsoft.com/office/drawing/2014/main" xmlns="" id="{7D0C1569-5103-4CA1-9B8E-18720C84BF73}"/>
                </a:ext>
              </a:extLst>
            </p:cNvPr>
            <p:cNvSpPr txBox="1"/>
            <p:nvPr/>
          </p:nvSpPr>
          <p:spPr>
            <a:xfrm>
              <a:off x="8231235" y="3819962"/>
              <a:ext cx="279364" cy="241852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39%</a:t>
              </a:r>
              <a:endParaRPr 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5" name="CustomText1">
              <a:extLst>
                <a:ext uri="{FF2B5EF4-FFF2-40B4-BE49-F238E27FC236}">
                  <a16:creationId xmlns:a16="http://schemas.microsoft.com/office/drawing/2014/main" xmlns="" id="{A7EF019D-26C8-43F8-AF02-A62A837968AC}"/>
                </a:ext>
              </a:extLst>
            </p:cNvPr>
            <p:cNvSpPr/>
            <p:nvPr/>
          </p:nvSpPr>
          <p:spPr>
            <a:xfrm>
              <a:off x="3193333" y="4873013"/>
              <a:ext cx="2212220" cy="361177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lnSpcReduction="1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i="0" u="none" strike="noStrike" kern="1200" cap="none" spc="0" normalizeH="0" baseline="0" noProof="0" dirty="0">
                  <a:ln>
                    <a:noFill/>
                  </a:ln>
                  <a:solidFill>
                    <a:srgbClr val="565B64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56" name="CustomText2">
              <a:extLst>
                <a:ext uri="{FF2B5EF4-FFF2-40B4-BE49-F238E27FC236}">
                  <a16:creationId xmlns:a16="http://schemas.microsoft.com/office/drawing/2014/main" xmlns="" id="{C9553DC5-B4BD-40E5-B056-344565386BA0}"/>
                </a:ext>
              </a:extLst>
            </p:cNvPr>
            <p:cNvSpPr/>
            <p:nvPr/>
          </p:nvSpPr>
          <p:spPr>
            <a:xfrm>
              <a:off x="3193333" y="4493900"/>
              <a:ext cx="2212220" cy="437958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 fontScale="9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cxnSp>
          <p:nvCxnSpPr>
            <p:cNvPr id="57" name="ExtraShape">
              <a:extLst>
                <a:ext uri="{FF2B5EF4-FFF2-40B4-BE49-F238E27FC236}">
                  <a16:creationId xmlns:a16="http://schemas.microsoft.com/office/drawing/2014/main" xmlns="" id="{45284650-97CF-44AA-BB54-B3466E1D5231}"/>
                </a:ext>
              </a:extLst>
            </p:cNvPr>
            <p:cNvCxnSpPr/>
            <p:nvPr/>
          </p:nvCxnSpPr>
          <p:spPr>
            <a:xfrm>
              <a:off x="3292779" y="1623811"/>
              <a:ext cx="561914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237518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9">
            <a:extLst>
              <a:ext uri="{FF2B5EF4-FFF2-40B4-BE49-F238E27FC236}">
                <a16:creationId xmlns:a16="http://schemas.microsoft.com/office/drawing/2014/main" xmlns="" id="{D88FE3CD-DD31-4469-9D7A-5FCAAFF15E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589" y="0"/>
            <a:ext cx="12192001" cy="6857999"/>
          </a:xfrm>
          <a:prstGeom prst="rect">
            <a:avLst/>
          </a:prstGeom>
          <a:gradFill>
            <a:gsLst>
              <a:gs pos="58000">
                <a:srgbClr val="4047BC"/>
              </a:gs>
              <a:gs pos="100000">
                <a:schemeClr val="accent3"/>
              </a:gs>
              <a:gs pos="0">
                <a:schemeClr val="accent2"/>
              </a:gs>
            </a:gsLst>
            <a:lin ang="15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90">
            <a:extLst>
              <a:ext uri="{FF2B5EF4-FFF2-40B4-BE49-F238E27FC236}">
                <a16:creationId xmlns:a16="http://schemas.microsoft.com/office/drawing/2014/main" xmlns="" id="{FA010C2A-6969-4225-9D5D-EAB8A4F9BB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4188" y="4243388"/>
            <a:ext cx="2273300" cy="2271713"/>
          </a:xfrm>
          <a:prstGeom prst="ellipse">
            <a:avLst/>
          </a:prstGeom>
          <a:gradFill>
            <a:gsLst>
              <a:gs pos="5000">
                <a:schemeClr val="accent3">
                  <a:alpha val="20000"/>
                </a:schemeClr>
              </a:gs>
              <a:gs pos="100000">
                <a:schemeClr val="accent3">
                  <a:lumMod val="60000"/>
                  <a:lumOff val="40000"/>
                  <a:alpha val="20000"/>
                </a:schemeClr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1">
            <a:extLst>
              <a:ext uri="{FF2B5EF4-FFF2-40B4-BE49-F238E27FC236}">
                <a16:creationId xmlns:a16="http://schemas.microsoft.com/office/drawing/2014/main" xmlns="" id="{5D1A974E-BC37-4769-A665-1655F9018FFD}"/>
              </a:ext>
            </a:extLst>
          </p:cNvPr>
          <p:cNvSpPr>
            <a:spLocks/>
          </p:cNvSpPr>
          <p:nvPr/>
        </p:nvSpPr>
        <p:spPr bwMode="auto">
          <a:xfrm>
            <a:off x="-1588" y="1703389"/>
            <a:ext cx="5395913" cy="5157786"/>
          </a:xfrm>
          <a:custGeom>
            <a:avLst/>
            <a:gdLst>
              <a:gd name="T0" fmla="*/ 1382 w 3399"/>
              <a:gd name="T1" fmla="*/ 0 h 3256"/>
              <a:gd name="T2" fmla="*/ 0 w 3399"/>
              <a:gd name="T3" fmla="*/ 549 h 3256"/>
              <a:gd name="T4" fmla="*/ 0 w 3399"/>
              <a:gd name="T5" fmla="*/ 3256 h 3256"/>
              <a:gd name="T6" fmla="*/ 2974 w 3399"/>
              <a:gd name="T7" fmla="*/ 3256 h 3256"/>
              <a:gd name="T8" fmla="*/ 3399 w 3399"/>
              <a:gd name="T9" fmla="*/ 2018 h 3256"/>
              <a:gd name="T10" fmla="*/ 1382 w 3399"/>
              <a:gd name="T11" fmla="*/ 0 h 3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99" h="3256">
                <a:moveTo>
                  <a:pt x="1382" y="0"/>
                </a:moveTo>
                <a:cubicBezTo>
                  <a:pt x="847" y="0"/>
                  <a:pt x="361" y="209"/>
                  <a:pt x="0" y="549"/>
                </a:cubicBezTo>
                <a:cubicBezTo>
                  <a:pt x="0" y="3256"/>
                  <a:pt x="0" y="3256"/>
                  <a:pt x="0" y="3256"/>
                </a:cubicBezTo>
                <a:cubicBezTo>
                  <a:pt x="2974" y="3256"/>
                  <a:pt x="2974" y="3256"/>
                  <a:pt x="2974" y="3256"/>
                </a:cubicBezTo>
                <a:cubicBezTo>
                  <a:pt x="3241" y="2914"/>
                  <a:pt x="3399" y="2484"/>
                  <a:pt x="3399" y="2018"/>
                </a:cubicBezTo>
                <a:cubicBezTo>
                  <a:pt x="3399" y="904"/>
                  <a:pt x="2496" y="0"/>
                  <a:pt x="1382" y="0"/>
                </a:cubicBezTo>
                <a:close/>
              </a:path>
            </a:pathLst>
          </a:custGeom>
          <a:gradFill>
            <a:gsLst>
              <a:gs pos="94000">
                <a:schemeClr val="accent6"/>
              </a:gs>
              <a:gs pos="0">
                <a:schemeClr val="accent5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92">
            <a:extLst>
              <a:ext uri="{FF2B5EF4-FFF2-40B4-BE49-F238E27FC236}">
                <a16:creationId xmlns:a16="http://schemas.microsoft.com/office/drawing/2014/main" xmlns="" id="{54A5C6CF-C1A0-43E5-8E7A-004070F0610F}"/>
              </a:ext>
            </a:extLst>
          </p:cNvPr>
          <p:cNvSpPr>
            <a:spLocks/>
          </p:cNvSpPr>
          <p:nvPr/>
        </p:nvSpPr>
        <p:spPr bwMode="auto">
          <a:xfrm>
            <a:off x="7062788" y="6351"/>
            <a:ext cx="5127625" cy="5724525"/>
          </a:xfrm>
          <a:custGeom>
            <a:avLst/>
            <a:gdLst>
              <a:gd name="T0" fmla="*/ 0 w 3230"/>
              <a:gd name="T1" fmla="*/ 1276 h 3611"/>
              <a:gd name="T2" fmla="*/ 2335 w 3230"/>
              <a:gd name="T3" fmla="*/ 3611 h 3611"/>
              <a:gd name="T4" fmla="*/ 3230 w 3230"/>
              <a:gd name="T5" fmla="*/ 3434 h 3611"/>
              <a:gd name="T6" fmla="*/ 3230 w 3230"/>
              <a:gd name="T7" fmla="*/ 0 h 3611"/>
              <a:gd name="T8" fmla="*/ 378 w 3230"/>
              <a:gd name="T9" fmla="*/ 0 h 3611"/>
              <a:gd name="T10" fmla="*/ 0 w 3230"/>
              <a:gd name="T11" fmla="*/ 1276 h 3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30" h="3611">
                <a:moveTo>
                  <a:pt x="0" y="1276"/>
                </a:moveTo>
                <a:cubicBezTo>
                  <a:pt x="0" y="2566"/>
                  <a:pt x="1045" y="3611"/>
                  <a:pt x="2335" y="3611"/>
                </a:cubicBezTo>
                <a:cubicBezTo>
                  <a:pt x="2652" y="3611"/>
                  <a:pt x="2954" y="3548"/>
                  <a:pt x="3230" y="3434"/>
                </a:cubicBezTo>
                <a:cubicBezTo>
                  <a:pt x="3230" y="0"/>
                  <a:pt x="3230" y="0"/>
                  <a:pt x="3230" y="0"/>
                </a:cubicBezTo>
                <a:cubicBezTo>
                  <a:pt x="378" y="0"/>
                  <a:pt x="378" y="0"/>
                  <a:pt x="378" y="0"/>
                </a:cubicBezTo>
                <a:cubicBezTo>
                  <a:pt x="139" y="367"/>
                  <a:pt x="0" y="805"/>
                  <a:pt x="0" y="1276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57000">
                <a:schemeClr val="accent3">
                  <a:lumMod val="60000"/>
                  <a:lumOff val="40000"/>
                </a:schemeClr>
              </a:gs>
              <a:gs pos="23000">
                <a:schemeClr val="accent4"/>
              </a:gs>
            </a:gsLst>
            <a:lin ang="19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95">
            <a:extLst>
              <a:ext uri="{FF2B5EF4-FFF2-40B4-BE49-F238E27FC236}">
                <a16:creationId xmlns:a16="http://schemas.microsoft.com/office/drawing/2014/main" xmlns="" id="{51C8798D-FB42-45F3-8EE6-3DA220E55105}"/>
              </a:ext>
            </a:extLst>
          </p:cNvPr>
          <p:cNvSpPr>
            <a:spLocks/>
          </p:cNvSpPr>
          <p:nvPr/>
        </p:nvSpPr>
        <p:spPr bwMode="auto">
          <a:xfrm>
            <a:off x="9155113" y="3662363"/>
            <a:ext cx="3035300" cy="3192463"/>
          </a:xfrm>
          <a:custGeom>
            <a:avLst/>
            <a:gdLst>
              <a:gd name="T0" fmla="*/ 1912 w 1912"/>
              <a:gd name="T1" fmla="*/ 49 h 2014"/>
              <a:gd name="T2" fmla="*/ 1526 w 1912"/>
              <a:gd name="T3" fmla="*/ 0 h 2014"/>
              <a:gd name="T4" fmla="*/ 0 w 1912"/>
              <a:gd name="T5" fmla="*/ 1525 h 2014"/>
              <a:gd name="T6" fmla="*/ 80 w 1912"/>
              <a:gd name="T7" fmla="*/ 2014 h 2014"/>
              <a:gd name="T8" fmla="*/ 1912 w 1912"/>
              <a:gd name="T9" fmla="*/ 2014 h 2014"/>
              <a:gd name="T10" fmla="*/ 1912 w 1912"/>
              <a:gd name="T11" fmla="*/ 49 h 2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2" h="2014">
                <a:moveTo>
                  <a:pt x="1912" y="49"/>
                </a:moveTo>
                <a:cubicBezTo>
                  <a:pt x="1788" y="17"/>
                  <a:pt x="1659" y="0"/>
                  <a:pt x="1526" y="0"/>
                </a:cubicBezTo>
                <a:cubicBezTo>
                  <a:pt x="683" y="0"/>
                  <a:pt x="0" y="683"/>
                  <a:pt x="0" y="1525"/>
                </a:cubicBezTo>
                <a:cubicBezTo>
                  <a:pt x="0" y="1696"/>
                  <a:pt x="28" y="1861"/>
                  <a:pt x="80" y="2014"/>
                </a:cubicBezTo>
                <a:cubicBezTo>
                  <a:pt x="1912" y="2014"/>
                  <a:pt x="1912" y="2014"/>
                  <a:pt x="1912" y="2014"/>
                </a:cubicBezTo>
                <a:lnTo>
                  <a:pt x="1912" y="49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96">
            <a:extLst>
              <a:ext uri="{FF2B5EF4-FFF2-40B4-BE49-F238E27FC236}">
                <a16:creationId xmlns:a16="http://schemas.microsoft.com/office/drawing/2014/main" xmlns="" id="{561A89B4-1B6A-4368-BF04-C3607FEBA3AE}"/>
              </a:ext>
            </a:extLst>
          </p:cNvPr>
          <p:cNvSpPr>
            <a:spLocks/>
          </p:cNvSpPr>
          <p:nvPr/>
        </p:nvSpPr>
        <p:spPr bwMode="auto">
          <a:xfrm>
            <a:off x="9155113" y="4862513"/>
            <a:ext cx="2836863" cy="1992313"/>
          </a:xfrm>
          <a:custGeom>
            <a:avLst/>
            <a:gdLst>
              <a:gd name="T0" fmla="*/ 893 w 1787"/>
              <a:gd name="T1" fmla="*/ 0 h 1257"/>
              <a:gd name="T2" fmla="*/ 0 w 1787"/>
              <a:gd name="T3" fmla="*/ 893 h 1257"/>
              <a:gd name="T4" fmla="*/ 77 w 1787"/>
              <a:gd name="T5" fmla="*/ 1257 h 1257"/>
              <a:gd name="T6" fmla="*/ 1710 w 1787"/>
              <a:gd name="T7" fmla="*/ 1257 h 1257"/>
              <a:gd name="T8" fmla="*/ 1787 w 1787"/>
              <a:gd name="T9" fmla="*/ 893 h 1257"/>
              <a:gd name="T10" fmla="*/ 893 w 1787"/>
              <a:gd name="T11" fmla="*/ 0 h 1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87" h="1257">
                <a:moveTo>
                  <a:pt x="893" y="0"/>
                </a:moveTo>
                <a:cubicBezTo>
                  <a:pt x="400" y="0"/>
                  <a:pt x="0" y="400"/>
                  <a:pt x="0" y="893"/>
                </a:cubicBezTo>
                <a:cubicBezTo>
                  <a:pt x="0" y="1023"/>
                  <a:pt x="28" y="1146"/>
                  <a:pt x="77" y="1257"/>
                </a:cubicBezTo>
                <a:cubicBezTo>
                  <a:pt x="1710" y="1257"/>
                  <a:pt x="1710" y="1257"/>
                  <a:pt x="1710" y="1257"/>
                </a:cubicBezTo>
                <a:cubicBezTo>
                  <a:pt x="1759" y="1146"/>
                  <a:pt x="1787" y="1023"/>
                  <a:pt x="1787" y="893"/>
                </a:cubicBezTo>
                <a:cubicBezTo>
                  <a:pt x="1787" y="400"/>
                  <a:pt x="1387" y="0"/>
                  <a:pt x="893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矩形: 剪去对角 2">
            <a:extLst>
              <a:ext uri="{FF2B5EF4-FFF2-40B4-BE49-F238E27FC236}">
                <a16:creationId xmlns:a16="http://schemas.microsoft.com/office/drawing/2014/main" xmlns="" id="{F13FF66F-17C0-4E0F-AFF7-6A8374F910A1}"/>
              </a:ext>
            </a:extLst>
          </p:cNvPr>
          <p:cNvSpPr/>
          <p:nvPr/>
        </p:nvSpPr>
        <p:spPr>
          <a:xfrm>
            <a:off x="669925" y="1130300"/>
            <a:ext cx="10850563" cy="5006975"/>
          </a:xfrm>
          <a:prstGeom prst="snip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Oval 93">
            <a:extLst>
              <a:ext uri="{FF2B5EF4-FFF2-40B4-BE49-F238E27FC236}">
                <a16:creationId xmlns:a16="http://schemas.microsoft.com/office/drawing/2014/main" xmlns="" id="{E7C0466B-8774-49AA-81E9-AF084A43D1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8314" y="500062"/>
            <a:ext cx="1263650" cy="1260475"/>
          </a:xfrm>
          <a:prstGeom prst="ellipse">
            <a:avLst/>
          </a:pr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97">
            <a:extLst>
              <a:ext uri="{FF2B5EF4-FFF2-40B4-BE49-F238E27FC236}">
                <a16:creationId xmlns:a16="http://schemas.microsoft.com/office/drawing/2014/main" xmlns="" id="{C842055D-9CE1-4E88-BB22-5EB1443770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447" y="2423609"/>
            <a:ext cx="2273561" cy="2268797"/>
          </a:xfrm>
          <a:prstGeom prst="ellipse">
            <a:avLst/>
          </a:prstGeom>
          <a:gradFill>
            <a:gsLst>
              <a:gs pos="97000">
                <a:schemeClr val="accent6"/>
              </a:gs>
              <a:gs pos="8000">
                <a:schemeClr val="accent5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97">
            <a:extLst>
              <a:ext uri="{FF2B5EF4-FFF2-40B4-BE49-F238E27FC236}">
                <a16:creationId xmlns:a16="http://schemas.microsoft.com/office/drawing/2014/main" xmlns="" id="{36C6A032-20CF-4AAC-A6BE-106519DEA3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7564" y="5555720"/>
            <a:ext cx="854805" cy="853014"/>
          </a:xfrm>
          <a:prstGeom prst="ellipse">
            <a:avLst/>
          </a:prstGeom>
          <a:solidFill>
            <a:schemeClr val="accent6">
              <a:lumMod val="60000"/>
              <a:lumOff val="4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959430" y="3063610"/>
            <a:ext cx="1168104" cy="101562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39317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567378-4D31-4B43-A277-EFE949A81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854EAE-C2C9-4B63-BF30-87FDFFEE9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C282D03-F5FE-4E8D-8D90-B1264E06C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2089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F65062B-F8DF-4B63-8127-0DDC29C67FC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299"/>
            <a:ext cx="10858501" cy="5003801"/>
            <a:chOff x="660400" y="1130299"/>
            <a:chExt cx="10858501" cy="5003801"/>
          </a:xfrm>
        </p:grpSpPr>
        <p:sp>
          <p:nvSpPr>
            <p:cNvPr id="6" name="îṥlíďè">
              <a:extLst>
                <a:ext uri="{FF2B5EF4-FFF2-40B4-BE49-F238E27FC236}">
                  <a16:creationId xmlns:a16="http://schemas.microsoft.com/office/drawing/2014/main" xmlns="" id="{F3F454F9-8F15-4B0F-83F9-6CDE7F973B06}"/>
                </a:ext>
              </a:extLst>
            </p:cNvPr>
            <p:cNvSpPr/>
            <p:nvPr/>
          </p:nvSpPr>
          <p:spPr>
            <a:xfrm flipH="1">
              <a:off x="4439218" y="1131015"/>
              <a:ext cx="1714303" cy="5003085"/>
            </a:xfrm>
            <a:custGeom>
              <a:avLst/>
              <a:gdLst>
                <a:gd name="connsiteX0" fmla="*/ 857469 w 1714303"/>
                <a:gd name="connsiteY0" fmla="*/ 0 h 5003085"/>
                <a:gd name="connsiteX1" fmla="*/ 5717 w 1714303"/>
                <a:gd name="connsiteY1" fmla="*/ 763774 h 5003085"/>
                <a:gd name="connsiteX2" fmla="*/ 0 w 1714303"/>
                <a:gd name="connsiteY2" fmla="*/ 2473905 h 5003085"/>
                <a:gd name="connsiteX3" fmla="*/ 2146 w 1714303"/>
                <a:gd name="connsiteY3" fmla="*/ 2473905 h 5003085"/>
                <a:gd name="connsiteX4" fmla="*/ 2146 w 1714303"/>
                <a:gd name="connsiteY4" fmla="*/ 5003085 h 5003085"/>
                <a:gd name="connsiteX5" fmla="*/ 277822 w 1714303"/>
                <a:gd name="connsiteY5" fmla="*/ 5003085 h 5003085"/>
                <a:gd name="connsiteX6" fmla="*/ 277822 w 1714303"/>
                <a:gd name="connsiteY6" fmla="*/ 2473905 h 5003085"/>
                <a:gd name="connsiteX7" fmla="*/ 280424 w 1714303"/>
                <a:gd name="connsiteY7" fmla="*/ 2473905 h 5003085"/>
                <a:gd name="connsiteX8" fmla="*/ 280424 w 1714303"/>
                <a:gd name="connsiteY8" fmla="*/ 808217 h 5003085"/>
                <a:gd name="connsiteX9" fmla="*/ 712176 w 1714303"/>
                <a:gd name="connsiteY9" fmla="*/ 298271 h 5003085"/>
                <a:gd name="connsiteX10" fmla="*/ 1384892 w 1714303"/>
                <a:gd name="connsiteY10" fmla="*/ 661602 h 5003085"/>
                <a:gd name="connsiteX11" fmla="*/ 1017610 w 1714303"/>
                <a:gd name="connsiteY11" fmla="*/ 1389639 h 5003085"/>
                <a:gd name="connsiteX12" fmla="*/ 1006891 w 1714303"/>
                <a:gd name="connsiteY12" fmla="*/ 1263298 h 5003085"/>
                <a:gd name="connsiteX13" fmla="*/ 697726 w 1714303"/>
                <a:gd name="connsiteY13" fmla="*/ 1565463 h 5003085"/>
                <a:gd name="connsiteX14" fmla="*/ 1097799 w 1714303"/>
                <a:gd name="connsiteY14" fmla="*/ 1827652 h 5003085"/>
                <a:gd name="connsiteX15" fmla="*/ 1076759 w 1714303"/>
                <a:gd name="connsiteY15" fmla="*/ 1679777 h 5003085"/>
                <a:gd name="connsiteX16" fmla="*/ 1714303 w 1714303"/>
                <a:gd name="connsiteY16" fmla="*/ 857013 h 5003085"/>
                <a:gd name="connsiteX17" fmla="*/ 857469 w 1714303"/>
                <a:gd name="connsiteY17" fmla="*/ 0 h 5003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4303" h="5003085">
                  <a:moveTo>
                    <a:pt x="857469" y="0"/>
                  </a:moveTo>
                  <a:cubicBezTo>
                    <a:pt x="415873" y="229"/>
                    <a:pt x="52401" y="334466"/>
                    <a:pt x="5717" y="763774"/>
                  </a:cubicBezTo>
                  <a:lnTo>
                    <a:pt x="0" y="2473905"/>
                  </a:lnTo>
                  <a:lnTo>
                    <a:pt x="2146" y="2473905"/>
                  </a:lnTo>
                  <a:lnTo>
                    <a:pt x="2146" y="5003085"/>
                  </a:lnTo>
                  <a:lnTo>
                    <a:pt x="277822" y="5003085"/>
                  </a:lnTo>
                  <a:lnTo>
                    <a:pt x="277822" y="2473905"/>
                  </a:lnTo>
                  <a:lnTo>
                    <a:pt x="280424" y="2473905"/>
                  </a:lnTo>
                  <a:lnTo>
                    <a:pt x="280424" y="808217"/>
                  </a:lnTo>
                  <a:cubicBezTo>
                    <a:pt x="300273" y="566302"/>
                    <a:pt x="471370" y="359208"/>
                    <a:pt x="712176" y="298271"/>
                  </a:cubicBezTo>
                  <a:cubicBezTo>
                    <a:pt x="997046" y="226109"/>
                    <a:pt x="1289777" y="383605"/>
                    <a:pt x="1384892" y="661602"/>
                  </a:cubicBezTo>
                  <a:cubicBezTo>
                    <a:pt x="1488582" y="964340"/>
                    <a:pt x="1322805" y="1293193"/>
                    <a:pt x="1017610" y="1389639"/>
                  </a:cubicBezTo>
                  <a:lnTo>
                    <a:pt x="1006891" y="1263298"/>
                  </a:lnTo>
                  <a:lnTo>
                    <a:pt x="697726" y="1565463"/>
                  </a:lnTo>
                  <a:lnTo>
                    <a:pt x="1097799" y="1827652"/>
                  </a:lnTo>
                  <a:lnTo>
                    <a:pt x="1076759" y="1679777"/>
                  </a:lnTo>
                  <a:cubicBezTo>
                    <a:pt x="1451743" y="1582644"/>
                    <a:pt x="1713827" y="1244513"/>
                    <a:pt x="1714303" y="857013"/>
                  </a:cubicBezTo>
                  <a:cubicBezTo>
                    <a:pt x="1714938" y="383605"/>
                    <a:pt x="1330903" y="-229"/>
                    <a:pt x="857469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miter lim="400000"/>
            </a:ln>
          </p:spPr>
          <p:txBody>
            <a:bodyPr wrap="square" lIns="22860" rIns="22860">
              <a:noAutofit/>
            </a:bodyPr>
            <a:lstStyle/>
            <a:p>
              <a:endParaRPr sz="2000"/>
            </a:p>
          </p:txBody>
        </p:sp>
        <p:sp>
          <p:nvSpPr>
            <p:cNvPr id="7" name="iṣľîḓé">
              <a:extLst>
                <a:ext uri="{FF2B5EF4-FFF2-40B4-BE49-F238E27FC236}">
                  <a16:creationId xmlns:a16="http://schemas.microsoft.com/office/drawing/2014/main" xmlns="" id="{7FC39933-4627-4010-BA48-CBFB9F67C993}"/>
                </a:ext>
              </a:extLst>
            </p:cNvPr>
            <p:cNvSpPr/>
            <p:nvPr/>
          </p:nvSpPr>
          <p:spPr>
            <a:xfrm>
              <a:off x="6151375" y="1130299"/>
              <a:ext cx="1714302" cy="4211246"/>
            </a:xfrm>
            <a:custGeom>
              <a:avLst/>
              <a:gdLst>
                <a:gd name="connsiteX0" fmla="*/ 857429 w 1714302"/>
                <a:gd name="connsiteY0" fmla="*/ 1 h 4211246"/>
                <a:gd name="connsiteX1" fmla="*/ 1714302 w 1714302"/>
                <a:gd name="connsiteY1" fmla="*/ 857116 h 4211246"/>
                <a:gd name="connsiteX2" fmla="*/ 1076747 w 1714302"/>
                <a:gd name="connsiteY2" fmla="*/ 1679736 h 4211246"/>
                <a:gd name="connsiteX3" fmla="*/ 1097782 w 1714302"/>
                <a:gd name="connsiteY3" fmla="*/ 1827573 h 4211246"/>
                <a:gd name="connsiteX4" fmla="*/ 697723 w 1714302"/>
                <a:gd name="connsiteY4" fmla="*/ 1565477 h 4211246"/>
                <a:gd name="connsiteX5" fmla="*/ 1006896 w 1714302"/>
                <a:gd name="connsiteY5" fmla="*/ 1263269 h 4211246"/>
                <a:gd name="connsiteX6" fmla="*/ 1017612 w 1714302"/>
                <a:gd name="connsiteY6" fmla="*/ 1389676 h 4211246"/>
                <a:gd name="connsiteX7" fmla="*/ 1384888 w 1714302"/>
                <a:gd name="connsiteY7" fmla="*/ 661604 h 4211246"/>
                <a:gd name="connsiteX8" fmla="*/ 712169 w 1714302"/>
                <a:gd name="connsiteY8" fmla="*/ 298312 h 4211246"/>
                <a:gd name="connsiteX9" fmla="*/ 280359 w 1714302"/>
                <a:gd name="connsiteY9" fmla="*/ 808295 h 4211246"/>
                <a:gd name="connsiteX10" fmla="*/ 280359 w 1714302"/>
                <a:gd name="connsiteY10" fmla="*/ 2474621 h 4211246"/>
                <a:gd name="connsiteX11" fmla="*/ 275676 w 1714302"/>
                <a:gd name="connsiteY11" fmla="*/ 2474621 h 4211246"/>
                <a:gd name="connsiteX12" fmla="*/ 275676 w 1714302"/>
                <a:gd name="connsiteY12" fmla="*/ 4211246 h 4211246"/>
                <a:gd name="connsiteX13" fmla="*/ 0 w 1714302"/>
                <a:gd name="connsiteY13" fmla="*/ 4211246 h 4211246"/>
                <a:gd name="connsiteX14" fmla="*/ 0 w 1714302"/>
                <a:gd name="connsiteY14" fmla="*/ 2474621 h 4211246"/>
                <a:gd name="connsiteX15" fmla="*/ 0 w 1714302"/>
                <a:gd name="connsiteY15" fmla="*/ 2298701 h 4211246"/>
                <a:gd name="connsiteX16" fmla="*/ 0 w 1714302"/>
                <a:gd name="connsiteY16" fmla="*/ 763829 h 4211246"/>
                <a:gd name="connsiteX17" fmla="*/ 857429 w 1714302"/>
                <a:gd name="connsiteY17" fmla="*/ 1 h 421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4302" h="4211246">
                  <a:moveTo>
                    <a:pt x="857429" y="1"/>
                  </a:moveTo>
                  <a:cubicBezTo>
                    <a:pt x="1330753" y="918"/>
                    <a:pt x="1714540" y="384150"/>
                    <a:pt x="1714302" y="857116"/>
                  </a:cubicBezTo>
                  <a:cubicBezTo>
                    <a:pt x="1714143" y="1244588"/>
                    <a:pt x="1451882" y="1583011"/>
                    <a:pt x="1076747" y="1679736"/>
                  </a:cubicBezTo>
                  <a:lnTo>
                    <a:pt x="1097782" y="1827573"/>
                  </a:lnTo>
                  <a:lnTo>
                    <a:pt x="697723" y="1565477"/>
                  </a:lnTo>
                  <a:lnTo>
                    <a:pt x="1006896" y="1263269"/>
                  </a:lnTo>
                  <a:lnTo>
                    <a:pt x="1017612" y="1389676"/>
                  </a:lnTo>
                  <a:cubicBezTo>
                    <a:pt x="1322736" y="1293295"/>
                    <a:pt x="1488554" y="964384"/>
                    <a:pt x="1384888" y="661604"/>
                  </a:cubicBezTo>
                  <a:cubicBezTo>
                    <a:pt x="1289715" y="383692"/>
                    <a:pt x="997053" y="226113"/>
                    <a:pt x="712169" y="298312"/>
                  </a:cubicBezTo>
                  <a:cubicBezTo>
                    <a:pt x="471340" y="359281"/>
                    <a:pt x="300283" y="566369"/>
                    <a:pt x="280359" y="808295"/>
                  </a:cubicBezTo>
                  <a:lnTo>
                    <a:pt x="280359" y="2474621"/>
                  </a:lnTo>
                  <a:lnTo>
                    <a:pt x="275676" y="2474621"/>
                  </a:lnTo>
                  <a:lnTo>
                    <a:pt x="275676" y="4211246"/>
                  </a:lnTo>
                  <a:lnTo>
                    <a:pt x="0" y="4211246"/>
                  </a:lnTo>
                  <a:lnTo>
                    <a:pt x="0" y="2474621"/>
                  </a:lnTo>
                  <a:lnTo>
                    <a:pt x="0" y="2298701"/>
                  </a:lnTo>
                  <a:lnTo>
                    <a:pt x="0" y="763829"/>
                  </a:lnTo>
                  <a:cubicBezTo>
                    <a:pt x="46912" y="326619"/>
                    <a:pt x="414347" y="-801"/>
                    <a:pt x="857429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wrap="square" lIns="25400" tIns="25400" rIns="25400" bIns="25400" anchor="ctr">
              <a:noAutofit/>
            </a:bodyPr>
            <a:lstStyle/>
            <a:p>
              <a:endParaRPr sz="2000"/>
            </a:p>
          </p:txBody>
        </p:sp>
        <p:sp>
          <p:nvSpPr>
            <p:cNvPr id="8" name="íšḻiďé">
              <a:extLst>
                <a:ext uri="{FF2B5EF4-FFF2-40B4-BE49-F238E27FC236}">
                  <a16:creationId xmlns:a16="http://schemas.microsoft.com/office/drawing/2014/main" xmlns="" id="{4559F977-B86B-4321-8519-AC49A3384C19}"/>
                </a:ext>
              </a:extLst>
            </p:cNvPr>
            <p:cNvSpPr/>
            <p:nvPr/>
          </p:nvSpPr>
          <p:spPr>
            <a:xfrm>
              <a:off x="4689967" y="1369995"/>
              <a:ext cx="1212804" cy="121280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endParaRPr sz="2000"/>
            </a:p>
          </p:txBody>
        </p:sp>
        <p:sp>
          <p:nvSpPr>
            <p:cNvPr id="9" name="îṩlïďe">
              <a:extLst>
                <a:ext uri="{FF2B5EF4-FFF2-40B4-BE49-F238E27FC236}">
                  <a16:creationId xmlns:a16="http://schemas.microsoft.com/office/drawing/2014/main" xmlns="" id="{F450B401-8AD4-4949-9EC7-03EE788387CF}"/>
                </a:ext>
              </a:extLst>
            </p:cNvPr>
            <p:cNvSpPr/>
            <p:nvPr/>
          </p:nvSpPr>
          <p:spPr bwMode="auto">
            <a:xfrm>
              <a:off x="5076428" y="1756868"/>
              <a:ext cx="439882" cy="439058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0" name="i$ļîde">
              <a:extLst>
                <a:ext uri="{FF2B5EF4-FFF2-40B4-BE49-F238E27FC236}">
                  <a16:creationId xmlns:a16="http://schemas.microsoft.com/office/drawing/2014/main" xmlns="" id="{257C6FC3-2EC0-4469-8911-1CA3CFC03338}"/>
                </a:ext>
              </a:extLst>
            </p:cNvPr>
            <p:cNvSpPr/>
            <p:nvPr/>
          </p:nvSpPr>
          <p:spPr>
            <a:xfrm>
              <a:off x="6402125" y="1369280"/>
              <a:ext cx="1212804" cy="121280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endParaRPr sz="2000"/>
            </a:p>
          </p:txBody>
        </p:sp>
        <p:sp>
          <p:nvSpPr>
            <p:cNvPr id="11" name="íṥļiḍè">
              <a:extLst>
                <a:ext uri="{FF2B5EF4-FFF2-40B4-BE49-F238E27FC236}">
                  <a16:creationId xmlns:a16="http://schemas.microsoft.com/office/drawing/2014/main" xmlns="" id="{6CFEC7C9-AAB9-4F12-A7E1-B43715782E48}"/>
                </a:ext>
              </a:extLst>
            </p:cNvPr>
            <p:cNvSpPr/>
            <p:nvPr/>
          </p:nvSpPr>
          <p:spPr bwMode="auto">
            <a:xfrm>
              <a:off x="6762207" y="1776308"/>
              <a:ext cx="492640" cy="39874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47BC2E90-E7EF-4E67-A5AC-018D2C2136B9}"/>
                </a:ext>
              </a:extLst>
            </p:cNvPr>
            <p:cNvCxnSpPr>
              <a:stCxn id="6" idx="5"/>
            </p:cNvCxnSpPr>
            <p:nvPr/>
          </p:nvCxnSpPr>
          <p:spPr>
            <a:xfrm flipH="1">
              <a:off x="660400" y="6134100"/>
              <a:ext cx="5215299" cy="0"/>
            </a:xfrm>
            <a:prstGeom prst="line">
              <a:avLst/>
            </a:prstGeom>
            <a:ln w="31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DCB15447-F847-4EA2-9CD2-4D57329A4C5D}"/>
                </a:ext>
              </a:extLst>
            </p:cNvPr>
            <p:cNvCxnSpPr>
              <a:cxnSpLocks/>
              <a:endCxn id="7" idx="12"/>
            </p:cNvCxnSpPr>
            <p:nvPr/>
          </p:nvCxnSpPr>
          <p:spPr>
            <a:xfrm flipH="1">
              <a:off x="6427051" y="5341545"/>
              <a:ext cx="509185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ṩļiḋé">
              <a:extLst>
                <a:ext uri="{FF2B5EF4-FFF2-40B4-BE49-F238E27FC236}">
                  <a16:creationId xmlns:a16="http://schemas.microsoft.com/office/drawing/2014/main" xmlns="" id="{63858D00-045B-4675-A27E-611983A5D9BC}"/>
                </a:ext>
              </a:extLst>
            </p:cNvPr>
            <p:cNvSpPr txBox="1"/>
            <p:nvPr/>
          </p:nvSpPr>
          <p:spPr bwMode="auto">
            <a:xfrm>
              <a:off x="660400" y="1857789"/>
              <a:ext cx="3778818" cy="5855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15" name="ïṩḻíḋé">
              <a:extLst>
                <a:ext uri="{FF2B5EF4-FFF2-40B4-BE49-F238E27FC236}">
                  <a16:creationId xmlns:a16="http://schemas.microsoft.com/office/drawing/2014/main" xmlns="" id="{4239532E-7B33-4EB6-A265-E652EB4D6547}"/>
                </a:ext>
              </a:extLst>
            </p:cNvPr>
            <p:cNvSpPr/>
            <p:nvPr/>
          </p:nvSpPr>
          <p:spPr bwMode="auto">
            <a:xfrm>
              <a:off x="660400" y="2682587"/>
              <a:ext cx="3778818" cy="713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ïṡļïḍé">
              <a:extLst>
                <a:ext uri="{FF2B5EF4-FFF2-40B4-BE49-F238E27FC236}">
                  <a16:creationId xmlns:a16="http://schemas.microsoft.com/office/drawing/2014/main" xmlns="" id="{78F550C9-46A9-45DA-8433-A76B57494999}"/>
                </a:ext>
              </a:extLst>
            </p:cNvPr>
            <p:cNvSpPr/>
            <p:nvPr/>
          </p:nvSpPr>
          <p:spPr bwMode="auto">
            <a:xfrm>
              <a:off x="660400" y="3595371"/>
              <a:ext cx="3778818" cy="713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7" name="îšļiḍê">
              <a:extLst>
                <a:ext uri="{FF2B5EF4-FFF2-40B4-BE49-F238E27FC236}">
                  <a16:creationId xmlns:a16="http://schemas.microsoft.com/office/drawing/2014/main" xmlns="" id="{407B2548-AA7F-44C2-B1F6-58FD7B683B9B}"/>
                </a:ext>
              </a:extLst>
            </p:cNvPr>
            <p:cNvSpPr/>
            <p:nvPr/>
          </p:nvSpPr>
          <p:spPr bwMode="auto">
            <a:xfrm>
              <a:off x="660400" y="4508155"/>
              <a:ext cx="3778818" cy="713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îṥľiḋe">
              <a:extLst>
                <a:ext uri="{FF2B5EF4-FFF2-40B4-BE49-F238E27FC236}">
                  <a16:creationId xmlns:a16="http://schemas.microsoft.com/office/drawing/2014/main" xmlns="" id="{4637FF68-8F83-4756-A36E-7640DBAE969D}"/>
                </a:ext>
              </a:extLst>
            </p:cNvPr>
            <p:cNvSpPr/>
            <p:nvPr/>
          </p:nvSpPr>
          <p:spPr bwMode="auto">
            <a:xfrm>
              <a:off x="660400" y="5420939"/>
              <a:ext cx="3778818" cy="713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A5244DD6-4165-45E6-B4C2-5C7876F3803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0401" y="3409007"/>
              <a:ext cx="3712423" cy="0"/>
            </a:xfrm>
            <a:prstGeom prst="line">
              <a:avLst/>
            </a:prstGeom>
            <a:ln w="31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B951E32C-6C35-48D4-BDC5-FF5FCB15D91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0401" y="4365067"/>
              <a:ext cx="3712423" cy="0"/>
            </a:xfrm>
            <a:prstGeom prst="line">
              <a:avLst/>
            </a:prstGeom>
            <a:ln w="31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5D1D63B5-44F4-4F1C-8C7A-A9C8BA06F3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0401" y="5321128"/>
              <a:ext cx="3712423" cy="0"/>
            </a:xfrm>
            <a:prstGeom prst="line">
              <a:avLst/>
            </a:prstGeom>
            <a:ln w="31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iṡľíḓè">
              <a:extLst>
                <a:ext uri="{FF2B5EF4-FFF2-40B4-BE49-F238E27FC236}">
                  <a16:creationId xmlns:a16="http://schemas.microsoft.com/office/drawing/2014/main" xmlns="" id="{ACB7218B-B16C-4FBB-B5A8-69F67237FAAF}"/>
                </a:ext>
              </a:extLst>
            </p:cNvPr>
            <p:cNvSpPr txBox="1"/>
            <p:nvPr/>
          </p:nvSpPr>
          <p:spPr bwMode="auto">
            <a:xfrm>
              <a:off x="7740082" y="1857789"/>
              <a:ext cx="3778818" cy="5855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23" name="ïṩ1îdé">
              <a:extLst>
                <a:ext uri="{FF2B5EF4-FFF2-40B4-BE49-F238E27FC236}">
                  <a16:creationId xmlns:a16="http://schemas.microsoft.com/office/drawing/2014/main" xmlns="" id="{3982B023-5F36-4837-8873-C144B30EF86F}"/>
                </a:ext>
              </a:extLst>
            </p:cNvPr>
            <p:cNvSpPr/>
            <p:nvPr/>
          </p:nvSpPr>
          <p:spPr bwMode="auto">
            <a:xfrm>
              <a:off x="7740082" y="2682587"/>
              <a:ext cx="3778818" cy="713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4" name="íṣḻïḓê">
              <a:extLst>
                <a:ext uri="{FF2B5EF4-FFF2-40B4-BE49-F238E27FC236}">
                  <a16:creationId xmlns:a16="http://schemas.microsoft.com/office/drawing/2014/main" xmlns="" id="{A7563E56-39C2-4425-BAD9-15D7B3F388E2}"/>
                </a:ext>
              </a:extLst>
            </p:cNvPr>
            <p:cNvSpPr/>
            <p:nvPr/>
          </p:nvSpPr>
          <p:spPr bwMode="auto">
            <a:xfrm>
              <a:off x="7740082" y="3595371"/>
              <a:ext cx="3778818" cy="713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5" name="îṥlïḍé">
              <a:extLst>
                <a:ext uri="{FF2B5EF4-FFF2-40B4-BE49-F238E27FC236}">
                  <a16:creationId xmlns:a16="http://schemas.microsoft.com/office/drawing/2014/main" xmlns="" id="{ED68D326-DE8B-46F0-A747-0592EAFB1EC0}"/>
                </a:ext>
              </a:extLst>
            </p:cNvPr>
            <p:cNvSpPr/>
            <p:nvPr/>
          </p:nvSpPr>
          <p:spPr bwMode="auto">
            <a:xfrm>
              <a:off x="7740082" y="4508155"/>
              <a:ext cx="3778818" cy="713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A223345E-EBA1-4F09-81A9-00B59B7845F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40083" y="3409007"/>
              <a:ext cx="3712423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3E02A0BA-59E3-4304-BD53-04FA46E07C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40083" y="4365067"/>
              <a:ext cx="3712423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66691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567378-4D31-4B43-A277-EFE949A81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854EAE-C2C9-4B63-BF30-87FDFFEE9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C282D03-F5FE-4E8D-8D90-B1264E06C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109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3B72A55-90FB-4D6B-9E5A-2A52DE87317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370745"/>
            <a:ext cx="10847389" cy="4479161"/>
            <a:chOff x="673099" y="1370745"/>
            <a:chExt cx="10847389" cy="4479161"/>
          </a:xfrm>
        </p:grpSpPr>
        <p:grpSp>
          <p:nvGrpSpPr>
            <p:cNvPr id="6" name="ï$1ïdé">
              <a:extLst>
                <a:ext uri="{FF2B5EF4-FFF2-40B4-BE49-F238E27FC236}">
                  <a16:creationId xmlns:a16="http://schemas.microsoft.com/office/drawing/2014/main" xmlns="" id="{D3949D60-908D-4EA8-AF20-9261C5120FDF}"/>
                </a:ext>
              </a:extLst>
            </p:cNvPr>
            <p:cNvGrpSpPr/>
            <p:nvPr/>
          </p:nvGrpSpPr>
          <p:grpSpPr>
            <a:xfrm>
              <a:off x="7191128" y="4013200"/>
              <a:ext cx="3354957" cy="1836706"/>
              <a:chOff x="1729607" y="4013200"/>
              <a:chExt cx="3354957" cy="1836706"/>
            </a:xfrm>
          </p:grpSpPr>
          <p:grpSp>
            <p:nvGrpSpPr>
              <p:cNvPr id="40" name="îšlíde">
                <a:extLst>
                  <a:ext uri="{FF2B5EF4-FFF2-40B4-BE49-F238E27FC236}">
                    <a16:creationId xmlns:a16="http://schemas.microsoft.com/office/drawing/2014/main" xmlns="" id="{8FCECF8C-FA9C-4667-9A3D-CEB2B530988C}"/>
                  </a:ext>
                </a:extLst>
              </p:cNvPr>
              <p:cNvGrpSpPr/>
              <p:nvPr/>
            </p:nvGrpSpPr>
            <p:grpSpPr>
              <a:xfrm>
                <a:off x="4397176" y="4013200"/>
                <a:ext cx="687388" cy="1566007"/>
                <a:chOff x="1685329" y="3530600"/>
                <a:chExt cx="687388" cy="1566007"/>
              </a:xfrm>
            </p:grpSpPr>
            <p:cxnSp>
              <p:nvCxnSpPr>
                <p:cNvPr id="44" name="直接连接符 43">
                  <a:extLst>
                    <a:ext uri="{FF2B5EF4-FFF2-40B4-BE49-F238E27FC236}">
                      <a16:creationId xmlns:a16="http://schemas.microsoft.com/office/drawing/2014/main" xmlns="" id="{D3D6DFC5-57DF-44A1-93B0-744791DB1CE5}"/>
                    </a:ext>
                  </a:extLst>
                </p:cNvPr>
                <p:cNvCxnSpPr/>
                <p:nvPr/>
              </p:nvCxnSpPr>
              <p:spPr>
                <a:xfrm>
                  <a:off x="2016323" y="3530600"/>
                  <a:ext cx="0" cy="982663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5" name="ís1îdè">
                  <a:extLst>
                    <a:ext uri="{FF2B5EF4-FFF2-40B4-BE49-F238E27FC236}">
                      <a16:creationId xmlns:a16="http://schemas.microsoft.com/office/drawing/2014/main" xmlns="" id="{BD71E236-1B2B-43A0-A3BD-1B58473FB65E}"/>
                    </a:ext>
                  </a:extLst>
                </p:cNvPr>
                <p:cNvGrpSpPr/>
                <p:nvPr/>
              </p:nvGrpSpPr>
              <p:grpSpPr>
                <a:xfrm>
                  <a:off x="1685329" y="4467957"/>
                  <a:ext cx="687388" cy="628650"/>
                  <a:chOff x="1784351" y="1890713"/>
                  <a:chExt cx="687388" cy="628650"/>
                </a:xfrm>
              </p:grpSpPr>
              <p:sp>
                <p:nvSpPr>
                  <p:cNvPr id="46" name="ïṩ1ïḍê">
                    <a:extLst>
                      <a:ext uri="{FF2B5EF4-FFF2-40B4-BE49-F238E27FC236}">
                        <a16:creationId xmlns:a16="http://schemas.microsoft.com/office/drawing/2014/main" xmlns="" id="{8193A67D-EEE6-49EF-B015-1234BE04D8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84351" y="1890713"/>
                    <a:ext cx="687388" cy="628650"/>
                  </a:xfrm>
                  <a:custGeom>
                    <a:avLst/>
                    <a:gdLst>
                      <a:gd name="T0" fmla="*/ 107 w 111"/>
                      <a:gd name="T1" fmla="*/ 38 h 101"/>
                      <a:gd name="T2" fmla="*/ 91 w 111"/>
                      <a:gd name="T3" fmla="*/ 12 h 101"/>
                      <a:gd name="T4" fmla="*/ 71 w 111"/>
                      <a:gd name="T5" fmla="*/ 0 h 101"/>
                      <a:gd name="T6" fmla="*/ 40 w 111"/>
                      <a:gd name="T7" fmla="*/ 0 h 101"/>
                      <a:gd name="T8" fmla="*/ 19 w 111"/>
                      <a:gd name="T9" fmla="*/ 12 h 101"/>
                      <a:gd name="T10" fmla="*/ 4 w 111"/>
                      <a:gd name="T11" fmla="*/ 38 h 101"/>
                      <a:gd name="T12" fmla="*/ 4 w 111"/>
                      <a:gd name="T13" fmla="*/ 62 h 101"/>
                      <a:gd name="T14" fmla="*/ 19 w 111"/>
                      <a:gd name="T15" fmla="*/ 89 h 101"/>
                      <a:gd name="T16" fmla="*/ 40 w 111"/>
                      <a:gd name="T17" fmla="*/ 101 h 101"/>
                      <a:gd name="T18" fmla="*/ 71 w 111"/>
                      <a:gd name="T19" fmla="*/ 101 h 101"/>
                      <a:gd name="T20" fmla="*/ 91 w 111"/>
                      <a:gd name="T21" fmla="*/ 89 h 101"/>
                      <a:gd name="T22" fmla="*/ 107 w 111"/>
                      <a:gd name="T23" fmla="*/ 62 h 101"/>
                      <a:gd name="T24" fmla="*/ 107 w 111"/>
                      <a:gd name="T25" fmla="*/ 38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11" h="101">
                        <a:moveTo>
                          <a:pt x="107" y="38"/>
                        </a:moveTo>
                        <a:cubicBezTo>
                          <a:pt x="91" y="12"/>
                          <a:pt x="91" y="12"/>
                          <a:pt x="91" y="12"/>
                        </a:cubicBezTo>
                        <a:cubicBezTo>
                          <a:pt x="87" y="4"/>
                          <a:pt x="79" y="0"/>
                          <a:pt x="71" y="0"/>
                        </a:cubicBezTo>
                        <a:cubicBezTo>
                          <a:pt x="40" y="0"/>
                          <a:pt x="40" y="0"/>
                          <a:pt x="40" y="0"/>
                        </a:cubicBezTo>
                        <a:cubicBezTo>
                          <a:pt x="31" y="0"/>
                          <a:pt x="24" y="4"/>
                          <a:pt x="19" y="12"/>
                        </a:cubicBezTo>
                        <a:cubicBezTo>
                          <a:pt x="4" y="38"/>
                          <a:pt x="4" y="38"/>
                          <a:pt x="4" y="38"/>
                        </a:cubicBezTo>
                        <a:cubicBezTo>
                          <a:pt x="0" y="46"/>
                          <a:pt x="0" y="55"/>
                          <a:pt x="4" y="62"/>
                        </a:cubicBezTo>
                        <a:cubicBezTo>
                          <a:pt x="19" y="89"/>
                          <a:pt x="19" y="89"/>
                          <a:pt x="19" y="89"/>
                        </a:cubicBezTo>
                        <a:cubicBezTo>
                          <a:pt x="24" y="96"/>
                          <a:pt x="31" y="101"/>
                          <a:pt x="40" y="101"/>
                        </a:cubicBezTo>
                        <a:cubicBezTo>
                          <a:pt x="71" y="101"/>
                          <a:pt x="71" y="101"/>
                          <a:pt x="71" y="101"/>
                        </a:cubicBezTo>
                        <a:cubicBezTo>
                          <a:pt x="79" y="101"/>
                          <a:pt x="87" y="96"/>
                          <a:pt x="91" y="89"/>
                        </a:cubicBezTo>
                        <a:cubicBezTo>
                          <a:pt x="107" y="62"/>
                          <a:pt x="107" y="62"/>
                          <a:pt x="107" y="62"/>
                        </a:cubicBezTo>
                        <a:cubicBezTo>
                          <a:pt x="111" y="55"/>
                          <a:pt x="111" y="46"/>
                          <a:pt x="107" y="3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7" name="iṥlîdê">
                    <a:extLst>
                      <a:ext uri="{FF2B5EF4-FFF2-40B4-BE49-F238E27FC236}">
                        <a16:creationId xmlns:a16="http://schemas.microsoft.com/office/drawing/2014/main" xmlns="" id="{3F37D73D-6B1B-4969-B876-A8EA241098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44411" y="2035145"/>
                    <a:ext cx="367268" cy="339784"/>
                  </a:xfrm>
                  <a:custGeom>
                    <a:avLst/>
                    <a:gdLst/>
                    <a:ahLst/>
                    <a:cxnLst>
                      <a:cxn ang="0">
                        <a:pos x="39" y="36"/>
                      </a:cxn>
                      <a:cxn ang="0">
                        <a:pos x="41" y="44"/>
                      </a:cxn>
                      <a:cxn ang="0">
                        <a:pos x="35" y="50"/>
                      </a:cxn>
                      <a:cxn ang="0">
                        <a:pos x="27" y="53"/>
                      </a:cxn>
                      <a:cxn ang="0">
                        <a:pos x="18" y="53"/>
                      </a:cxn>
                      <a:cxn ang="0">
                        <a:pos x="11" y="50"/>
                      </a:cxn>
                      <a:cxn ang="0">
                        <a:pos x="4" y="44"/>
                      </a:cxn>
                      <a:cxn ang="0">
                        <a:pos x="6" y="36"/>
                      </a:cxn>
                      <a:cxn ang="0">
                        <a:pos x="0" y="28"/>
                      </a:cxn>
                      <a:cxn ang="0">
                        <a:pos x="7" y="23"/>
                      </a:cxn>
                      <a:cxn ang="0">
                        <a:pos x="4" y="18"/>
                      </a:cxn>
                      <a:cxn ang="0">
                        <a:pos x="15" y="16"/>
                      </a:cxn>
                      <a:cxn ang="0">
                        <a:pos x="19" y="8"/>
                      </a:cxn>
                      <a:cxn ang="0">
                        <a:pos x="28" y="15"/>
                      </a:cxn>
                      <a:cxn ang="0">
                        <a:pos x="35" y="12"/>
                      </a:cxn>
                      <a:cxn ang="0">
                        <a:pos x="41" y="19"/>
                      </a:cxn>
                      <a:cxn ang="0">
                        <a:pos x="45" y="27"/>
                      </a:cxn>
                      <a:cxn ang="0">
                        <a:pos x="23" y="22"/>
                      </a:cxn>
                      <a:cxn ang="0">
                        <a:pos x="32" y="31"/>
                      </a:cxn>
                      <a:cxn ang="0">
                        <a:pos x="63" y="16"/>
                      </a:cxn>
                      <a:cxn ang="0">
                        <a:pos x="64" y="24"/>
                      </a:cxn>
                      <a:cxn ang="0">
                        <a:pos x="55" y="22"/>
                      </a:cxn>
                      <a:cxn ang="0">
                        <a:pos x="46" y="24"/>
                      </a:cxn>
                      <a:cxn ang="0">
                        <a:pos x="46" y="16"/>
                      </a:cxn>
                      <a:cxn ang="0">
                        <a:pos x="46" y="9"/>
                      </a:cxn>
                      <a:cxn ang="0">
                        <a:pos x="46" y="2"/>
                      </a:cxn>
                      <a:cxn ang="0">
                        <a:pos x="55" y="4"/>
                      </a:cxn>
                      <a:cxn ang="0">
                        <a:pos x="59" y="0"/>
                      </a:cxn>
                      <a:cxn ang="0">
                        <a:pos x="62" y="7"/>
                      </a:cxn>
                      <a:cxn ang="0">
                        <a:pos x="68" y="15"/>
                      </a:cxn>
                      <a:cxn ang="0">
                        <a:pos x="62" y="55"/>
                      </a:cxn>
                      <a:cxn ang="0">
                        <a:pos x="59" y="63"/>
                      </a:cxn>
                      <a:cxn ang="0">
                        <a:pos x="54" y="59"/>
                      </a:cxn>
                      <a:cxn ang="0">
                        <a:pos x="45" y="60"/>
                      </a:cxn>
                      <a:cxn ang="0">
                        <a:pos x="41" y="52"/>
                      </a:cxn>
                      <a:cxn ang="0">
                        <a:pos x="47" y="44"/>
                      </a:cxn>
                      <a:cxn ang="0">
                        <a:pos x="50" y="36"/>
                      </a:cxn>
                      <a:cxn ang="0">
                        <a:pos x="56" y="40"/>
                      </a:cxn>
                      <a:cxn ang="0">
                        <a:pos x="64" y="39"/>
                      </a:cxn>
                      <a:cxn ang="0">
                        <a:pos x="63" y="46"/>
                      </a:cxn>
                      <a:cxn ang="0">
                        <a:pos x="55" y="8"/>
                      </a:cxn>
                      <a:cxn ang="0">
                        <a:pos x="59" y="13"/>
                      </a:cxn>
                      <a:cxn ang="0">
                        <a:pos x="50" y="49"/>
                      </a:cxn>
                      <a:cxn ang="0">
                        <a:pos x="55" y="45"/>
                      </a:cxn>
                    </a:cxnLst>
                    <a:rect l="0" t="0" r="r" b="b"/>
                    <a:pathLst>
                      <a:path w="68" h="63">
                        <a:moveTo>
                          <a:pt x="45" y="35"/>
                        </a:moveTo>
                        <a:cubicBezTo>
                          <a:pt x="45" y="35"/>
                          <a:pt x="45" y="36"/>
                          <a:pt x="45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9" y="37"/>
                          <a:pt x="38" y="38"/>
                          <a:pt x="38" y="39"/>
                        </a:cubicBezTo>
                        <a:cubicBezTo>
                          <a:pt x="39" y="41"/>
                          <a:pt x="40" y="42"/>
                          <a:pt x="41" y="43"/>
                        </a:cubicBezTo>
                        <a:cubicBezTo>
                          <a:pt x="41" y="43"/>
                          <a:pt x="41" y="44"/>
                          <a:pt x="41" y="44"/>
                        </a:cubicBezTo>
                        <a:cubicBezTo>
                          <a:pt x="41" y="44"/>
                          <a:pt x="41" y="44"/>
                          <a:pt x="41" y="45"/>
                        </a:cubicBezTo>
                        <a:cubicBezTo>
                          <a:pt x="40" y="46"/>
                          <a:pt x="36" y="50"/>
                          <a:pt x="35" y="50"/>
                        </a:cubicBezTo>
                        <a:cubicBezTo>
                          <a:pt x="35" y="50"/>
                          <a:pt x="35" y="50"/>
                          <a:pt x="35" y="50"/>
                        </a:cubicBezTo>
                        <a:cubicBezTo>
                          <a:pt x="31" y="47"/>
                          <a:pt x="31" y="47"/>
                          <a:pt x="31" y="47"/>
                        </a:cubicBezTo>
                        <a:cubicBezTo>
                          <a:pt x="30" y="47"/>
                          <a:pt x="29" y="47"/>
                          <a:pt x="28" y="48"/>
                        </a:cubicBezTo>
                        <a:cubicBezTo>
                          <a:pt x="28" y="49"/>
                          <a:pt x="27" y="51"/>
                          <a:pt x="27" y="53"/>
                        </a:cubicBezTo>
                        <a:cubicBezTo>
                          <a:pt x="27" y="54"/>
                          <a:pt x="26" y="54"/>
                          <a:pt x="26" y="54"/>
                        </a:cubicBezTo>
                        <a:cubicBezTo>
                          <a:pt x="19" y="54"/>
                          <a:pt x="19" y="54"/>
                          <a:pt x="19" y="54"/>
                        </a:cubicBezTo>
                        <a:cubicBezTo>
                          <a:pt x="19" y="54"/>
                          <a:pt x="18" y="54"/>
                          <a:pt x="18" y="53"/>
                        </a:cubicBezTo>
                        <a:cubicBezTo>
                          <a:pt x="17" y="48"/>
                          <a:pt x="17" y="48"/>
                          <a:pt x="17" y="48"/>
                        </a:cubicBezTo>
                        <a:cubicBezTo>
                          <a:pt x="16" y="47"/>
                          <a:pt x="16" y="47"/>
                          <a:pt x="15" y="47"/>
                        </a:cubicBezTo>
                        <a:cubicBezTo>
                          <a:pt x="11" y="50"/>
                          <a:pt x="11" y="50"/>
                          <a:pt x="11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9" y="50"/>
                          <a:pt x="9" y="50"/>
                        </a:cubicBezTo>
                        <a:cubicBezTo>
                          <a:pt x="8" y="49"/>
                          <a:pt x="4" y="45"/>
                          <a:pt x="4" y="44"/>
                        </a:cubicBezTo>
                        <a:cubicBezTo>
                          <a:pt x="4" y="44"/>
                          <a:pt x="4" y="44"/>
                          <a:pt x="4" y="43"/>
                        </a:cubicBezTo>
                        <a:cubicBezTo>
                          <a:pt x="5" y="42"/>
                          <a:pt x="6" y="41"/>
                          <a:pt x="7" y="39"/>
                        </a:cubicBezTo>
                        <a:cubicBezTo>
                          <a:pt x="7" y="38"/>
                          <a:pt x="6" y="37"/>
                          <a:pt x="6" y="36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0" y="35"/>
                          <a:pt x="0" y="35"/>
                          <a:pt x="0" y="34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7"/>
                          <a:pt x="0" y="27"/>
                          <a:pt x="1" y="27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5"/>
                          <a:pt x="7" y="24"/>
                          <a:pt x="7" y="23"/>
                        </a:cubicBezTo>
                        <a:cubicBezTo>
                          <a:pt x="6" y="22"/>
                          <a:pt x="5" y="20"/>
                          <a:pt x="4" y="19"/>
                        </a:cubicBezTo>
                        <a:cubicBezTo>
                          <a:pt x="4" y="19"/>
                          <a:pt x="4" y="19"/>
                          <a:pt x="4" y="18"/>
                        </a:cubicBezTo>
                        <a:cubicBezTo>
                          <a:pt x="4" y="18"/>
                          <a:pt x="4" y="18"/>
                          <a:pt x="4" y="18"/>
                        </a:cubicBezTo>
                        <a:cubicBezTo>
                          <a:pt x="5" y="17"/>
                          <a:pt x="9" y="12"/>
                          <a:pt x="10" y="12"/>
                        </a:cubicBezTo>
                        <a:cubicBezTo>
                          <a:pt x="10" y="12"/>
                          <a:pt x="10" y="12"/>
                          <a:pt x="11" y="13"/>
                        </a:cubicBezTo>
                        <a:cubicBezTo>
                          <a:pt x="15" y="16"/>
                          <a:pt x="15" y="16"/>
                          <a:pt x="15" y="16"/>
                        </a:cubicBezTo>
                        <a:cubicBezTo>
                          <a:pt x="16" y="15"/>
                          <a:pt x="16" y="15"/>
                          <a:pt x="17" y="15"/>
                        </a:cubicBezTo>
                        <a:cubicBezTo>
                          <a:pt x="18" y="13"/>
                          <a:pt x="18" y="11"/>
                          <a:pt x="18" y="9"/>
                        </a:cubicBezTo>
                        <a:cubicBezTo>
                          <a:pt x="18" y="9"/>
                          <a:pt x="19" y="8"/>
                          <a:pt x="19" y="8"/>
                        </a:cubicBezTo>
                        <a:cubicBezTo>
                          <a:pt x="26" y="8"/>
                          <a:pt x="26" y="8"/>
                          <a:pt x="26" y="8"/>
                        </a:cubicBezTo>
                        <a:cubicBezTo>
                          <a:pt x="26" y="8"/>
                          <a:pt x="27" y="9"/>
                          <a:pt x="27" y="9"/>
                        </a:cubicBezTo>
                        <a:cubicBezTo>
                          <a:pt x="28" y="15"/>
                          <a:pt x="28" y="15"/>
                          <a:pt x="28" y="15"/>
                        </a:cubicBezTo>
                        <a:cubicBezTo>
                          <a:pt x="29" y="15"/>
                          <a:pt x="30" y="15"/>
                          <a:pt x="31" y="16"/>
                        </a:cubicBezTo>
                        <a:cubicBezTo>
                          <a:pt x="35" y="13"/>
                          <a:pt x="35" y="13"/>
                          <a:pt x="35" y="13"/>
                        </a:cubicBezTo>
                        <a:cubicBezTo>
                          <a:pt x="35" y="12"/>
                          <a:pt x="35" y="12"/>
                          <a:pt x="35" y="12"/>
                        </a:cubicBezTo>
                        <a:cubicBezTo>
                          <a:pt x="36" y="12"/>
                          <a:pt x="36" y="12"/>
                          <a:pt x="36" y="13"/>
                        </a:cubicBezTo>
                        <a:cubicBezTo>
                          <a:pt x="37" y="13"/>
                          <a:pt x="41" y="17"/>
                          <a:pt x="41" y="18"/>
                        </a:cubicBezTo>
                        <a:cubicBezTo>
                          <a:pt x="41" y="19"/>
                          <a:pt x="41" y="19"/>
                          <a:pt x="41" y="19"/>
                        </a:cubicBezTo>
                        <a:cubicBezTo>
                          <a:pt x="40" y="20"/>
                          <a:pt x="39" y="22"/>
                          <a:pt x="38" y="23"/>
                        </a:cubicBezTo>
                        <a:cubicBezTo>
                          <a:pt x="38" y="24"/>
                          <a:pt x="39" y="25"/>
                          <a:pt x="39" y="26"/>
                        </a:cubicBezTo>
                        <a:cubicBezTo>
                          <a:pt x="45" y="27"/>
                          <a:pt x="45" y="27"/>
                          <a:pt x="45" y="27"/>
                        </a:cubicBezTo>
                        <a:cubicBezTo>
                          <a:pt x="45" y="27"/>
                          <a:pt x="45" y="27"/>
                          <a:pt x="45" y="28"/>
                        </a:cubicBezTo>
                        <a:lnTo>
                          <a:pt x="45" y="35"/>
                        </a:lnTo>
                        <a:close/>
                        <a:moveTo>
                          <a:pt x="23" y="22"/>
                        </a:moveTo>
                        <a:cubicBezTo>
                          <a:pt x="18" y="22"/>
                          <a:pt x="13" y="26"/>
                          <a:pt x="13" y="31"/>
                        </a:cubicBezTo>
                        <a:cubicBezTo>
                          <a:pt x="13" y="36"/>
                          <a:pt x="18" y="40"/>
                          <a:pt x="23" y="40"/>
                        </a:cubicBezTo>
                        <a:cubicBezTo>
                          <a:pt x="28" y="40"/>
                          <a:pt x="32" y="36"/>
                          <a:pt x="32" y="31"/>
                        </a:cubicBezTo>
                        <a:cubicBezTo>
                          <a:pt x="32" y="26"/>
                          <a:pt x="28" y="22"/>
                          <a:pt x="23" y="22"/>
                        </a:cubicBezTo>
                        <a:close/>
                        <a:moveTo>
                          <a:pt x="68" y="15"/>
                        </a:moveTo>
                        <a:cubicBezTo>
                          <a:pt x="68" y="16"/>
                          <a:pt x="64" y="16"/>
                          <a:pt x="63" y="16"/>
                        </a:cubicBezTo>
                        <a:cubicBezTo>
                          <a:pt x="63" y="17"/>
                          <a:pt x="62" y="18"/>
                          <a:pt x="62" y="18"/>
                        </a:cubicBezTo>
                        <a:cubicBezTo>
                          <a:pt x="62" y="19"/>
                          <a:pt x="64" y="23"/>
                          <a:pt x="64" y="23"/>
                        </a:cubicBezTo>
                        <a:cubicBezTo>
                          <a:pt x="64" y="23"/>
                          <a:pt x="64" y="23"/>
                          <a:pt x="64" y="24"/>
                        </a:cubicBezTo>
                        <a:cubicBezTo>
                          <a:pt x="63" y="24"/>
                          <a:pt x="59" y="26"/>
                          <a:pt x="59" y="26"/>
                        </a:cubicBezTo>
                        <a:cubicBezTo>
                          <a:pt x="59" y="26"/>
                          <a:pt x="56" y="22"/>
                          <a:pt x="56" y="22"/>
                        </a:cubicBezTo>
                        <a:cubicBezTo>
                          <a:pt x="55" y="22"/>
                          <a:pt x="55" y="22"/>
                          <a:pt x="55" y="22"/>
                        </a:cubicBezTo>
                        <a:cubicBezTo>
                          <a:pt x="54" y="22"/>
                          <a:pt x="54" y="22"/>
                          <a:pt x="54" y="22"/>
                        </a:cubicBezTo>
                        <a:cubicBezTo>
                          <a:pt x="53" y="22"/>
                          <a:pt x="50" y="26"/>
                          <a:pt x="50" y="26"/>
                        </a:cubicBezTo>
                        <a:cubicBezTo>
                          <a:pt x="50" y="26"/>
                          <a:pt x="46" y="24"/>
                          <a:pt x="46" y="24"/>
                        </a:cubicBezTo>
                        <a:cubicBezTo>
                          <a:pt x="45" y="23"/>
                          <a:pt x="45" y="23"/>
                          <a:pt x="45" y="23"/>
                        </a:cubicBezTo>
                        <a:cubicBezTo>
                          <a:pt x="45" y="23"/>
                          <a:pt x="47" y="19"/>
                          <a:pt x="47" y="18"/>
                        </a:cubicBezTo>
                        <a:cubicBezTo>
                          <a:pt x="47" y="18"/>
                          <a:pt x="46" y="17"/>
                          <a:pt x="46" y="16"/>
                        </a:cubicBezTo>
                        <a:cubicBezTo>
                          <a:pt x="45" y="16"/>
                          <a:pt x="41" y="16"/>
                          <a:pt x="41" y="15"/>
                        </a:cubicBezTo>
                        <a:cubicBezTo>
                          <a:pt x="41" y="10"/>
                          <a:pt x="41" y="10"/>
                          <a:pt x="41" y="10"/>
                        </a:cubicBezTo>
                        <a:cubicBezTo>
                          <a:pt x="41" y="10"/>
                          <a:pt x="45" y="9"/>
                          <a:pt x="46" y="9"/>
                        </a:cubicBezTo>
                        <a:cubicBezTo>
                          <a:pt x="46" y="9"/>
                          <a:pt x="47" y="8"/>
                          <a:pt x="47" y="7"/>
                        </a:cubicBezTo>
                        <a:cubicBezTo>
                          <a:pt x="47" y="7"/>
                          <a:pt x="45" y="3"/>
                          <a:pt x="45" y="2"/>
                        </a:cubicBezTo>
                        <a:cubicBezTo>
                          <a:pt x="45" y="2"/>
                          <a:pt x="45" y="2"/>
                          <a:pt x="46" y="2"/>
                        </a:cubicBezTo>
                        <a:cubicBezTo>
                          <a:pt x="46" y="2"/>
                          <a:pt x="50" y="0"/>
                          <a:pt x="50" y="0"/>
                        </a:cubicBezTo>
                        <a:cubicBezTo>
                          <a:pt x="50" y="0"/>
                          <a:pt x="53" y="3"/>
                          <a:pt x="54" y="4"/>
                        </a:cubicBezTo>
                        <a:cubicBezTo>
                          <a:pt x="54" y="4"/>
                          <a:pt x="54" y="4"/>
                          <a:pt x="55" y="4"/>
                        </a:cubicBezTo>
                        <a:cubicBezTo>
                          <a:pt x="55" y="4"/>
                          <a:pt x="55" y="4"/>
                          <a:pt x="56" y="4"/>
                        </a:cubicBezTo>
                        <a:cubicBezTo>
                          <a:pt x="57" y="2"/>
                          <a:pt x="58" y="1"/>
                          <a:pt x="59" y="0"/>
                        </a:cubicBez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59" y="0"/>
                          <a:pt x="63" y="2"/>
                          <a:pt x="64" y="2"/>
                        </a:cubicBezTo>
                        <a:cubicBezTo>
                          <a:pt x="64" y="2"/>
                          <a:pt x="64" y="2"/>
                          <a:pt x="64" y="2"/>
                        </a:cubicBezTo>
                        <a:cubicBezTo>
                          <a:pt x="64" y="3"/>
                          <a:pt x="62" y="7"/>
                          <a:pt x="62" y="7"/>
                        </a:cubicBezTo>
                        <a:cubicBezTo>
                          <a:pt x="62" y="8"/>
                          <a:pt x="63" y="9"/>
                          <a:pt x="63" y="9"/>
                        </a:cubicBezTo>
                        <a:cubicBezTo>
                          <a:pt x="64" y="9"/>
                          <a:pt x="68" y="10"/>
                          <a:pt x="68" y="10"/>
                        </a:cubicBezTo>
                        <a:lnTo>
                          <a:pt x="68" y="15"/>
                        </a:lnTo>
                        <a:close/>
                        <a:moveTo>
                          <a:pt x="68" y="52"/>
                        </a:moveTo>
                        <a:cubicBezTo>
                          <a:pt x="68" y="52"/>
                          <a:pt x="64" y="53"/>
                          <a:pt x="63" y="53"/>
                        </a:cubicBezTo>
                        <a:cubicBezTo>
                          <a:pt x="63" y="54"/>
                          <a:pt x="62" y="54"/>
                          <a:pt x="62" y="55"/>
                        </a:cubicBezTo>
                        <a:cubicBezTo>
                          <a:pt x="62" y="56"/>
                          <a:pt x="64" y="59"/>
                          <a:pt x="64" y="60"/>
                        </a:cubicBezTo>
                        <a:cubicBezTo>
                          <a:pt x="64" y="60"/>
                          <a:pt x="64" y="60"/>
                          <a:pt x="64" y="60"/>
                        </a:cubicBezTo>
                        <a:cubicBezTo>
                          <a:pt x="63" y="60"/>
                          <a:pt x="59" y="63"/>
                          <a:pt x="59" y="63"/>
                        </a:cubicBezTo>
                        <a:cubicBezTo>
                          <a:pt x="59" y="63"/>
                          <a:pt x="56" y="59"/>
                          <a:pt x="56" y="59"/>
                        </a:cubicBezTo>
                        <a:cubicBezTo>
                          <a:pt x="55" y="59"/>
                          <a:pt x="55" y="59"/>
                          <a:pt x="55" y="59"/>
                        </a:cubicBezTo>
                        <a:cubicBezTo>
                          <a:pt x="54" y="59"/>
                          <a:pt x="54" y="59"/>
                          <a:pt x="54" y="59"/>
                        </a:cubicBezTo>
                        <a:cubicBezTo>
                          <a:pt x="53" y="59"/>
                          <a:pt x="50" y="63"/>
                          <a:pt x="50" y="63"/>
                        </a:cubicBezTo>
                        <a:cubicBezTo>
                          <a:pt x="50" y="63"/>
                          <a:pt x="46" y="60"/>
                          <a:pt x="46" y="60"/>
                        </a:cubicBezTo>
                        <a:cubicBezTo>
                          <a:pt x="45" y="60"/>
                          <a:pt x="45" y="60"/>
                          <a:pt x="45" y="60"/>
                        </a:cubicBezTo>
                        <a:cubicBezTo>
                          <a:pt x="45" y="59"/>
                          <a:pt x="47" y="56"/>
                          <a:pt x="47" y="55"/>
                        </a:cubicBezTo>
                        <a:cubicBezTo>
                          <a:pt x="47" y="54"/>
                          <a:pt x="46" y="54"/>
                          <a:pt x="46" y="53"/>
                        </a:cubicBezTo>
                        <a:cubicBezTo>
                          <a:pt x="45" y="53"/>
                          <a:pt x="41" y="52"/>
                          <a:pt x="41" y="52"/>
                        </a:cubicBezTo>
                        <a:cubicBezTo>
                          <a:pt x="41" y="47"/>
                          <a:pt x="41" y="47"/>
                          <a:pt x="41" y="47"/>
                        </a:cubicBezTo>
                        <a:cubicBezTo>
                          <a:pt x="41" y="46"/>
                          <a:pt x="45" y="46"/>
                          <a:pt x="46" y="46"/>
                        </a:cubicBezTo>
                        <a:cubicBezTo>
                          <a:pt x="46" y="45"/>
                          <a:pt x="47" y="45"/>
                          <a:pt x="47" y="44"/>
                        </a:cubicBezTo>
                        <a:cubicBezTo>
                          <a:pt x="47" y="43"/>
                          <a:pt x="45" y="40"/>
                          <a:pt x="45" y="39"/>
                        </a:cubicBezTo>
                        <a:cubicBezTo>
                          <a:pt x="45" y="39"/>
                          <a:pt x="45" y="39"/>
                          <a:pt x="46" y="39"/>
                        </a:cubicBezTo>
                        <a:cubicBezTo>
                          <a:pt x="46" y="39"/>
                          <a:pt x="50" y="36"/>
                          <a:pt x="50" y="36"/>
                        </a:cubicBezTo>
                        <a:cubicBezTo>
                          <a:pt x="50" y="36"/>
                          <a:pt x="53" y="40"/>
                          <a:pt x="54" y="40"/>
                        </a:cubicBezTo>
                        <a:cubicBezTo>
                          <a:pt x="54" y="40"/>
                          <a:pt x="54" y="40"/>
                          <a:pt x="55" y="40"/>
                        </a:cubicBezTo>
                        <a:cubicBezTo>
                          <a:pt x="55" y="40"/>
                          <a:pt x="55" y="40"/>
                          <a:pt x="56" y="40"/>
                        </a:cubicBezTo>
                        <a:cubicBezTo>
                          <a:pt x="57" y="39"/>
                          <a:pt x="58" y="38"/>
                          <a:pt x="59" y="36"/>
                        </a:cubicBezTo>
                        <a:cubicBezTo>
                          <a:pt x="59" y="36"/>
                          <a:pt x="59" y="36"/>
                          <a:pt x="59" y="36"/>
                        </a:cubicBezTo>
                        <a:cubicBezTo>
                          <a:pt x="59" y="36"/>
                          <a:pt x="63" y="39"/>
                          <a:pt x="64" y="39"/>
                        </a:cubicBezTo>
                        <a:cubicBezTo>
                          <a:pt x="64" y="39"/>
                          <a:pt x="64" y="39"/>
                          <a:pt x="64" y="39"/>
                        </a:cubicBezTo>
                        <a:cubicBezTo>
                          <a:pt x="64" y="40"/>
                          <a:pt x="62" y="43"/>
                          <a:pt x="62" y="44"/>
                        </a:cubicBezTo>
                        <a:cubicBezTo>
                          <a:pt x="62" y="45"/>
                          <a:pt x="63" y="45"/>
                          <a:pt x="63" y="46"/>
                        </a:cubicBezTo>
                        <a:cubicBezTo>
                          <a:pt x="64" y="46"/>
                          <a:pt x="68" y="46"/>
                          <a:pt x="68" y="47"/>
                        </a:cubicBezTo>
                        <a:lnTo>
                          <a:pt x="68" y="52"/>
                        </a:lnTo>
                        <a:close/>
                        <a:moveTo>
                          <a:pt x="55" y="8"/>
                        </a:moveTo>
                        <a:cubicBezTo>
                          <a:pt x="52" y="8"/>
                          <a:pt x="50" y="10"/>
                          <a:pt x="50" y="13"/>
                        </a:cubicBezTo>
                        <a:cubicBezTo>
                          <a:pt x="50" y="15"/>
                          <a:pt x="52" y="17"/>
                          <a:pt x="55" y="17"/>
                        </a:cubicBezTo>
                        <a:cubicBezTo>
                          <a:pt x="57" y="17"/>
                          <a:pt x="59" y="15"/>
                          <a:pt x="59" y="13"/>
                        </a:cubicBezTo>
                        <a:cubicBezTo>
                          <a:pt x="59" y="10"/>
                          <a:pt x="57" y="8"/>
                          <a:pt x="55" y="8"/>
                        </a:cubicBezTo>
                        <a:close/>
                        <a:moveTo>
                          <a:pt x="55" y="45"/>
                        </a:moveTo>
                        <a:cubicBezTo>
                          <a:pt x="52" y="45"/>
                          <a:pt x="50" y="47"/>
                          <a:pt x="50" y="49"/>
                        </a:cubicBezTo>
                        <a:cubicBezTo>
                          <a:pt x="50" y="52"/>
                          <a:pt x="52" y="54"/>
                          <a:pt x="55" y="54"/>
                        </a:cubicBezTo>
                        <a:cubicBezTo>
                          <a:pt x="57" y="54"/>
                          <a:pt x="59" y="52"/>
                          <a:pt x="59" y="49"/>
                        </a:cubicBezTo>
                        <a:cubicBezTo>
                          <a:pt x="59" y="47"/>
                          <a:pt x="57" y="45"/>
                          <a:pt x="55" y="4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41" name="ïsļïďè">
                <a:extLst>
                  <a:ext uri="{FF2B5EF4-FFF2-40B4-BE49-F238E27FC236}">
                    <a16:creationId xmlns:a16="http://schemas.microsoft.com/office/drawing/2014/main" xmlns="" id="{02573B9A-35FD-4E4E-B4E1-358B530A526B}"/>
                  </a:ext>
                </a:extLst>
              </p:cNvPr>
              <p:cNvGrpSpPr/>
              <p:nvPr/>
            </p:nvGrpSpPr>
            <p:grpSpPr>
              <a:xfrm>
                <a:off x="1729607" y="4742835"/>
                <a:ext cx="2556368" cy="1107071"/>
                <a:chOff x="4259265" y="1981584"/>
                <a:chExt cx="2214562" cy="1107071"/>
              </a:xfrm>
            </p:grpSpPr>
            <p:sp>
              <p:nvSpPr>
                <p:cNvPr id="42" name="íṩḷiďê">
                  <a:extLst>
                    <a:ext uri="{FF2B5EF4-FFF2-40B4-BE49-F238E27FC236}">
                      <a16:creationId xmlns:a16="http://schemas.microsoft.com/office/drawing/2014/main" xmlns="" id="{78A98FEC-94BE-45D4-81F2-414254434F60}"/>
                    </a:ext>
                  </a:extLst>
                </p:cNvPr>
                <p:cNvSpPr txBox="1"/>
                <p:nvPr/>
              </p:nvSpPr>
              <p:spPr>
                <a:xfrm>
                  <a:off x="4259265" y="2489415"/>
                  <a:ext cx="2214562" cy="59924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43" name="îSḷiḓê">
                  <a:extLst>
                    <a:ext uri="{FF2B5EF4-FFF2-40B4-BE49-F238E27FC236}">
                      <a16:creationId xmlns:a16="http://schemas.microsoft.com/office/drawing/2014/main" xmlns="" id="{7362C008-480D-4B1C-B8E7-ABA262DBBE93}"/>
                    </a:ext>
                  </a:extLst>
                </p:cNvPr>
                <p:cNvSpPr/>
                <p:nvPr/>
              </p:nvSpPr>
              <p:spPr>
                <a:xfrm>
                  <a:off x="4259265" y="1981584"/>
                  <a:ext cx="2214562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r"/>
                  <a:r>
                    <a:rPr lang="en-US" altLang="zh-CN" sz="2000" b="1" dirty="0"/>
                    <a:t>Text here</a:t>
                  </a:r>
                  <a:endParaRPr lang="zh-CN" altLang="en-US" sz="2000" b="1" dirty="0"/>
                </a:p>
              </p:txBody>
            </p:sp>
          </p:grpSp>
        </p:grpSp>
        <p:grpSp>
          <p:nvGrpSpPr>
            <p:cNvPr id="7" name="íṡḻïḋè">
              <a:extLst>
                <a:ext uri="{FF2B5EF4-FFF2-40B4-BE49-F238E27FC236}">
                  <a16:creationId xmlns:a16="http://schemas.microsoft.com/office/drawing/2014/main" xmlns="" id="{EAE1B2D7-B119-4EB1-B54E-FCFEEA187F65}"/>
                </a:ext>
              </a:extLst>
            </p:cNvPr>
            <p:cNvGrpSpPr/>
            <p:nvPr/>
          </p:nvGrpSpPr>
          <p:grpSpPr>
            <a:xfrm>
              <a:off x="1729607" y="4013200"/>
              <a:ext cx="3354957" cy="1836706"/>
              <a:chOff x="1729607" y="4013200"/>
              <a:chExt cx="3354957" cy="1836706"/>
            </a:xfrm>
          </p:grpSpPr>
          <p:grpSp>
            <p:nvGrpSpPr>
              <p:cNvPr id="32" name="íṣ1îḓè">
                <a:extLst>
                  <a:ext uri="{FF2B5EF4-FFF2-40B4-BE49-F238E27FC236}">
                    <a16:creationId xmlns:a16="http://schemas.microsoft.com/office/drawing/2014/main" xmlns="" id="{26715B51-8B83-4D8C-82CF-927A26117047}"/>
                  </a:ext>
                </a:extLst>
              </p:cNvPr>
              <p:cNvGrpSpPr/>
              <p:nvPr/>
            </p:nvGrpSpPr>
            <p:grpSpPr>
              <a:xfrm>
                <a:off x="4397176" y="4013200"/>
                <a:ext cx="687388" cy="1566007"/>
                <a:chOff x="1685329" y="3530600"/>
                <a:chExt cx="687388" cy="1566007"/>
              </a:xfrm>
            </p:grpSpPr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xmlns="" id="{598F1D57-A8C0-46D3-BE55-5E939C1D395D}"/>
                    </a:ext>
                  </a:extLst>
                </p:cNvPr>
                <p:cNvCxnSpPr/>
                <p:nvPr/>
              </p:nvCxnSpPr>
              <p:spPr>
                <a:xfrm>
                  <a:off x="2016323" y="3530600"/>
                  <a:ext cx="0" cy="982663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7" name="išḻïḍe">
                  <a:extLst>
                    <a:ext uri="{FF2B5EF4-FFF2-40B4-BE49-F238E27FC236}">
                      <a16:creationId xmlns:a16="http://schemas.microsoft.com/office/drawing/2014/main" xmlns="" id="{BB622716-A6D8-480B-90C8-88BF054F7822}"/>
                    </a:ext>
                  </a:extLst>
                </p:cNvPr>
                <p:cNvGrpSpPr/>
                <p:nvPr/>
              </p:nvGrpSpPr>
              <p:grpSpPr>
                <a:xfrm>
                  <a:off x="1685329" y="4467957"/>
                  <a:ext cx="687388" cy="628650"/>
                  <a:chOff x="1784351" y="1890713"/>
                  <a:chExt cx="687388" cy="628650"/>
                </a:xfrm>
              </p:grpSpPr>
              <p:sp>
                <p:nvSpPr>
                  <p:cNvPr id="38" name="ïṧḷîḓé">
                    <a:extLst>
                      <a:ext uri="{FF2B5EF4-FFF2-40B4-BE49-F238E27FC236}">
                        <a16:creationId xmlns:a16="http://schemas.microsoft.com/office/drawing/2014/main" xmlns="" id="{5FDB5052-CAA8-4FCD-A4D5-B2EC269EA2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84351" y="1890713"/>
                    <a:ext cx="687388" cy="628650"/>
                  </a:xfrm>
                  <a:custGeom>
                    <a:avLst/>
                    <a:gdLst>
                      <a:gd name="T0" fmla="*/ 107 w 111"/>
                      <a:gd name="T1" fmla="*/ 38 h 101"/>
                      <a:gd name="T2" fmla="*/ 91 w 111"/>
                      <a:gd name="T3" fmla="*/ 12 h 101"/>
                      <a:gd name="T4" fmla="*/ 71 w 111"/>
                      <a:gd name="T5" fmla="*/ 0 h 101"/>
                      <a:gd name="T6" fmla="*/ 40 w 111"/>
                      <a:gd name="T7" fmla="*/ 0 h 101"/>
                      <a:gd name="T8" fmla="*/ 19 w 111"/>
                      <a:gd name="T9" fmla="*/ 12 h 101"/>
                      <a:gd name="T10" fmla="*/ 4 w 111"/>
                      <a:gd name="T11" fmla="*/ 38 h 101"/>
                      <a:gd name="T12" fmla="*/ 4 w 111"/>
                      <a:gd name="T13" fmla="*/ 62 h 101"/>
                      <a:gd name="T14" fmla="*/ 19 w 111"/>
                      <a:gd name="T15" fmla="*/ 89 h 101"/>
                      <a:gd name="T16" fmla="*/ 40 w 111"/>
                      <a:gd name="T17" fmla="*/ 101 h 101"/>
                      <a:gd name="T18" fmla="*/ 71 w 111"/>
                      <a:gd name="T19" fmla="*/ 101 h 101"/>
                      <a:gd name="T20" fmla="*/ 91 w 111"/>
                      <a:gd name="T21" fmla="*/ 89 h 101"/>
                      <a:gd name="T22" fmla="*/ 107 w 111"/>
                      <a:gd name="T23" fmla="*/ 62 h 101"/>
                      <a:gd name="T24" fmla="*/ 107 w 111"/>
                      <a:gd name="T25" fmla="*/ 38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11" h="101">
                        <a:moveTo>
                          <a:pt x="107" y="38"/>
                        </a:moveTo>
                        <a:cubicBezTo>
                          <a:pt x="91" y="12"/>
                          <a:pt x="91" y="12"/>
                          <a:pt x="91" y="12"/>
                        </a:cubicBezTo>
                        <a:cubicBezTo>
                          <a:pt x="87" y="4"/>
                          <a:pt x="79" y="0"/>
                          <a:pt x="71" y="0"/>
                        </a:cubicBezTo>
                        <a:cubicBezTo>
                          <a:pt x="40" y="0"/>
                          <a:pt x="40" y="0"/>
                          <a:pt x="40" y="0"/>
                        </a:cubicBezTo>
                        <a:cubicBezTo>
                          <a:pt x="31" y="0"/>
                          <a:pt x="24" y="4"/>
                          <a:pt x="19" y="12"/>
                        </a:cubicBezTo>
                        <a:cubicBezTo>
                          <a:pt x="4" y="38"/>
                          <a:pt x="4" y="38"/>
                          <a:pt x="4" y="38"/>
                        </a:cubicBezTo>
                        <a:cubicBezTo>
                          <a:pt x="0" y="46"/>
                          <a:pt x="0" y="55"/>
                          <a:pt x="4" y="62"/>
                        </a:cubicBezTo>
                        <a:cubicBezTo>
                          <a:pt x="19" y="89"/>
                          <a:pt x="19" y="89"/>
                          <a:pt x="19" y="89"/>
                        </a:cubicBezTo>
                        <a:cubicBezTo>
                          <a:pt x="24" y="96"/>
                          <a:pt x="31" y="101"/>
                          <a:pt x="40" y="101"/>
                        </a:cubicBezTo>
                        <a:cubicBezTo>
                          <a:pt x="71" y="101"/>
                          <a:pt x="71" y="101"/>
                          <a:pt x="71" y="101"/>
                        </a:cubicBezTo>
                        <a:cubicBezTo>
                          <a:pt x="79" y="101"/>
                          <a:pt x="87" y="96"/>
                          <a:pt x="91" y="89"/>
                        </a:cubicBezTo>
                        <a:cubicBezTo>
                          <a:pt x="107" y="62"/>
                          <a:pt x="107" y="62"/>
                          <a:pt x="107" y="62"/>
                        </a:cubicBezTo>
                        <a:cubicBezTo>
                          <a:pt x="111" y="55"/>
                          <a:pt x="111" y="46"/>
                          <a:pt x="107" y="3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39" name="ïṡ1ïḑe">
                    <a:extLst>
                      <a:ext uri="{FF2B5EF4-FFF2-40B4-BE49-F238E27FC236}">
                        <a16:creationId xmlns:a16="http://schemas.microsoft.com/office/drawing/2014/main" xmlns="" id="{FCD11136-08F9-48BD-9827-83C2420F43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44411" y="2035145"/>
                    <a:ext cx="367268" cy="339784"/>
                  </a:xfrm>
                  <a:custGeom>
                    <a:avLst/>
                    <a:gdLst/>
                    <a:ahLst/>
                    <a:cxnLst>
                      <a:cxn ang="0">
                        <a:pos x="39" y="36"/>
                      </a:cxn>
                      <a:cxn ang="0">
                        <a:pos x="41" y="44"/>
                      </a:cxn>
                      <a:cxn ang="0">
                        <a:pos x="35" y="50"/>
                      </a:cxn>
                      <a:cxn ang="0">
                        <a:pos x="27" y="53"/>
                      </a:cxn>
                      <a:cxn ang="0">
                        <a:pos x="18" y="53"/>
                      </a:cxn>
                      <a:cxn ang="0">
                        <a:pos x="11" y="50"/>
                      </a:cxn>
                      <a:cxn ang="0">
                        <a:pos x="4" y="44"/>
                      </a:cxn>
                      <a:cxn ang="0">
                        <a:pos x="6" y="36"/>
                      </a:cxn>
                      <a:cxn ang="0">
                        <a:pos x="0" y="28"/>
                      </a:cxn>
                      <a:cxn ang="0">
                        <a:pos x="7" y="23"/>
                      </a:cxn>
                      <a:cxn ang="0">
                        <a:pos x="4" y="18"/>
                      </a:cxn>
                      <a:cxn ang="0">
                        <a:pos x="15" y="16"/>
                      </a:cxn>
                      <a:cxn ang="0">
                        <a:pos x="19" y="8"/>
                      </a:cxn>
                      <a:cxn ang="0">
                        <a:pos x="28" y="15"/>
                      </a:cxn>
                      <a:cxn ang="0">
                        <a:pos x="35" y="12"/>
                      </a:cxn>
                      <a:cxn ang="0">
                        <a:pos x="41" y="19"/>
                      </a:cxn>
                      <a:cxn ang="0">
                        <a:pos x="45" y="27"/>
                      </a:cxn>
                      <a:cxn ang="0">
                        <a:pos x="23" y="22"/>
                      </a:cxn>
                      <a:cxn ang="0">
                        <a:pos x="32" y="31"/>
                      </a:cxn>
                      <a:cxn ang="0">
                        <a:pos x="63" y="16"/>
                      </a:cxn>
                      <a:cxn ang="0">
                        <a:pos x="64" y="24"/>
                      </a:cxn>
                      <a:cxn ang="0">
                        <a:pos x="55" y="22"/>
                      </a:cxn>
                      <a:cxn ang="0">
                        <a:pos x="46" y="24"/>
                      </a:cxn>
                      <a:cxn ang="0">
                        <a:pos x="46" y="16"/>
                      </a:cxn>
                      <a:cxn ang="0">
                        <a:pos x="46" y="9"/>
                      </a:cxn>
                      <a:cxn ang="0">
                        <a:pos x="46" y="2"/>
                      </a:cxn>
                      <a:cxn ang="0">
                        <a:pos x="55" y="4"/>
                      </a:cxn>
                      <a:cxn ang="0">
                        <a:pos x="59" y="0"/>
                      </a:cxn>
                      <a:cxn ang="0">
                        <a:pos x="62" y="7"/>
                      </a:cxn>
                      <a:cxn ang="0">
                        <a:pos x="68" y="15"/>
                      </a:cxn>
                      <a:cxn ang="0">
                        <a:pos x="62" y="55"/>
                      </a:cxn>
                      <a:cxn ang="0">
                        <a:pos x="59" y="63"/>
                      </a:cxn>
                      <a:cxn ang="0">
                        <a:pos x="54" y="59"/>
                      </a:cxn>
                      <a:cxn ang="0">
                        <a:pos x="45" y="60"/>
                      </a:cxn>
                      <a:cxn ang="0">
                        <a:pos x="41" y="52"/>
                      </a:cxn>
                      <a:cxn ang="0">
                        <a:pos x="47" y="44"/>
                      </a:cxn>
                      <a:cxn ang="0">
                        <a:pos x="50" y="36"/>
                      </a:cxn>
                      <a:cxn ang="0">
                        <a:pos x="56" y="40"/>
                      </a:cxn>
                      <a:cxn ang="0">
                        <a:pos x="64" y="39"/>
                      </a:cxn>
                      <a:cxn ang="0">
                        <a:pos x="63" y="46"/>
                      </a:cxn>
                      <a:cxn ang="0">
                        <a:pos x="55" y="8"/>
                      </a:cxn>
                      <a:cxn ang="0">
                        <a:pos x="59" y="13"/>
                      </a:cxn>
                      <a:cxn ang="0">
                        <a:pos x="50" y="49"/>
                      </a:cxn>
                      <a:cxn ang="0">
                        <a:pos x="55" y="45"/>
                      </a:cxn>
                    </a:cxnLst>
                    <a:rect l="0" t="0" r="r" b="b"/>
                    <a:pathLst>
                      <a:path w="68" h="63">
                        <a:moveTo>
                          <a:pt x="45" y="35"/>
                        </a:moveTo>
                        <a:cubicBezTo>
                          <a:pt x="45" y="35"/>
                          <a:pt x="45" y="36"/>
                          <a:pt x="45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9" y="37"/>
                          <a:pt x="38" y="38"/>
                          <a:pt x="38" y="39"/>
                        </a:cubicBezTo>
                        <a:cubicBezTo>
                          <a:pt x="39" y="41"/>
                          <a:pt x="40" y="42"/>
                          <a:pt x="41" y="43"/>
                        </a:cubicBezTo>
                        <a:cubicBezTo>
                          <a:pt x="41" y="43"/>
                          <a:pt x="41" y="44"/>
                          <a:pt x="41" y="44"/>
                        </a:cubicBezTo>
                        <a:cubicBezTo>
                          <a:pt x="41" y="44"/>
                          <a:pt x="41" y="44"/>
                          <a:pt x="41" y="45"/>
                        </a:cubicBezTo>
                        <a:cubicBezTo>
                          <a:pt x="40" y="46"/>
                          <a:pt x="36" y="50"/>
                          <a:pt x="35" y="50"/>
                        </a:cubicBezTo>
                        <a:cubicBezTo>
                          <a:pt x="35" y="50"/>
                          <a:pt x="35" y="50"/>
                          <a:pt x="35" y="50"/>
                        </a:cubicBezTo>
                        <a:cubicBezTo>
                          <a:pt x="31" y="47"/>
                          <a:pt x="31" y="47"/>
                          <a:pt x="31" y="47"/>
                        </a:cubicBezTo>
                        <a:cubicBezTo>
                          <a:pt x="30" y="47"/>
                          <a:pt x="29" y="47"/>
                          <a:pt x="28" y="48"/>
                        </a:cubicBezTo>
                        <a:cubicBezTo>
                          <a:pt x="28" y="49"/>
                          <a:pt x="27" y="51"/>
                          <a:pt x="27" y="53"/>
                        </a:cubicBezTo>
                        <a:cubicBezTo>
                          <a:pt x="27" y="54"/>
                          <a:pt x="26" y="54"/>
                          <a:pt x="26" y="54"/>
                        </a:cubicBezTo>
                        <a:cubicBezTo>
                          <a:pt x="19" y="54"/>
                          <a:pt x="19" y="54"/>
                          <a:pt x="19" y="54"/>
                        </a:cubicBezTo>
                        <a:cubicBezTo>
                          <a:pt x="19" y="54"/>
                          <a:pt x="18" y="54"/>
                          <a:pt x="18" y="53"/>
                        </a:cubicBezTo>
                        <a:cubicBezTo>
                          <a:pt x="17" y="48"/>
                          <a:pt x="17" y="48"/>
                          <a:pt x="17" y="48"/>
                        </a:cubicBezTo>
                        <a:cubicBezTo>
                          <a:pt x="16" y="47"/>
                          <a:pt x="16" y="47"/>
                          <a:pt x="15" y="47"/>
                        </a:cubicBezTo>
                        <a:cubicBezTo>
                          <a:pt x="11" y="50"/>
                          <a:pt x="11" y="50"/>
                          <a:pt x="11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9" y="50"/>
                          <a:pt x="9" y="50"/>
                        </a:cubicBezTo>
                        <a:cubicBezTo>
                          <a:pt x="8" y="49"/>
                          <a:pt x="4" y="45"/>
                          <a:pt x="4" y="44"/>
                        </a:cubicBezTo>
                        <a:cubicBezTo>
                          <a:pt x="4" y="44"/>
                          <a:pt x="4" y="44"/>
                          <a:pt x="4" y="43"/>
                        </a:cubicBezTo>
                        <a:cubicBezTo>
                          <a:pt x="5" y="42"/>
                          <a:pt x="6" y="41"/>
                          <a:pt x="7" y="39"/>
                        </a:cubicBezTo>
                        <a:cubicBezTo>
                          <a:pt x="7" y="38"/>
                          <a:pt x="6" y="37"/>
                          <a:pt x="6" y="36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0" y="35"/>
                          <a:pt x="0" y="35"/>
                          <a:pt x="0" y="34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7"/>
                          <a:pt x="0" y="27"/>
                          <a:pt x="1" y="27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5"/>
                          <a:pt x="7" y="24"/>
                          <a:pt x="7" y="23"/>
                        </a:cubicBezTo>
                        <a:cubicBezTo>
                          <a:pt x="6" y="22"/>
                          <a:pt x="5" y="20"/>
                          <a:pt x="4" y="19"/>
                        </a:cubicBezTo>
                        <a:cubicBezTo>
                          <a:pt x="4" y="19"/>
                          <a:pt x="4" y="19"/>
                          <a:pt x="4" y="18"/>
                        </a:cubicBezTo>
                        <a:cubicBezTo>
                          <a:pt x="4" y="18"/>
                          <a:pt x="4" y="18"/>
                          <a:pt x="4" y="18"/>
                        </a:cubicBezTo>
                        <a:cubicBezTo>
                          <a:pt x="5" y="17"/>
                          <a:pt x="9" y="12"/>
                          <a:pt x="10" y="12"/>
                        </a:cubicBezTo>
                        <a:cubicBezTo>
                          <a:pt x="10" y="12"/>
                          <a:pt x="10" y="12"/>
                          <a:pt x="11" y="13"/>
                        </a:cubicBezTo>
                        <a:cubicBezTo>
                          <a:pt x="15" y="16"/>
                          <a:pt x="15" y="16"/>
                          <a:pt x="15" y="16"/>
                        </a:cubicBezTo>
                        <a:cubicBezTo>
                          <a:pt x="16" y="15"/>
                          <a:pt x="16" y="15"/>
                          <a:pt x="17" y="15"/>
                        </a:cubicBezTo>
                        <a:cubicBezTo>
                          <a:pt x="18" y="13"/>
                          <a:pt x="18" y="11"/>
                          <a:pt x="18" y="9"/>
                        </a:cubicBezTo>
                        <a:cubicBezTo>
                          <a:pt x="18" y="9"/>
                          <a:pt x="19" y="8"/>
                          <a:pt x="19" y="8"/>
                        </a:cubicBezTo>
                        <a:cubicBezTo>
                          <a:pt x="26" y="8"/>
                          <a:pt x="26" y="8"/>
                          <a:pt x="26" y="8"/>
                        </a:cubicBezTo>
                        <a:cubicBezTo>
                          <a:pt x="26" y="8"/>
                          <a:pt x="27" y="9"/>
                          <a:pt x="27" y="9"/>
                        </a:cubicBezTo>
                        <a:cubicBezTo>
                          <a:pt x="28" y="15"/>
                          <a:pt x="28" y="15"/>
                          <a:pt x="28" y="15"/>
                        </a:cubicBezTo>
                        <a:cubicBezTo>
                          <a:pt x="29" y="15"/>
                          <a:pt x="30" y="15"/>
                          <a:pt x="31" y="16"/>
                        </a:cubicBezTo>
                        <a:cubicBezTo>
                          <a:pt x="35" y="13"/>
                          <a:pt x="35" y="13"/>
                          <a:pt x="35" y="13"/>
                        </a:cubicBezTo>
                        <a:cubicBezTo>
                          <a:pt x="35" y="12"/>
                          <a:pt x="35" y="12"/>
                          <a:pt x="35" y="12"/>
                        </a:cubicBezTo>
                        <a:cubicBezTo>
                          <a:pt x="36" y="12"/>
                          <a:pt x="36" y="12"/>
                          <a:pt x="36" y="13"/>
                        </a:cubicBezTo>
                        <a:cubicBezTo>
                          <a:pt x="37" y="13"/>
                          <a:pt x="41" y="17"/>
                          <a:pt x="41" y="18"/>
                        </a:cubicBezTo>
                        <a:cubicBezTo>
                          <a:pt x="41" y="19"/>
                          <a:pt x="41" y="19"/>
                          <a:pt x="41" y="19"/>
                        </a:cubicBezTo>
                        <a:cubicBezTo>
                          <a:pt x="40" y="20"/>
                          <a:pt x="39" y="22"/>
                          <a:pt x="38" y="23"/>
                        </a:cubicBezTo>
                        <a:cubicBezTo>
                          <a:pt x="38" y="24"/>
                          <a:pt x="39" y="25"/>
                          <a:pt x="39" y="26"/>
                        </a:cubicBezTo>
                        <a:cubicBezTo>
                          <a:pt x="45" y="27"/>
                          <a:pt x="45" y="27"/>
                          <a:pt x="45" y="27"/>
                        </a:cubicBezTo>
                        <a:cubicBezTo>
                          <a:pt x="45" y="27"/>
                          <a:pt x="45" y="27"/>
                          <a:pt x="45" y="28"/>
                        </a:cubicBezTo>
                        <a:lnTo>
                          <a:pt x="45" y="35"/>
                        </a:lnTo>
                        <a:close/>
                        <a:moveTo>
                          <a:pt x="23" y="22"/>
                        </a:moveTo>
                        <a:cubicBezTo>
                          <a:pt x="18" y="22"/>
                          <a:pt x="13" y="26"/>
                          <a:pt x="13" y="31"/>
                        </a:cubicBezTo>
                        <a:cubicBezTo>
                          <a:pt x="13" y="36"/>
                          <a:pt x="18" y="40"/>
                          <a:pt x="23" y="40"/>
                        </a:cubicBezTo>
                        <a:cubicBezTo>
                          <a:pt x="28" y="40"/>
                          <a:pt x="32" y="36"/>
                          <a:pt x="32" y="31"/>
                        </a:cubicBezTo>
                        <a:cubicBezTo>
                          <a:pt x="32" y="26"/>
                          <a:pt x="28" y="22"/>
                          <a:pt x="23" y="22"/>
                        </a:cubicBezTo>
                        <a:close/>
                        <a:moveTo>
                          <a:pt x="68" y="15"/>
                        </a:moveTo>
                        <a:cubicBezTo>
                          <a:pt x="68" y="16"/>
                          <a:pt x="64" y="16"/>
                          <a:pt x="63" y="16"/>
                        </a:cubicBezTo>
                        <a:cubicBezTo>
                          <a:pt x="63" y="17"/>
                          <a:pt x="62" y="18"/>
                          <a:pt x="62" y="18"/>
                        </a:cubicBezTo>
                        <a:cubicBezTo>
                          <a:pt x="62" y="19"/>
                          <a:pt x="64" y="23"/>
                          <a:pt x="64" y="23"/>
                        </a:cubicBezTo>
                        <a:cubicBezTo>
                          <a:pt x="64" y="23"/>
                          <a:pt x="64" y="23"/>
                          <a:pt x="64" y="24"/>
                        </a:cubicBezTo>
                        <a:cubicBezTo>
                          <a:pt x="63" y="24"/>
                          <a:pt x="59" y="26"/>
                          <a:pt x="59" y="26"/>
                        </a:cubicBezTo>
                        <a:cubicBezTo>
                          <a:pt x="59" y="26"/>
                          <a:pt x="56" y="22"/>
                          <a:pt x="56" y="22"/>
                        </a:cubicBezTo>
                        <a:cubicBezTo>
                          <a:pt x="55" y="22"/>
                          <a:pt x="55" y="22"/>
                          <a:pt x="55" y="22"/>
                        </a:cubicBezTo>
                        <a:cubicBezTo>
                          <a:pt x="54" y="22"/>
                          <a:pt x="54" y="22"/>
                          <a:pt x="54" y="22"/>
                        </a:cubicBezTo>
                        <a:cubicBezTo>
                          <a:pt x="53" y="22"/>
                          <a:pt x="50" y="26"/>
                          <a:pt x="50" y="26"/>
                        </a:cubicBezTo>
                        <a:cubicBezTo>
                          <a:pt x="50" y="26"/>
                          <a:pt x="46" y="24"/>
                          <a:pt x="46" y="24"/>
                        </a:cubicBezTo>
                        <a:cubicBezTo>
                          <a:pt x="45" y="23"/>
                          <a:pt x="45" y="23"/>
                          <a:pt x="45" y="23"/>
                        </a:cubicBezTo>
                        <a:cubicBezTo>
                          <a:pt x="45" y="23"/>
                          <a:pt x="47" y="19"/>
                          <a:pt x="47" y="18"/>
                        </a:cubicBezTo>
                        <a:cubicBezTo>
                          <a:pt x="47" y="18"/>
                          <a:pt x="46" y="17"/>
                          <a:pt x="46" y="16"/>
                        </a:cubicBezTo>
                        <a:cubicBezTo>
                          <a:pt x="45" y="16"/>
                          <a:pt x="41" y="16"/>
                          <a:pt x="41" y="15"/>
                        </a:cubicBezTo>
                        <a:cubicBezTo>
                          <a:pt x="41" y="10"/>
                          <a:pt x="41" y="10"/>
                          <a:pt x="41" y="10"/>
                        </a:cubicBezTo>
                        <a:cubicBezTo>
                          <a:pt x="41" y="10"/>
                          <a:pt x="45" y="9"/>
                          <a:pt x="46" y="9"/>
                        </a:cubicBezTo>
                        <a:cubicBezTo>
                          <a:pt x="46" y="9"/>
                          <a:pt x="47" y="8"/>
                          <a:pt x="47" y="7"/>
                        </a:cubicBezTo>
                        <a:cubicBezTo>
                          <a:pt x="47" y="7"/>
                          <a:pt x="45" y="3"/>
                          <a:pt x="45" y="2"/>
                        </a:cubicBezTo>
                        <a:cubicBezTo>
                          <a:pt x="45" y="2"/>
                          <a:pt x="45" y="2"/>
                          <a:pt x="46" y="2"/>
                        </a:cubicBezTo>
                        <a:cubicBezTo>
                          <a:pt x="46" y="2"/>
                          <a:pt x="50" y="0"/>
                          <a:pt x="50" y="0"/>
                        </a:cubicBezTo>
                        <a:cubicBezTo>
                          <a:pt x="50" y="0"/>
                          <a:pt x="53" y="3"/>
                          <a:pt x="54" y="4"/>
                        </a:cubicBezTo>
                        <a:cubicBezTo>
                          <a:pt x="54" y="4"/>
                          <a:pt x="54" y="4"/>
                          <a:pt x="55" y="4"/>
                        </a:cubicBezTo>
                        <a:cubicBezTo>
                          <a:pt x="55" y="4"/>
                          <a:pt x="55" y="4"/>
                          <a:pt x="56" y="4"/>
                        </a:cubicBezTo>
                        <a:cubicBezTo>
                          <a:pt x="57" y="2"/>
                          <a:pt x="58" y="1"/>
                          <a:pt x="59" y="0"/>
                        </a:cubicBez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59" y="0"/>
                          <a:pt x="63" y="2"/>
                          <a:pt x="64" y="2"/>
                        </a:cubicBezTo>
                        <a:cubicBezTo>
                          <a:pt x="64" y="2"/>
                          <a:pt x="64" y="2"/>
                          <a:pt x="64" y="2"/>
                        </a:cubicBezTo>
                        <a:cubicBezTo>
                          <a:pt x="64" y="3"/>
                          <a:pt x="62" y="7"/>
                          <a:pt x="62" y="7"/>
                        </a:cubicBezTo>
                        <a:cubicBezTo>
                          <a:pt x="62" y="8"/>
                          <a:pt x="63" y="9"/>
                          <a:pt x="63" y="9"/>
                        </a:cubicBezTo>
                        <a:cubicBezTo>
                          <a:pt x="64" y="9"/>
                          <a:pt x="68" y="10"/>
                          <a:pt x="68" y="10"/>
                        </a:cubicBezTo>
                        <a:lnTo>
                          <a:pt x="68" y="15"/>
                        </a:lnTo>
                        <a:close/>
                        <a:moveTo>
                          <a:pt x="68" y="52"/>
                        </a:moveTo>
                        <a:cubicBezTo>
                          <a:pt x="68" y="52"/>
                          <a:pt x="64" y="53"/>
                          <a:pt x="63" y="53"/>
                        </a:cubicBezTo>
                        <a:cubicBezTo>
                          <a:pt x="63" y="54"/>
                          <a:pt x="62" y="54"/>
                          <a:pt x="62" y="55"/>
                        </a:cubicBezTo>
                        <a:cubicBezTo>
                          <a:pt x="62" y="56"/>
                          <a:pt x="64" y="59"/>
                          <a:pt x="64" y="60"/>
                        </a:cubicBezTo>
                        <a:cubicBezTo>
                          <a:pt x="64" y="60"/>
                          <a:pt x="64" y="60"/>
                          <a:pt x="64" y="60"/>
                        </a:cubicBezTo>
                        <a:cubicBezTo>
                          <a:pt x="63" y="60"/>
                          <a:pt x="59" y="63"/>
                          <a:pt x="59" y="63"/>
                        </a:cubicBezTo>
                        <a:cubicBezTo>
                          <a:pt x="59" y="63"/>
                          <a:pt x="56" y="59"/>
                          <a:pt x="56" y="59"/>
                        </a:cubicBezTo>
                        <a:cubicBezTo>
                          <a:pt x="55" y="59"/>
                          <a:pt x="55" y="59"/>
                          <a:pt x="55" y="59"/>
                        </a:cubicBezTo>
                        <a:cubicBezTo>
                          <a:pt x="54" y="59"/>
                          <a:pt x="54" y="59"/>
                          <a:pt x="54" y="59"/>
                        </a:cubicBezTo>
                        <a:cubicBezTo>
                          <a:pt x="53" y="59"/>
                          <a:pt x="50" y="63"/>
                          <a:pt x="50" y="63"/>
                        </a:cubicBezTo>
                        <a:cubicBezTo>
                          <a:pt x="50" y="63"/>
                          <a:pt x="46" y="60"/>
                          <a:pt x="46" y="60"/>
                        </a:cubicBezTo>
                        <a:cubicBezTo>
                          <a:pt x="45" y="60"/>
                          <a:pt x="45" y="60"/>
                          <a:pt x="45" y="60"/>
                        </a:cubicBezTo>
                        <a:cubicBezTo>
                          <a:pt x="45" y="59"/>
                          <a:pt x="47" y="56"/>
                          <a:pt x="47" y="55"/>
                        </a:cubicBezTo>
                        <a:cubicBezTo>
                          <a:pt x="47" y="54"/>
                          <a:pt x="46" y="54"/>
                          <a:pt x="46" y="53"/>
                        </a:cubicBezTo>
                        <a:cubicBezTo>
                          <a:pt x="45" y="53"/>
                          <a:pt x="41" y="52"/>
                          <a:pt x="41" y="52"/>
                        </a:cubicBezTo>
                        <a:cubicBezTo>
                          <a:pt x="41" y="47"/>
                          <a:pt x="41" y="47"/>
                          <a:pt x="41" y="47"/>
                        </a:cubicBezTo>
                        <a:cubicBezTo>
                          <a:pt x="41" y="46"/>
                          <a:pt x="45" y="46"/>
                          <a:pt x="46" y="46"/>
                        </a:cubicBezTo>
                        <a:cubicBezTo>
                          <a:pt x="46" y="45"/>
                          <a:pt x="47" y="45"/>
                          <a:pt x="47" y="44"/>
                        </a:cubicBezTo>
                        <a:cubicBezTo>
                          <a:pt x="47" y="43"/>
                          <a:pt x="45" y="40"/>
                          <a:pt x="45" y="39"/>
                        </a:cubicBezTo>
                        <a:cubicBezTo>
                          <a:pt x="45" y="39"/>
                          <a:pt x="45" y="39"/>
                          <a:pt x="46" y="39"/>
                        </a:cubicBezTo>
                        <a:cubicBezTo>
                          <a:pt x="46" y="39"/>
                          <a:pt x="50" y="36"/>
                          <a:pt x="50" y="36"/>
                        </a:cubicBezTo>
                        <a:cubicBezTo>
                          <a:pt x="50" y="36"/>
                          <a:pt x="53" y="40"/>
                          <a:pt x="54" y="40"/>
                        </a:cubicBezTo>
                        <a:cubicBezTo>
                          <a:pt x="54" y="40"/>
                          <a:pt x="54" y="40"/>
                          <a:pt x="55" y="40"/>
                        </a:cubicBezTo>
                        <a:cubicBezTo>
                          <a:pt x="55" y="40"/>
                          <a:pt x="55" y="40"/>
                          <a:pt x="56" y="40"/>
                        </a:cubicBezTo>
                        <a:cubicBezTo>
                          <a:pt x="57" y="39"/>
                          <a:pt x="58" y="38"/>
                          <a:pt x="59" y="36"/>
                        </a:cubicBezTo>
                        <a:cubicBezTo>
                          <a:pt x="59" y="36"/>
                          <a:pt x="59" y="36"/>
                          <a:pt x="59" y="36"/>
                        </a:cubicBezTo>
                        <a:cubicBezTo>
                          <a:pt x="59" y="36"/>
                          <a:pt x="63" y="39"/>
                          <a:pt x="64" y="39"/>
                        </a:cubicBezTo>
                        <a:cubicBezTo>
                          <a:pt x="64" y="39"/>
                          <a:pt x="64" y="39"/>
                          <a:pt x="64" y="39"/>
                        </a:cubicBezTo>
                        <a:cubicBezTo>
                          <a:pt x="64" y="40"/>
                          <a:pt x="62" y="43"/>
                          <a:pt x="62" y="44"/>
                        </a:cubicBezTo>
                        <a:cubicBezTo>
                          <a:pt x="62" y="45"/>
                          <a:pt x="63" y="45"/>
                          <a:pt x="63" y="46"/>
                        </a:cubicBezTo>
                        <a:cubicBezTo>
                          <a:pt x="64" y="46"/>
                          <a:pt x="68" y="46"/>
                          <a:pt x="68" y="47"/>
                        </a:cubicBezTo>
                        <a:lnTo>
                          <a:pt x="68" y="52"/>
                        </a:lnTo>
                        <a:close/>
                        <a:moveTo>
                          <a:pt x="55" y="8"/>
                        </a:moveTo>
                        <a:cubicBezTo>
                          <a:pt x="52" y="8"/>
                          <a:pt x="50" y="10"/>
                          <a:pt x="50" y="13"/>
                        </a:cubicBezTo>
                        <a:cubicBezTo>
                          <a:pt x="50" y="15"/>
                          <a:pt x="52" y="17"/>
                          <a:pt x="55" y="17"/>
                        </a:cubicBezTo>
                        <a:cubicBezTo>
                          <a:pt x="57" y="17"/>
                          <a:pt x="59" y="15"/>
                          <a:pt x="59" y="13"/>
                        </a:cubicBezTo>
                        <a:cubicBezTo>
                          <a:pt x="59" y="10"/>
                          <a:pt x="57" y="8"/>
                          <a:pt x="55" y="8"/>
                        </a:cubicBezTo>
                        <a:close/>
                        <a:moveTo>
                          <a:pt x="55" y="45"/>
                        </a:moveTo>
                        <a:cubicBezTo>
                          <a:pt x="52" y="45"/>
                          <a:pt x="50" y="47"/>
                          <a:pt x="50" y="49"/>
                        </a:cubicBezTo>
                        <a:cubicBezTo>
                          <a:pt x="50" y="52"/>
                          <a:pt x="52" y="54"/>
                          <a:pt x="55" y="54"/>
                        </a:cubicBezTo>
                        <a:cubicBezTo>
                          <a:pt x="57" y="54"/>
                          <a:pt x="59" y="52"/>
                          <a:pt x="59" y="49"/>
                        </a:cubicBezTo>
                        <a:cubicBezTo>
                          <a:pt x="59" y="47"/>
                          <a:pt x="57" y="45"/>
                          <a:pt x="55" y="4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33" name="íṥ1îdè">
                <a:extLst>
                  <a:ext uri="{FF2B5EF4-FFF2-40B4-BE49-F238E27FC236}">
                    <a16:creationId xmlns:a16="http://schemas.microsoft.com/office/drawing/2014/main" xmlns="" id="{D895D1C2-3A2A-4347-8D5C-D3B1FF2CDD5B}"/>
                  </a:ext>
                </a:extLst>
              </p:cNvPr>
              <p:cNvGrpSpPr/>
              <p:nvPr/>
            </p:nvGrpSpPr>
            <p:grpSpPr>
              <a:xfrm>
                <a:off x="1729607" y="4742835"/>
                <a:ext cx="2556368" cy="1107071"/>
                <a:chOff x="4259265" y="1981584"/>
                <a:chExt cx="2214562" cy="1107071"/>
              </a:xfrm>
            </p:grpSpPr>
            <p:sp>
              <p:nvSpPr>
                <p:cNvPr id="34" name="íS1íḑé">
                  <a:extLst>
                    <a:ext uri="{FF2B5EF4-FFF2-40B4-BE49-F238E27FC236}">
                      <a16:creationId xmlns:a16="http://schemas.microsoft.com/office/drawing/2014/main" xmlns="" id="{D78AC822-4DD8-4F01-B63E-7A6FA431B9EB}"/>
                    </a:ext>
                  </a:extLst>
                </p:cNvPr>
                <p:cNvSpPr txBox="1"/>
                <p:nvPr/>
              </p:nvSpPr>
              <p:spPr>
                <a:xfrm>
                  <a:off x="4259265" y="2489415"/>
                  <a:ext cx="2214562" cy="59924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35" name="íṣļiḓe">
                  <a:extLst>
                    <a:ext uri="{FF2B5EF4-FFF2-40B4-BE49-F238E27FC236}">
                      <a16:creationId xmlns:a16="http://schemas.microsoft.com/office/drawing/2014/main" xmlns="" id="{BD346D62-D7C9-499A-96EB-D46A3DDE26E7}"/>
                    </a:ext>
                  </a:extLst>
                </p:cNvPr>
                <p:cNvSpPr/>
                <p:nvPr/>
              </p:nvSpPr>
              <p:spPr>
                <a:xfrm>
                  <a:off x="4259265" y="1981584"/>
                  <a:ext cx="2214562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r"/>
                  <a:r>
                    <a:rPr lang="en-US" altLang="zh-CN" sz="2000" b="1" dirty="0"/>
                    <a:t>Text here</a:t>
                  </a:r>
                  <a:endParaRPr lang="zh-CN" altLang="en-US" sz="2000" b="1" dirty="0"/>
                </a:p>
              </p:txBody>
            </p:sp>
          </p:grpSp>
        </p:grpSp>
        <p:grpSp>
          <p:nvGrpSpPr>
            <p:cNvPr id="8" name="iŝļîde">
              <a:extLst>
                <a:ext uri="{FF2B5EF4-FFF2-40B4-BE49-F238E27FC236}">
                  <a16:creationId xmlns:a16="http://schemas.microsoft.com/office/drawing/2014/main" xmlns="" id="{C0F8B852-6FDA-4FE6-92AE-0C1ABC96C33F}"/>
                </a:ext>
              </a:extLst>
            </p:cNvPr>
            <p:cNvGrpSpPr/>
            <p:nvPr/>
          </p:nvGrpSpPr>
          <p:grpSpPr>
            <a:xfrm>
              <a:off x="7108229" y="1560513"/>
              <a:ext cx="687388" cy="1611313"/>
              <a:chOff x="1685329" y="1560513"/>
              <a:chExt cx="687388" cy="1611313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11AFF58B-608C-4ED4-9C1B-15778B548338}"/>
                  </a:ext>
                </a:extLst>
              </p:cNvPr>
              <p:cNvCxnSpPr/>
              <p:nvPr/>
            </p:nvCxnSpPr>
            <p:spPr>
              <a:xfrm>
                <a:off x="2016323" y="2189163"/>
                <a:ext cx="0" cy="982663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9" name="íšľïḍé">
                <a:extLst>
                  <a:ext uri="{FF2B5EF4-FFF2-40B4-BE49-F238E27FC236}">
                    <a16:creationId xmlns:a16="http://schemas.microsoft.com/office/drawing/2014/main" xmlns="" id="{52CD4243-24B1-4F1A-BC7D-E0F8E3F92F1E}"/>
                  </a:ext>
                </a:extLst>
              </p:cNvPr>
              <p:cNvGrpSpPr/>
              <p:nvPr/>
            </p:nvGrpSpPr>
            <p:grpSpPr>
              <a:xfrm>
                <a:off x="1685329" y="1560513"/>
                <a:ext cx="687388" cy="628650"/>
                <a:chOff x="1784351" y="1890713"/>
                <a:chExt cx="687388" cy="628650"/>
              </a:xfrm>
            </p:grpSpPr>
            <p:sp>
              <p:nvSpPr>
                <p:cNvPr id="30" name="iṡļíḍè">
                  <a:extLst>
                    <a:ext uri="{FF2B5EF4-FFF2-40B4-BE49-F238E27FC236}">
                      <a16:creationId xmlns:a16="http://schemas.microsoft.com/office/drawing/2014/main" xmlns="" id="{1982B3E2-9FB8-4178-AF62-256B79FDB0B3}"/>
                    </a:ext>
                  </a:extLst>
                </p:cNvPr>
                <p:cNvSpPr/>
                <p:nvPr/>
              </p:nvSpPr>
              <p:spPr bwMode="auto">
                <a:xfrm>
                  <a:off x="1784351" y="1890713"/>
                  <a:ext cx="687388" cy="628650"/>
                </a:xfrm>
                <a:custGeom>
                  <a:avLst/>
                  <a:gdLst>
                    <a:gd name="T0" fmla="*/ 107 w 111"/>
                    <a:gd name="T1" fmla="*/ 38 h 101"/>
                    <a:gd name="T2" fmla="*/ 91 w 111"/>
                    <a:gd name="T3" fmla="*/ 12 h 101"/>
                    <a:gd name="T4" fmla="*/ 71 w 111"/>
                    <a:gd name="T5" fmla="*/ 0 h 101"/>
                    <a:gd name="T6" fmla="*/ 40 w 111"/>
                    <a:gd name="T7" fmla="*/ 0 h 101"/>
                    <a:gd name="T8" fmla="*/ 19 w 111"/>
                    <a:gd name="T9" fmla="*/ 12 h 101"/>
                    <a:gd name="T10" fmla="*/ 4 w 111"/>
                    <a:gd name="T11" fmla="*/ 38 h 101"/>
                    <a:gd name="T12" fmla="*/ 4 w 111"/>
                    <a:gd name="T13" fmla="*/ 62 h 101"/>
                    <a:gd name="T14" fmla="*/ 19 w 111"/>
                    <a:gd name="T15" fmla="*/ 89 h 101"/>
                    <a:gd name="T16" fmla="*/ 40 w 111"/>
                    <a:gd name="T17" fmla="*/ 101 h 101"/>
                    <a:gd name="T18" fmla="*/ 71 w 111"/>
                    <a:gd name="T19" fmla="*/ 101 h 101"/>
                    <a:gd name="T20" fmla="*/ 91 w 111"/>
                    <a:gd name="T21" fmla="*/ 89 h 101"/>
                    <a:gd name="T22" fmla="*/ 107 w 111"/>
                    <a:gd name="T23" fmla="*/ 62 h 101"/>
                    <a:gd name="T24" fmla="*/ 107 w 111"/>
                    <a:gd name="T25" fmla="*/ 3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1" h="101">
                      <a:moveTo>
                        <a:pt x="107" y="38"/>
                      </a:moveTo>
                      <a:cubicBezTo>
                        <a:pt x="91" y="12"/>
                        <a:pt x="91" y="12"/>
                        <a:pt x="91" y="12"/>
                      </a:cubicBezTo>
                      <a:cubicBezTo>
                        <a:pt x="87" y="4"/>
                        <a:pt x="79" y="0"/>
                        <a:pt x="71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1" y="0"/>
                        <a:pt x="24" y="4"/>
                        <a:pt x="19" y="12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0" y="46"/>
                        <a:pt x="0" y="55"/>
                        <a:pt x="4" y="62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cubicBezTo>
                        <a:pt x="24" y="96"/>
                        <a:pt x="31" y="101"/>
                        <a:pt x="40" y="101"/>
                      </a:cubicBezTo>
                      <a:cubicBezTo>
                        <a:pt x="71" y="101"/>
                        <a:pt x="71" y="101"/>
                        <a:pt x="71" y="101"/>
                      </a:cubicBezTo>
                      <a:cubicBezTo>
                        <a:pt x="79" y="101"/>
                        <a:pt x="87" y="96"/>
                        <a:pt x="91" y="89"/>
                      </a:cubicBezTo>
                      <a:cubicBezTo>
                        <a:pt x="107" y="62"/>
                        <a:pt x="107" y="62"/>
                        <a:pt x="107" y="62"/>
                      </a:cubicBezTo>
                      <a:cubicBezTo>
                        <a:pt x="111" y="55"/>
                        <a:pt x="111" y="46"/>
                        <a:pt x="107" y="3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1" name="ïṧḷidé">
                  <a:extLst>
                    <a:ext uri="{FF2B5EF4-FFF2-40B4-BE49-F238E27FC236}">
                      <a16:creationId xmlns:a16="http://schemas.microsoft.com/office/drawing/2014/main" xmlns="" id="{23B63118-7E9C-4AB1-89D6-75384ADF9284}"/>
                    </a:ext>
                  </a:extLst>
                </p:cNvPr>
                <p:cNvSpPr/>
                <p:nvPr/>
              </p:nvSpPr>
              <p:spPr bwMode="auto">
                <a:xfrm>
                  <a:off x="1944411" y="2035145"/>
                  <a:ext cx="367268" cy="339784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îšļïďè">
              <a:extLst>
                <a:ext uri="{FF2B5EF4-FFF2-40B4-BE49-F238E27FC236}">
                  <a16:creationId xmlns:a16="http://schemas.microsoft.com/office/drawing/2014/main" xmlns="" id="{5D1FA96C-63EF-42FF-AEF5-572C7676E2A8}"/>
                </a:ext>
              </a:extLst>
            </p:cNvPr>
            <p:cNvGrpSpPr/>
            <p:nvPr/>
          </p:nvGrpSpPr>
          <p:grpSpPr>
            <a:xfrm>
              <a:off x="7823896" y="1370745"/>
              <a:ext cx="2556368" cy="1107071"/>
              <a:chOff x="4259265" y="1981584"/>
              <a:chExt cx="2214562" cy="1107071"/>
            </a:xfrm>
          </p:grpSpPr>
          <p:sp>
            <p:nvSpPr>
              <p:cNvPr id="26" name="ïṡḻîḓê">
                <a:extLst>
                  <a:ext uri="{FF2B5EF4-FFF2-40B4-BE49-F238E27FC236}">
                    <a16:creationId xmlns:a16="http://schemas.microsoft.com/office/drawing/2014/main" xmlns="" id="{BE2A136C-FB75-415B-8DE3-449035FD5173}"/>
                  </a:ext>
                </a:extLst>
              </p:cNvPr>
              <p:cNvSpPr txBox="1"/>
              <p:nvPr/>
            </p:nvSpPr>
            <p:spPr>
              <a:xfrm>
                <a:off x="4259265" y="2489415"/>
                <a:ext cx="2214562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7" name="îṩḻíḓê">
                <a:extLst>
                  <a:ext uri="{FF2B5EF4-FFF2-40B4-BE49-F238E27FC236}">
                    <a16:creationId xmlns:a16="http://schemas.microsoft.com/office/drawing/2014/main" xmlns="" id="{790679CC-2AAD-40FC-B06C-AC2A606CDD70}"/>
                  </a:ext>
                </a:extLst>
              </p:cNvPr>
              <p:cNvSpPr/>
              <p:nvPr/>
            </p:nvSpPr>
            <p:spPr>
              <a:xfrm>
                <a:off x="4259265" y="1981584"/>
                <a:ext cx="2214562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grpSp>
          <p:nvGrpSpPr>
            <p:cNvPr id="10" name="ïŝľîḑe">
              <a:extLst>
                <a:ext uri="{FF2B5EF4-FFF2-40B4-BE49-F238E27FC236}">
                  <a16:creationId xmlns:a16="http://schemas.microsoft.com/office/drawing/2014/main" xmlns="" id="{D2833A97-B582-4104-A787-90A48714B8FE}"/>
                </a:ext>
              </a:extLst>
            </p:cNvPr>
            <p:cNvGrpSpPr/>
            <p:nvPr/>
          </p:nvGrpSpPr>
          <p:grpSpPr>
            <a:xfrm>
              <a:off x="1685329" y="1560513"/>
              <a:ext cx="687388" cy="1611313"/>
              <a:chOff x="1685329" y="1560513"/>
              <a:chExt cx="687388" cy="1611313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008CF5A1-C940-4C69-AF63-29B739158DA4}"/>
                  </a:ext>
                </a:extLst>
              </p:cNvPr>
              <p:cNvCxnSpPr/>
              <p:nvPr/>
            </p:nvCxnSpPr>
            <p:spPr>
              <a:xfrm>
                <a:off x="2016323" y="2189163"/>
                <a:ext cx="0" cy="982663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3" name="îšḷíḑè">
                <a:extLst>
                  <a:ext uri="{FF2B5EF4-FFF2-40B4-BE49-F238E27FC236}">
                    <a16:creationId xmlns:a16="http://schemas.microsoft.com/office/drawing/2014/main" xmlns="" id="{F3C7E7E0-2621-4BA5-94B9-5C0B87112AED}"/>
                  </a:ext>
                </a:extLst>
              </p:cNvPr>
              <p:cNvGrpSpPr/>
              <p:nvPr/>
            </p:nvGrpSpPr>
            <p:grpSpPr>
              <a:xfrm>
                <a:off x="1685329" y="1560513"/>
                <a:ext cx="687388" cy="628650"/>
                <a:chOff x="1784351" y="1890713"/>
                <a:chExt cx="687388" cy="628650"/>
              </a:xfrm>
            </p:grpSpPr>
            <p:sp>
              <p:nvSpPr>
                <p:cNvPr id="24" name="ïsļíḓe">
                  <a:extLst>
                    <a:ext uri="{FF2B5EF4-FFF2-40B4-BE49-F238E27FC236}">
                      <a16:creationId xmlns:a16="http://schemas.microsoft.com/office/drawing/2014/main" xmlns="" id="{0995A802-FF17-4D77-8018-B847B03F5450}"/>
                    </a:ext>
                  </a:extLst>
                </p:cNvPr>
                <p:cNvSpPr/>
                <p:nvPr/>
              </p:nvSpPr>
              <p:spPr bwMode="auto">
                <a:xfrm>
                  <a:off x="1784351" y="1890713"/>
                  <a:ext cx="687388" cy="628650"/>
                </a:xfrm>
                <a:custGeom>
                  <a:avLst/>
                  <a:gdLst>
                    <a:gd name="T0" fmla="*/ 107 w 111"/>
                    <a:gd name="T1" fmla="*/ 38 h 101"/>
                    <a:gd name="T2" fmla="*/ 91 w 111"/>
                    <a:gd name="T3" fmla="*/ 12 h 101"/>
                    <a:gd name="T4" fmla="*/ 71 w 111"/>
                    <a:gd name="T5" fmla="*/ 0 h 101"/>
                    <a:gd name="T6" fmla="*/ 40 w 111"/>
                    <a:gd name="T7" fmla="*/ 0 h 101"/>
                    <a:gd name="T8" fmla="*/ 19 w 111"/>
                    <a:gd name="T9" fmla="*/ 12 h 101"/>
                    <a:gd name="T10" fmla="*/ 4 w 111"/>
                    <a:gd name="T11" fmla="*/ 38 h 101"/>
                    <a:gd name="T12" fmla="*/ 4 w 111"/>
                    <a:gd name="T13" fmla="*/ 62 h 101"/>
                    <a:gd name="T14" fmla="*/ 19 w 111"/>
                    <a:gd name="T15" fmla="*/ 89 h 101"/>
                    <a:gd name="T16" fmla="*/ 40 w 111"/>
                    <a:gd name="T17" fmla="*/ 101 h 101"/>
                    <a:gd name="T18" fmla="*/ 71 w 111"/>
                    <a:gd name="T19" fmla="*/ 101 h 101"/>
                    <a:gd name="T20" fmla="*/ 91 w 111"/>
                    <a:gd name="T21" fmla="*/ 89 h 101"/>
                    <a:gd name="T22" fmla="*/ 107 w 111"/>
                    <a:gd name="T23" fmla="*/ 62 h 101"/>
                    <a:gd name="T24" fmla="*/ 107 w 111"/>
                    <a:gd name="T25" fmla="*/ 3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1" h="101">
                      <a:moveTo>
                        <a:pt x="107" y="38"/>
                      </a:moveTo>
                      <a:cubicBezTo>
                        <a:pt x="91" y="12"/>
                        <a:pt x="91" y="12"/>
                        <a:pt x="91" y="12"/>
                      </a:cubicBezTo>
                      <a:cubicBezTo>
                        <a:pt x="87" y="4"/>
                        <a:pt x="79" y="0"/>
                        <a:pt x="71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1" y="0"/>
                        <a:pt x="24" y="4"/>
                        <a:pt x="19" y="12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0" y="46"/>
                        <a:pt x="0" y="55"/>
                        <a:pt x="4" y="62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cubicBezTo>
                        <a:pt x="24" y="96"/>
                        <a:pt x="31" y="101"/>
                        <a:pt x="40" y="101"/>
                      </a:cubicBezTo>
                      <a:cubicBezTo>
                        <a:pt x="71" y="101"/>
                        <a:pt x="71" y="101"/>
                        <a:pt x="71" y="101"/>
                      </a:cubicBezTo>
                      <a:cubicBezTo>
                        <a:pt x="79" y="101"/>
                        <a:pt x="87" y="96"/>
                        <a:pt x="91" y="89"/>
                      </a:cubicBezTo>
                      <a:cubicBezTo>
                        <a:pt x="107" y="62"/>
                        <a:pt x="107" y="62"/>
                        <a:pt x="107" y="62"/>
                      </a:cubicBezTo>
                      <a:cubicBezTo>
                        <a:pt x="111" y="55"/>
                        <a:pt x="111" y="46"/>
                        <a:pt x="107" y="3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5" name="íṣ1îḑè">
                  <a:extLst>
                    <a:ext uri="{FF2B5EF4-FFF2-40B4-BE49-F238E27FC236}">
                      <a16:creationId xmlns:a16="http://schemas.microsoft.com/office/drawing/2014/main" xmlns="" id="{E12FF55C-D368-44E9-B31B-FCED53E4BDA9}"/>
                    </a:ext>
                  </a:extLst>
                </p:cNvPr>
                <p:cNvSpPr/>
                <p:nvPr/>
              </p:nvSpPr>
              <p:spPr bwMode="auto">
                <a:xfrm>
                  <a:off x="1944411" y="2035145"/>
                  <a:ext cx="367268" cy="339784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1" name="iŝlíḓé">
              <a:extLst>
                <a:ext uri="{FF2B5EF4-FFF2-40B4-BE49-F238E27FC236}">
                  <a16:creationId xmlns:a16="http://schemas.microsoft.com/office/drawing/2014/main" xmlns="" id="{03C8E7B9-9E36-4630-8D00-7EDF400819B9}"/>
                </a:ext>
              </a:extLst>
            </p:cNvPr>
            <p:cNvGrpSpPr/>
            <p:nvPr/>
          </p:nvGrpSpPr>
          <p:grpSpPr>
            <a:xfrm>
              <a:off x="2400996" y="1370745"/>
              <a:ext cx="2556368" cy="1107071"/>
              <a:chOff x="4259265" y="1981584"/>
              <a:chExt cx="2214562" cy="1107071"/>
            </a:xfrm>
          </p:grpSpPr>
          <p:sp>
            <p:nvSpPr>
              <p:cNvPr id="20" name="iṣ1ïdé">
                <a:extLst>
                  <a:ext uri="{FF2B5EF4-FFF2-40B4-BE49-F238E27FC236}">
                    <a16:creationId xmlns:a16="http://schemas.microsoft.com/office/drawing/2014/main" xmlns="" id="{D1BE3D0A-F1AF-42D9-A8F3-01F5409B82F2}"/>
                  </a:ext>
                </a:extLst>
              </p:cNvPr>
              <p:cNvSpPr txBox="1"/>
              <p:nvPr/>
            </p:nvSpPr>
            <p:spPr>
              <a:xfrm>
                <a:off x="4259265" y="2489415"/>
                <a:ext cx="2214562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1" name="í$ḻîḍe">
                <a:extLst>
                  <a:ext uri="{FF2B5EF4-FFF2-40B4-BE49-F238E27FC236}">
                    <a16:creationId xmlns:a16="http://schemas.microsoft.com/office/drawing/2014/main" xmlns="" id="{6D51E086-0432-4F08-903B-2E241BD095ED}"/>
                  </a:ext>
                </a:extLst>
              </p:cNvPr>
              <p:cNvSpPr/>
              <p:nvPr/>
            </p:nvSpPr>
            <p:spPr>
              <a:xfrm>
                <a:off x="4259265" y="1981584"/>
                <a:ext cx="2214562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355B734-DE8C-4BD0-91E8-C05CD4B65948}"/>
                </a:ext>
              </a:extLst>
            </p:cNvPr>
            <p:cNvCxnSpPr/>
            <p:nvPr/>
          </p:nvCxnSpPr>
          <p:spPr>
            <a:xfrm>
              <a:off x="673099" y="3598793"/>
              <a:ext cx="10845800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îṣḷîḍe">
              <a:extLst>
                <a:ext uri="{FF2B5EF4-FFF2-40B4-BE49-F238E27FC236}">
                  <a16:creationId xmlns:a16="http://schemas.microsoft.com/office/drawing/2014/main" xmlns="" id="{F3E02D63-8A87-48C2-880D-99F81AFD5460}"/>
                </a:ext>
              </a:extLst>
            </p:cNvPr>
            <p:cNvSpPr/>
            <p:nvPr/>
          </p:nvSpPr>
          <p:spPr bwMode="auto">
            <a:xfrm>
              <a:off x="6096794" y="3065448"/>
              <a:ext cx="2705929" cy="532605"/>
            </a:xfrm>
            <a:custGeom>
              <a:avLst/>
              <a:gdLst>
                <a:gd name="T0" fmla="*/ 428 w 468"/>
                <a:gd name="T1" fmla="*/ 30 h 92"/>
                <a:gd name="T2" fmla="*/ 277 w 468"/>
                <a:gd name="T3" fmla="*/ 30 h 92"/>
                <a:gd name="T4" fmla="*/ 263 w 468"/>
                <a:gd name="T5" fmla="*/ 24 h 92"/>
                <a:gd name="T6" fmla="*/ 248 w 468"/>
                <a:gd name="T7" fmla="*/ 8 h 92"/>
                <a:gd name="T8" fmla="*/ 220 w 468"/>
                <a:gd name="T9" fmla="*/ 8 h 92"/>
                <a:gd name="T10" fmla="*/ 205 w 468"/>
                <a:gd name="T11" fmla="*/ 24 h 92"/>
                <a:gd name="T12" fmla="*/ 191 w 468"/>
                <a:gd name="T13" fmla="*/ 30 h 92"/>
                <a:gd name="T14" fmla="*/ 40 w 468"/>
                <a:gd name="T15" fmla="*/ 30 h 92"/>
                <a:gd name="T16" fmla="*/ 0 w 468"/>
                <a:gd name="T17" fmla="*/ 70 h 92"/>
                <a:gd name="T18" fmla="*/ 0 w 468"/>
                <a:gd name="T19" fmla="*/ 92 h 92"/>
                <a:gd name="T20" fmla="*/ 468 w 468"/>
                <a:gd name="T21" fmla="*/ 92 h 92"/>
                <a:gd name="T22" fmla="*/ 468 w 468"/>
                <a:gd name="T23" fmla="*/ 70 h 92"/>
                <a:gd name="T24" fmla="*/ 428 w 468"/>
                <a:gd name="T25" fmla="*/ 3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8" h="92">
                  <a:moveTo>
                    <a:pt x="428" y="30"/>
                  </a:moveTo>
                  <a:cubicBezTo>
                    <a:pt x="277" y="30"/>
                    <a:pt x="277" y="30"/>
                    <a:pt x="277" y="30"/>
                  </a:cubicBezTo>
                  <a:cubicBezTo>
                    <a:pt x="271" y="30"/>
                    <a:pt x="266" y="27"/>
                    <a:pt x="263" y="24"/>
                  </a:cubicBezTo>
                  <a:cubicBezTo>
                    <a:pt x="248" y="8"/>
                    <a:pt x="248" y="8"/>
                    <a:pt x="248" y="8"/>
                  </a:cubicBezTo>
                  <a:cubicBezTo>
                    <a:pt x="240" y="0"/>
                    <a:pt x="228" y="0"/>
                    <a:pt x="220" y="8"/>
                  </a:cubicBezTo>
                  <a:cubicBezTo>
                    <a:pt x="205" y="24"/>
                    <a:pt x="205" y="24"/>
                    <a:pt x="205" y="24"/>
                  </a:cubicBezTo>
                  <a:cubicBezTo>
                    <a:pt x="202" y="27"/>
                    <a:pt x="197" y="30"/>
                    <a:pt x="191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18" y="30"/>
                    <a:pt x="0" y="48"/>
                    <a:pt x="0" y="7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468" y="70"/>
                    <a:pt x="468" y="70"/>
                    <a:pt x="468" y="70"/>
                  </a:cubicBezTo>
                  <a:cubicBezTo>
                    <a:pt x="468" y="48"/>
                    <a:pt x="450" y="30"/>
                    <a:pt x="428" y="3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4" name="íṣļïḑe">
              <a:extLst>
                <a:ext uri="{FF2B5EF4-FFF2-40B4-BE49-F238E27FC236}">
                  <a16:creationId xmlns:a16="http://schemas.microsoft.com/office/drawing/2014/main" xmlns="" id="{9C10198C-3C59-453A-8806-338C5DA1D2CB}"/>
                </a:ext>
              </a:extLst>
            </p:cNvPr>
            <p:cNvSpPr/>
            <p:nvPr/>
          </p:nvSpPr>
          <p:spPr bwMode="auto">
            <a:xfrm>
              <a:off x="3386427" y="3598053"/>
              <a:ext cx="2710367" cy="534085"/>
            </a:xfrm>
            <a:custGeom>
              <a:avLst/>
              <a:gdLst>
                <a:gd name="T0" fmla="*/ 0 w 469"/>
                <a:gd name="T1" fmla="*/ 0 h 92"/>
                <a:gd name="T2" fmla="*/ 0 w 469"/>
                <a:gd name="T3" fmla="*/ 22 h 92"/>
                <a:gd name="T4" fmla="*/ 41 w 469"/>
                <a:gd name="T5" fmla="*/ 62 h 92"/>
                <a:gd name="T6" fmla="*/ 192 w 469"/>
                <a:gd name="T7" fmla="*/ 62 h 92"/>
                <a:gd name="T8" fmla="*/ 206 w 469"/>
                <a:gd name="T9" fmla="*/ 68 h 92"/>
                <a:gd name="T10" fmla="*/ 221 w 469"/>
                <a:gd name="T11" fmla="*/ 84 h 92"/>
                <a:gd name="T12" fmla="*/ 249 w 469"/>
                <a:gd name="T13" fmla="*/ 84 h 92"/>
                <a:gd name="T14" fmla="*/ 263 w 469"/>
                <a:gd name="T15" fmla="*/ 68 h 92"/>
                <a:gd name="T16" fmla="*/ 277 w 469"/>
                <a:gd name="T17" fmla="*/ 62 h 92"/>
                <a:gd name="T18" fmla="*/ 429 w 469"/>
                <a:gd name="T19" fmla="*/ 62 h 92"/>
                <a:gd name="T20" fmla="*/ 469 w 469"/>
                <a:gd name="T21" fmla="*/ 22 h 92"/>
                <a:gd name="T22" fmla="*/ 469 w 469"/>
                <a:gd name="T23" fmla="*/ 0 h 92"/>
                <a:gd name="T24" fmla="*/ 0 w 46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9" h="9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44"/>
                    <a:pt x="19" y="62"/>
                    <a:pt x="41" y="62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7" y="62"/>
                    <a:pt x="202" y="64"/>
                    <a:pt x="206" y="68"/>
                  </a:cubicBezTo>
                  <a:cubicBezTo>
                    <a:pt x="221" y="84"/>
                    <a:pt x="221" y="84"/>
                    <a:pt x="221" y="84"/>
                  </a:cubicBezTo>
                  <a:cubicBezTo>
                    <a:pt x="228" y="92"/>
                    <a:pt x="241" y="92"/>
                    <a:pt x="249" y="84"/>
                  </a:cubicBezTo>
                  <a:cubicBezTo>
                    <a:pt x="263" y="68"/>
                    <a:pt x="263" y="68"/>
                    <a:pt x="263" y="68"/>
                  </a:cubicBezTo>
                  <a:cubicBezTo>
                    <a:pt x="267" y="64"/>
                    <a:pt x="272" y="62"/>
                    <a:pt x="277" y="62"/>
                  </a:cubicBezTo>
                  <a:cubicBezTo>
                    <a:pt x="429" y="62"/>
                    <a:pt x="429" y="62"/>
                    <a:pt x="429" y="62"/>
                  </a:cubicBezTo>
                  <a:cubicBezTo>
                    <a:pt x="451" y="62"/>
                    <a:pt x="469" y="44"/>
                    <a:pt x="469" y="22"/>
                  </a:cubicBezTo>
                  <a:cubicBezTo>
                    <a:pt x="469" y="0"/>
                    <a:pt x="469" y="0"/>
                    <a:pt x="46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5" name="îṥ1îďé">
              <a:extLst>
                <a:ext uri="{FF2B5EF4-FFF2-40B4-BE49-F238E27FC236}">
                  <a16:creationId xmlns:a16="http://schemas.microsoft.com/office/drawing/2014/main" xmlns="" id="{053D035A-A029-4B26-B583-E843256DBAE2}"/>
                </a:ext>
              </a:extLst>
            </p:cNvPr>
            <p:cNvSpPr/>
            <p:nvPr/>
          </p:nvSpPr>
          <p:spPr bwMode="auto">
            <a:xfrm>
              <a:off x="8808641" y="3598053"/>
              <a:ext cx="2711847" cy="534085"/>
            </a:xfrm>
            <a:custGeom>
              <a:avLst/>
              <a:gdLst>
                <a:gd name="T0" fmla="*/ 0 w 469"/>
                <a:gd name="T1" fmla="*/ 0 h 92"/>
                <a:gd name="T2" fmla="*/ 0 w 469"/>
                <a:gd name="T3" fmla="*/ 22 h 92"/>
                <a:gd name="T4" fmla="*/ 41 w 469"/>
                <a:gd name="T5" fmla="*/ 62 h 92"/>
                <a:gd name="T6" fmla="*/ 192 w 469"/>
                <a:gd name="T7" fmla="*/ 62 h 92"/>
                <a:gd name="T8" fmla="*/ 206 w 469"/>
                <a:gd name="T9" fmla="*/ 68 h 92"/>
                <a:gd name="T10" fmla="*/ 221 w 469"/>
                <a:gd name="T11" fmla="*/ 84 h 92"/>
                <a:gd name="T12" fmla="*/ 248 w 469"/>
                <a:gd name="T13" fmla="*/ 84 h 92"/>
                <a:gd name="T14" fmla="*/ 263 w 469"/>
                <a:gd name="T15" fmla="*/ 68 h 92"/>
                <a:gd name="T16" fmla="*/ 277 w 469"/>
                <a:gd name="T17" fmla="*/ 62 h 92"/>
                <a:gd name="T18" fmla="*/ 428 w 469"/>
                <a:gd name="T19" fmla="*/ 62 h 92"/>
                <a:gd name="T20" fmla="*/ 469 w 469"/>
                <a:gd name="T21" fmla="*/ 22 h 92"/>
                <a:gd name="T22" fmla="*/ 469 w 469"/>
                <a:gd name="T23" fmla="*/ 0 h 92"/>
                <a:gd name="T24" fmla="*/ 0 w 46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9" h="9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44"/>
                    <a:pt x="18" y="62"/>
                    <a:pt x="41" y="62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7" y="62"/>
                    <a:pt x="202" y="64"/>
                    <a:pt x="206" y="68"/>
                  </a:cubicBezTo>
                  <a:cubicBezTo>
                    <a:pt x="221" y="84"/>
                    <a:pt x="221" y="84"/>
                    <a:pt x="221" y="84"/>
                  </a:cubicBezTo>
                  <a:cubicBezTo>
                    <a:pt x="228" y="92"/>
                    <a:pt x="241" y="92"/>
                    <a:pt x="248" y="84"/>
                  </a:cubicBezTo>
                  <a:cubicBezTo>
                    <a:pt x="263" y="68"/>
                    <a:pt x="263" y="68"/>
                    <a:pt x="263" y="68"/>
                  </a:cubicBezTo>
                  <a:cubicBezTo>
                    <a:pt x="267" y="64"/>
                    <a:pt x="272" y="62"/>
                    <a:pt x="277" y="62"/>
                  </a:cubicBezTo>
                  <a:cubicBezTo>
                    <a:pt x="428" y="62"/>
                    <a:pt x="428" y="62"/>
                    <a:pt x="428" y="62"/>
                  </a:cubicBezTo>
                  <a:cubicBezTo>
                    <a:pt x="451" y="62"/>
                    <a:pt x="469" y="44"/>
                    <a:pt x="469" y="22"/>
                  </a:cubicBezTo>
                  <a:cubicBezTo>
                    <a:pt x="469" y="0"/>
                    <a:pt x="469" y="0"/>
                    <a:pt x="46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6" name="íṡḷîḑe">
              <a:extLst>
                <a:ext uri="{FF2B5EF4-FFF2-40B4-BE49-F238E27FC236}">
                  <a16:creationId xmlns:a16="http://schemas.microsoft.com/office/drawing/2014/main" xmlns="" id="{4A2BF356-B702-421C-91E5-A4312A210DD0}"/>
                </a:ext>
              </a:extLst>
            </p:cNvPr>
            <p:cNvSpPr/>
            <p:nvPr/>
          </p:nvSpPr>
          <p:spPr bwMode="auto">
            <a:xfrm>
              <a:off x="6020595" y="3530600"/>
              <a:ext cx="153988" cy="15398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17" name="îşľiďé">
              <a:extLst>
                <a:ext uri="{FF2B5EF4-FFF2-40B4-BE49-F238E27FC236}">
                  <a16:creationId xmlns:a16="http://schemas.microsoft.com/office/drawing/2014/main" xmlns="" id="{7B4F3C14-3776-46D3-A7B3-AEA621AACC6D}"/>
                </a:ext>
              </a:extLst>
            </p:cNvPr>
            <p:cNvSpPr/>
            <p:nvPr/>
          </p:nvSpPr>
          <p:spPr bwMode="auto">
            <a:xfrm>
              <a:off x="8727319" y="3530600"/>
              <a:ext cx="153988" cy="15398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18" name="ï$ḷíḑe">
              <a:extLst>
                <a:ext uri="{FF2B5EF4-FFF2-40B4-BE49-F238E27FC236}">
                  <a16:creationId xmlns:a16="http://schemas.microsoft.com/office/drawing/2014/main" xmlns="" id="{77BE3DCA-B5C1-4609-B100-844C0EE7ED3D}"/>
                </a:ext>
              </a:extLst>
            </p:cNvPr>
            <p:cNvSpPr/>
            <p:nvPr/>
          </p:nvSpPr>
          <p:spPr bwMode="auto">
            <a:xfrm>
              <a:off x="673100" y="3065448"/>
              <a:ext cx="2711847" cy="532605"/>
            </a:xfrm>
            <a:custGeom>
              <a:avLst/>
              <a:gdLst>
                <a:gd name="T0" fmla="*/ 428 w 469"/>
                <a:gd name="T1" fmla="*/ 30 h 92"/>
                <a:gd name="T2" fmla="*/ 277 w 469"/>
                <a:gd name="T3" fmla="*/ 30 h 92"/>
                <a:gd name="T4" fmla="*/ 263 w 469"/>
                <a:gd name="T5" fmla="*/ 24 h 92"/>
                <a:gd name="T6" fmla="*/ 248 w 469"/>
                <a:gd name="T7" fmla="*/ 8 h 92"/>
                <a:gd name="T8" fmla="*/ 220 w 469"/>
                <a:gd name="T9" fmla="*/ 8 h 92"/>
                <a:gd name="T10" fmla="*/ 206 w 469"/>
                <a:gd name="T11" fmla="*/ 24 h 92"/>
                <a:gd name="T12" fmla="*/ 192 w 469"/>
                <a:gd name="T13" fmla="*/ 30 h 92"/>
                <a:gd name="T14" fmla="*/ 41 w 469"/>
                <a:gd name="T15" fmla="*/ 30 h 92"/>
                <a:gd name="T16" fmla="*/ 0 w 469"/>
                <a:gd name="T17" fmla="*/ 70 h 92"/>
                <a:gd name="T18" fmla="*/ 0 w 469"/>
                <a:gd name="T19" fmla="*/ 92 h 92"/>
                <a:gd name="T20" fmla="*/ 469 w 469"/>
                <a:gd name="T21" fmla="*/ 92 h 92"/>
                <a:gd name="T22" fmla="*/ 469 w 469"/>
                <a:gd name="T23" fmla="*/ 70 h 92"/>
                <a:gd name="T24" fmla="*/ 428 w 469"/>
                <a:gd name="T25" fmla="*/ 3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9" h="92">
                  <a:moveTo>
                    <a:pt x="428" y="30"/>
                  </a:moveTo>
                  <a:cubicBezTo>
                    <a:pt x="277" y="30"/>
                    <a:pt x="277" y="30"/>
                    <a:pt x="277" y="30"/>
                  </a:cubicBezTo>
                  <a:cubicBezTo>
                    <a:pt x="272" y="30"/>
                    <a:pt x="267" y="27"/>
                    <a:pt x="263" y="24"/>
                  </a:cubicBezTo>
                  <a:cubicBezTo>
                    <a:pt x="248" y="8"/>
                    <a:pt x="248" y="8"/>
                    <a:pt x="248" y="8"/>
                  </a:cubicBezTo>
                  <a:cubicBezTo>
                    <a:pt x="241" y="0"/>
                    <a:pt x="228" y="0"/>
                    <a:pt x="220" y="8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2" y="27"/>
                    <a:pt x="197" y="30"/>
                    <a:pt x="192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18" y="30"/>
                    <a:pt x="0" y="48"/>
                    <a:pt x="0" y="7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469" y="92"/>
                    <a:pt x="469" y="92"/>
                    <a:pt x="469" y="92"/>
                  </a:cubicBezTo>
                  <a:cubicBezTo>
                    <a:pt x="469" y="70"/>
                    <a:pt x="469" y="70"/>
                    <a:pt x="469" y="70"/>
                  </a:cubicBezTo>
                  <a:cubicBezTo>
                    <a:pt x="469" y="48"/>
                    <a:pt x="451" y="30"/>
                    <a:pt x="428" y="3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9" name="íṥlïḋe">
              <a:extLst>
                <a:ext uri="{FF2B5EF4-FFF2-40B4-BE49-F238E27FC236}">
                  <a16:creationId xmlns:a16="http://schemas.microsoft.com/office/drawing/2014/main" xmlns="" id="{B11A415B-456C-4880-B92C-A31B104426D7}"/>
                </a:ext>
              </a:extLst>
            </p:cNvPr>
            <p:cNvSpPr/>
            <p:nvPr/>
          </p:nvSpPr>
          <p:spPr bwMode="auto">
            <a:xfrm>
              <a:off x="3313871" y="3530600"/>
              <a:ext cx="153988" cy="15398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850850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567378-4D31-4B43-A277-EFE949A81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854EAE-C2C9-4B63-BF30-87FDFFEE9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C282D03-F5FE-4E8D-8D90-B1264E06C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024983a2-1203-4a91-beee-ad922aaf8ec6" descr="RQoAAB+LCAAAAAAABADtVU1v2kAQ/S/b9kaQTeqm9Q1KaVG/UIjaRFUOG3uwV1qv0XqJIMj/vbPGZr0GQ0A59FD5gmffzLx5b/CuyWu1mgPxyTShUg0ZjSRNxgoS0iHjkPhiwXmHDJgImYg+y3Qxz4j/Z71Nq5/8Zir+mPJU/qJ8AbqAYIpRvnn1d5Is7EQyZLAqYm1YhO3U+jmbsQCuIQChKtB19EB813Peud6lh+zlIosR+mo0ckfD3icPITdFtpvnHTKFIBXhy/Z+27u6ct67Vu/hB/3YvdukqVT5zgRLFkkJc7oOhuiyFnKdTZCFIYc6bCwUyMet+K6OFb+nSmKDUSoTqrDh2snfmNk8r+toXmMRwhIrVWSJ5VVJUq/J3m3QB3oZJmmmWCpMxoTidgES2zNyI8lAkRxIxQLK+5xFIkGx9b4qCSqI8fRLKtlTKpR9/g1mCg+/AsxLEafsCdvNKM+gkiKmc/iBbXS9VD4U7+6Fq20EThV7bIFoTL6daovRYjRQHbvw/VZQow1OipTL8EbivNMqT0XsLG0byXWNcZczULcTkHqbBytLgHJ/mhgjIvEvnK5XIe7aqjimyt3+Kq6pcmvjy7d244669hzT2g3bFf6/cZZxlycaVwRuYKmOGdfqWr2CQb+cZcVHr7jaTnPL5NWN6ouIV1JuGDgHB2tOY7GxBql9nA9MUwp1whw6oz7BvqvjuDdmgpLBGSacof/uf6QfmIu6vqEDyaJYCciy57mzb9Uqlru+/JOz9U6x7dBs9/j8BZly2K1FCgAA">
            <a:extLst>
              <a:ext uri="{FF2B5EF4-FFF2-40B4-BE49-F238E27FC236}">
                <a16:creationId xmlns:a16="http://schemas.microsoft.com/office/drawing/2014/main" xmlns="" id="{69C08C0F-12F4-4F85-A45F-7CC3F0C7680A}"/>
              </a:ext>
            </a:extLst>
          </p:cNvPr>
          <p:cNvGrpSpPr>
            <a:grpSpLocks noChangeAspect="1"/>
          </p:cNvGrpSpPr>
          <p:nvPr/>
        </p:nvGrpSpPr>
        <p:grpSpPr>
          <a:xfrm>
            <a:off x="1778000" y="1360714"/>
            <a:ext cx="8636000" cy="4136572"/>
            <a:chOff x="1974057" y="1360714"/>
            <a:chExt cx="8636000" cy="4136572"/>
          </a:xfrm>
        </p:grpSpPr>
        <p:sp>
          <p:nvSpPr>
            <p:cNvPr id="6" name="AreaShape">
              <a:extLst>
                <a:ext uri="{FF2B5EF4-FFF2-40B4-BE49-F238E27FC236}">
                  <a16:creationId xmlns:a16="http://schemas.microsoft.com/office/drawing/2014/main" xmlns="" id="{900082F4-4192-4428-9926-4502779A5B76}"/>
                </a:ext>
              </a:extLst>
            </p:cNvPr>
            <p:cNvSpPr/>
            <p:nvPr/>
          </p:nvSpPr>
          <p:spPr>
            <a:xfrm>
              <a:off x="1974057" y="1360714"/>
              <a:ext cx="8636000" cy="41365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ValueShape">
              <a:extLst>
                <a:ext uri="{FF2B5EF4-FFF2-40B4-BE49-F238E27FC236}">
                  <a16:creationId xmlns:a16="http://schemas.microsoft.com/office/drawing/2014/main" xmlns="" id="{AE992B4B-CD83-47DA-A625-AE5B609FDD26}"/>
                </a:ext>
              </a:extLst>
            </p:cNvPr>
            <p:cNvSpPr/>
            <p:nvPr/>
          </p:nvSpPr>
          <p:spPr bwMode="auto">
            <a:xfrm>
              <a:off x="3089275" y="3429000"/>
              <a:ext cx="6010275" cy="844551"/>
            </a:xfrm>
            <a:custGeom>
              <a:avLst/>
              <a:gdLst>
                <a:gd name="connsiteX0" fmla="*/ 3167063 w 6010275"/>
                <a:gd name="connsiteY0" fmla="*/ 762000 h 844551"/>
                <a:gd name="connsiteX1" fmla="*/ 3238501 w 6010275"/>
                <a:gd name="connsiteY1" fmla="*/ 762000 h 844551"/>
                <a:gd name="connsiteX2" fmla="*/ 3238501 w 6010275"/>
                <a:gd name="connsiteY2" fmla="*/ 844550 h 844551"/>
                <a:gd name="connsiteX3" fmla="*/ 3167063 w 6010275"/>
                <a:gd name="connsiteY3" fmla="*/ 844550 h 844551"/>
                <a:gd name="connsiteX4" fmla="*/ 527050 w 6010275"/>
                <a:gd name="connsiteY4" fmla="*/ 762000 h 844551"/>
                <a:gd name="connsiteX5" fmla="*/ 600075 w 6010275"/>
                <a:gd name="connsiteY5" fmla="*/ 762000 h 844551"/>
                <a:gd name="connsiteX6" fmla="*/ 600075 w 6010275"/>
                <a:gd name="connsiteY6" fmla="*/ 844550 h 844551"/>
                <a:gd name="connsiteX7" fmla="*/ 527050 w 6010275"/>
                <a:gd name="connsiteY7" fmla="*/ 844550 h 844551"/>
                <a:gd name="connsiteX8" fmla="*/ 5278438 w 6010275"/>
                <a:gd name="connsiteY8" fmla="*/ 738188 h 844551"/>
                <a:gd name="connsiteX9" fmla="*/ 5349876 w 6010275"/>
                <a:gd name="connsiteY9" fmla="*/ 738188 h 844551"/>
                <a:gd name="connsiteX10" fmla="*/ 5349876 w 6010275"/>
                <a:gd name="connsiteY10" fmla="*/ 844551 h 844551"/>
                <a:gd name="connsiteX11" fmla="*/ 5278438 w 6010275"/>
                <a:gd name="connsiteY11" fmla="*/ 844551 h 844551"/>
                <a:gd name="connsiteX12" fmla="*/ 3957638 w 6010275"/>
                <a:gd name="connsiteY12" fmla="*/ 738188 h 844551"/>
                <a:gd name="connsiteX13" fmla="*/ 4030663 w 6010275"/>
                <a:gd name="connsiteY13" fmla="*/ 738188 h 844551"/>
                <a:gd name="connsiteX14" fmla="*/ 4030663 w 6010275"/>
                <a:gd name="connsiteY14" fmla="*/ 844551 h 844551"/>
                <a:gd name="connsiteX15" fmla="*/ 3957638 w 6010275"/>
                <a:gd name="connsiteY15" fmla="*/ 844551 h 844551"/>
                <a:gd name="connsiteX16" fmla="*/ 1319213 w 6010275"/>
                <a:gd name="connsiteY16" fmla="*/ 738188 h 844551"/>
                <a:gd name="connsiteX17" fmla="*/ 1392238 w 6010275"/>
                <a:gd name="connsiteY17" fmla="*/ 738188 h 844551"/>
                <a:gd name="connsiteX18" fmla="*/ 1392238 w 6010275"/>
                <a:gd name="connsiteY18" fmla="*/ 844551 h 844551"/>
                <a:gd name="connsiteX19" fmla="*/ 1319213 w 6010275"/>
                <a:gd name="connsiteY19" fmla="*/ 844551 h 844551"/>
                <a:gd name="connsiteX20" fmla="*/ 3035300 w 6010275"/>
                <a:gd name="connsiteY20" fmla="*/ 677863 h 844551"/>
                <a:gd name="connsiteX21" fmla="*/ 3106738 w 6010275"/>
                <a:gd name="connsiteY21" fmla="*/ 677863 h 844551"/>
                <a:gd name="connsiteX22" fmla="*/ 3106738 w 6010275"/>
                <a:gd name="connsiteY22" fmla="*/ 844551 h 844551"/>
                <a:gd name="connsiteX23" fmla="*/ 3035300 w 6010275"/>
                <a:gd name="connsiteY23" fmla="*/ 844551 h 844551"/>
                <a:gd name="connsiteX24" fmla="*/ 395288 w 6010275"/>
                <a:gd name="connsiteY24" fmla="*/ 677863 h 844551"/>
                <a:gd name="connsiteX25" fmla="*/ 468313 w 6010275"/>
                <a:gd name="connsiteY25" fmla="*/ 677863 h 844551"/>
                <a:gd name="connsiteX26" fmla="*/ 468313 w 6010275"/>
                <a:gd name="connsiteY26" fmla="*/ 844551 h 844551"/>
                <a:gd name="connsiteX27" fmla="*/ 395288 w 6010275"/>
                <a:gd name="connsiteY27" fmla="*/ 844551 h 844551"/>
                <a:gd name="connsiteX28" fmla="*/ 5145088 w 6010275"/>
                <a:gd name="connsiteY28" fmla="*/ 635000 h 844551"/>
                <a:gd name="connsiteX29" fmla="*/ 5218113 w 6010275"/>
                <a:gd name="connsiteY29" fmla="*/ 635000 h 844551"/>
                <a:gd name="connsiteX30" fmla="*/ 5218113 w 6010275"/>
                <a:gd name="connsiteY30" fmla="*/ 844550 h 844551"/>
                <a:gd name="connsiteX31" fmla="*/ 5145088 w 6010275"/>
                <a:gd name="connsiteY31" fmla="*/ 844550 h 844551"/>
                <a:gd name="connsiteX32" fmla="*/ 2506663 w 6010275"/>
                <a:gd name="connsiteY32" fmla="*/ 635000 h 844551"/>
                <a:gd name="connsiteX33" fmla="*/ 2579688 w 6010275"/>
                <a:gd name="connsiteY33" fmla="*/ 635000 h 844551"/>
                <a:gd name="connsiteX34" fmla="*/ 2579688 w 6010275"/>
                <a:gd name="connsiteY34" fmla="*/ 844550 h 844551"/>
                <a:gd name="connsiteX35" fmla="*/ 2506663 w 6010275"/>
                <a:gd name="connsiteY35" fmla="*/ 844550 h 844551"/>
                <a:gd name="connsiteX36" fmla="*/ 5673725 w 6010275"/>
                <a:gd name="connsiteY36" fmla="*/ 604838 h 844551"/>
                <a:gd name="connsiteX37" fmla="*/ 5746750 w 6010275"/>
                <a:gd name="connsiteY37" fmla="*/ 604838 h 844551"/>
                <a:gd name="connsiteX38" fmla="*/ 5746750 w 6010275"/>
                <a:gd name="connsiteY38" fmla="*/ 844551 h 844551"/>
                <a:gd name="connsiteX39" fmla="*/ 5673725 w 6010275"/>
                <a:gd name="connsiteY39" fmla="*/ 844551 h 844551"/>
                <a:gd name="connsiteX40" fmla="*/ 4354513 w 6010275"/>
                <a:gd name="connsiteY40" fmla="*/ 604838 h 844551"/>
                <a:gd name="connsiteX41" fmla="*/ 4427538 w 6010275"/>
                <a:gd name="connsiteY41" fmla="*/ 604838 h 844551"/>
                <a:gd name="connsiteX42" fmla="*/ 4427538 w 6010275"/>
                <a:gd name="connsiteY42" fmla="*/ 844551 h 844551"/>
                <a:gd name="connsiteX43" fmla="*/ 4354513 w 6010275"/>
                <a:gd name="connsiteY43" fmla="*/ 844551 h 844551"/>
                <a:gd name="connsiteX44" fmla="*/ 1714500 w 6010275"/>
                <a:gd name="connsiteY44" fmla="*/ 604838 h 844551"/>
                <a:gd name="connsiteX45" fmla="*/ 1787525 w 6010275"/>
                <a:gd name="connsiteY45" fmla="*/ 604838 h 844551"/>
                <a:gd name="connsiteX46" fmla="*/ 1787525 w 6010275"/>
                <a:gd name="connsiteY46" fmla="*/ 844551 h 844551"/>
                <a:gd name="connsiteX47" fmla="*/ 1714500 w 6010275"/>
                <a:gd name="connsiteY47" fmla="*/ 844551 h 844551"/>
                <a:gd name="connsiteX48" fmla="*/ 2638425 w 6010275"/>
                <a:gd name="connsiteY48" fmla="*/ 577850 h 844551"/>
                <a:gd name="connsiteX49" fmla="*/ 2711450 w 6010275"/>
                <a:gd name="connsiteY49" fmla="*/ 577850 h 844551"/>
                <a:gd name="connsiteX50" fmla="*/ 2711450 w 6010275"/>
                <a:gd name="connsiteY50" fmla="*/ 844550 h 844551"/>
                <a:gd name="connsiteX51" fmla="*/ 2638425 w 6010275"/>
                <a:gd name="connsiteY51" fmla="*/ 844550 h 844551"/>
                <a:gd name="connsiteX52" fmla="*/ 0 w 6010275"/>
                <a:gd name="connsiteY52" fmla="*/ 577850 h 844551"/>
                <a:gd name="connsiteX53" fmla="*/ 73025 w 6010275"/>
                <a:gd name="connsiteY53" fmla="*/ 577850 h 844551"/>
                <a:gd name="connsiteX54" fmla="*/ 73025 w 6010275"/>
                <a:gd name="connsiteY54" fmla="*/ 844550 h 844551"/>
                <a:gd name="connsiteX55" fmla="*/ 0 w 6010275"/>
                <a:gd name="connsiteY55" fmla="*/ 844550 h 844551"/>
                <a:gd name="connsiteX56" fmla="*/ 3298825 w 6010275"/>
                <a:gd name="connsiteY56" fmla="*/ 574675 h 844551"/>
                <a:gd name="connsiteX57" fmla="*/ 3371850 w 6010275"/>
                <a:gd name="connsiteY57" fmla="*/ 574675 h 844551"/>
                <a:gd name="connsiteX58" fmla="*/ 3371850 w 6010275"/>
                <a:gd name="connsiteY58" fmla="*/ 844550 h 844551"/>
                <a:gd name="connsiteX59" fmla="*/ 3298825 w 6010275"/>
                <a:gd name="connsiteY59" fmla="*/ 844550 h 844551"/>
                <a:gd name="connsiteX60" fmla="*/ 658813 w 6010275"/>
                <a:gd name="connsiteY60" fmla="*/ 574675 h 844551"/>
                <a:gd name="connsiteX61" fmla="*/ 731838 w 6010275"/>
                <a:gd name="connsiteY61" fmla="*/ 574675 h 844551"/>
                <a:gd name="connsiteX62" fmla="*/ 731838 w 6010275"/>
                <a:gd name="connsiteY62" fmla="*/ 844550 h 844551"/>
                <a:gd name="connsiteX63" fmla="*/ 658813 w 6010275"/>
                <a:gd name="connsiteY63" fmla="*/ 844550 h 844551"/>
                <a:gd name="connsiteX64" fmla="*/ 4749800 w 6010275"/>
                <a:gd name="connsiteY64" fmla="*/ 534988 h 844551"/>
                <a:gd name="connsiteX65" fmla="*/ 4822825 w 6010275"/>
                <a:gd name="connsiteY65" fmla="*/ 534988 h 844551"/>
                <a:gd name="connsiteX66" fmla="*/ 4822825 w 6010275"/>
                <a:gd name="connsiteY66" fmla="*/ 844551 h 844551"/>
                <a:gd name="connsiteX67" fmla="*/ 4749800 w 6010275"/>
                <a:gd name="connsiteY67" fmla="*/ 844551 h 844551"/>
                <a:gd name="connsiteX68" fmla="*/ 2111375 w 6010275"/>
                <a:gd name="connsiteY68" fmla="*/ 534988 h 844551"/>
                <a:gd name="connsiteX69" fmla="*/ 2182813 w 6010275"/>
                <a:gd name="connsiteY69" fmla="*/ 534988 h 844551"/>
                <a:gd name="connsiteX70" fmla="*/ 2182813 w 6010275"/>
                <a:gd name="connsiteY70" fmla="*/ 844551 h 844551"/>
                <a:gd name="connsiteX71" fmla="*/ 2111375 w 6010275"/>
                <a:gd name="connsiteY71" fmla="*/ 844551 h 844551"/>
                <a:gd name="connsiteX72" fmla="*/ 3825875 w 6010275"/>
                <a:gd name="connsiteY72" fmla="*/ 485775 h 844551"/>
                <a:gd name="connsiteX73" fmla="*/ 3898900 w 6010275"/>
                <a:gd name="connsiteY73" fmla="*/ 485775 h 844551"/>
                <a:gd name="connsiteX74" fmla="*/ 3898900 w 6010275"/>
                <a:gd name="connsiteY74" fmla="*/ 844550 h 844551"/>
                <a:gd name="connsiteX75" fmla="*/ 3825875 w 6010275"/>
                <a:gd name="connsiteY75" fmla="*/ 844550 h 844551"/>
                <a:gd name="connsiteX76" fmla="*/ 5541963 w 6010275"/>
                <a:gd name="connsiteY76" fmla="*/ 465138 h 844551"/>
                <a:gd name="connsiteX77" fmla="*/ 5614988 w 6010275"/>
                <a:gd name="connsiteY77" fmla="*/ 465138 h 844551"/>
                <a:gd name="connsiteX78" fmla="*/ 5614988 w 6010275"/>
                <a:gd name="connsiteY78" fmla="*/ 844551 h 844551"/>
                <a:gd name="connsiteX79" fmla="*/ 5541963 w 6010275"/>
                <a:gd name="connsiteY79" fmla="*/ 844551 h 844551"/>
                <a:gd name="connsiteX80" fmla="*/ 4222750 w 6010275"/>
                <a:gd name="connsiteY80" fmla="*/ 465138 h 844551"/>
                <a:gd name="connsiteX81" fmla="*/ 4294188 w 6010275"/>
                <a:gd name="connsiteY81" fmla="*/ 465138 h 844551"/>
                <a:gd name="connsiteX82" fmla="*/ 4294188 w 6010275"/>
                <a:gd name="connsiteY82" fmla="*/ 844551 h 844551"/>
                <a:gd name="connsiteX83" fmla="*/ 4222750 w 6010275"/>
                <a:gd name="connsiteY83" fmla="*/ 844551 h 844551"/>
                <a:gd name="connsiteX84" fmla="*/ 1582738 w 6010275"/>
                <a:gd name="connsiteY84" fmla="*/ 465138 h 844551"/>
                <a:gd name="connsiteX85" fmla="*/ 1655763 w 6010275"/>
                <a:gd name="connsiteY85" fmla="*/ 465138 h 844551"/>
                <a:gd name="connsiteX86" fmla="*/ 1655763 w 6010275"/>
                <a:gd name="connsiteY86" fmla="*/ 844551 h 844551"/>
                <a:gd name="connsiteX87" fmla="*/ 1582738 w 6010275"/>
                <a:gd name="connsiteY87" fmla="*/ 844551 h 844551"/>
                <a:gd name="connsiteX88" fmla="*/ 2901950 w 6010275"/>
                <a:gd name="connsiteY88" fmla="*/ 438150 h 844551"/>
                <a:gd name="connsiteX89" fmla="*/ 2974975 w 6010275"/>
                <a:gd name="connsiteY89" fmla="*/ 438150 h 844551"/>
                <a:gd name="connsiteX90" fmla="*/ 2974975 w 6010275"/>
                <a:gd name="connsiteY90" fmla="*/ 844550 h 844551"/>
                <a:gd name="connsiteX91" fmla="*/ 2901950 w 6010275"/>
                <a:gd name="connsiteY91" fmla="*/ 844550 h 844551"/>
                <a:gd name="connsiteX92" fmla="*/ 263525 w 6010275"/>
                <a:gd name="connsiteY92" fmla="*/ 438150 h 844551"/>
                <a:gd name="connsiteX93" fmla="*/ 336550 w 6010275"/>
                <a:gd name="connsiteY93" fmla="*/ 438150 h 844551"/>
                <a:gd name="connsiteX94" fmla="*/ 336550 w 6010275"/>
                <a:gd name="connsiteY94" fmla="*/ 844550 h 844551"/>
                <a:gd name="connsiteX95" fmla="*/ 263525 w 6010275"/>
                <a:gd name="connsiteY95" fmla="*/ 844550 h 844551"/>
                <a:gd name="connsiteX96" fmla="*/ 4881563 w 6010275"/>
                <a:gd name="connsiteY96" fmla="*/ 422275 h 844551"/>
                <a:gd name="connsiteX97" fmla="*/ 4954588 w 6010275"/>
                <a:gd name="connsiteY97" fmla="*/ 422275 h 844551"/>
                <a:gd name="connsiteX98" fmla="*/ 4954588 w 6010275"/>
                <a:gd name="connsiteY98" fmla="*/ 844550 h 844551"/>
                <a:gd name="connsiteX99" fmla="*/ 4881563 w 6010275"/>
                <a:gd name="connsiteY99" fmla="*/ 844550 h 844551"/>
                <a:gd name="connsiteX100" fmla="*/ 2243138 w 6010275"/>
                <a:gd name="connsiteY100" fmla="*/ 422275 h 844551"/>
                <a:gd name="connsiteX101" fmla="*/ 2316163 w 6010275"/>
                <a:gd name="connsiteY101" fmla="*/ 422275 h 844551"/>
                <a:gd name="connsiteX102" fmla="*/ 2316163 w 6010275"/>
                <a:gd name="connsiteY102" fmla="*/ 844550 h 844551"/>
                <a:gd name="connsiteX103" fmla="*/ 2243138 w 6010275"/>
                <a:gd name="connsiteY103" fmla="*/ 844550 h 844551"/>
                <a:gd name="connsiteX104" fmla="*/ 5937250 w 6010275"/>
                <a:gd name="connsiteY104" fmla="*/ 385763 h 844551"/>
                <a:gd name="connsiteX105" fmla="*/ 6010275 w 6010275"/>
                <a:gd name="connsiteY105" fmla="*/ 385763 h 844551"/>
                <a:gd name="connsiteX106" fmla="*/ 6010275 w 6010275"/>
                <a:gd name="connsiteY106" fmla="*/ 844551 h 844551"/>
                <a:gd name="connsiteX107" fmla="*/ 5937250 w 6010275"/>
                <a:gd name="connsiteY107" fmla="*/ 844551 h 844551"/>
                <a:gd name="connsiteX108" fmla="*/ 4618038 w 6010275"/>
                <a:gd name="connsiteY108" fmla="*/ 385763 h 844551"/>
                <a:gd name="connsiteX109" fmla="*/ 4691063 w 6010275"/>
                <a:gd name="connsiteY109" fmla="*/ 385763 h 844551"/>
                <a:gd name="connsiteX110" fmla="*/ 4691063 w 6010275"/>
                <a:gd name="connsiteY110" fmla="*/ 844551 h 844551"/>
                <a:gd name="connsiteX111" fmla="*/ 4618038 w 6010275"/>
                <a:gd name="connsiteY111" fmla="*/ 844551 h 844551"/>
                <a:gd name="connsiteX112" fmla="*/ 5805488 w 6010275"/>
                <a:gd name="connsiteY112" fmla="*/ 358775 h 844551"/>
                <a:gd name="connsiteX113" fmla="*/ 5878513 w 6010275"/>
                <a:gd name="connsiteY113" fmla="*/ 358775 h 844551"/>
                <a:gd name="connsiteX114" fmla="*/ 5878513 w 6010275"/>
                <a:gd name="connsiteY114" fmla="*/ 844550 h 844551"/>
                <a:gd name="connsiteX115" fmla="*/ 5805488 w 6010275"/>
                <a:gd name="connsiteY115" fmla="*/ 844550 h 844551"/>
                <a:gd name="connsiteX116" fmla="*/ 4486275 w 6010275"/>
                <a:gd name="connsiteY116" fmla="*/ 358775 h 844551"/>
                <a:gd name="connsiteX117" fmla="*/ 4559300 w 6010275"/>
                <a:gd name="connsiteY117" fmla="*/ 358775 h 844551"/>
                <a:gd name="connsiteX118" fmla="*/ 4559300 w 6010275"/>
                <a:gd name="connsiteY118" fmla="*/ 844550 h 844551"/>
                <a:gd name="connsiteX119" fmla="*/ 4486275 w 6010275"/>
                <a:gd name="connsiteY119" fmla="*/ 844550 h 844551"/>
                <a:gd name="connsiteX120" fmla="*/ 1847850 w 6010275"/>
                <a:gd name="connsiteY120" fmla="*/ 358775 h 844551"/>
                <a:gd name="connsiteX121" fmla="*/ 1919288 w 6010275"/>
                <a:gd name="connsiteY121" fmla="*/ 358775 h 844551"/>
                <a:gd name="connsiteX122" fmla="*/ 1919288 w 6010275"/>
                <a:gd name="connsiteY122" fmla="*/ 844550 h 844551"/>
                <a:gd name="connsiteX123" fmla="*/ 1847850 w 6010275"/>
                <a:gd name="connsiteY123" fmla="*/ 844550 h 844551"/>
                <a:gd name="connsiteX124" fmla="*/ 3694113 w 6010275"/>
                <a:gd name="connsiteY124" fmla="*/ 352425 h 844551"/>
                <a:gd name="connsiteX125" fmla="*/ 3767138 w 6010275"/>
                <a:gd name="connsiteY125" fmla="*/ 352425 h 844551"/>
                <a:gd name="connsiteX126" fmla="*/ 3767138 w 6010275"/>
                <a:gd name="connsiteY126" fmla="*/ 844550 h 844551"/>
                <a:gd name="connsiteX127" fmla="*/ 3694113 w 6010275"/>
                <a:gd name="connsiteY127" fmla="*/ 844550 h 844551"/>
                <a:gd name="connsiteX128" fmla="*/ 1187450 w 6010275"/>
                <a:gd name="connsiteY128" fmla="*/ 325438 h 844551"/>
                <a:gd name="connsiteX129" fmla="*/ 1260475 w 6010275"/>
                <a:gd name="connsiteY129" fmla="*/ 325438 h 844551"/>
                <a:gd name="connsiteX130" fmla="*/ 1260475 w 6010275"/>
                <a:gd name="connsiteY130" fmla="*/ 844551 h 844551"/>
                <a:gd name="connsiteX131" fmla="*/ 1187450 w 6010275"/>
                <a:gd name="connsiteY131" fmla="*/ 844551 h 844551"/>
                <a:gd name="connsiteX132" fmla="*/ 5410200 w 6010275"/>
                <a:gd name="connsiteY132" fmla="*/ 239713 h 844551"/>
                <a:gd name="connsiteX133" fmla="*/ 5481638 w 6010275"/>
                <a:gd name="connsiteY133" fmla="*/ 239713 h 844551"/>
                <a:gd name="connsiteX134" fmla="*/ 5481638 w 6010275"/>
                <a:gd name="connsiteY134" fmla="*/ 844551 h 844551"/>
                <a:gd name="connsiteX135" fmla="*/ 5410200 w 6010275"/>
                <a:gd name="connsiteY135" fmla="*/ 844551 h 844551"/>
                <a:gd name="connsiteX136" fmla="*/ 4090988 w 6010275"/>
                <a:gd name="connsiteY136" fmla="*/ 239713 h 844551"/>
                <a:gd name="connsiteX137" fmla="*/ 4162426 w 6010275"/>
                <a:gd name="connsiteY137" fmla="*/ 239713 h 844551"/>
                <a:gd name="connsiteX138" fmla="*/ 4162426 w 6010275"/>
                <a:gd name="connsiteY138" fmla="*/ 844551 h 844551"/>
                <a:gd name="connsiteX139" fmla="*/ 4090988 w 6010275"/>
                <a:gd name="connsiteY139" fmla="*/ 844551 h 844551"/>
                <a:gd name="connsiteX140" fmla="*/ 3562350 w 6010275"/>
                <a:gd name="connsiteY140" fmla="*/ 239713 h 844551"/>
                <a:gd name="connsiteX141" fmla="*/ 3635375 w 6010275"/>
                <a:gd name="connsiteY141" fmla="*/ 239713 h 844551"/>
                <a:gd name="connsiteX142" fmla="*/ 3635375 w 6010275"/>
                <a:gd name="connsiteY142" fmla="*/ 844551 h 844551"/>
                <a:gd name="connsiteX143" fmla="*/ 3562350 w 6010275"/>
                <a:gd name="connsiteY143" fmla="*/ 844551 h 844551"/>
                <a:gd name="connsiteX144" fmla="*/ 1979613 w 6010275"/>
                <a:gd name="connsiteY144" fmla="*/ 225425 h 844551"/>
                <a:gd name="connsiteX145" fmla="*/ 2051051 w 6010275"/>
                <a:gd name="connsiteY145" fmla="*/ 225425 h 844551"/>
                <a:gd name="connsiteX146" fmla="*/ 2051051 w 6010275"/>
                <a:gd name="connsiteY146" fmla="*/ 844550 h 844551"/>
                <a:gd name="connsiteX147" fmla="*/ 1979613 w 6010275"/>
                <a:gd name="connsiteY147" fmla="*/ 844550 h 844551"/>
                <a:gd name="connsiteX148" fmla="*/ 2770188 w 6010275"/>
                <a:gd name="connsiteY148" fmla="*/ 200025 h 844551"/>
                <a:gd name="connsiteX149" fmla="*/ 2843213 w 6010275"/>
                <a:gd name="connsiteY149" fmla="*/ 200025 h 844551"/>
                <a:gd name="connsiteX150" fmla="*/ 2843213 w 6010275"/>
                <a:gd name="connsiteY150" fmla="*/ 844550 h 844551"/>
                <a:gd name="connsiteX151" fmla="*/ 2770188 w 6010275"/>
                <a:gd name="connsiteY151" fmla="*/ 844550 h 844551"/>
                <a:gd name="connsiteX152" fmla="*/ 131763 w 6010275"/>
                <a:gd name="connsiteY152" fmla="*/ 200025 h 844551"/>
                <a:gd name="connsiteX153" fmla="*/ 204788 w 6010275"/>
                <a:gd name="connsiteY153" fmla="*/ 200025 h 844551"/>
                <a:gd name="connsiteX154" fmla="*/ 204788 w 6010275"/>
                <a:gd name="connsiteY154" fmla="*/ 844550 h 844551"/>
                <a:gd name="connsiteX155" fmla="*/ 131763 w 6010275"/>
                <a:gd name="connsiteY155" fmla="*/ 844550 h 844551"/>
                <a:gd name="connsiteX156" fmla="*/ 1055688 w 6010275"/>
                <a:gd name="connsiteY156" fmla="*/ 192088 h 844551"/>
                <a:gd name="connsiteX157" fmla="*/ 1128713 w 6010275"/>
                <a:gd name="connsiteY157" fmla="*/ 192088 h 844551"/>
                <a:gd name="connsiteX158" fmla="*/ 1128713 w 6010275"/>
                <a:gd name="connsiteY158" fmla="*/ 844551 h 844551"/>
                <a:gd name="connsiteX159" fmla="*/ 1055688 w 6010275"/>
                <a:gd name="connsiteY159" fmla="*/ 844551 h 844551"/>
                <a:gd name="connsiteX160" fmla="*/ 3430588 w 6010275"/>
                <a:gd name="connsiteY160" fmla="*/ 158750 h 844551"/>
                <a:gd name="connsiteX161" fmla="*/ 3503613 w 6010275"/>
                <a:gd name="connsiteY161" fmla="*/ 158750 h 844551"/>
                <a:gd name="connsiteX162" fmla="*/ 3503613 w 6010275"/>
                <a:gd name="connsiteY162" fmla="*/ 844550 h 844551"/>
                <a:gd name="connsiteX163" fmla="*/ 3430588 w 6010275"/>
                <a:gd name="connsiteY163" fmla="*/ 844550 h 844551"/>
                <a:gd name="connsiteX164" fmla="*/ 5013325 w 6010275"/>
                <a:gd name="connsiteY164" fmla="*/ 133350 h 844551"/>
                <a:gd name="connsiteX165" fmla="*/ 5086350 w 6010275"/>
                <a:gd name="connsiteY165" fmla="*/ 133350 h 844551"/>
                <a:gd name="connsiteX166" fmla="*/ 5086350 w 6010275"/>
                <a:gd name="connsiteY166" fmla="*/ 844550 h 844551"/>
                <a:gd name="connsiteX167" fmla="*/ 5013325 w 6010275"/>
                <a:gd name="connsiteY167" fmla="*/ 844550 h 844551"/>
                <a:gd name="connsiteX168" fmla="*/ 2374900 w 6010275"/>
                <a:gd name="connsiteY168" fmla="*/ 79375 h 844551"/>
                <a:gd name="connsiteX169" fmla="*/ 2447925 w 6010275"/>
                <a:gd name="connsiteY169" fmla="*/ 79375 h 844551"/>
                <a:gd name="connsiteX170" fmla="*/ 2447925 w 6010275"/>
                <a:gd name="connsiteY170" fmla="*/ 844550 h 844551"/>
                <a:gd name="connsiteX171" fmla="*/ 2374900 w 6010275"/>
                <a:gd name="connsiteY171" fmla="*/ 844550 h 844551"/>
                <a:gd name="connsiteX172" fmla="*/ 1450975 w 6010275"/>
                <a:gd name="connsiteY172" fmla="*/ 79375 h 844551"/>
                <a:gd name="connsiteX173" fmla="*/ 1524000 w 6010275"/>
                <a:gd name="connsiteY173" fmla="*/ 79375 h 844551"/>
                <a:gd name="connsiteX174" fmla="*/ 1524000 w 6010275"/>
                <a:gd name="connsiteY174" fmla="*/ 844550 h 844551"/>
                <a:gd name="connsiteX175" fmla="*/ 1450975 w 6010275"/>
                <a:gd name="connsiteY175" fmla="*/ 844550 h 844551"/>
                <a:gd name="connsiteX176" fmla="*/ 923925 w 6010275"/>
                <a:gd name="connsiteY176" fmla="*/ 79375 h 844551"/>
                <a:gd name="connsiteX177" fmla="*/ 995363 w 6010275"/>
                <a:gd name="connsiteY177" fmla="*/ 79375 h 844551"/>
                <a:gd name="connsiteX178" fmla="*/ 995363 w 6010275"/>
                <a:gd name="connsiteY178" fmla="*/ 844550 h 844551"/>
                <a:gd name="connsiteX179" fmla="*/ 923925 w 6010275"/>
                <a:gd name="connsiteY179" fmla="*/ 844550 h 844551"/>
                <a:gd name="connsiteX180" fmla="*/ 792163 w 6010275"/>
                <a:gd name="connsiteY180" fmla="*/ 0 h 844551"/>
                <a:gd name="connsiteX181" fmla="*/ 863601 w 6010275"/>
                <a:gd name="connsiteY181" fmla="*/ 0 h 844551"/>
                <a:gd name="connsiteX182" fmla="*/ 863601 w 6010275"/>
                <a:gd name="connsiteY182" fmla="*/ 844550 h 844551"/>
                <a:gd name="connsiteX183" fmla="*/ 792163 w 6010275"/>
                <a:gd name="connsiteY183" fmla="*/ 844550 h 844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</a:cxnLst>
              <a:rect l="l" t="t" r="r" b="b"/>
              <a:pathLst>
                <a:path w="6010275" h="844551">
                  <a:moveTo>
                    <a:pt x="3167063" y="762000"/>
                  </a:moveTo>
                  <a:lnTo>
                    <a:pt x="3238501" y="762000"/>
                  </a:lnTo>
                  <a:lnTo>
                    <a:pt x="3238501" y="844550"/>
                  </a:lnTo>
                  <a:lnTo>
                    <a:pt x="3167063" y="844550"/>
                  </a:lnTo>
                  <a:close/>
                  <a:moveTo>
                    <a:pt x="527050" y="762000"/>
                  </a:moveTo>
                  <a:lnTo>
                    <a:pt x="600075" y="762000"/>
                  </a:lnTo>
                  <a:lnTo>
                    <a:pt x="600075" y="844550"/>
                  </a:lnTo>
                  <a:lnTo>
                    <a:pt x="527050" y="844550"/>
                  </a:lnTo>
                  <a:close/>
                  <a:moveTo>
                    <a:pt x="5278438" y="738188"/>
                  </a:moveTo>
                  <a:lnTo>
                    <a:pt x="5349876" y="738188"/>
                  </a:lnTo>
                  <a:lnTo>
                    <a:pt x="5349876" y="844551"/>
                  </a:lnTo>
                  <a:lnTo>
                    <a:pt x="5278438" y="844551"/>
                  </a:lnTo>
                  <a:close/>
                  <a:moveTo>
                    <a:pt x="3957638" y="738188"/>
                  </a:moveTo>
                  <a:lnTo>
                    <a:pt x="4030663" y="738188"/>
                  </a:lnTo>
                  <a:lnTo>
                    <a:pt x="4030663" y="844551"/>
                  </a:lnTo>
                  <a:lnTo>
                    <a:pt x="3957638" y="844551"/>
                  </a:lnTo>
                  <a:close/>
                  <a:moveTo>
                    <a:pt x="1319213" y="738188"/>
                  </a:moveTo>
                  <a:lnTo>
                    <a:pt x="1392238" y="738188"/>
                  </a:lnTo>
                  <a:lnTo>
                    <a:pt x="1392238" y="844551"/>
                  </a:lnTo>
                  <a:lnTo>
                    <a:pt x="1319213" y="844551"/>
                  </a:lnTo>
                  <a:close/>
                  <a:moveTo>
                    <a:pt x="3035300" y="677863"/>
                  </a:moveTo>
                  <a:lnTo>
                    <a:pt x="3106738" y="677863"/>
                  </a:lnTo>
                  <a:lnTo>
                    <a:pt x="3106738" y="844551"/>
                  </a:lnTo>
                  <a:lnTo>
                    <a:pt x="3035300" y="844551"/>
                  </a:lnTo>
                  <a:close/>
                  <a:moveTo>
                    <a:pt x="395288" y="677863"/>
                  </a:moveTo>
                  <a:lnTo>
                    <a:pt x="468313" y="677863"/>
                  </a:lnTo>
                  <a:lnTo>
                    <a:pt x="468313" y="844551"/>
                  </a:lnTo>
                  <a:lnTo>
                    <a:pt x="395288" y="844551"/>
                  </a:lnTo>
                  <a:close/>
                  <a:moveTo>
                    <a:pt x="5145088" y="635000"/>
                  </a:moveTo>
                  <a:lnTo>
                    <a:pt x="5218113" y="635000"/>
                  </a:lnTo>
                  <a:lnTo>
                    <a:pt x="5218113" y="844550"/>
                  </a:lnTo>
                  <a:lnTo>
                    <a:pt x="5145088" y="844550"/>
                  </a:lnTo>
                  <a:close/>
                  <a:moveTo>
                    <a:pt x="2506663" y="635000"/>
                  </a:moveTo>
                  <a:lnTo>
                    <a:pt x="2579688" y="635000"/>
                  </a:lnTo>
                  <a:lnTo>
                    <a:pt x="2579688" y="844550"/>
                  </a:lnTo>
                  <a:lnTo>
                    <a:pt x="2506663" y="844550"/>
                  </a:lnTo>
                  <a:close/>
                  <a:moveTo>
                    <a:pt x="5673725" y="604838"/>
                  </a:moveTo>
                  <a:lnTo>
                    <a:pt x="5746750" y="604838"/>
                  </a:lnTo>
                  <a:lnTo>
                    <a:pt x="5746750" y="844551"/>
                  </a:lnTo>
                  <a:lnTo>
                    <a:pt x="5673725" y="844551"/>
                  </a:lnTo>
                  <a:close/>
                  <a:moveTo>
                    <a:pt x="4354513" y="604838"/>
                  </a:moveTo>
                  <a:lnTo>
                    <a:pt x="4427538" y="604838"/>
                  </a:lnTo>
                  <a:lnTo>
                    <a:pt x="4427538" y="844551"/>
                  </a:lnTo>
                  <a:lnTo>
                    <a:pt x="4354513" y="844551"/>
                  </a:lnTo>
                  <a:close/>
                  <a:moveTo>
                    <a:pt x="1714500" y="604838"/>
                  </a:moveTo>
                  <a:lnTo>
                    <a:pt x="1787525" y="604838"/>
                  </a:lnTo>
                  <a:lnTo>
                    <a:pt x="1787525" y="844551"/>
                  </a:lnTo>
                  <a:lnTo>
                    <a:pt x="1714500" y="844551"/>
                  </a:lnTo>
                  <a:close/>
                  <a:moveTo>
                    <a:pt x="2638425" y="577850"/>
                  </a:moveTo>
                  <a:lnTo>
                    <a:pt x="2711450" y="577850"/>
                  </a:lnTo>
                  <a:lnTo>
                    <a:pt x="2711450" y="844550"/>
                  </a:lnTo>
                  <a:lnTo>
                    <a:pt x="2638425" y="844550"/>
                  </a:lnTo>
                  <a:close/>
                  <a:moveTo>
                    <a:pt x="0" y="577850"/>
                  </a:moveTo>
                  <a:lnTo>
                    <a:pt x="73025" y="577850"/>
                  </a:lnTo>
                  <a:lnTo>
                    <a:pt x="73025" y="844550"/>
                  </a:lnTo>
                  <a:lnTo>
                    <a:pt x="0" y="844550"/>
                  </a:lnTo>
                  <a:close/>
                  <a:moveTo>
                    <a:pt x="3298825" y="574675"/>
                  </a:moveTo>
                  <a:lnTo>
                    <a:pt x="3371850" y="574675"/>
                  </a:lnTo>
                  <a:lnTo>
                    <a:pt x="3371850" y="844550"/>
                  </a:lnTo>
                  <a:lnTo>
                    <a:pt x="3298825" y="844550"/>
                  </a:lnTo>
                  <a:close/>
                  <a:moveTo>
                    <a:pt x="658813" y="574675"/>
                  </a:moveTo>
                  <a:lnTo>
                    <a:pt x="731838" y="574675"/>
                  </a:lnTo>
                  <a:lnTo>
                    <a:pt x="731838" y="844550"/>
                  </a:lnTo>
                  <a:lnTo>
                    <a:pt x="658813" y="844550"/>
                  </a:lnTo>
                  <a:close/>
                  <a:moveTo>
                    <a:pt x="4749800" y="534988"/>
                  </a:moveTo>
                  <a:lnTo>
                    <a:pt x="4822825" y="534988"/>
                  </a:lnTo>
                  <a:lnTo>
                    <a:pt x="4822825" y="844551"/>
                  </a:lnTo>
                  <a:lnTo>
                    <a:pt x="4749800" y="844551"/>
                  </a:lnTo>
                  <a:close/>
                  <a:moveTo>
                    <a:pt x="2111375" y="534988"/>
                  </a:moveTo>
                  <a:lnTo>
                    <a:pt x="2182813" y="534988"/>
                  </a:lnTo>
                  <a:lnTo>
                    <a:pt x="2182813" y="844551"/>
                  </a:lnTo>
                  <a:lnTo>
                    <a:pt x="2111375" y="844551"/>
                  </a:lnTo>
                  <a:close/>
                  <a:moveTo>
                    <a:pt x="3825875" y="485775"/>
                  </a:moveTo>
                  <a:lnTo>
                    <a:pt x="3898900" y="485775"/>
                  </a:lnTo>
                  <a:lnTo>
                    <a:pt x="3898900" y="844550"/>
                  </a:lnTo>
                  <a:lnTo>
                    <a:pt x="3825875" y="844550"/>
                  </a:lnTo>
                  <a:close/>
                  <a:moveTo>
                    <a:pt x="5541963" y="465138"/>
                  </a:moveTo>
                  <a:lnTo>
                    <a:pt x="5614988" y="465138"/>
                  </a:lnTo>
                  <a:lnTo>
                    <a:pt x="5614988" y="844551"/>
                  </a:lnTo>
                  <a:lnTo>
                    <a:pt x="5541963" y="844551"/>
                  </a:lnTo>
                  <a:close/>
                  <a:moveTo>
                    <a:pt x="4222750" y="465138"/>
                  </a:moveTo>
                  <a:lnTo>
                    <a:pt x="4294188" y="465138"/>
                  </a:lnTo>
                  <a:lnTo>
                    <a:pt x="4294188" y="844551"/>
                  </a:lnTo>
                  <a:lnTo>
                    <a:pt x="4222750" y="844551"/>
                  </a:lnTo>
                  <a:close/>
                  <a:moveTo>
                    <a:pt x="1582738" y="465138"/>
                  </a:moveTo>
                  <a:lnTo>
                    <a:pt x="1655763" y="465138"/>
                  </a:lnTo>
                  <a:lnTo>
                    <a:pt x="1655763" y="844551"/>
                  </a:lnTo>
                  <a:lnTo>
                    <a:pt x="1582738" y="844551"/>
                  </a:lnTo>
                  <a:close/>
                  <a:moveTo>
                    <a:pt x="2901950" y="438150"/>
                  </a:moveTo>
                  <a:lnTo>
                    <a:pt x="2974975" y="438150"/>
                  </a:lnTo>
                  <a:lnTo>
                    <a:pt x="2974975" y="844550"/>
                  </a:lnTo>
                  <a:lnTo>
                    <a:pt x="2901950" y="844550"/>
                  </a:lnTo>
                  <a:close/>
                  <a:moveTo>
                    <a:pt x="263525" y="438150"/>
                  </a:moveTo>
                  <a:lnTo>
                    <a:pt x="336550" y="438150"/>
                  </a:lnTo>
                  <a:lnTo>
                    <a:pt x="336550" y="844550"/>
                  </a:lnTo>
                  <a:lnTo>
                    <a:pt x="263525" y="844550"/>
                  </a:lnTo>
                  <a:close/>
                  <a:moveTo>
                    <a:pt x="4881563" y="422275"/>
                  </a:moveTo>
                  <a:lnTo>
                    <a:pt x="4954588" y="422275"/>
                  </a:lnTo>
                  <a:lnTo>
                    <a:pt x="4954588" y="844550"/>
                  </a:lnTo>
                  <a:lnTo>
                    <a:pt x="4881563" y="844550"/>
                  </a:lnTo>
                  <a:close/>
                  <a:moveTo>
                    <a:pt x="2243138" y="422275"/>
                  </a:moveTo>
                  <a:lnTo>
                    <a:pt x="2316163" y="422275"/>
                  </a:lnTo>
                  <a:lnTo>
                    <a:pt x="2316163" y="844550"/>
                  </a:lnTo>
                  <a:lnTo>
                    <a:pt x="2243138" y="844550"/>
                  </a:lnTo>
                  <a:close/>
                  <a:moveTo>
                    <a:pt x="5937250" y="385763"/>
                  </a:moveTo>
                  <a:lnTo>
                    <a:pt x="6010275" y="385763"/>
                  </a:lnTo>
                  <a:lnTo>
                    <a:pt x="6010275" y="844551"/>
                  </a:lnTo>
                  <a:lnTo>
                    <a:pt x="5937250" y="844551"/>
                  </a:lnTo>
                  <a:close/>
                  <a:moveTo>
                    <a:pt x="4618038" y="385763"/>
                  </a:moveTo>
                  <a:lnTo>
                    <a:pt x="4691063" y="385763"/>
                  </a:lnTo>
                  <a:lnTo>
                    <a:pt x="4691063" y="844551"/>
                  </a:lnTo>
                  <a:lnTo>
                    <a:pt x="4618038" y="844551"/>
                  </a:lnTo>
                  <a:close/>
                  <a:moveTo>
                    <a:pt x="5805488" y="358775"/>
                  </a:moveTo>
                  <a:lnTo>
                    <a:pt x="5878513" y="358775"/>
                  </a:lnTo>
                  <a:lnTo>
                    <a:pt x="5878513" y="844550"/>
                  </a:lnTo>
                  <a:lnTo>
                    <a:pt x="5805488" y="844550"/>
                  </a:lnTo>
                  <a:close/>
                  <a:moveTo>
                    <a:pt x="4486275" y="358775"/>
                  </a:moveTo>
                  <a:lnTo>
                    <a:pt x="4559300" y="358775"/>
                  </a:lnTo>
                  <a:lnTo>
                    <a:pt x="4559300" y="844550"/>
                  </a:lnTo>
                  <a:lnTo>
                    <a:pt x="4486275" y="844550"/>
                  </a:lnTo>
                  <a:close/>
                  <a:moveTo>
                    <a:pt x="1847850" y="358775"/>
                  </a:moveTo>
                  <a:lnTo>
                    <a:pt x="1919288" y="358775"/>
                  </a:lnTo>
                  <a:lnTo>
                    <a:pt x="1919288" y="844550"/>
                  </a:lnTo>
                  <a:lnTo>
                    <a:pt x="1847850" y="844550"/>
                  </a:lnTo>
                  <a:close/>
                  <a:moveTo>
                    <a:pt x="3694113" y="352425"/>
                  </a:moveTo>
                  <a:lnTo>
                    <a:pt x="3767138" y="352425"/>
                  </a:lnTo>
                  <a:lnTo>
                    <a:pt x="3767138" y="844550"/>
                  </a:lnTo>
                  <a:lnTo>
                    <a:pt x="3694113" y="844550"/>
                  </a:lnTo>
                  <a:close/>
                  <a:moveTo>
                    <a:pt x="1187450" y="325438"/>
                  </a:moveTo>
                  <a:lnTo>
                    <a:pt x="1260475" y="325438"/>
                  </a:lnTo>
                  <a:lnTo>
                    <a:pt x="1260475" y="844551"/>
                  </a:lnTo>
                  <a:lnTo>
                    <a:pt x="1187450" y="844551"/>
                  </a:lnTo>
                  <a:close/>
                  <a:moveTo>
                    <a:pt x="5410200" y="239713"/>
                  </a:moveTo>
                  <a:lnTo>
                    <a:pt x="5481638" y="239713"/>
                  </a:lnTo>
                  <a:lnTo>
                    <a:pt x="5481638" y="844551"/>
                  </a:lnTo>
                  <a:lnTo>
                    <a:pt x="5410200" y="844551"/>
                  </a:lnTo>
                  <a:close/>
                  <a:moveTo>
                    <a:pt x="4090988" y="239713"/>
                  </a:moveTo>
                  <a:lnTo>
                    <a:pt x="4162426" y="239713"/>
                  </a:lnTo>
                  <a:lnTo>
                    <a:pt x="4162426" y="844551"/>
                  </a:lnTo>
                  <a:lnTo>
                    <a:pt x="4090988" y="844551"/>
                  </a:lnTo>
                  <a:close/>
                  <a:moveTo>
                    <a:pt x="3562350" y="239713"/>
                  </a:moveTo>
                  <a:lnTo>
                    <a:pt x="3635375" y="239713"/>
                  </a:lnTo>
                  <a:lnTo>
                    <a:pt x="3635375" y="844551"/>
                  </a:lnTo>
                  <a:lnTo>
                    <a:pt x="3562350" y="844551"/>
                  </a:lnTo>
                  <a:close/>
                  <a:moveTo>
                    <a:pt x="1979613" y="225425"/>
                  </a:moveTo>
                  <a:lnTo>
                    <a:pt x="2051051" y="225425"/>
                  </a:lnTo>
                  <a:lnTo>
                    <a:pt x="2051051" y="844550"/>
                  </a:lnTo>
                  <a:lnTo>
                    <a:pt x="1979613" y="844550"/>
                  </a:lnTo>
                  <a:close/>
                  <a:moveTo>
                    <a:pt x="2770188" y="200025"/>
                  </a:moveTo>
                  <a:lnTo>
                    <a:pt x="2843213" y="200025"/>
                  </a:lnTo>
                  <a:lnTo>
                    <a:pt x="2843213" y="844550"/>
                  </a:lnTo>
                  <a:lnTo>
                    <a:pt x="2770188" y="844550"/>
                  </a:lnTo>
                  <a:close/>
                  <a:moveTo>
                    <a:pt x="131763" y="200025"/>
                  </a:moveTo>
                  <a:lnTo>
                    <a:pt x="204788" y="200025"/>
                  </a:lnTo>
                  <a:lnTo>
                    <a:pt x="204788" y="844550"/>
                  </a:lnTo>
                  <a:lnTo>
                    <a:pt x="131763" y="844550"/>
                  </a:lnTo>
                  <a:close/>
                  <a:moveTo>
                    <a:pt x="1055688" y="192088"/>
                  </a:moveTo>
                  <a:lnTo>
                    <a:pt x="1128713" y="192088"/>
                  </a:lnTo>
                  <a:lnTo>
                    <a:pt x="1128713" y="844551"/>
                  </a:lnTo>
                  <a:lnTo>
                    <a:pt x="1055688" y="844551"/>
                  </a:lnTo>
                  <a:close/>
                  <a:moveTo>
                    <a:pt x="3430588" y="158750"/>
                  </a:moveTo>
                  <a:lnTo>
                    <a:pt x="3503613" y="158750"/>
                  </a:lnTo>
                  <a:lnTo>
                    <a:pt x="3503613" y="844550"/>
                  </a:lnTo>
                  <a:lnTo>
                    <a:pt x="3430588" y="844550"/>
                  </a:lnTo>
                  <a:close/>
                  <a:moveTo>
                    <a:pt x="5013325" y="133350"/>
                  </a:moveTo>
                  <a:lnTo>
                    <a:pt x="5086350" y="133350"/>
                  </a:lnTo>
                  <a:lnTo>
                    <a:pt x="5086350" y="844550"/>
                  </a:lnTo>
                  <a:lnTo>
                    <a:pt x="5013325" y="844550"/>
                  </a:lnTo>
                  <a:close/>
                  <a:moveTo>
                    <a:pt x="2374900" y="79375"/>
                  </a:moveTo>
                  <a:lnTo>
                    <a:pt x="2447925" y="79375"/>
                  </a:lnTo>
                  <a:lnTo>
                    <a:pt x="2447925" y="844550"/>
                  </a:lnTo>
                  <a:lnTo>
                    <a:pt x="2374900" y="844550"/>
                  </a:lnTo>
                  <a:close/>
                  <a:moveTo>
                    <a:pt x="1450975" y="79375"/>
                  </a:moveTo>
                  <a:lnTo>
                    <a:pt x="1524000" y="79375"/>
                  </a:lnTo>
                  <a:lnTo>
                    <a:pt x="1524000" y="844550"/>
                  </a:lnTo>
                  <a:lnTo>
                    <a:pt x="1450975" y="844550"/>
                  </a:lnTo>
                  <a:close/>
                  <a:moveTo>
                    <a:pt x="923925" y="79375"/>
                  </a:moveTo>
                  <a:lnTo>
                    <a:pt x="995363" y="79375"/>
                  </a:lnTo>
                  <a:lnTo>
                    <a:pt x="995363" y="844550"/>
                  </a:lnTo>
                  <a:lnTo>
                    <a:pt x="923925" y="844550"/>
                  </a:lnTo>
                  <a:close/>
                  <a:moveTo>
                    <a:pt x="792163" y="0"/>
                  </a:moveTo>
                  <a:lnTo>
                    <a:pt x="863601" y="0"/>
                  </a:lnTo>
                  <a:lnTo>
                    <a:pt x="863601" y="844550"/>
                  </a:lnTo>
                  <a:lnTo>
                    <a:pt x="792163" y="84455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FD2E5"/>
                </a:gs>
                <a:gs pos="100000">
                  <a:srgbClr val="D9D9D9"/>
                </a:gs>
                <a:gs pos="55000">
                  <a:srgbClr val="1FD2E5"/>
                </a:gs>
                <a:gs pos="55100">
                  <a:srgbClr val="D9D9D9"/>
                </a:gs>
              </a:gsLst>
              <a:lin ang="0" scaled="1"/>
              <a:tileRect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CustomText1">
              <a:extLst>
                <a:ext uri="{FF2B5EF4-FFF2-40B4-BE49-F238E27FC236}">
                  <a16:creationId xmlns:a16="http://schemas.microsoft.com/office/drawing/2014/main" xmlns="" id="{C69DF7AC-E679-47E1-8A03-1D0EC53F531F}"/>
                </a:ext>
              </a:extLst>
            </p:cNvPr>
            <p:cNvSpPr/>
            <p:nvPr/>
          </p:nvSpPr>
          <p:spPr>
            <a:xfrm>
              <a:off x="3048824" y="2262097"/>
              <a:ext cx="2223264" cy="379413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i="0" u="none" strike="noStrike" kern="1200" cap="none" spc="0" normalizeH="0" baseline="0" noProof="0" dirty="0">
                  <a:ln>
                    <a:noFill/>
                  </a:ln>
                  <a:solidFill>
                    <a:srgbClr val="1FD2E5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9" name="CustomText2">
              <a:extLst>
                <a:ext uri="{FF2B5EF4-FFF2-40B4-BE49-F238E27FC236}">
                  <a16:creationId xmlns:a16="http://schemas.microsoft.com/office/drawing/2014/main" xmlns="" id="{25DD9C11-2B7D-44F7-B499-4558A5D6901D}"/>
                </a:ext>
              </a:extLst>
            </p:cNvPr>
            <p:cNvSpPr/>
            <p:nvPr/>
          </p:nvSpPr>
          <p:spPr>
            <a:xfrm>
              <a:off x="3048824" y="1906599"/>
              <a:ext cx="2223264" cy="437958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0" name="CustomText1">
              <a:extLst>
                <a:ext uri="{FF2B5EF4-FFF2-40B4-BE49-F238E27FC236}">
                  <a16:creationId xmlns:a16="http://schemas.microsoft.com/office/drawing/2014/main" xmlns="" id="{20B8B7C5-1C67-4E8E-83C8-71F6859EAAF3}"/>
                </a:ext>
              </a:extLst>
            </p:cNvPr>
            <p:cNvSpPr/>
            <p:nvPr/>
          </p:nvSpPr>
          <p:spPr>
            <a:xfrm>
              <a:off x="5484541" y="4488157"/>
              <a:ext cx="3726405" cy="51467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en-US" altLang="zh-CN" sz="110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 </a:t>
              </a:r>
            </a:p>
            <a:p>
              <a:pPr algn="r">
                <a:lnSpc>
                  <a:spcPct val="120000"/>
                </a:lnSpc>
                <a:defRPr/>
              </a:pPr>
              <a:r>
                <a:rPr lang="en-US" altLang="zh-CN" sz="110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here</a:t>
              </a:r>
            </a:p>
            <a:p>
              <a:pPr algn="r">
                <a:lnSpc>
                  <a:spcPct val="120000"/>
                </a:lnSpc>
                <a:defRPr/>
              </a:pPr>
              <a:endParaRPr lang="en-US" altLang="zh-CN" sz="11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 algn="r">
                <a:lnSpc>
                  <a:spcPct val="120000"/>
                </a:lnSpc>
                <a:defRPr/>
              </a:pPr>
              <a:endParaRPr lang="en-US" altLang="zh-CN" sz="11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1" name="ValueText">
              <a:extLst>
                <a:ext uri="{FF2B5EF4-FFF2-40B4-BE49-F238E27FC236}">
                  <a16:creationId xmlns:a16="http://schemas.microsoft.com/office/drawing/2014/main" xmlns="" id="{405CA9D0-9015-4948-9554-E20FD20E59A6}"/>
                </a:ext>
              </a:extLst>
            </p:cNvPr>
            <p:cNvSpPr txBox="1"/>
            <p:nvPr/>
          </p:nvSpPr>
          <p:spPr>
            <a:xfrm>
              <a:off x="6273664" y="2824552"/>
              <a:ext cx="428408" cy="321306"/>
            </a:xfrm>
            <a:prstGeom prst="rect">
              <a:avLst/>
            </a:prstGeom>
            <a:noFill/>
          </p:spPr>
          <p:txBody>
            <a:bodyPr wrap="none" rtlCol="0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rgbClr val="1FD2E5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55%</a:t>
              </a:r>
              <a:endPara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1FD2E5"/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  <p:sp>
          <p:nvSpPr>
            <p:cNvPr id="12" name="SorbShape">
              <a:extLst>
                <a:ext uri="{FF2B5EF4-FFF2-40B4-BE49-F238E27FC236}">
                  <a16:creationId xmlns:a16="http://schemas.microsoft.com/office/drawing/2014/main" xmlns="" id="{F9385C54-F597-4906-A2C5-4BC7180115A5}"/>
                </a:ext>
              </a:extLst>
            </p:cNvPr>
            <p:cNvSpPr/>
            <p:nvPr/>
          </p:nvSpPr>
          <p:spPr bwMode="auto">
            <a:xfrm>
              <a:off x="6301982" y="3242250"/>
              <a:ext cx="185886" cy="127735"/>
            </a:xfrm>
            <a:custGeom>
              <a:avLst/>
              <a:gdLst>
                <a:gd name="T0" fmla="*/ 59 w 118"/>
                <a:gd name="T1" fmla="*/ 74 h 74"/>
                <a:gd name="T2" fmla="*/ 118 w 118"/>
                <a:gd name="T3" fmla="*/ 0 h 74"/>
                <a:gd name="T4" fmla="*/ 0 w 118"/>
                <a:gd name="T5" fmla="*/ 0 h 74"/>
                <a:gd name="T6" fmla="*/ 59 w 118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74">
                  <a:moveTo>
                    <a:pt x="59" y="74"/>
                  </a:moveTo>
                  <a:lnTo>
                    <a:pt x="118" y="0"/>
                  </a:lnTo>
                  <a:lnTo>
                    <a:pt x="0" y="0"/>
                  </a:lnTo>
                  <a:lnTo>
                    <a:pt x="59" y="74"/>
                  </a:lnTo>
                  <a:close/>
                </a:path>
              </a:pathLst>
            </a:custGeom>
            <a:solidFill>
              <a:srgbClr val="1FD2E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SorbShape11-1">
              <a:extLst>
                <a:ext uri="{FF2B5EF4-FFF2-40B4-BE49-F238E27FC236}">
                  <a16:creationId xmlns:a16="http://schemas.microsoft.com/office/drawing/2014/main" xmlns="" id="{3CF8BB80-F3E5-48E0-9E04-DB1E747A457A}"/>
                </a:ext>
              </a:extLst>
            </p:cNvPr>
            <p:cNvSpPr/>
            <p:nvPr/>
          </p:nvSpPr>
          <p:spPr>
            <a:xfrm>
              <a:off x="3089274" y="3433852"/>
              <a:ext cx="6010275" cy="8396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SorbShape1-1">
              <a:extLst>
                <a:ext uri="{FF2B5EF4-FFF2-40B4-BE49-F238E27FC236}">
                  <a16:creationId xmlns:a16="http://schemas.microsoft.com/office/drawing/2014/main" xmlns="" id="{0D0E4382-0AD8-45D1-A332-231293706526}"/>
                </a:ext>
              </a:extLst>
            </p:cNvPr>
            <p:cNvSpPr/>
            <p:nvPr/>
          </p:nvSpPr>
          <p:spPr>
            <a:xfrm>
              <a:off x="3089274" y="3433852"/>
              <a:ext cx="3305651" cy="8396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221038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567378-4D31-4B43-A277-EFE949A81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854EAE-C2C9-4B63-BF30-87FDFFEE9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C282D03-F5FE-4E8D-8D90-B1264E06C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20639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0FC4D74-399E-44C6-A37D-D659F052C48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50"/>
            <a:ext cx="12192000" cy="4610100"/>
            <a:chOff x="0" y="1123950"/>
            <a:chExt cx="12192000" cy="4610100"/>
          </a:xfrm>
        </p:grpSpPr>
        <p:sp>
          <p:nvSpPr>
            <p:cNvPr id="6" name="ïŝļïḋê">
              <a:extLst>
                <a:ext uri="{FF2B5EF4-FFF2-40B4-BE49-F238E27FC236}">
                  <a16:creationId xmlns:a16="http://schemas.microsoft.com/office/drawing/2014/main" xmlns="" id="{3E14F7D5-5BEC-4178-9CD2-5FD0CD61F73A}"/>
                </a:ext>
              </a:extLst>
            </p:cNvPr>
            <p:cNvSpPr/>
            <p:nvPr/>
          </p:nvSpPr>
          <p:spPr>
            <a:xfrm>
              <a:off x="0" y="1123950"/>
              <a:ext cx="12192000" cy="2861164"/>
            </a:xfrm>
            <a:prstGeom prst="rect">
              <a:avLst/>
            </a:prstGeom>
            <a:blipFill>
              <a:blip r:embed="rId3"/>
              <a:stretch>
                <a:fillRect t="-156205" b="-15482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$ľiḋé">
              <a:extLst>
                <a:ext uri="{FF2B5EF4-FFF2-40B4-BE49-F238E27FC236}">
                  <a16:creationId xmlns:a16="http://schemas.microsoft.com/office/drawing/2014/main" xmlns="" id="{9FDDADFC-CFFE-41FF-A732-827F4E3420D4}"/>
                </a:ext>
              </a:extLst>
            </p:cNvPr>
            <p:cNvSpPr/>
            <p:nvPr/>
          </p:nvSpPr>
          <p:spPr>
            <a:xfrm>
              <a:off x="673100" y="1123950"/>
              <a:ext cx="3386842" cy="2861164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1">
              <a:normAutofit/>
            </a:bodyPr>
            <a:lstStyle/>
            <a:p>
              <a:pPr algn="ctr" defTabSz="914378">
                <a:lnSpc>
                  <a:spcPct val="120000"/>
                </a:lnSpc>
              </a:pP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8" name="îṡļîḓè">
              <a:extLst>
                <a:ext uri="{FF2B5EF4-FFF2-40B4-BE49-F238E27FC236}">
                  <a16:creationId xmlns:a16="http://schemas.microsoft.com/office/drawing/2014/main" xmlns="" id="{9F77D2FD-5CC4-47E1-9A2F-7A1F5F8B164C}"/>
                </a:ext>
              </a:extLst>
            </p:cNvPr>
            <p:cNvSpPr/>
            <p:nvPr/>
          </p:nvSpPr>
          <p:spPr bwMode="auto">
            <a:xfrm>
              <a:off x="1994495" y="1666716"/>
              <a:ext cx="744052" cy="762000"/>
            </a:xfrm>
            <a:custGeom>
              <a:avLst/>
              <a:gdLst>
                <a:gd name="T0" fmla="*/ 1547 w 10400"/>
                <a:gd name="T1" fmla="*/ 9330 h 10667"/>
                <a:gd name="T2" fmla="*/ 3077 w 10400"/>
                <a:gd name="T3" fmla="*/ 9013 h 10667"/>
                <a:gd name="T4" fmla="*/ 6114 w 10400"/>
                <a:gd name="T5" fmla="*/ 9700 h 10667"/>
                <a:gd name="T6" fmla="*/ 6806 w 10400"/>
                <a:gd name="T7" fmla="*/ 8539 h 10667"/>
                <a:gd name="T8" fmla="*/ 4079 w 10400"/>
                <a:gd name="T9" fmla="*/ 1127 h 10667"/>
                <a:gd name="T10" fmla="*/ 5193 w 10400"/>
                <a:gd name="T11" fmla="*/ 2254 h 10667"/>
                <a:gd name="T12" fmla="*/ 6352 w 10400"/>
                <a:gd name="T13" fmla="*/ 3340 h 10667"/>
                <a:gd name="T14" fmla="*/ 6296 w 10400"/>
                <a:gd name="T15" fmla="*/ 5841 h 10667"/>
                <a:gd name="T16" fmla="*/ 5318 w 10400"/>
                <a:gd name="T17" fmla="*/ 6578 h 10667"/>
                <a:gd name="T18" fmla="*/ 4851 w 10400"/>
                <a:gd name="T19" fmla="*/ 10126 h 10667"/>
                <a:gd name="T20" fmla="*/ 4154 w 10400"/>
                <a:gd name="T21" fmla="*/ 5500 h 10667"/>
                <a:gd name="T22" fmla="*/ 993 w 10400"/>
                <a:gd name="T23" fmla="*/ 1669 h 10667"/>
                <a:gd name="T24" fmla="*/ 4493 w 10400"/>
                <a:gd name="T25" fmla="*/ 2470 h 10667"/>
                <a:gd name="T26" fmla="*/ 5203 w 10400"/>
                <a:gd name="T27" fmla="*/ 5915 h 10667"/>
                <a:gd name="T28" fmla="*/ 5890 w 10400"/>
                <a:gd name="T29" fmla="*/ 2481 h 10667"/>
                <a:gd name="T30" fmla="*/ 9353 w 10400"/>
                <a:gd name="T31" fmla="*/ 1669 h 10667"/>
                <a:gd name="T32" fmla="*/ 8900 w 10400"/>
                <a:gd name="T33" fmla="*/ 5088 h 10667"/>
                <a:gd name="T34" fmla="*/ 8763 w 10400"/>
                <a:gd name="T35" fmla="*/ 4301 h 10667"/>
                <a:gd name="T36" fmla="*/ 7729 w 10400"/>
                <a:gd name="T37" fmla="*/ 3953 h 10667"/>
                <a:gd name="T38" fmla="*/ 8505 w 10400"/>
                <a:gd name="T39" fmla="*/ 5505 h 10667"/>
                <a:gd name="T40" fmla="*/ 8530 w 10400"/>
                <a:gd name="T41" fmla="*/ 6867 h 10667"/>
                <a:gd name="T42" fmla="*/ 9012 w 10400"/>
                <a:gd name="T43" fmla="*/ 6736 h 10667"/>
                <a:gd name="T44" fmla="*/ 9315 w 10400"/>
                <a:gd name="T45" fmla="*/ 6686 h 10667"/>
                <a:gd name="T46" fmla="*/ 9046 w 10400"/>
                <a:gd name="T47" fmla="*/ 4530 h 10667"/>
                <a:gd name="T48" fmla="*/ 9997 w 10400"/>
                <a:gd name="T49" fmla="*/ 3776 h 10667"/>
                <a:gd name="T50" fmla="*/ 8844 w 10400"/>
                <a:gd name="T51" fmla="*/ 4304 h 10667"/>
                <a:gd name="T52" fmla="*/ 8790 w 10400"/>
                <a:gd name="T53" fmla="*/ 3675 h 10667"/>
                <a:gd name="T54" fmla="*/ 9514 w 10400"/>
                <a:gd name="T55" fmla="*/ 6418 h 10667"/>
                <a:gd name="T56" fmla="*/ 9245 w 10400"/>
                <a:gd name="T57" fmla="*/ 6917 h 10667"/>
                <a:gd name="T58" fmla="*/ 7957 w 10400"/>
                <a:gd name="T59" fmla="*/ 6629 h 10667"/>
                <a:gd name="T60" fmla="*/ 7308 w 10400"/>
                <a:gd name="T61" fmla="*/ 6762 h 10667"/>
                <a:gd name="T62" fmla="*/ 9494 w 10400"/>
                <a:gd name="T63" fmla="*/ 6253 h 10667"/>
                <a:gd name="T64" fmla="*/ 577 w 10400"/>
                <a:gd name="T65" fmla="*/ 3770 h 10667"/>
                <a:gd name="T66" fmla="*/ 1355 w 10400"/>
                <a:gd name="T67" fmla="*/ 4518 h 10667"/>
                <a:gd name="T68" fmla="*/ 1282 w 10400"/>
                <a:gd name="T69" fmla="*/ 5462 h 10667"/>
                <a:gd name="T70" fmla="*/ 1236 w 10400"/>
                <a:gd name="T71" fmla="*/ 6867 h 10667"/>
                <a:gd name="T72" fmla="*/ 1718 w 10400"/>
                <a:gd name="T73" fmla="*/ 6728 h 10667"/>
                <a:gd name="T74" fmla="*/ 2022 w 10400"/>
                <a:gd name="T75" fmla="*/ 6694 h 10667"/>
                <a:gd name="T76" fmla="*/ 1843 w 10400"/>
                <a:gd name="T77" fmla="*/ 4519 h 10667"/>
                <a:gd name="T78" fmla="*/ 2505 w 10400"/>
                <a:gd name="T79" fmla="*/ 3770 h 10667"/>
                <a:gd name="T80" fmla="*/ 1608 w 10400"/>
                <a:gd name="T81" fmla="*/ 5217 h 10667"/>
                <a:gd name="T82" fmla="*/ 1557 w 10400"/>
                <a:gd name="T83" fmla="*/ 4304 h 10667"/>
                <a:gd name="T84" fmla="*/ 1610 w 10400"/>
                <a:gd name="T85" fmla="*/ 3675 h 10667"/>
                <a:gd name="T86" fmla="*/ 1898 w 10400"/>
                <a:gd name="T87" fmla="*/ 3969 h 10667"/>
                <a:gd name="T88" fmla="*/ 1547 w 10400"/>
                <a:gd name="T89" fmla="*/ 7324 h 10667"/>
                <a:gd name="T90" fmla="*/ 2189 w 10400"/>
                <a:gd name="T91" fmla="*/ 6405 h 10667"/>
                <a:gd name="T92" fmla="*/ 1172 w 10400"/>
                <a:gd name="T93" fmla="*/ 6918 h 10667"/>
                <a:gd name="T94" fmla="*/ 669 w 10400"/>
                <a:gd name="T95" fmla="*/ 6629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400" h="10667">
                  <a:moveTo>
                    <a:pt x="8838" y="9330"/>
                  </a:moveTo>
                  <a:cubicBezTo>
                    <a:pt x="8838" y="10067"/>
                    <a:pt x="7206" y="10667"/>
                    <a:pt x="5192" y="10667"/>
                  </a:cubicBezTo>
                  <a:cubicBezTo>
                    <a:pt x="3180" y="10667"/>
                    <a:pt x="1547" y="10067"/>
                    <a:pt x="1547" y="9330"/>
                  </a:cubicBezTo>
                  <a:cubicBezTo>
                    <a:pt x="1547" y="8797"/>
                    <a:pt x="2406" y="8341"/>
                    <a:pt x="3638" y="8128"/>
                  </a:cubicBezTo>
                  <a:lnTo>
                    <a:pt x="3638" y="8495"/>
                  </a:lnTo>
                  <a:cubicBezTo>
                    <a:pt x="3293" y="8632"/>
                    <a:pt x="3077" y="8813"/>
                    <a:pt x="3077" y="9013"/>
                  </a:cubicBezTo>
                  <a:cubicBezTo>
                    <a:pt x="3077" y="9437"/>
                    <a:pt x="4015" y="9781"/>
                    <a:pt x="5171" y="9781"/>
                  </a:cubicBezTo>
                  <a:cubicBezTo>
                    <a:pt x="5497" y="9781"/>
                    <a:pt x="5802" y="9751"/>
                    <a:pt x="6077" y="9703"/>
                  </a:cubicBezTo>
                  <a:cubicBezTo>
                    <a:pt x="6090" y="9702"/>
                    <a:pt x="6102" y="9702"/>
                    <a:pt x="6114" y="9700"/>
                  </a:cubicBezTo>
                  <a:cubicBezTo>
                    <a:pt x="6165" y="9694"/>
                    <a:pt x="6212" y="9682"/>
                    <a:pt x="6259" y="9666"/>
                  </a:cubicBezTo>
                  <a:cubicBezTo>
                    <a:pt x="6859" y="9531"/>
                    <a:pt x="7264" y="9290"/>
                    <a:pt x="7264" y="9013"/>
                  </a:cubicBezTo>
                  <a:cubicBezTo>
                    <a:pt x="7264" y="8834"/>
                    <a:pt x="7090" y="8669"/>
                    <a:pt x="6806" y="8539"/>
                  </a:cubicBezTo>
                  <a:lnTo>
                    <a:pt x="6806" y="8137"/>
                  </a:lnTo>
                  <a:cubicBezTo>
                    <a:pt x="8006" y="8356"/>
                    <a:pt x="8838" y="8805"/>
                    <a:pt x="8838" y="9330"/>
                  </a:cubicBezTo>
                  <a:close/>
                  <a:moveTo>
                    <a:pt x="4079" y="1127"/>
                  </a:moveTo>
                  <a:cubicBezTo>
                    <a:pt x="4079" y="504"/>
                    <a:pt x="4578" y="0"/>
                    <a:pt x="5193" y="0"/>
                  </a:cubicBezTo>
                  <a:cubicBezTo>
                    <a:pt x="5807" y="0"/>
                    <a:pt x="6305" y="504"/>
                    <a:pt x="6305" y="1127"/>
                  </a:cubicBezTo>
                  <a:cubicBezTo>
                    <a:pt x="6305" y="1750"/>
                    <a:pt x="5807" y="2254"/>
                    <a:pt x="5193" y="2254"/>
                  </a:cubicBezTo>
                  <a:cubicBezTo>
                    <a:pt x="4578" y="2254"/>
                    <a:pt x="4079" y="1750"/>
                    <a:pt x="4079" y="1127"/>
                  </a:cubicBezTo>
                  <a:close/>
                  <a:moveTo>
                    <a:pt x="9353" y="1669"/>
                  </a:moveTo>
                  <a:cubicBezTo>
                    <a:pt x="8800" y="2578"/>
                    <a:pt x="7557" y="3340"/>
                    <a:pt x="6352" y="3340"/>
                  </a:cubicBezTo>
                  <a:cubicBezTo>
                    <a:pt x="6274" y="3340"/>
                    <a:pt x="6196" y="3336"/>
                    <a:pt x="6118" y="3330"/>
                  </a:cubicBezTo>
                  <a:cubicBezTo>
                    <a:pt x="6142" y="3615"/>
                    <a:pt x="6252" y="4928"/>
                    <a:pt x="6282" y="5755"/>
                  </a:cubicBezTo>
                  <a:cubicBezTo>
                    <a:pt x="6288" y="5783"/>
                    <a:pt x="6294" y="5811"/>
                    <a:pt x="6296" y="5841"/>
                  </a:cubicBezTo>
                  <a:lnTo>
                    <a:pt x="6568" y="10087"/>
                  </a:lnTo>
                  <a:cubicBezTo>
                    <a:pt x="6586" y="10373"/>
                    <a:pt x="5564" y="10428"/>
                    <a:pt x="5546" y="10154"/>
                  </a:cubicBezTo>
                  <a:lnTo>
                    <a:pt x="5318" y="6578"/>
                  </a:lnTo>
                  <a:cubicBezTo>
                    <a:pt x="5280" y="6574"/>
                    <a:pt x="5244" y="6567"/>
                    <a:pt x="5206" y="6567"/>
                  </a:cubicBezTo>
                  <a:cubicBezTo>
                    <a:pt x="5174" y="6567"/>
                    <a:pt x="5136" y="6577"/>
                    <a:pt x="5099" y="6587"/>
                  </a:cubicBezTo>
                  <a:lnTo>
                    <a:pt x="4851" y="10126"/>
                  </a:lnTo>
                  <a:cubicBezTo>
                    <a:pt x="4832" y="10398"/>
                    <a:pt x="3810" y="10338"/>
                    <a:pt x="3830" y="10052"/>
                  </a:cubicBezTo>
                  <a:lnTo>
                    <a:pt x="4144" y="5559"/>
                  </a:lnTo>
                  <a:cubicBezTo>
                    <a:pt x="4146" y="5538"/>
                    <a:pt x="4150" y="5520"/>
                    <a:pt x="4154" y="5500"/>
                  </a:cubicBezTo>
                  <a:cubicBezTo>
                    <a:pt x="4199" y="4432"/>
                    <a:pt x="4252" y="3400"/>
                    <a:pt x="4257" y="3326"/>
                  </a:cubicBezTo>
                  <a:cubicBezTo>
                    <a:pt x="4169" y="3334"/>
                    <a:pt x="4081" y="3340"/>
                    <a:pt x="3994" y="3340"/>
                  </a:cubicBezTo>
                  <a:cubicBezTo>
                    <a:pt x="2788" y="3340"/>
                    <a:pt x="1546" y="2578"/>
                    <a:pt x="993" y="1669"/>
                  </a:cubicBezTo>
                  <a:cubicBezTo>
                    <a:pt x="879" y="1481"/>
                    <a:pt x="936" y="1235"/>
                    <a:pt x="1122" y="1120"/>
                  </a:cubicBezTo>
                  <a:cubicBezTo>
                    <a:pt x="1308" y="1003"/>
                    <a:pt x="1551" y="1062"/>
                    <a:pt x="1665" y="1250"/>
                  </a:cubicBezTo>
                  <a:cubicBezTo>
                    <a:pt x="2166" y="2073"/>
                    <a:pt x="3484" y="2756"/>
                    <a:pt x="4493" y="2470"/>
                  </a:cubicBezTo>
                  <a:cubicBezTo>
                    <a:pt x="4663" y="2411"/>
                    <a:pt x="4865" y="2374"/>
                    <a:pt x="5089" y="2365"/>
                  </a:cubicBezTo>
                  <a:lnTo>
                    <a:pt x="4729" y="5423"/>
                  </a:lnTo>
                  <a:lnTo>
                    <a:pt x="5203" y="5915"/>
                  </a:lnTo>
                  <a:lnTo>
                    <a:pt x="5617" y="5423"/>
                  </a:lnTo>
                  <a:lnTo>
                    <a:pt x="5330" y="2373"/>
                  </a:lnTo>
                  <a:cubicBezTo>
                    <a:pt x="5531" y="2387"/>
                    <a:pt x="5725" y="2423"/>
                    <a:pt x="5890" y="2481"/>
                  </a:cubicBezTo>
                  <a:cubicBezTo>
                    <a:pt x="6894" y="2741"/>
                    <a:pt x="8187" y="2063"/>
                    <a:pt x="8681" y="1250"/>
                  </a:cubicBezTo>
                  <a:cubicBezTo>
                    <a:pt x="8795" y="1062"/>
                    <a:pt x="9038" y="1003"/>
                    <a:pt x="9224" y="1119"/>
                  </a:cubicBezTo>
                  <a:cubicBezTo>
                    <a:pt x="9410" y="1235"/>
                    <a:pt x="9468" y="1481"/>
                    <a:pt x="9353" y="1669"/>
                  </a:cubicBezTo>
                  <a:close/>
                  <a:moveTo>
                    <a:pt x="8844" y="4304"/>
                  </a:moveTo>
                  <a:cubicBezTo>
                    <a:pt x="8839" y="4303"/>
                    <a:pt x="8833" y="4303"/>
                    <a:pt x="8827" y="4302"/>
                  </a:cubicBezTo>
                  <a:lnTo>
                    <a:pt x="8900" y="5088"/>
                  </a:lnTo>
                  <a:lnTo>
                    <a:pt x="8793" y="5217"/>
                  </a:lnTo>
                  <a:lnTo>
                    <a:pt x="8671" y="5088"/>
                  </a:lnTo>
                  <a:lnTo>
                    <a:pt x="8763" y="4301"/>
                  </a:lnTo>
                  <a:cubicBezTo>
                    <a:pt x="8543" y="4286"/>
                    <a:pt x="8343" y="4195"/>
                    <a:pt x="7895" y="3770"/>
                  </a:cubicBezTo>
                  <a:cubicBezTo>
                    <a:pt x="7846" y="3723"/>
                    <a:pt x="7769" y="3725"/>
                    <a:pt x="7722" y="3776"/>
                  </a:cubicBezTo>
                  <a:cubicBezTo>
                    <a:pt x="7676" y="3826"/>
                    <a:pt x="7679" y="3906"/>
                    <a:pt x="7729" y="3953"/>
                  </a:cubicBezTo>
                  <a:cubicBezTo>
                    <a:pt x="8086" y="4293"/>
                    <a:pt x="8319" y="4456"/>
                    <a:pt x="8558" y="4519"/>
                  </a:cubicBezTo>
                  <a:cubicBezTo>
                    <a:pt x="8558" y="4523"/>
                    <a:pt x="8556" y="4527"/>
                    <a:pt x="8556" y="4530"/>
                  </a:cubicBezTo>
                  <a:lnTo>
                    <a:pt x="8505" y="5505"/>
                  </a:lnTo>
                  <a:lnTo>
                    <a:pt x="8378" y="6694"/>
                  </a:lnTo>
                  <a:cubicBezTo>
                    <a:pt x="8369" y="6780"/>
                    <a:pt x="8430" y="6857"/>
                    <a:pt x="8514" y="6867"/>
                  </a:cubicBezTo>
                  <a:cubicBezTo>
                    <a:pt x="8520" y="6867"/>
                    <a:pt x="8525" y="6867"/>
                    <a:pt x="8530" y="6867"/>
                  </a:cubicBezTo>
                  <a:cubicBezTo>
                    <a:pt x="8608" y="6867"/>
                    <a:pt x="8674" y="6808"/>
                    <a:pt x="8683" y="6728"/>
                  </a:cubicBezTo>
                  <a:lnTo>
                    <a:pt x="8815" y="5498"/>
                  </a:lnTo>
                  <a:lnTo>
                    <a:pt x="9012" y="6736"/>
                  </a:lnTo>
                  <a:cubicBezTo>
                    <a:pt x="9025" y="6813"/>
                    <a:pt x="9090" y="6868"/>
                    <a:pt x="9164" y="6868"/>
                  </a:cubicBezTo>
                  <a:cubicBezTo>
                    <a:pt x="9172" y="6868"/>
                    <a:pt x="9180" y="6867"/>
                    <a:pt x="9188" y="6866"/>
                  </a:cubicBezTo>
                  <a:cubicBezTo>
                    <a:pt x="9272" y="6852"/>
                    <a:pt x="9328" y="6771"/>
                    <a:pt x="9315" y="6686"/>
                  </a:cubicBezTo>
                  <a:lnTo>
                    <a:pt x="9119" y="5462"/>
                  </a:lnTo>
                  <a:cubicBezTo>
                    <a:pt x="9119" y="5461"/>
                    <a:pt x="9120" y="5460"/>
                    <a:pt x="9120" y="5459"/>
                  </a:cubicBezTo>
                  <a:lnTo>
                    <a:pt x="9046" y="4530"/>
                  </a:lnTo>
                  <a:cubicBezTo>
                    <a:pt x="9046" y="4526"/>
                    <a:pt x="9046" y="4522"/>
                    <a:pt x="9045" y="4518"/>
                  </a:cubicBezTo>
                  <a:cubicBezTo>
                    <a:pt x="9279" y="4456"/>
                    <a:pt x="9631" y="4296"/>
                    <a:pt x="9990" y="3953"/>
                  </a:cubicBezTo>
                  <a:cubicBezTo>
                    <a:pt x="10040" y="3906"/>
                    <a:pt x="10043" y="3826"/>
                    <a:pt x="9997" y="3776"/>
                  </a:cubicBezTo>
                  <a:cubicBezTo>
                    <a:pt x="9950" y="3725"/>
                    <a:pt x="9873" y="3723"/>
                    <a:pt x="9823" y="3770"/>
                  </a:cubicBezTo>
                  <a:cubicBezTo>
                    <a:pt x="9407" y="4166"/>
                    <a:pt x="9010" y="4290"/>
                    <a:pt x="8857" y="4300"/>
                  </a:cubicBezTo>
                  <a:cubicBezTo>
                    <a:pt x="8852" y="4300"/>
                    <a:pt x="8849" y="4303"/>
                    <a:pt x="8844" y="4304"/>
                  </a:cubicBezTo>
                  <a:close/>
                  <a:moveTo>
                    <a:pt x="8790" y="4263"/>
                  </a:moveTo>
                  <a:cubicBezTo>
                    <a:pt x="8949" y="4263"/>
                    <a:pt x="9078" y="4131"/>
                    <a:pt x="9078" y="3969"/>
                  </a:cubicBezTo>
                  <a:cubicBezTo>
                    <a:pt x="9078" y="3807"/>
                    <a:pt x="8949" y="3675"/>
                    <a:pt x="8790" y="3675"/>
                  </a:cubicBezTo>
                  <a:cubicBezTo>
                    <a:pt x="8631" y="3675"/>
                    <a:pt x="8503" y="3807"/>
                    <a:pt x="8503" y="3969"/>
                  </a:cubicBezTo>
                  <a:cubicBezTo>
                    <a:pt x="8503" y="4131"/>
                    <a:pt x="8631" y="4263"/>
                    <a:pt x="8790" y="4263"/>
                  </a:cubicBezTo>
                  <a:close/>
                  <a:moveTo>
                    <a:pt x="9514" y="6418"/>
                  </a:moveTo>
                  <a:cubicBezTo>
                    <a:pt x="9649" y="6475"/>
                    <a:pt x="9732" y="6548"/>
                    <a:pt x="9732" y="6629"/>
                  </a:cubicBezTo>
                  <a:cubicBezTo>
                    <a:pt x="9732" y="6745"/>
                    <a:pt x="9561" y="6846"/>
                    <a:pt x="9306" y="6903"/>
                  </a:cubicBezTo>
                  <a:cubicBezTo>
                    <a:pt x="9287" y="6910"/>
                    <a:pt x="9267" y="6915"/>
                    <a:pt x="9245" y="6917"/>
                  </a:cubicBezTo>
                  <a:cubicBezTo>
                    <a:pt x="9240" y="6918"/>
                    <a:pt x="9235" y="6918"/>
                    <a:pt x="9229" y="6918"/>
                  </a:cubicBezTo>
                  <a:cubicBezTo>
                    <a:pt x="9112" y="6939"/>
                    <a:pt x="8983" y="6952"/>
                    <a:pt x="8845" y="6952"/>
                  </a:cubicBezTo>
                  <a:cubicBezTo>
                    <a:pt x="8355" y="6952"/>
                    <a:pt x="7957" y="6807"/>
                    <a:pt x="7957" y="6629"/>
                  </a:cubicBezTo>
                  <a:cubicBezTo>
                    <a:pt x="7957" y="6542"/>
                    <a:pt x="8055" y="6463"/>
                    <a:pt x="8211" y="6405"/>
                  </a:cubicBezTo>
                  <a:lnTo>
                    <a:pt x="8222" y="6252"/>
                  </a:lnTo>
                  <a:cubicBezTo>
                    <a:pt x="7685" y="6340"/>
                    <a:pt x="7308" y="6534"/>
                    <a:pt x="7308" y="6762"/>
                  </a:cubicBezTo>
                  <a:cubicBezTo>
                    <a:pt x="7308" y="7072"/>
                    <a:pt x="8000" y="7324"/>
                    <a:pt x="8854" y="7324"/>
                  </a:cubicBezTo>
                  <a:cubicBezTo>
                    <a:pt x="9708" y="7324"/>
                    <a:pt x="10400" y="7072"/>
                    <a:pt x="10400" y="6762"/>
                  </a:cubicBezTo>
                  <a:cubicBezTo>
                    <a:pt x="10400" y="6535"/>
                    <a:pt x="10027" y="6342"/>
                    <a:pt x="9494" y="6253"/>
                  </a:cubicBezTo>
                  <a:lnTo>
                    <a:pt x="9514" y="6418"/>
                  </a:lnTo>
                  <a:close/>
                  <a:moveTo>
                    <a:pt x="1543" y="4300"/>
                  </a:moveTo>
                  <a:cubicBezTo>
                    <a:pt x="1391" y="4290"/>
                    <a:pt x="994" y="4166"/>
                    <a:pt x="577" y="3770"/>
                  </a:cubicBezTo>
                  <a:cubicBezTo>
                    <a:pt x="528" y="3723"/>
                    <a:pt x="450" y="3725"/>
                    <a:pt x="404" y="3776"/>
                  </a:cubicBezTo>
                  <a:cubicBezTo>
                    <a:pt x="358" y="3826"/>
                    <a:pt x="361" y="3906"/>
                    <a:pt x="411" y="3953"/>
                  </a:cubicBezTo>
                  <a:cubicBezTo>
                    <a:pt x="770" y="4296"/>
                    <a:pt x="1122" y="4456"/>
                    <a:pt x="1355" y="4518"/>
                  </a:cubicBezTo>
                  <a:cubicBezTo>
                    <a:pt x="1355" y="4522"/>
                    <a:pt x="1355" y="4526"/>
                    <a:pt x="1355" y="4530"/>
                  </a:cubicBezTo>
                  <a:lnTo>
                    <a:pt x="1281" y="5459"/>
                  </a:lnTo>
                  <a:cubicBezTo>
                    <a:pt x="1281" y="5460"/>
                    <a:pt x="1282" y="5461"/>
                    <a:pt x="1282" y="5462"/>
                  </a:cubicBezTo>
                  <a:lnTo>
                    <a:pt x="1086" y="6686"/>
                  </a:lnTo>
                  <a:cubicBezTo>
                    <a:pt x="1072" y="6771"/>
                    <a:pt x="1129" y="6852"/>
                    <a:pt x="1212" y="6866"/>
                  </a:cubicBezTo>
                  <a:cubicBezTo>
                    <a:pt x="1221" y="6867"/>
                    <a:pt x="1229" y="6867"/>
                    <a:pt x="1236" y="6867"/>
                  </a:cubicBezTo>
                  <a:cubicBezTo>
                    <a:pt x="1311" y="6867"/>
                    <a:pt x="1376" y="6813"/>
                    <a:pt x="1388" y="6736"/>
                  </a:cubicBezTo>
                  <a:lnTo>
                    <a:pt x="1586" y="5498"/>
                  </a:lnTo>
                  <a:lnTo>
                    <a:pt x="1718" y="6728"/>
                  </a:lnTo>
                  <a:cubicBezTo>
                    <a:pt x="1726" y="6808"/>
                    <a:pt x="1792" y="6867"/>
                    <a:pt x="1870" y="6867"/>
                  </a:cubicBezTo>
                  <a:cubicBezTo>
                    <a:pt x="1875" y="6867"/>
                    <a:pt x="1881" y="6867"/>
                    <a:pt x="1887" y="6867"/>
                  </a:cubicBezTo>
                  <a:cubicBezTo>
                    <a:pt x="1971" y="6857"/>
                    <a:pt x="2032" y="6780"/>
                    <a:pt x="2022" y="6694"/>
                  </a:cubicBezTo>
                  <a:lnTo>
                    <a:pt x="1895" y="5505"/>
                  </a:lnTo>
                  <a:lnTo>
                    <a:pt x="1845" y="4530"/>
                  </a:lnTo>
                  <a:cubicBezTo>
                    <a:pt x="1845" y="4527"/>
                    <a:pt x="1843" y="4523"/>
                    <a:pt x="1843" y="4519"/>
                  </a:cubicBezTo>
                  <a:cubicBezTo>
                    <a:pt x="2082" y="4456"/>
                    <a:pt x="2314" y="4293"/>
                    <a:pt x="2672" y="3953"/>
                  </a:cubicBezTo>
                  <a:cubicBezTo>
                    <a:pt x="2722" y="3906"/>
                    <a:pt x="2725" y="3826"/>
                    <a:pt x="2678" y="3776"/>
                  </a:cubicBezTo>
                  <a:cubicBezTo>
                    <a:pt x="2632" y="3725"/>
                    <a:pt x="2555" y="3722"/>
                    <a:pt x="2505" y="3770"/>
                  </a:cubicBezTo>
                  <a:cubicBezTo>
                    <a:pt x="2058" y="4195"/>
                    <a:pt x="1857" y="4286"/>
                    <a:pt x="1637" y="4301"/>
                  </a:cubicBezTo>
                  <a:lnTo>
                    <a:pt x="1730" y="5088"/>
                  </a:lnTo>
                  <a:lnTo>
                    <a:pt x="1608" y="5217"/>
                  </a:lnTo>
                  <a:lnTo>
                    <a:pt x="1501" y="5088"/>
                  </a:lnTo>
                  <a:lnTo>
                    <a:pt x="1574" y="4302"/>
                  </a:lnTo>
                  <a:cubicBezTo>
                    <a:pt x="1568" y="4303"/>
                    <a:pt x="1562" y="4303"/>
                    <a:pt x="1557" y="4304"/>
                  </a:cubicBezTo>
                  <a:cubicBezTo>
                    <a:pt x="1552" y="4303"/>
                    <a:pt x="1548" y="4300"/>
                    <a:pt x="1543" y="4300"/>
                  </a:cubicBezTo>
                  <a:close/>
                  <a:moveTo>
                    <a:pt x="1898" y="3969"/>
                  </a:moveTo>
                  <a:cubicBezTo>
                    <a:pt x="1898" y="3807"/>
                    <a:pt x="1769" y="3675"/>
                    <a:pt x="1610" y="3675"/>
                  </a:cubicBezTo>
                  <a:cubicBezTo>
                    <a:pt x="1452" y="3675"/>
                    <a:pt x="1323" y="3807"/>
                    <a:pt x="1323" y="3969"/>
                  </a:cubicBezTo>
                  <a:cubicBezTo>
                    <a:pt x="1323" y="4131"/>
                    <a:pt x="1452" y="4263"/>
                    <a:pt x="1610" y="4263"/>
                  </a:cubicBezTo>
                  <a:cubicBezTo>
                    <a:pt x="1769" y="4263"/>
                    <a:pt x="1898" y="4131"/>
                    <a:pt x="1898" y="3969"/>
                  </a:cubicBezTo>
                  <a:close/>
                  <a:moveTo>
                    <a:pt x="906" y="6253"/>
                  </a:moveTo>
                  <a:cubicBezTo>
                    <a:pt x="373" y="6342"/>
                    <a:pt x="0" y="6535"/>
                    <a:pt x="0" y="6762"/>
                  </a:cubicBezTo>
                  <a:cubicBezTo>
                    <a:pt x="0" y="7072"/>
                    <a:pt x="693" y="7324"/>
                    <a:pt x="1547" y="7324"/>
                  </a:cubicBezTo>
                  <a:cubicBezTo>
                    <a:pt x="2401" y="7324"/>
                    <a:pt x="3093" y="7072"/>
                    <a:pt x="3093" y="6762"/>
                  </a:cubicBezTo>
                  <a:cubicBezTo>
                    <a:pt x="3093" y="6534"/>
                    <a:pt x="2716" y="6340"/>
                    <a:pt x="2178" y="6252"/>
                  </a:cubicBezTo>
                  <a:lnTo>
                    <a:pt x="2189" y="6405"/>
                  </a:lnTo>
                  <a:cubicBezTo>
                    <a:pt x="2346" y="6463"/>
                    <a:pt x="2444" y="6542"/>
                    <a:pt x="2444" y="6629"/>
                  </a:cubicBezTo>
                  <a:cubicBezTo>
                    <a:pt x="2444" y="6807"/>
                    <a:pt x="2046" y="6952"/>
                    <a:pt x="1556" y="6952"/>
                  </a:cubicBezTo>
                  <a:cubicBezTo>
                    <a:pt x="1418" y="6952"/>
                    <a:pt x="1289" y="6939"/>
                    <a:pt x="1172" y="6918"/>
                  </a:cubicBezTo>
                  <a:cubicBezTo>
                    <a:pt x="1166" y="6918"/>
                    <a:pt x="1161" y="6918"/>
                    <a:pt x="1155" y="6917"/>
                  </a:cubicBezTo>
                  <a:cubicBezTo>
                    <a:pt x="1134" y="6915"/>
                    <a:pt x="1114" y="6910"/>
                    <a:pt x="1095" y="6903"/>
                  </a:cubicBezTo>
                  <a:cubicBezTo>
                    <a:pt x="840" y="6846"/>
                    <a:pt x="669" y="6745"/>
                    <a:pt x="669" y="6629"/>
                  </a:cubicBezTo>
                  <a:cubicBezTo>
                    <a:pt x="669" y="6548"/>
                    <a:pt x="751" y="6475"/>
                    <a:pt x="887" y="6418"/>
                  </a:cubicBezTo>
                  <a:lnTo>
                    <a:pt x="906" y="625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iṩ1íde">
              <a:extLst>
                <a:ext uri="{FF2B5EF4-FFF2-40B4-BE49-F238E27FC236}">
                  <a16:creationId xmlns:a16="http://schemas.microsoft.com/office/drawing/2014/main" xmlns="" id="{BBE4C97C-69C7-4CA1-B90E-A3920A377A8F}"/>
                </a:ext>
              </a:extLst>
            </p:cNvPr>
            <p:cNvSpPr txBox="1"/>
            <p:nvPr/>
          </p:nvSpPr>
          <p:spPr bwMode="auto">
            <a:xfrm>
              <a:off x="673100" y="2727380"/>
              <a:ext cx="338684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íşľiḓê">
              <a:extLst>
                <a:ext uri="{FF2B5EF4-FFF2-40B4-BE49-F238E27FC236}">
                  <a16:creationId xmlns:a16="http://schemas.microsoft.com/office/drawing/2014/main" xmlns="" id="{2A890486-62A3-4D05-858A-64F6A4AD0107}"/>
                </a:ext>
              </a:extLst>
            </p:cNvPr>
            <p:cNvSpPr/>
            <p:nvPr/>
          </p:nvSpPr>
          <p:spPr bwMode="auto">
            <a:xfrm>
              <a:off x="673100" y="3169186"/>
              <a:ext cx="3386842" cy="815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í$1ïḋè">
              <a:extLst>
                <a:ext uri="{FF2B5EF4-FFF2-40B4-BE49-F238E27FC236}">
                  <a16:creationId xmlns:a16="http://schemas.microsoft.com/office/drawing/2014/main" xmlns="" id="{90DD262A-7F0C-4A0B-97C8-209E5B8D89A6}"/>
                </a:ext>
              </a:extLst>
            </p:cNvPr>
            <p:cNvSpPr/>
            <p:nvPr/>
          </p:nvSpPr>
          <p:spPr>
            <a:xfrm>
              <a:off x="4402579" y="1123950"/>
              <a:ext cx="3386842" cy="2861164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1">
              <a:normAutofit/>
            </a:bodyPr>
            <a:lstStyle/>
            <a:p>
              <a:pPr algn="ctr" defTabSz="914378">
                <a:lnSpc>
                  <a:spcPct val="120000"/>
                </a:lnSpc>
              </a:pP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12" name="ïşľîḑè">
              <a:extLst>
                <a:ext uri="{FF2B5EF4-FFF2-40B4-BE49-F238E27FC236}">
                  <a16:creationId xmlns:a16="http://schemas.microsoft.com/office/drawing/2014/main" xmlns="" id="{2AEF74F4-85ED-41FE-B05C-0E15ACAAC45C}"/>
                </a:ext>
              </a:extLst>
            </p:cNvPr>
            <p:cNvSpPr/>
            <p:nvPr/>
          </p:nvSpPr>
          <p:spPr bwMode="auto">
            <a:xfrm>
              <a:off x="5715000" y="1681185"/>
              <a:ext cx="762000" cy="733061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ïṩļiďe">
              <a:extLst>
                <a:ext uri="{FF2B5EF4-FFF2-40B4-BE49-F238E27FC236}">
                  <a16:creationId xmlns:a16="http://schemas.microsoft.com/office/drawing/2014/main" xmlns="" id="{32BF7D61-89EF-447A-A2EA-0C8037107EF3}"/>
                </a:ext>
              </a:extLst>
            </p:cNvPr>
            <p:cNvSpPr txBox="1"/>
            <p:nvPr/>
          </p:nvSpPr>
          <p:spPr bwMode="auto">
            <a:xfrm>
              <a:off x="4402579" y="2727380"/>
              <a:ext cx="338684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ïṩḻïḍè">
              <a:extLst>
                <a:ext uri="{FF2B5EF4-FFF2-40B4-BE49-F238E27FC236}">
                  <a16:creationId xmlns:a16="http://schemas.microsoft.com/office/drawing/2014/main" xmlns="" id="{A3E9D867-E4FA-446F-9D39-6EC835296D5F}"/>
                </a:ext>
              </a:extLst>
            </p:cNvPr>
            <p:cNvSpPr/>
            <p:nvPr/>
          </p:nvSpPr>
          <p:spPr bwMode="auto">
            <a:xfrm>
              <a:off x="4402579" y="3169186"/>
              <a:ext cx="3386842" cy="815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îṡļíḍè">
              <a:extLst>
                <a:ext uri="{FF2B5EF4-FFF2-40B4-BE49-F238E27FC236}">
                  <a16:creationId xmlns:a16="http://schemas.microsoft.com/office/drawing/2014/main" xmlns="" id="{FB45A1BF-40F1-4AFE-A5F6-B15BBD247676}"/>
                </a:ext>
              </a:extLst>
            </p:cNvPr>
            <p:cNvSpPr/>
            <p:nvPr/>
          </p:nvSpPr>
          <p:spPr>
            <a:xfrm>
              <a:off x="8132059" y="1123950"/>
              <a:ext cx="3386842" cy="2861164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1">
              <a:normAutofit/>
            </a:bodyPr>
            <a:lstStyle/>
            <a:p>
              <a:pPr algn="ctr" defTabSz="914378">
                <a:lnSpc>
                  <a:spcPct val="120000"/>
                </a:lnSpc>
              </a:pPr>
              <a:endParaRPr lang="zh-CN" alt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16" name="íSľîḓe">
              <a:extLst>
                <a:ext uri="{FF2B5EF4-FFF2-40B4-BE49-F238E27FC236}">
                  <a16:creationId xmlns:a16="http://schemas.microsoft.com/office/drawing/2014/main" xmlns="" id="{EBE2BCD8-F812-4E5B-9A7A-B340E4B3FDE0}"/>
                </a:ext>
              </a:extLst>
            </p:cNvPr>
            <p:cNvSpPr/>
            <p:nvPr/>
          </p:nvSpPr>
          <p:spPr bwMode="auto">
            <a:xfrm>
              <a:off x="9444480" y="1680797"/>
              <a:ext cx="762000" cy="733837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îŝ1íḓê">
              <a:extLst>
                <a:ext uri="{FF2B5EF4-FFF2-40B4-BE49-F238E27FC236}">
                  <a16:creationId xmlns:a16="http://schemas.microsoft.com/office/drawing/2014/main" xmlns="" id="{1BE256F3-730D-4BFA-A882-20ABA655B262}"/>
                </a:ext>
              </a:extLst>
            </p:cNvPr>
            <p:cNvSpPr txBox="1"/>
            <p:nvPr/>
          </p:nvSpPr>
          <p:spPr bwMode="auto">
            <a:xfrm>
              <a:off x="8132059" y="2727380"/>
              <a:ext cx="338684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8" name="ïṩḻîḑé">
              <a:extLst>
                <a:ext uri="{FF2B5EF4-FFF2-40B4-BE49-F238E27FC236}">
                  <a16:creationId xmlns:a16="http://schemas.microsoft.com/office/drawing/2014/main" xmlns="" id="{794EB403-8AE8-452E-92C6-A161C765974A}"/>
                </a:ext>
              </a:extLst>
            </p:cNvPr>
            <p:cNvSpPr/>
            <p:nvPr/>
          </p:nvSpPr>
          <p:spPr bwMode="auto">
            <a:xfrm>
              <a:off x="8132059" y="3169186"/>
              <a:ext cx="3386842" cy="815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9" name="îṡ1iḋè">
              <a:extLst>
                <a:ext uri="{FF2B5EF4-FFF2-40B4-BE49-F238E27FC236}">
                  <a16:creationId xmlns:a16="http://schemas.microsoft.com/office/drawing/2014/main" xmlns="" id="{17ED4862-1610-4A9C-95F7-B776D004222F}"/>
                </a:ext>
              </a:extLst>
            </p:cNvPr>
            <p:cNvSpPr txBox="1"/>
            <p:nvPr/>
          </p:nvSpPr>
          <p:spPr>
            <a:xfrm>
              <a:off x="673099" y="4463686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20" name="ïṩḷïḋê">
              <a:extLst>
                <a:ext uri="{FF2B5EF4-FFF2-40B4-BE49-F238E27FC236}">
                  <a16:creationId xmlns:a16="http://schemas.microsoft.com/office/drawing/2014/main" xmlns="" id="{94B20813-1374-454F-827A-18ADAC387C39}"/>
                </a:ext>
              </a:extLst>
            </p:cNvPr>
            <p:cNvSpPr txBox="1"/>
            <p:nvPr/>
          </p:nvSpPr>
          <p:spPr>
            <a:xfrm>
              <a:off x="673101" y="5139567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03103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9">
            <a:extLst>
              <a:ext uri="{FF2B5EF4-FFF2-40B4-BE49-F238E27FC236}">
                <a16:creationId xmlns:a16="http://schemas.microsoft.com/office/drawing/2014/main" xmlns="" id="{D88FE3CD-DD31-4469-9D7A-5FCAAFF15E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589" y="0"/>
            <a:ext cx="12192001" cy="6857999"/>
          </a:xfrm>
          <a:prstGeom prst="rect">
            <a:avLst/>
          </a:prstGeom>
          <a:gradFill>
            <a:gsLst>
              <a:gs pos="58000">
                <a:srgbClr val="4047BC"/>
              </a:gs>
              <a:gs pos="100000">
                <a:schemeClr val="accent3"/>
              </a:gs>
              <a:gs pos="0">
                <a:schemeClr val="accent2"/>
              </a:gs>
            </a:gsLst>
            <a:lin ang="15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90">
            <a:extLst>
              <a:ext uri="{FF2B5EF4-FFF2-40B4-BE49-F238E27FC236}">
                <a16:creationId xmlns:a16="http://schemas.microsoft.com/office/drawing/2014/main" xmlns="" id="{FA010C2A-6969-4225-9D5D-EAB8A4F9BB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4188" y="4243388"/>
            <a:ext cx="2273300" cy="2271713"/>
          </a:xfrm>
          <a:prstGeom prst="ellipse">
            <a:avLst/>
          </a:prstGeom>
          <a:gradFill>
            <a:gsLst>
              <a:gs pos="5000">
                <a:schemeClr val="accent3">
                  <a:alpha val="20000"/>
                </a:schemeClr>
              </a:gs>
              <a:gs pos="100000">
                <a:schemeClr val="accent3">
                  <a:lumMod val="60000"/>
                  <a:lumOff val="40000"/>
                  <a:alpha val="20000"/>
                </a:schemeClr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1">
            <a:extLst>
              <a:ext uri="{FF2B5EF4-FFF2-40B4-BE49-F238E27FC236}">
                <a16:creationId xmlns:a16="http://schemas.microsoft.com/office/drawing/2014/main" xmlns="" id="{5D1A974E-BC37-4769-A665-1655F9018FFD}"/>
              </a:ext>
            </a:extLst>
          </p:cNvPr>
          <p:cNvSpPr>
            <a:spLocks/>
          </p:cNvSpPr>
          <p:nvPr/>
        </p:nvSpPr>
        <p:spPr bwMode="auto">
          <a:xfrm>
            <a:off x="-1588" y="1703389"/>
            <a:ext cx="5395913" cy="5157786"/>
          </a:xfrm>
          <a:custGeom>
            <a:avLst/>
            <a:gdLst>
              <a:gd name="T0" fmla="*/ 1382 w 3399"/>
              <a:gd name="T1" fmla="*/ 0 h 3256"/>
              <a:gd name="T2" fmla="*/ 0 w 3399"/>
              <a:gd name="T3" fmla="*/ 549 h 3256"/>
              <a:gd name="T4" fmla="*/ 0 w 3399"/>
              <a:gd name="T5" fmla="*/ 3256 h 3256"/>
              <a:gd name="T6" fmla="*/ 2974 w 3399"/>
              <a:gd name="T7" fmla="*/ 3256 h 3256"/>
              <a:gd name="T8" fmla="*/ 3399 w 3399"/>
              <a:gd name="T9" fmla="*/ 2018 h 3256"/>
              <a:gd name="T10" fmla="*/ 1382 w 3399"/>
              <a:gd name="T11" fmla="*/ 0 h 3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99" h="3256">
                <a:moveTo>
                  <a:pt x="1382" y="0"/>
                </a:moveTo>
                <a:cubicBezTo>
                  <a:pt x="847" y="0"/>
                  <a:pt x="361" y="209"/>
                  <a:pt x="0" y="549"/>
                </a:cubicBezTo>
                <a:cubicBezTo>
                  <a:pt x="0" y="3256"/>
                  <a:pt x="0" y="3256"/>
                  <a:pt x="0" y="3256"/>
                </a:cubicBezTo>
                <a:cubicBezTo>
                  <a:pt x="2974" y="3256"/>
                  <a:pt x="2974" y="3256"/>
                  <a:pt x="2974" y="3256"/>
                </a:cubicBezTo>
                <a:cubicBezTo>
                  <a:pt x="3241" y="2914"/>
                  <a:pt x="3399" y="2484"/>
                  <a:pt x="3399" y="2018"/>
                </a:cubicBezTo>
                <a:cubicBezTo>
                  <a:pt x="3399" y="904"/>
                  <a:pt x="2496" y="0"/>
                  <a:pt x="1382" y="0"/>
                </a:cubicBezTo>
                <a:close/>
              </a:path>
            </a:pathLst>
          </a:custGeom>
          <a:gradFill>
            <a:gsLst>
              <a:gs pos="94000">
                <a:schemeClr val="accent6"/>
              </a:gs>
              <a:gs pos="0">
                <a:schemeClr val="accent5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92">
            <a:extLst>
              <a:ext uri="{FF2B5EF4-FFF2-40B4-BE49-F238E27FC236}">
                <a16:creationId xmlns:a16="http://schemas.microsoft.com/office/drawing/2014/main" xmlns="" id="{54A5C6CF-C1A0-43E5-8E7A-004070F0610F}"/>
              </a:ext>
            </a:extLst>
          </p:cNvPr>
          <p:cNvSpPr>
            <a:spLocks/>
          </p:cNvSpPr>
          <p:nvPr/>
        </p:nvSpPr>
        <p:spPr bwMode="auto">
          <a:xfrm>
            <a:off x="7062788" y="6351"/>
            <a:ext cx="5127625" cy="5724525"/>
          </a:xfrm>
          <a:custGeom>
            <a:avLst/>
            <a:gdLst>
              <a:gd name="T0" fmla="*/ 0 w 3230"/>
              <a:gd name="T1" fmla="*/ 1276 h 3611"/>
              <a:gd name="T2" fmla="*/ 2335 w 3230"/>
              <a:gd name="T3" fmla="*/ 3611 h 3611"/>
              <a:gd name="T4" fmla="*/ 3230 w 3230"/>
              <a:gd name="T5" fmla="*/ 3434 h 3611"/>
              <a:gd name="T6" fmla="*/ 3230 w 3230"/>
              <a:gd name="T7" fmla="*/ 0 h 3611"/>
              <a:gd name="T8" fmla="*/ 378 w 3230"/>
              <a:gd name="T9" fmla="*/ 0 h 3611"/>
              <a:gd name="T10" fmla="*/ 0 w 3230"/>
              <a:gd name="T11" fmla="*/ 1276 h 3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30" h="3611">
                <a:moveTo>
                  <a:pt x="0" y="1276"/>
                </a:moveTo>
                <a:cubicBezTo>
                  <a:pt x="0" y="2566"/>
                  <a:pt x="1045" y="3611"/>
                  <a:pt x="2335" y="3611"/>
                </a:cubicBezTo>
                <a:cubicBezTo>
                  <a:pt x="2652" y="3611"/>
                  <a:pt x="2954" y="3548"/>
                  <a:pt x="3230" y="3434"/>
                </a:cubicBezTo>
                <a:cubicBezTo>
                  <a:pt x="3230" y="0"/>
                  <a:pt x="3230" y="0"/>
                  <a:pt x="3230" y="0"/>
                </a:cubicBezTo>
                <a:cubicBezTo>
                  <a:pt x="378" y="0"/>
                  <a:pt x="378" y="0"/>
                  <a:pt x="378" y="0"/>
                </a:cubicBezTo>
                <a:cubicBezTo>
                  <a:pt x="139" y="367"/>
                  <a:pt x="0" y="805"/>
                  <a:pt x="0" y="1276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57000">
                <a:schemeClr val="accent3">
                  <a:lumMod val="60000"/>
                  <a:lumOff val="40000"/>
                </a:schemeClr>
              </a:gs>
              <a:gs pos="23000">
                <a:schemeClr val="accent4"/>
              </a:gs>
            </a:gsLst>
            <a:lin ang="19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95">
            <a:extLst>
              <a:ext uri="{FF2B5EF4-FFF2-40B4-BE49-F238E27FC236}">
                <a16:creationId xmlns:a16="http://schemas.microsoft.com/office/drawing/2014/main" xmlns="" id="{51C8798D-FB42-45F3-8EE6-3DA220E55105}"/>
              </a:ext>
            </a:extLst>
          </p:cNvPr>
          <p:cNvSpPr>
            <a:spLocks/>
          </p:cNvSpPr>
          <p:nvPr/>
        </p:nvSpPr>
        <p:spPr bwMode="auto">
          <a:xfrm>
            <a:off x="9155113" y="3662363"/>
            <a:ext cx="3035300" cy="3192463"/>
          </a:xfrm>
          <a:custGeom>
            <a:avLst/>
            <a:gdLst>
              <a:gd name="T0" fmla="*/ 1912 w 1912"/>
              <a:gd name="T1" fmla="*/ 49 h 2014"/>
              <a:gd name="T2" fmla="*/ 1526 w 1912"/>
              <a:gd name="T3" fmla="*/ 0 h 2014"/>
              <a:gd name="T4" fmla="*/ 0 w 1912"/>
              <a:gd name="T5" fmla="*/ 1525 h 2014"/>
              <a:gd name="T6" fmla="*/ 80 w 1912"/>
              <a:gd name="T7" fmla="*/ 2014 h 2014"/>
              <a:gd name="T8" fmla="*/ 1912 w 1912"/>
              <a:gd name="T9" fmla="*/ 2014 h 2014"/>
              <a:gd name="T10" fmla="*/ 1912 w 1912"/>
              <a:gd name="T11" fmla="*/ 49 h 2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2" h="2014">
                <a:moveTo>
                  <a:pt x="1912" y="49"/>
                </a:moveTo>
                <a:cubicBezTo>
                  <a:pt x="1788" y="17"/>
                  <a:pt x="1659" y="0"/>
                  <a:pt x="1526" y="0"/>
                </a:cubicBezTo>
                <a:cubicBezTo>
                  <a:pt x="683" y="0"/>
                  <a:pt x="0" y="683"/>
                  <a:pt x="0" y="1525"/>
                </a:cubicBezTo>
                <a:cubicBezTo>
                  <a:pt x="0" y="1696"/>
                  <a:pt x="28" y="1861"/>
                  <a:pt x="80" y="2014"/>
                </a:cubicBezTo>
                <a:cubicBezTo>
                  <a:pt x="1912" y="2014"/>
                  <a:pt x="1912" y="2014"/>
                  <a:pt x="1912" y="2014"/>
                </a:cubicBezTo>
                <a:lnTo>
                  <a:pt x="1912" y="49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96">
            <a:extLst>
              <a:ext uri="{FF2B5EF4-FFF2-40B4-BE49-F238E27FC236}">
                <a16:creationId xmlns:a16="http://schemas.microsoft.com/office/drawing/2014/main" xmlns="" id="{561A89B4-1B6A-4368-BF04-C3607FEBA3AE}"/>
              </a:ext>
            </a:extLst>
          </p:cNvPr>
          <p:cNvSpPr>
            <a:spLocks/>
          </p:cNvSpPr>
          <p:nvPr/>
        </p:nvSpPr>
        <p:spPr bwMode="auto">
          <a:xfrm>
            <a:off x="9155113" y="4862513"/>
            <a:ext cx="2836863" cy="1992313"/>
          </a:xfrm>
          <a:custGeom>
            <a:avLst/>
            <a:gdLst>
              <a:gd name="T0" fmla="*/ 893 w 1787"/>
              <a:gd name="T1" fmla="*/ 0 h 1257"/>
              <a:gd name="T2" fmla="*/ 0 w 1787"/>
              <a:gd name="T3" fmla="*/ 893 h 1257"/>
              <a:gd name="T4" fmla="*/ 77 w 1787"/>
              <a:gd name="T5" fmla="*/ 1257 h 1257"/>
              <a:gd name="T6" fmla="*/ 1710 w 1787"/>
              <a:gd name="T7" fmla="*/ 1257 h 1257"/>
              <a:gd name="T8" fmla="*/ 1787 w 1787"/>
              <a:gd name="T9" fmla="*/ 893 h 1257"/>
              <a:gd name="T10" fmla="*/ 893 w 1787"/>
              <a:gd name="T11" fmla="*/ 0 h 1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87" h="1257">
                <a:moveTo>
                  <a:pt x="893" y="0"/>
                </a:moveTo>
                <a:cubicBezTo>
                  <a:pt x="400" y="0"/>
                  <a:pt x="0" y="400"/>
                  <a:pt x="0" y="893"/>
                </a:cubicBezTo>
                <a:cubicBezTo>
                  <a:pt x="0" y="1023"/>
                  <a:pt x="28" y="1146"/>
                  <a:pt x="77" y="1257"/>
                </a:cubicBezTo>
                <a:cubicBezTo>
                  <a:pt x="1710" y="1257"/>
                  <a:pt x="1710" y="1257"/>
                  <a:pt x="1710" y="1257"/>
                </a:cubicBezTo>
                <a:cubicBezTo>
                  <a:pt x="1759" y="1146"/>
                  <a:pt x="1787" y="1023"/>
                  <a:pt x="1787" y="893"/>
                </a:cubicBezTo>
                <a:cubicBezTo>
                  <a:pt x="1787" y="400"/>
                  <a:pt x="1387" y="0"/>
                  <a:pt x="893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矩形: 剪去对角 2">
            <a:extLst>
              <a:ext uri="{FF2B5EF4-FFF2-40B4-BE49-F238E27FC236}">
                <a16:creationId xmlns:a16="http://schemas.microsoft.com/office/drawing/2014/main" xmlns="" id="{F13FF66F-17C0-4E0F-AFF7-6A8374F910A1}"/>
              </a:ext>
            </a:extLst>
          </p:cNvPr>
          <p:cNvSpPr/>
          <p:nvPr/>
        </p:nvSpPr>
        <p:spPr>
          <a:xfrm>
            <a:off x="669925" y="1130300"/>
            <a:ext cx="10850563" cy="5006975"/>
          </a:xfrm>
          <a:prstGeom prst="snip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Oval 93">
            <a:extLst>
              <a:ext uri="{FF2B5EF4-FFF2-40B4-BE49-F238E27FC236}">
                <a16:creationId xmlns:a16="http://schemas.microsoft.com/office/drawing/2014/main" xmlns="" id="{E7C0466B-8774-49AA-81E9-AF084A43D1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8314" y="500062"/>
            <a:ext cx="1263650" cy="1260475"/>
          </a:xfrm>
          <a:prstGeom prst="ellipse">
            <a:avLst/>
          </a:pr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97">
            <a:extLst>
              <a:ext uri="{FF2B5EF4-FFF2-40B4-BE49-F238E27FC236}">
                <a16:creationId xmlns:a16="http://schemas.microsoft.com/office/drawing/2014/main" xmlns="" id="{C842055D-9CE1-4E88-BB22-5EB1443770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447" y="2423609"/>
            <a:ext cx="2273561" cy="2268797"/>
          </a:xfrm>
          <a:prstGeom prst="ellipse">
            <a:avLst/>
          </a:prstGeom>
          <a:gradFill>
            <a:gsLst>
              <a:gs pos="97000">
                <a:schemeClr val="accent6"/>
              </a:gs>
              <a:gs pos="8000">
                <a:schemeClr val="accent5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97">
            <a:extLst>
              <a:ext uri="{FF2B5EF4-FFF2-40B4-BE49-F238E27FC236}">
                <a16:creationId xmlns:a16="http://schemas.microsoft.com/office/drawing/2014/main" xmlns="" id="{36C6A032-20CF-4AAC-A6BE-106519DEA3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7564" y="5555720"/>
            <a:ext cx="854805" cy="853014"/>
          </a:xfrm>
          <a:prstGeom prst="ellipse">
            <a:avLst/>
          </a:prstGeom>
          <a:solidFill>
            <a:schemeClr val="accent6">
              <a:lumMod val="60000"/>
              <a:lumOff val="4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959430" y="3063610"/>
            <a:ext cx="1168104" cy="101562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3793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567378-4D31-4B43-A277-EFE949A81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854EAE-C2C9-4B63-BF30-87FDFFEE9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C282D03-F5FE-4E8D-8D90-B1264E06C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1131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65BCD71-C4A9-49CE-8B42-577AE3C9940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422400"/>
            <a:ext cx="10845150" cy="4013200"/>
            <a:chOff x="669926" y="1422400"/>
            <a:chExt cx="10845150" cy="4013200"/>
          </a:xfrm>
        </p:grpSpPr>
        <p:sp>
          <p:nvSpPr>
            <p:cNvPr id="6" name="işḻide">
              <a:extLst>
                <a:ext uri="{FF2B5EF4-FFF2-40B4-BE49-F238E27FC236}">
                  <a16:creationId xmlns:a16="http://schemas.microsoft.com/office/drawing/2014/main" xmlns="" id="{B1537BD1-4AED-4BA7-A1EE-A43322FB2A62}"/>
                </a:ext>
              </a:extLst>
            </p:cNvPr>
            <p:cNvSpPr/>
            <p:nvPr/>
          </p:nvSpPr>
          <p:spPr>
            <a:xfrm>
              <a:off x="8650162" y="1422400"/>
              <a:ext cx="2864914" cy="2834692"/>
            </a:xfrm>
            <a:prstGeom prst="diamond">
              <a:avLst/>
            </a:prstGeom>
            <a:noFill/>
            <a:ln w="28575">
              <a:solidFill>
                <a:schemeClr val="accent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îšľïḑé">
              <a:extLst>
                <a:ext uri="{FF2B5EF4-FFF2-40B4-BE49-F238E27FC236}">
                  <a16:creationId xmlns:a16="http://schemas.microsoft.com/office/drawing/2014/main" xmlns="" id="{E0C37B06-E46E-4D16-BDB4-069EA5D6098F}"/>
                </a:ext>
              </a:extLst>
            </p:cNvPr>
            <p:cNvSpPr/>
            <p:nvPr/>
          </p:nvSpPr>
          <p:spPr bwMode="auto">
            <a:xfrm>
              <a:off x="9344838" y="2242582"/>
              <a:ext cx="1475562" cy="119432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8" name="îṩ1îḍè">
              <a:extLst>
                <a:ext uri="{FF2B5EF4-FFF2-40B4-BE49-F238E27FC236}">
                  <a16:creationId xmlns:a16="http://schemas.microsoft.com/office/drawing/2014/main" xmlns="" id="{89A3B216-AAE3-4CFC-878F-55F1B04109AC}"/>
                </a:ext>
              </a:extLst>
            </p:cNvPr>
            <p:cNvSpPr/>
            <p:nvPr/>
          </p:nvSpPr>
          <p:spPr>
            <a:xfrm>
              <a:off x="669926" y="2423186"/>
              <a:ext cx="2196306" cy="833120"/>
            </a:xfrm>
            <a:prstGeom prst="homePlate">
              <a:avLst>
                <a:gd name="adj" fmla="val 51220"/>
              </a:avLst>
            </a:prstGeom>
            <a:solidFill>
              <a:schemeClr val="bg1">
                <a:lumMod val="9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iṩļiḑê">
              <a:extLst>
                <a:ext uri="{FF2B5EF4-FFF2-40B4-BE49-F238E27FC236}">
                  <a16:creationId xmlns:a16="http://schemas.microsoft.com/office/drawing/2014/main" xmlns="" id="{75DE9442-E419-43D5-81EF-A0F70D84B704}"/>
                </a:ext>
              </a:extLst>
            </p:cNvPr>
            <p:cNvSpPr/>
            <p:nvPr/>
          </p:nvSpPr>
          <p:spPr>
            <a:xfrm>
              <a:off x="2596628" y="2423186"/>
              <a:ext cx="2196306" cy="833120"/>
            </a:xfrm>
            <a:prstGeom prst="chevron">
              <a:avLst/>
            </a:prstGeom>
            <a:solidFill>
              <a:schemeClr val="bg1">
                <a:lumMod val="9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iṡḻîďè">
              <a:extLst>
                <a:ext uri="{FF2B5EF4-FFF2-40B4-BE49-F238E27FC236}">
                  <a16:creationId xmlns:a16="http://schemas.microsoft.com/office/drawing/2014/main" xmlns="" id="{87DFDA6D-F439-46FA-8117-4E942E490A6E}"/>
                </a:ext>
              </a:extLst>
            </p:cNvPr>
            <p:cNvSpPr/>
            <p:nvPr/>
          </p:nvSpPr>
          <p:spPr>
            <a:xfrm>
              <a:off x="4523330" y="2423186"/>
              <a:ext cx="2196306" cy="833120"/>
            </a:xfrm>
            <a:prstGeom prst="chevron">
              <a:avLst/>
            </a:prstGeom>
            <a:solidFill>
              <a:schemeClr val="bg1">
                <a:lumMod val="9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î$ḻîḋe">
              <a:extLst>
                <a:ext uri="{FF2B5EF4-FFF2-40B4-BE49-F238E27FC236}">
                  <a16:creationId xmlns:a16="http://schemas.microsoft.com/office/drawing/2014/main" xmlns="" id="{1F2DC71D-D47D-4CDF-8345-E35A13B8828A}"/>
                </a:ext>
              </a:extLst>
            </p:cNvPr>
            <p:cNvSpPr/>
            <p:nvPr/>
          </p:nvSpPr>
          <p:spPr>
            <a:xfrm>
              <a:off x="6450032" y="2423186"/>
              <a:ext cx="2196306" cy="833120"/>
            </a:xfrm>
            <a:prstGeom prst="chevron">
              <a:avLst/>
            </a:prstGeom>
            <a:solidFill>
              <a:schemeClr val="bg1">
                <a:lumMod val="9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iṩ1îďe">
              <a:extLst>
                <a:ext uri="{FF2B5EF4-FFF2-40B4-BE49-F238E27FC236}">
                  <a16:creationId xmlns:a16="http://schemas.microsoft.com/office/drawing/2014/main" xmlns="" id="{6E397657-BE7B-474F-AC21-3931EEB16581}"/>
                </a:ext>
              </a:extLst>
            </p:cNvPr>
            <p:cNvSpPr/>
            <p:nvPr/>
          </p:nvSpPr>
          <p:spPr bwMode="auto">
            <a:xfrm>
              <a:off x="5195723" y="2616932"/>
              <a:ext cx="481674" cy="445628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îṣlidê">
              <a:extLst>
                <a:ext uri="{FF2B5EF4-FFF2-40B4-BE49-F238E27FC236}">
                  <a16:creationId xmlns:a16="http://schemas.microsoft.com/office/drawing/2014/main" xmlns="" id="{BFA6D19D-1BD6-49E2-9754-A65F9CC65CFF}"/>
                </a:ext>
              </a:extLst>
            </p:cNvPr>
            <p:cNvSpPr/>
            <p:nvPr/>
          </p:nvSpPr>
          <p:spPr bwMode="auto">
            <a:xfrm>
              <a:off x="3293532" y="2644783"/>
              <a:ext cx="452180" cy="389926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îśļïḍe">
              <a:extLst>
                <a:ext uri="{FF2B5EF4-FFF2-40B4-BE49-F238E27FC236}">
                  <a16:creationId xmlns:a16="http://schemas.microsoft.com/office/drawing/2014/main" xmlns="" id="{6674E2A3-30EF-45B4-956C-AF7D6CEA551E}"/>
                </a:ext>
              </a:extLst>
            </p:cNvPr>
            <p:cNvSpPr/>
            <p:nvPr/>
          </p:nvSpPr>
          <p:spPr bwMode="auto">
            <a:xfrm>
              <a:off x="7127407" y="2650380"/>
              <a:ext cx="510766" cy="378732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  <a:cxn ang="0">
                  <a:pos x="45" y="25"/>
                </a:cxn>
                <a:cxn ang="0">
                  <a:pos x="33" y="13"/>
                </a:cxn>
                <a:cxn ang="0">
                  <a:pos x="32" y="12"/>
                </a:cxn>
                <a:cxn ang="0">
                  <a:pos x="31" y="13"/>
                </a:cxn>
                <a:cxn ang="0">
                  <a:pos x="18" y="25"/>
                </a:cxn>
                <a:cxn ang="0">
                  <a:pos x="18" y="26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40"/>
                </a:cxn>
                <a:cxn ang="0">
                  <a:pos x="28" y="41"/>
                </a:cxn>
                <a:cxn ang="0">
                  <a:pos x="35" y="41"/>
                </a:cxn>
                <a:cxn ang="0">
                  <a:pos x="36" y="40"/>
                </a:cxn>
                <a:cxn ang="0">
                  <a:pos x="36" y="27"/>
                </a:cxn>
                <a:cxn ang="0">
                  <a:pos x="44" y="27"/>
                </a:cxn>
                <a:cxn ang="0">
                  <a:pos x="45" y="26"/>
                </a:cxn>
                <a:cxn ang="0">
                  <a:pos x="45" y="25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3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4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  <a:moveTo>
                    <a:pt x="45" y="25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32" y="13"/>
                    <a:pt x="32" y="12"/>
                    <a:pt x="32" y="12"/>
                  </a:cubicBezTo>
                  <a:cubicBezTo>
                    <a:pt x="31" y="12"/>
                    <a:pt x="31" y="13"/>
                    <a:pt x="31" y="1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7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1"/>
                    <a:pt x="28" y="41"/>
                    <a:pt x="28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1"/>
                    <a:pt x="36" y="4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5" y="27"/>
                    <a:pt x="45" y="27"/>
                    <a:pt x="45" y="26"/>
                  </a:cubicBezTo>
                  <a:cubicBezTo>
                    <a:pt x="45" y="26"/>
                    <a:pt x="45" y="26"/>
                    <a:pt x="45" y="2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íSľïdé">
              <a:extLst>
                <a:ext uri="{FF2B5EF4-FFF2-40B4-BE49-F238E27FC236}">
                  <a16:creationId xmlns:a16="http://schemas.microsoft.com/office/drawing/2014/main" xmlns="" id="{469021E8-CA0A-4DC9-A79E-AA51470DC351}"/>
                </a:ext>
              </a:extLst>
            </p:cNvPr>
            <p:cNvSpPr/>
            <p:nvPr/>
          </p:nvSpPr>
          <p:spPr bwMode="auto">
            <a:xfrm>
              <a:off x="1361847" y="2630039"/>
              <a:ext cx="481674" cy="419414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68" y="50"/>
                </a:cxn>
                <a:cxn ang="0">
                  <a:pos x="59" y="59"/>
                </a:cxn>
                <a:cxn ang="0">
                  <a:pos x="9" y="59"/>
                </a:cxn>
                <a:cxn ang="0">
                  <a:pos x="0" y="50"/>
                </a:cxn>
                <a:cxn ang="0">
                  <a:pos x="0" y="18"/>
                </a:cxn>
                <a:cxn ang="0">
                  <a:pos x="9" y="9"/>
                </a:cxn>
                <a:cxn ang="0">
                  <a:pos x="17" y="9"/>
                </a:cxn>
                <a:cxn ang="0">
                  <a:pos x="19" y="4"/>
                </a:cxn>
                <a:cxn ang="0">
                  <a:pos x="25" y="0"/>
                </a:cxn>
                <a:cxn ang="0">
                  <a:pos x="43" y="0"/>
                </a:cxn>
                <a:cxn ang="0">
                  <a:pos x="49" y="4"/>
                </a:cxn>
                <a:cxn ang="0">
                  <a:pos x="51" y="9"/>
                </a:cxn>
                <a:cxn ang="0">
                  <a:pos x="59" y="9"/>
                </a:cxn>
                <a:cxn ang="0">
                  <a:pos x="68" y="18"/>
                </a:cxn>
                <a:cxn ang="0">
                  <a:pos x="50" y="34"/>
                </a:cxn>
                <a:cxn ang="0">
                  <a:pos x="34" y="18"/>
                </a:cxn>
                <a:cxn ang="0">
                  <a:pos x="18" y="34"/>
                </a:cxn>
                <a:cxn ang="0">
                  <a:pos x="34" y="50"/>
                </a:cxn>
                <a:cxn ang="0">
                  <a:pos x="50" y="34"/>
                </a:cxn>
                <a:cxn ang="0">
                  <a:pos x="44" y="34"/>
                </a:cxn>
                <a:cxn ang="0">
                  <a:pos x="34" y="44"/>
                </a:cxn>
                <a:cxn ang="0">
                  <a:pos x="24" y="34"/>
                </a:cxn>
                <a:cxn ang="0">
                  <a:pos x="34" y="24"/>
                </a:cxn>
                <a:cxn ang="0">
                  <a:pos x="44" y="34"/>
                </a:cxn>
              </a:cxnLst>
              <a:rect l="0" t="0" r="r" b="b"/>
              <a:pathLst>
                <a:path w="68" h="59">
                  <a:moveTo>
                    <a:pt x="68" y="18"/>
                  </a:moveTo>
                  <a:cubicBezTo>
                    <a:pt x="68" y="50"/>
                    <a:pt x="68" y="50"/>
                    <a:pt x="68" y="50"/>
                  </a:cubicBezTo>
                  <a:cubicBezTo>
                    <a:pt x="68" y="55"/>
                    <a:pt x="64" y="59"/>
                    <a:pt x="5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4" y="59"/>
                    <a:pt x="0" y="55"/>
                    <a:pt x="0" y="5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3"/>
                    <a:pt x="4" y="9"/>
                    <a:pt x="9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2"/>
                    <a:pt x="22" y="0"/>
                    <a:pt x="2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6" y="0"/>
                    <a:pt x="48" y="2"/>
                    <a:pt x="49" y="4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64" y="9"/>
                    <a:pt x="68" y="13"/>
                    <a:pt x="68" y="18"/>
                  </a:cubicBezTo>
                  <a:close/>
                  <a:moveTo>
                    <a:pt x="50" y="34"/>
                  </a:moveTo>
                  <a:cubicBezTo>
                    <a:pt x="50" y="25"/>
                    <a:pt x="43" y="18"/>
                    <a:pt x="34" y="18"/>
                  </a:cubicBezTo>
                  <a:cubicBezTo>
                    <a:pt x="25" y="18"/>
                    <a:pt x="18" y="25"/>
                    <a:pt x="18" y="34"/>
                  </a:cubicBezTo>
                  <a:cubicBezTo>
                    <a:pt x="18" y="43"/>
                    <a:pt x="25" y="50"/>
                    <a:pt x="34" y="50"/>
                  </a:cubicBezTo>
                  <a:cubicBezTo>
                    <a:pt x="43" y="50"/>
                    <a:pt x="50" y="43"/>
                    <a:pt x="50" y="34"/>
                  </a:cubicBezTo>
                  <a:close/>
                  <a:moveTo>
                    <a:pt x="44" y="34"/>
                  </a:moveTo>
                  <a:cubicBezTo>
                    <a:pt x="44" y="40"/>
                    <a:pt x="40" y="44"/>
                    <a:pt x="34" y="44"/>
                  </a:cubicBezTo>
                  <a:cubicBezTo>
                    <a:pt x="28" y="44"/>
                    <a:pt x="24" y="40"/>
                    <a:pt x="24" y="34"/>
                  </a:cubicBezTo>
                  <a:cubicBezTo>
                    <a:pt x="24" y="28"/>
                    <a:pt x="28" y="24"/>
                    <a:pt x="34" y="24"/>
                  </a:cubicBezTo>
                  <a:cubicBezTo>
                    <a:pt x="40" y="24"/>
                    <a:pt x="44" y="28"/>
                    <a:pt x="44" y="3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íSḻiḋè">
              <a:extLst>
                <a:ext uri="{FF2B5EF4-FFF2-40B4-BE49-F238E27FC236}">
                  <a16:creationId xmlns:a16="http://schemas.microsoft.com/office/drawing/2014/main" xmlns="" id="{0D462FBE-07A9-4F63-B8A6-D201DFF108CB}"/>
                </a:ext>
              </a:extLst>
            </p:cNvPr>
            <p:cNvSpPr/>
            <p:nvPr/>
          </p:nvSpPr>
          <p:spPr bwMode="auto">
            <a:xfrm>
              <a:off x="669926" y="3370747"/>
              <a:ext cx="1865516" cy="1218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17" name="îṧlïḍe">
              <a:extLst>
                <a:ext uri="{FF2B5EF4-FFF2-40B4-BE49-F238E27FC236}">
                  <a16:creationId xmlns:a16="http://schemas.microsoft.com/office/drawing/2014/main" xmlns="" id="{1CB0CE39-F7D7-43D8-9FDB-E1B33569924C}"/>
                </a:ext>
              </a:extLst>
            </p:cNvPr>
            <p:cNvSpPr txBox="1"/>
            <p:nvPr/>
          </p:nvSpPr>
          <p:spPr bwMode="auto">
            <a:xfrm>
              <a:off x="669926" y="1866940"/>
              <a:ext cx="186551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8" name="íŝļíḍê">
              <a:extLst>
                <a:ext uri="{FF2B5EF4-FFF2-40B4-BE49-F238E27FC236}">
                  <a16:creationId xmlns:a16="http://schemas.microsoft.com/office/drawing/2014/main" xmlns="" id="{2CEE31E6-A7A3-4758-92B4-67B6EB277218}"/>
                </a:ext>
              </a:extLst>
            </p:cNvPr>
            <p:cNvSpPr/>
            <p:nvPr/>
          </p:nvSpPr>
          <p:spPr bwMode="auto">
            <a:xfrm>
              <a:off x="2596628" y="3370747"/>
              <a:ext cx="1865516" cy="1218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19" name="îṧlïďé">
              <a:extLst>
                <a:ext uri="{FF2B5EF4-FFF2-40B4-BE49-F238E27FC236}">
                  <a16:creationId xmlns:a16="http://schemas.microsoft.com/office/drawing/2014/main" xmlns="" id="{C1F282A6-0E98-476F-B71A-47A2B6F42201}"/>
                </a:ext>
              </a:extLst>
            </p:cNvPr>
            <p:cNvSpPr txBox="1"/>
            <p:nvPr/>
          </p:nvSpPr>
          <p:spPr bwMode="auto">
            <a:xfrm>
              <a:off x="2596628" y="1866940"/>
              <a:ext cx="186551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ïṣḷîḍe">
              <a:extLst>
                <a:ext uri="{FF2B5EF4-FFF2-40B4-BE49-F238E27FC236}">
                  <a16:creationId xmlns:a16="http://schemas.microsoft.com/office/drawing/2014/main" xmlns="" id="{09E2D373-2EA1-4F24-A571-E64E91B38E4A}"/>
                </a:ext>
              </a:extLst>
            </p:cNvPr>
            <p:cNvSpPr/>
            <p:nvPr/>
          </p:nvSpPr>
          <p:spPr bwMode="auto">
            <a:xfrm>
              <a:off x="4523330" y="3370747"/>
              <a:ext cx="1865516" cy="1218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21" name="î$ľíḋê">
              <a:extLst>
                <a:ext uri="{FF2B5EF4-FFF2-40B4-BE49-F238E27FC236}">
                  <a16:creationId xmlns:a16="http://schemas.microsoft.com/office/drawing/2014/main" xmlns="" id="{E1C1BECE-404E-4B1B-B9DA-A3829DA5012F}"/>
                </a:ext>
              </a:extLst>
            </p:cNvPr>
            <p:cNvSpPr txBox="1"/>
            <p:nvPr/>
          </p:nvSpPr>
          <p:spPr bwMode="auto">
            <a:xfrm>
              <a:off x="4523330" y="1866940"/>
              <a:ext cx="186551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2" name="iṩľïḑè">
              <a:extLst>
                <a:ext uri="{FF2B5EF4-FFF2-40B4-BE49-F238E27FC236}">
                  <a16:creationId xmlns:a16="http://schemas.microsoft.com/office/drawing/2014/main" xmlns="" id="{65CC6D22-A74E-4664-97F5-CAE1880AD890}"/>
                </a:ext>
              </a:extLst>
            </p:cNvPr>
            <p:cNvSpPr/>
            <p:nvPr/>
          </p:nvSpPr>
          <p:spPr bwMode="auto">
            <a:xfrm>
              <a:off x="6450032" y="3370747"/>
              <a:ext cx="1865516" cy="1218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23" name="îšḷíḑé">
              <a:extLst>
                <a:ext uri="{FF2B5EF4-FFF2-40B4-BE49-F238E27FC236}">
                  <a16:creationId xmlns:a16="http://schemas.microsoft.com/office/drawing/2014/main" xmlns="" id="{5C955978-B6D8-47D1-A2D5-C389C8198406}"/>
                </a:ext>
              </a:extLst>
            </p:cNvPr>
            <p:cNvSpPr txBox="1"/>
            <p:nvPr/>
          </p:nvSpPr>
          <p:spPr bwMode="auto">
            <a:xfrm>
              <a:off x="6450032" y="1866940"/>
              <a:ext cx="186551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grpSp>
          <p:nvGrpSpPr>
            <p:cNvPr id="24" name="íšľiḋè">
              <a:extLst>
                <a:ext uri="{FF2B5EF4-FFF2-40B4-BE49-F238E27FC236}">
                  <a16:creationId xmlns:a16="http://schemas.microsoft.com/office/drawing/2014/main" xmlns="" id="{DB40D10D-D415-46B2-B207-F1EE3C94CFD1}"/>
                </a:ext>
              </a:extLst>
            </p:cNvPr>
            <p:cNvGrpSpPr/>
            <p:nvPr/>
          </p:nvGrpSpPr>
          <p:grpSpPr>
            <a:xfrm>
              <a:off x="8831722" y="4323711"/>
              <a:ext cx="2501794" cy="1111889"/>
              <a:chOff x="673100" y="4103366"/>
              <a:chExt cx="3299436" cy="1111889"/>
            </a:xfrm>
          </p:grpSpPr>
          <p:sp>
            <p:nvSpPr>
              <p:cNvPr id="25" name="îšļîḋe">
                <a:extLst>
                  <a:ext uri="{FF2B5EF4-FFF2-40B4-BE49-F238E27FC236}">
                    <a16:creationId xmlns:a16="http://schemas.microsoft.com/office/drawing/2014/main" xmlns="" id="{30E6DA58-3A6C-4AAF-9067-D373C862ABF7}"/>
                  </a:ext>
                </a:extLst>
              </p:cNvPr>
              <p:cNvSpPr/>
              <p:nvPr/>
            </p:nvSpPr>
            <p:spPr bwMode="auto">
              <a:xfrm>
                <a:off x="673100" y="4490964"/>
                <a:ext cx="329943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íślíḋé">
                <a:extLst>
                  <a:ext uri="{FF2B5EF4-FFF2-40B4-BE49-F238E27FC236}">
                    <a16:creationId xmlns:a16="http://schemas.microsoft.com/office/drawing/2014/main" xmlns="" id="{5F0815B1-8CF7-4061-AB1C-88D5DFDDAA86}"/>
                  </a:ext>
                </a:extLst>
              </p:cNvPr>
              <p:cNvSpPr txBox="1"/>
              <p:nvPr/>
            </p:nvSpPr>
            <p:spPr bwMode="auto">
              <a:xfrm>
                <a:off x="673100" y="4103366"/>
                <a:ext cx="329943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107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26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4413" y="1334761"/>
            <a:ext cx="8888238" cy="4539405"/>
            <a:chOff x="1014413" y="1334761"/>
            <a:chExt cx="8888238" cy="4539405"/>
          </a:xfrm>
        </p:grpSpPr>
        <p:grpSp>
          <p:nvGrpSpPr>
            <p:cNvPr id="47" name="işḻîḓê"/>
            <p:cNvGrpSpPr/>
            <p:nvPr/>
          </p:nvGrpSpPr>
          <p:grpSpPr>
            <a:xfrm>
              <a:off x="1014413" y="2546104"/>
              <a:ext cx="3370411" cy="1582542"/>
              <a:chOff x="-22546" y="2564904"/>
              <a:chExt cx="3370411" cy="1582542"/>
            </a:xfrm>
          </p:grpSpPr>
          <p:grpSp>
            <p:nvGrpSpPr>
              <p:cNvPr id="77" name="î$ḷíde"/>
              <p:cNvGrpSpPr/>
              <p:nvPr/>
            </p:nvGrpSpPr>
            <p:grpSpPr>
              <a:xfrm>
                <a:off x="-22546" y="2564904"/>
                <a:ext cx="3370411" cy="1037958"/>
                <a:chOff x="7453945" y="2930257"/>
                <a:chExt cx="3370411" cy="1037958"/>
              </a:xfrm>
            </p:grpSpPr>
            <p:sp>
              <p:nvSpPr>
                <p:cNvPr id="80" name="ï$ḷïdê"/>
                <p:cNvSpPr txBox="1"/>
                <p:nvPr/>
              </p:nvSpPr>
              <p:spPr>
                <a:xfrm>
                  <a:off x="7453945" y="2930257"/>
                  <a:ext cx="3370411" cy="1037958"/>
                </a:xfrm>
                <a:prstGeom prst="rect">
                  <a:avLst/>
                </a:prstGeom>
                <a:noFill/>
                <a:ln w="3175">
                  <a:solidFill>
                    <a:schemeClr val="tx1">
                      <a:lumMod val="40000"/>
                      <a:lumOff val="60000"/>
                    </a:schemeClr>
                  </a:solidFill>
                </a:ln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algn="r"/>
                  <a:r>
                    <a:rPr lang="zh-CN" altLang="en-US" sz="2400" b="1" dirty="0"/>
                    <a:t/>
                  </a:r>
                  <a:br>
                    <a:rPr lang="zh-CN" altLang="en-US" sz="2400" b="1" dirty="0"/>
                  </a:br>
                  <a:r>
                    <a:rPr lang="en-US" altLang="zh-CN" sz="3500" b="1" dirty="0"/>
                    <a:t>CONTENTS</a:t>
                  </a:r>
                  <a:r>
                    <a:rPr lang="zh-CN" altLang="en-US" sz="2400" b="1" dirty="0"/>
                    <a:t/>
                  </a:r>
                  <a:br>
                    <a:rPr lang="zh-CN" altLang="en-US" sz="2400" b="1" dirty="0"/>
                  </a:br>
                  <a:endParaRPr lang="zh-CN" altLang="en-US" sz="2400" b="1" dirty="0"/>
                </a:p>
              </p:txBody>
            </p:sp>
            <p:sp>
              <p:nvSpPr>
                <p:cNvPr id="81" name="ïṥľîḓé"/>
                <p:cNvSpPr txBox="1"/>
                <p:nvPr/>
              </p:nvSpPr>
              <p:spPr>
                <a:xfrm>
                  <a:off x="9024156" y="3545810"/>
                  <a:ext cx="1800200" cy="27699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cxnSp>
            <p:nvCxnSpPr>
              <p:cNvPr id="78" name="直接连接符 77"/>
              <p:cNvCxnSpPr/>
              <p:nvPr/>
            </p:nvCxnSpPr>
            <p:spPr>
              <a:xfrm>
                <a:off x="2309919" y="3566045"/>
                <a:ext cx="468052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iṥḷidê"/>
              <p:cNvSpPr txBox="1"/>
              <p:nvPr/>
            </p:nvSpPr>
            <p:spPr>
              <a:xfrm>
                <a:off x="-22546" y="3639615"/>
                <a:ext cx="3370411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</p:grpSp>
        <p:grpSp>
          <p:nvGrpSpPr>
            <p:cNvPr id="48" name="iślíḍe">
              <a:extLst>
                <a:ext uri="{FF2B5EF4-FFF2-40B4-BE49-F238E27FC236}">
                  <a16:creationId xmlns:a16="http://schemas.microsoft.com/office/drawing/2014/main" xmlns="" id="{4D586421-DCB0-4FCC-A5A4-B23496E96C1C}"/>
                </a:ext>
              </a:extLst>
            </p:cNvPr>
            <p:cNvGrpSpPr/>
            <p:nvPr/>
          </p:nvGrpSpPr>
          <p:grpSpPr>
            <a:xfrm>
              <a:off x="5467115" y="5202871"/>
              <a:ext cx="4435536" cy="671295"/>
              <a:chOff x="5411924" y="5057599"/>
              <a:chExt cx="4435536" cy="671295"/>
            </a:xfrm>
          </p:grpSpPr>
          <p:sp>
            <p:nvSpPr>
              <p:cNvPr id="73" name="í$1îdè"/>
              <p:cNvSpPr/>
              <p:nvPr/>
            </p:nvSpPr>
            <p:spPr>
              <a:xfrm>
                <a:off x="5411924" y="5104545"/>
                <a:ext cx="624349" cy="624349"/>
              </a:xfrm>
              <a:prstGeom prst="diamond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>
                    <a:solidFill>
                      <a:schemeClr val="bg1"/>
                    </a:solidFill>
                    <a:latin typeface="Impact" panose="020B0806030902050204" pitchFamily="34" charset="0"/>
                  </a:rPr>
                  <a:t>05</a:t>
                </a:r>
              </a:p>
            </p:txBody>
          </p:sp>
          <p:grpSp>
            <p:nvGrpSpPr>
              <p:cNvPr id="74" name="ïşḷîďê"/>
              <p:cNvGrpSpPr/>
              <p:nvPr/>
            </p:nvGrpSpPr>
            <p:grpSpPr>
              <a:xfrm>
                <a:off x="6036271" y="5057599"/>
                <a:ext cx="3811189" cy="640736"/>
                <a:chOff x="6605788" y="1391888"/>
                <a:chExt cx="4070427" cy="640736"/>
              </a:xfrm>
            </p:grpSpPr>
            <p:sp>
              <p:nvSpPr>
                <p:cNvPr id="75" name="isļïďè"/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76" name="ïSḷïdé"/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49" name="îsľîḑé">
              <a:extLst>
                <a:ext uri="{FF2B5EF4-FFF2-40B4-BE49-F238E27FC236}">
                  <a16:creationId xmlns:a16="http://schemas.microsoft.com/office/drawing/2014/main" xmlns="" id="{072D124A-EF63-41F3-A045-AB9FB0A03D75}"/>
                </a:ext>
              </a:extLst>
            </p:cNvPr>
            <p:cNvGrpSpPr/>
            <p:nvPr/>
          </p:nvGrpSpPr>
          <p:grpSpPr>
            <a:xfrm>
              <a:off x="5472554" y="4235843"/>
              <a:ext cx="4430097" cy="671295"/>
              <a:chOff x="5417363" y="4179023"/>
              <a:chExt cx="4430097" cy="671295"/>
            </a:xfrm>
          </p:grpSpPr>
          <p:sp>
            <p:nvSpPr>
              <p:cNvPr id="69" name="işľïḋê"/>
              <p:cNvSpPr/>
              <p:nvPr/>
            </p:nvSpPr>
            <p:spPr>
              <a:xfrm>
                <a:off x="5417363" y="4225969"/>
                <a:ext cx="624349" cy="624349"/>
              </a:xfrm>
              <a:prstGeom prst="diamond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grpSp>
            <p:nvGrpSpPr>
              <p:cNvPr id="70" name="îŝḷîḋê"/>
              <p:cNvGrpSpPr/>
              <p:nvPr/>
            </p:nvGrpSpPr>
            <p:grpSpPr>
              <a:xfrm>
                <a:off x="6036271" y="4179023"/>
                <a:ext cx="3811189" cy="640736"/>
                <a:chOff x="6605788" y="1391888"/>
                <a:chExt cx="4070427" cy="640736"/>
              </a:xfrm>
            </p:grpSpPr>
            <p:sp>
              <p:nvSpPr>
                <p:cNvPr id="71" name="íṣ1íďé"/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72" name="îṣľíḑe"/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50" name="ïS1íďé">
              <a:extLst>
                <a:ext uri="{FF2B5EF4-FFF2-40B4-BE49-F238E27FC236}">
                  <a16:creationId xmlns:a16="http://schemas.microsoft.com/office/drawing/2014/main" xmlns="" id="{63130828-1508-4F63-BC7C-3E9DC126B6DB}"/>
                </a:ext>
              </a:extLst>
            </p:cNvPr>
            <p:cNvGrpSpPr/>
            <p:nvPr/>
          </p:nvGrpSpPr>
          <p:grpSpPr>
            <a:xfrm>
              <a:off x="5472554" y="3268815"/>
              <a:ext cx="4430097" cy="671295"/>
              <a:chOff x="5417363" y="3300447"/>
              <a:chExt cx="4430097" cy="671295"/>
            </a:xfrm>
          </p:grpSpPr>
          <p:sp>
            <p:nvSpPr>
              <p:cNvPr id="65" name="iś1íḓê"/>
              <p:cNvSpPr/>
              <p:nvPr/>
            </p:nvSpPr>
            <p:spPr>
              <a:xfrm>
                <a:off x="5417363" y="3347393"/>
                <a:ext cx="624349" cy="624349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grpSp>
            <p:nvGrpSpPr>
              <p:cNvPr id="66" name="îşľîde"/>
              <p:cNvGrpSpPr/>
              <p:nvPr/>
            </p:nvGrpSpPr>
            <p:grpSpPr>
              <a:xfrm>
                <a:off x="6036271" y="3300447"/>
                <a:ext cx="3811189" cy="640736"/>
                <a:chOff x="6605788" y="1391888"/>
                <a:chExt cx="4070427" cy="640736"/>
              </a:xfrm>
            </p:grpSpPr>
            <p:sp>
              <p:nvSpPr>
                <p:cNvPr id="67" name="işļïḓé"/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68" name="ïSľiďe"/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51" name="îš1îḋê">
              <a:extLst>
                <a:ext uri="{FF2B5EF4-FFF2-40B4-BE49-F238E27FC236}">
                  <a16:creationId xmlns:a16="http://schemas.microsoft.com/office/drawing/2014/main" xmlns="" id="{B359BB39-F191-4979-B6AF-CAD6C31A695B}"/>
                </a:ext>
              </a:extLst>
            </p:cNvPr>
            <p:cNvGrpSpPr/>
            <p:nvPr/>
          </p:nvGrpSpPr>
          <p:grpSpPr>
            <a:xfrm>
              <a:off x="5472554" y="2301788"/>
              <a:ext cx="4430097" cy="671295"/>
              <a:chOff x="5417363" y="2421871"/>
              <a:chExt cx="4430097" cy="671295"/>
            </a:xfrm>
          </p:grpSpPr>
          <p:sp>
            <p:nvSpPr>
              <p:cNvPr id="61" name="íṥḻiḋé"/>
              <p:cNvSpPr/>
              <p:nvPr/>
            </p:nvSpPr>
            <p:spPr>
              <a:xfrm>
                <a:off x="5417363" y="2468817"/>
                <a:ext cx="624349" cy="624349"/>
              </a:xfrm>
              <a:prstGeom prst="diamond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grpSp>
            <p:nvGrpSpPr>
              <p:cNvPr id="62" name="iṣḻiḓé"/>
              <p:cNvGrpSpPr/>
              <p:nvPr/>
            </p:nvGrpSpPr>
            <p:grpSpPr>
              <a:xfrm>
                <a:off x="6036271" y="2421871"/>
                <a:ext cx="3811189" cy="640736"/>
                <a:chOff x="6605788" y="1391888"/>
                <a:chExt cx="4070427" cy="640736"/>
              </a:xfrm>
            </p:grpSpPr>
            <p:sp>
              <p:nvSpPr>
                <p:cNvPr id="63" name="íšlïdè"/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64" name="ïṥļîḓê"/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52" name="îSḷiḑè">
              <a:extLst>
                <a:ext uri="{FF2B5EF4-FFF2-40B4-BE49-F238E27FC236}">
                  <a16:creationId xmlns:a16="http://schemas.microsoft.com/office/drawing/2014/main" xmlns="" id="{34A8EAED-5DE1-4133-94AE-97B8182DC6FD}"/>
                </a:ext>
              </a:extLst>
            </p:cNvPr>
            <p:cNvGrpSpPr/>
            <p:nvPr/>
          </p:nvGrpSpPr>
          <p:grpSpPr>
            <a:xfrm>
              <a:off x="5472556" y="1334761"/>
              <a:ext cx="4430095" cy="671295"/>
              <a:chOff x="5417365" y="1543295"/>
              <a:chExt cx="4430095" cy="671295"/>
            </a:xfrm>
          </p:grpSpPr>
          <p:sp>
            <p:nvSpPr>
              <p:cNvPr id="57" name="îšlíḓè"/>
              <p:cNvSpPr/>
              <p:nvPr/>
            </p:nvSpPr>
            <p:spPr>
              <a:xfrm>
                <a:off x="5417365" y="1590241"/>
                <a:ext cx="624349" cy="624349"/>
              </a:xfrm>
              <a:prstGeom prst="diamond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grpSp>
            <p:nvGrpSpPr>
              <p:cNvPr id="58" name="îṣḻíḑè"/>
              <p:cNvGrpSpPr/>
              <p:nvPr/>
            </p:nvGrpSpPr>
            <p:grpSpPr>
              <a:xfrm>
                <a:off x="6036271" y="1543295"/>
                <a:ext cx="3811189" cy="640736"/>
                <a:chOff x="6605788" y="1391888"/>
                <a:chExt cx="4070427" cy="640736"/>
              </a:xfrm>
            </p:grpSpPr>
            <p:sp>
              <p:nvSpPr>
                <p:cNvPr id="59" name="iṡḷíḍê"/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60" name="íṣļiďê"/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</a:p>
              </p:txBody>
            </p:sp>
          </p:grpSp>
        </p:grp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F880815B-2929-48ED-B7A8-1E93D78A4424}"/>
                </a:ext>
              </a:extLst>
            </p:cNvPr>
            <p:cNvCxnSpPr/>
            <p:nvPr/>
          </p:nvCxnSpPr>
          <p:spPr>
            <a:xfrm>
              <a:off x="6210300" y="2133600"/>
              <a:ext cx="35242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ECEE91B0-D55A-48BE-B028-3B6FFD86CCF4}"/>
                </a:ext>
              </a:extLst>
            </p:cNvPr>
            <p:cNvCxnSpPr/>
            <p:nvPr/>
          </p:nvCxnSpPr>
          <p:spPr>
            <a:xfrm>
              <a:off x="6210300" y="3124200"/>
              <a:ext cx="35242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EABE8D6A-96D7-4621-9618-1F3081F87934}"/>
                </a:ext>
              </a:extLst>
            </p:cNvPr>
            <p:cNvCxnSpPr/>
            <p:nvPr/>
          </p:nvCxnSpPr>
          <p:spPr>
            <a:xfrm>
              <a:off x="6210300" y="4114800"/>
              <a:ext cx="35242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B2267B1E-7E7C-43E1-948A-852109AE9F84}"/>
                </a:ext>
              </a:extLst>
            </p:cNvPr>
            <p:cNvCxnSpPr/>
            <p:nvPr/>
          </p:nvCxnSpPr>
          <p:spPr>
            <a:xfrm>
              <a:off x="6210300" y="5105400"/>
              <a:ext cx="35242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148191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567378-4D31-4B43-A277-EFE949A81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854EAE-C2C9-4B63-BF30-87FDFFEE9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C282D03-F5FE-4E8D-8D90-B1264E06C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2113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32D8101-1B98-4D75-9FDD-E3A7BCB4286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720959"/>
            <a:ext cx="10845800" cy="3880449"/>
            <a:chOff x="673100" y="1720959"/>
            <a:chExt cx="10845800" cy="3880449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ED8B0A98-1D69-4C97-9A99-7E0690959B4E}"/>
                </a:ext>
              </a:extLst>
            </p:cNvPr>
            <p:cNvCxnSpPr>
              <a:cxnSpLocks/>
              <a:stCxn id="8" idx="3"/>
              <a:endCxn id="27" idx="1"/>
            </p:cNvCxnSpPr>
            <p:nvPr/>
          </p:nvCxnSpPr>
          <p:spPr>
            <a:xfrm>
              <a:off x="2443033" y="2329099"/>
              <a:ext cx="7305934" cy="0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îşľïḋê">
              <a:extLst>
                <a:ext uri="{FF2B5EF4-FFF2-40B4-BE49-F238E27FC236}">
                  <a16:creationId xmlns:a16="http://schemas.microsoft.com/office/drawing/2014/main" xmlns="" id="{13A31CBA-82E8-4CC9-A81A-951431C9436B}"/>
                </a:ext>
              </a:extLst>
            </p:cNvPr>
            <p:cNvSpPr/>
            <p:nvPr/>
          </p:nvSpPr>
          <p:spPr>
            <a:xfrm>
              <a:off x="1271801" y="1766006"/>
              <a:ext cx="1126185" cy="112618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îṧ1iḋe">
              <a:extLst>
                <a:ext uri="{FF2B5EF4-FFF2-40B4-BE49-F238E27FC236}">
                  <a16:creationId xmlns:a16="http://schemas.microsoft.com/office/drawing/2014/main" xmlns="" id="{261FFA61-1C23-44C3-86C5-7BCB903A5994}"/>
                </a:ext>
              </a:extLst>
            </p:cNvPr>
            <p:cNvSpPr/>
            <p:nvPr/>
          </p:nvSpPr>
          <p:spPr>
            <a:xfrm>
              <a:off x="1226753" y="1720959"/>
              <a:ext cx="1216280" cy="121628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64F60B96-D115-43F5-B5BD-D30DD3F8320C}"/>
                </a:ext>
              </a:extLst>
            </p:cNvPr>
            <p:cNvCxnSpPr/>
            <p:nvPr/>
          </p:nvCxnSpPr>
          <p:spPr>
            <a:xfrm flipV="1">
              <a:off x="1834893" y="2937241"/>
              <a:ext cx="0" cy="551431"/>
            </a:xfrm>
            <a:prstGeom prst="line">
              <a:avLst/>
            </a:prstGeom>
            <a:ln w="28575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ïśḻidé">
              <a:extLst>
                <a:ext uri="{FF2B5EF4-FFF2-40B4-BE49-F238E27FC236}">
                  <a16:creationId xmlns:a16="http://schemas.microsoft.com/office/drawing/2014/main" xmlns="" id="{28E80DCF-6C7E-4F98-B025-9993121E0BF7}"/>
                </a:ext>
              </a:extLst>
            </p:cNvPr>
            <p:cNvSpPr/>
            <p:nvPr/>
          </p:nvSpPr>
          <p:spPr bwMode="auto">
            <a:xfrm>
              <a:off x="1614235" y="2111640"/>
              <a:ext cx="441316" cy="434920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îSḻiďê">
              <a:extLst>
                <a:ext uri="{FF2B5EF4-FFF2-40B4-BE49-F238E27FC236}">
                  <a16:creationId xmlns:a16="http://schemas.microsoft.com/office/drawing/2014/main" xmlns="" id="{0A62383D-F4AB-4CDA-8992-6E671CDB62C1}"/>
                </a:ext>
              </a:extLst>
            </p:cNvPr>
            <p:cNvSpPr txBox="1"/>
            <p:nvPr/>
          </p:nvSpPr>
          <p:spPr>
            <a:xfrm flipH="1">
              <a:off x="673100" y="5002168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2" name="îšlîḍé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673100" y="4264080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3" name="ïṣļîḓé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673100" y="3667977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000" b="1" i="1" dirty="0"/>
                <a:t>Text here</a:t>
              </a:r>
              <a:endParaRPr lang="zh-CN" altLang="en-US" sz="2000" b="1" i="1" dirty="0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1002D6F8-EC61-4059-AC63-EF0EC4167363}"/>
                </a:ext>
              </a:extLst>
            </p:cNvPr>
            <p:cNvCxnSpPr/>
            <p:nvPr/>
          </p:nvCxnSpPr>
          <p:spPr>
            <a:xfrm>
              <a:off x="673709" y="4932744"/>
              <a:ext cx="224885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3513838" y="4264080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6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3513838" y="3667977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000" b="1" i="1" dirty="0"/>
                <a:t>Text here</a:t>
              </a:r>
              <a:endParaRPr lang="zh-CN" altLang="en-US" sz="2000" b="1" i="1" dirty="0"/>
            </a:p>
          </p:txBody>
        </p:sp>
        <p:grpSp>
          <p:nvGrpSpPr>
            <p:cNvPr id="17" name="íṣḷíḓé">
              <a:extLst>
                <a:ext uri="{FF2B5EF4-FFF2-40B4-BE49-F238E27FC236}">
                  <a16:creationId xmlns:a16="http://schemas.microsoft.com/office/drawing/2014/main" xmlns="" id="{6E7C35E2-0F87-4B8A-89EA-15B63E118A26}"/>
                </a:ext>
              </a:extLst>
            </p:cNvPr>
            <p:cNvGrpSpPr/>
            <p:nvPr/>
          </p:nvGrpSpPr>
          <p:grpSpPr>
            <a:xfrm>
              <a:off x="4067490" y="1720959"/>
              <a:ext cx="1216280" cy="1767713"/>
              <a:chOff x="4315595" y="1720959"/>
              <a:chExt cx="1216280" cy="1767713"/>
            </a:xfrm>
          </p:grpSpPr>
          <p:sp>
            <p:nvSpPr>
              <p:cNvPr id="33" name="îṩḷïḍe">
                <a:extLst>
                  <a:ext uri="{FF2B5EF4-FFF2-40B4-BE49-F238E27FC236}">
                    <a16:creationId xmlns:a16="http://schemas.microsoft.com/office/drawing/2014/main" xmlns="" id="{1E0F6774-7527-43E0-9E88-10D36CAB78E1}"/>
                  </a:ext>
                </a:extLst>
              </p:cNvPr>
              <p:cNvSpPr/>
              <p:nvPr/>
            </p:nvSpPr>
            <p:spPr>
              <a:xfrm>
                <a:off x="4360644" y="1766006"/>
                <a:ext cx="1126185" cy="112618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4" name="íṩ1îḋè">
                <a:extLst>
                  <a:ext uri="{FF2B5EF4-FFF2-40B4-BE49-F238E27FC236}">
                    <a16:creationId xmlns:a16="http://schemas.microsoft.com/office/drawing/2014/main" xmlns="" id="{A9E766A9-87A5-4DF0-957C-E42F40F3A239}"/>
                  </a:ext>
                </a:extLst>
              </p:cNvPr>
              <p:cNvSpPr/>
              <p:nvPr/>
            </p:nvSpPr>
            <p:spPr>
              <a:xfrm>
                <a:off x="4315595" y="1720959"/>
                <a:ext cx="1216280" cy="1216280"/>
              </a:xfrm>
              <a:prstGeom prst="rect">
                <a:avLst/>
              </a:prstGeom>
              <a:noFill/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35" name="îṧľíḋé">
                <a:extLst>
                  <a:ext uri="{FF2B5EF4-FFF2-40B4-BE49-F238E27FC236}">
                    <a16:creationId xmlns:a16="http://schemas.microsoft.com/office/drawing/2014/main" xmlns="" id="{8F2B7A65-DD74-44EE-A12F-694A2DC2F04B}"/>
                  </a:ext>
                </a:extLst>
              </p:cNvPr>
              <p:cNvSpPr/>
              <p:nvPr/>
            </p:nvSpPr>
            <p:spPr bwMode="auto">
              <a:xfrm>
                <a:off x="4765754" y="2143642"/>
                <a:ext cx="315965" cy="370918"/>
              </a:xfrm>
              <a:custGeom>
                <a:avLst/>
                <a:gdLst>
                  <a:gd name="T0" fmla="*/ 110186397 w 21600"/>
                  <a:gd name="T1" fmla="*/ 9743 h 21600"/>
                  <a:gd name="T2" fmla="*/ 97377896 w 21600"/>
                  <a:gd name="T3" fmla="*/ 5000954 h 21600"/>
                  <a:gd name="T4" fmla="*/ 33405183 w 21600"/>
                  <a:gd name="T5" fmla="*/ 29946194 h 21600"/>
                  <a:gd name="T6" fmla="*/ 33155233 w 21600"/>
                  <a:gd name="T7" fmla="*/ 29946194 h 21600"/>
                  <a:gd name="T8" fmla="*/ 33155233 w 21600"/>
                  <a:gd name="T9" fmla="*/ 152316694 h 21600"/>
                  <a:gd name="T10" fmla="*/ 22994866 w 21600"/>
                  <a:gd name="T11" fmla="*/ 149206645 h 21600"/>
                  <a:gd name="T12" fmla="*/ 0 w 21600"/>
                  <a:gd name="T13" fmla="*/ 179268211 h 21600"/>
                  <a:gd name="T14" fmla="*/ 22994866 w 21600"/>
                  <a:gd name="T15" fmla="*/ 209330669 h 21600"/>
                  <a:gd name="T16" fmla="*/ 45974020 w 21600"/>
                  <a:gd name="T17" fmla="*/ 179752657 h 21600"/>
                  <a:gd name="T18" fmla="*/ 45999376 w 21600"/>
                  <a:gd name="T19" fmla="*/ 179752657 h 21600"/>
                  <a:gd name="T20" fmla="*/ 45999376 w 21600"/>
                  <a:gd name="T21" fmla="*/ 61665262 h 21600"/>
                  <a:gd name="T22" fmla="*/ 97377896 w 21600"/>
                  <a:gd name="T23" fmla="*/ 41662417 h 21600"/>
                  <a:gd name="T24" fmla="*/ 97377896 w 21600"/>
                  <a:gd name="T25" fmla="*/ 115064273 h 21600"/>
                  <a:gd name="T26" fmla="*/ 87222322 w 21600"/>
                  <a:gd name="T27" fmla="*/ 111943598 h 21600"/>
                  <a:gd name="T28" fmla="*/ 64222595 w 21600"/>
                  <a:gd name="T29" fmla="*/ 142014817 h 21600"/>
                  <a:gd name="T30" fmla="*/ 87222322 w 21600"/>
                  <a:gd name="T31" fmla="*/ 172077365 h 21600"/>
                  <a:gd name="T32" fmla="*/ 110202118 w 21600"/>
                  <a:gd name="T33" fmla="*/ 142500345 h 21600"/>
                  <a:gd name="T34" fmla="*/ 110222614 w 21600"/>
                  <a:gd name="T35" fmla="*/ 142500345 h 21600"/>
                  <a:gd name="T36" fmla="*/ 110222614 w 21600"/>
                  <a:gd name="T37" fmla="*/ 20012697 h 21600"/>
                  <a:gd name="T38" fmla="*/ 110227474 w 21600"/>
                  <a:gd name="T39" fmla="*/ 20012697 h 21600"/>
                  <a:gd name="T40" fmla="*/ 110227474 w 21600"/>
                  <a:gd name="T41" fmla="*/ 0 h 21600"/>
                  <a:gd name="T42" fmla="*/ 110186397 w 21600"/>
                  <a:gd name="T43" fmla="*/ 9743 h 21600"/>
                  <a:gd name="T44" fmla="*/ 110186397 w 21600"/>
                  <a:gd name="T45" fmla="*/ 9743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21592" y="1"/>
                    </a:moveTo>
                    <a:lnTo>
                      <a:pt x="19082" y="516"/>
                    </a:lnTo>
                    <a:lnTo>
                      <a:pt x="6546" y="3090"/>
                    </a:lnTo>
                    <a:lnTo>
                      <a:pt x="6497" y="3090"/>
                    </a:lnTo>
                    <a:lnTo>
                      <a:pt x="6497" y="15717"/>
                    </a:lnTo>
                    <a:cubicBezTo>
                      <a:pt x="5896" y="15513"/>
                      <a:pt x="5222" y="15396"/>
                      <a:pt x="4506" y="15396"/>
                    </a:cubicBezTo>
                    <a:cubicBezTo>
                      <a:pt x="2018" y="15396"/>
                      <a:pt x="0" y="16784"/>
                      <a:pt x="0" y="18498"/>
                    </a:cubicBezTo>
                    <a:cubicBezTo>
                      <a:pt x="0" y="20211"/>
                      <a:pt x="2018" y="21600"/>
                      <a:pt x="4506" y="21600"/>
                    </a:cubicBezTo>
                    <a:cubicBezTo>
                      <a:pt x="6970" y="21600"/>
                      <a:pt x="8969" y="20238"/>
                      <a:pt x="9009" y="18548"/>
                    </a:cubicBezTo>
                    <a:lnTo>
                      <a:pt x="9014" y="18548"/>
                    </a:lnTo>
                    <a:lnTo>
                      <a:pt x="9014" y="6363"/>
                    </a:lnTo>
                    <a:lnTo>
                      <a:pt x="19082" y="4299"/>
                    </a:lnTo>
                    <a:lnTo>
                      <a:pt x="19082" y="11873"/>
                    </a:lnTo>
                    <a:cubicBezTo>
                      <a:pt x="18481" y="11669"/>
                      <a:pt x="17807" y="11551"/>
                      <a:pt x="17092" y="11551"/>
                    </a:cubicBezTo>
                    <a:cubicBezTo>
                      <a:pt x="14603" y="11551"/>
                      <a:pt x="12585" y="12940"/>
                      <a:pt x="12585" y="14654"/>
                    </a:cubicBezTo>
                    <a:cubicBezTo>
                      <a:pt x="12585" y="16367"/>
                      <a:pt x="14603" y="17756"/>
                      <a:pt x="17092" y="17756"/>
                    </a:cubicBezTo>
                    <a:cubicBezTo>
                      <a:pt x="19556" y="17756"/>
                      <a:pt x="21555" y="16393"/>
                      <a:pt x="21595" y="14704"/>
                    </a:cubicBezTo>
                    <a:lnTo>
                      <a:pt x="21599" y="14704"/>
                    </a:lnTo>
                    <a:lnTo>
                      <a:pt x="21599" y="2065"/>
                    </a:lnTo>
                    <a:lnTo>
                      <a:pt x="21600" y="2065"/>
                    </a:lnTo>
                    <a:lnTo>
                      <a:pt x="21600" y="0"/>
                    </a:lnTo>
                    <a:lnTo>
                      <a:pt x="21592" y="1"/>
                    </a:lnTo>
                    <a:close/>
                    <a:moveTo>
                      <a:pt x="21592" y="1"/>
                    </a:move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="" id="{7657FD28-0588-4A45-9E62-BAA958A61072}"/>
                  </a:ext>
                </a:extLst>
              </p:cNvPr>
              <p:cNvCxnSpPr/>
              <p:nvPr/>
            </p:nvCxnSpPr>
            <p:spPr>
              <a:xfrm flipV="1">
                <a:off x="4923736" y="2937241"/>
                <a:ext cx="0" cy="551431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íṡľíďè">
              <a:extLst>
                <a:ext uri="{FF2B5EF4-FFF2-40B4-BE49-F238E27FC236}">
                  <a16:creationId xmlns:a16="http://schemas.microsoft.com/office/drawing/2014/main" xmlns="" id="{B6786EE0-DDE4-4E42-98AD-3D479ADD2B5A}"/>
                </a:ext>
              </a:extLst>
            </p:cNvPr>
            <p:cNvSpPr/>
            <p:nvPr/>
          </p:nvSpPr>
          <p:spPr>
            <a:xfrm>
              <a:off x="6953276" y="1766006"/>
              <a:ext cx="1126185" cy="112618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ïşḻídé">
              <a:extLst>
                <a:ext uri="{FF2B5EF4-FFF2-40B4-BE49-F238E27FC236}">
                  <a16:creationId xmlns:a16="http://schemas.microsoft.com/office/drawing/2014/main" xmlns="" id="{AB47C31F-47FF-49D5-AF52-99382856E106}"/>
                </a:ext>
              </a:extLst>
            </p:cNvPr>
            <p:cNvSpPr/>
            <p:nvPr/>
          </p:nvSpPr>
          <p:spPr>
            <a:xfrm>
              <a:off x="6908228" y="1720959"/>
              <a:ext cx="1216280" cy="121628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ïṩľidê">
              <a:extLst>
                <a:ext uri="{FF2B5EF4-FFF2-40B4-BE49-F238E27FC236}">
                  <a16:creationId xmlns:a16="http://schemas.microsoft.com/office/drawing/2014/main" xmlns="" id="{95C0C088-FF34-4CA9-90BD-A76F63F7E466}"/>
                </a:ext>
              </a:extLst>
            </p:cNvPr>
            <p:cNvSpPr/>
            <p:nvPr/>
          </p:nvSpPr>
          <p:spPr bwMode="auto">
            <a:xfrm>
              <a:off x="7307654" y="2121168"/>
              <a:ext cx="417429" cy="415867"/>
            </a:xfrm>
            <a:custGeom>
              <a:avLst/>
              <a:gdLst>
                <a:gd name="T0" fmla="+- 0 10797 26"/>
                <a:gd name="T1" fmla="*/ T0 w 21542"/>
                <a:gd name="T2" fmla="*/ 10800 h 21600"/>
                <a:gd name="T3" fmla="+- 0 10797 26"/>
                <a:gd name="T4" fmla="*/ T3 w 21542"/>
                <a:gd name="T5" fmla="*/ 10800 h 21600"/>
                <a:gd name="T6" fmla="+- 0 10797 26"/>
                <a:gd name="T7" fmla="*/ T6 w 21542"/>
                <a:gd name="T8" fmla="*/ 10800 h 21600"/>
                <a:gd name="T9" fmla="+- 0 10797 26"/>
                <a:gd name="T10" fmla="*/ T9 w 2154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2" h="21600">
                  <a:moveTo>
                    <a:pt x="11685" y="1798"/>
                  </a:moveTo>
                  <a:cubicBezTo>
                    <a:pt x="12903" y="1906"/>
                    <a:pt x="14055" y="2202"/>
                    <a:pt x="15143" y="2682"/>
                  </a:cubicBezTo>
                  <a:cubicBezTo>
                    <a:pt x="16233" y="3165"/>
                    <a:pt x="17213" y="3803"/>
                    <a:pt x="18089" y="4596"/>
                  </a:cubicBezTo>
                  <a:cubicBezTo>
                    <a:pt x="18964" y="5390"/>
                    <a:pt x="19696" y="6307"/>
                    <a:pt x="20286" y="7355"/>
                  </a:cubicBezTo>
                  <a:cubicBezTo>
                    <a:pt x="20875" y="8400"/>
                    <a:pt x="21290" y="9537"/>
                    <a:pt x="21528" y="10774"/>
                  </a:cubicBezTo>
                  <a:cubicBezTo>
                    <a:pt x="21573" y="11034"/>
                    <a:pt x="21497" y="11229"/>
                    <a:pt x="21299" y="11356"/>
                  </a:cubicBezTo>
                  <a:cubicBezTo>
                    <a:pt x="21223" y="11407"/>
                    <a:pt x="21151" y="11435"/>
                    <a:pt x="21077" y="11435"/>
                  </a:cubicBezTo>
                  <a:cubicBezTo>
                    <a:pt x="20930" y="11435"/>
                    <a:pt x="20822" y="11381"/>
                    <a:pt x="20760" y="11271"/>
                  </a:cubicBezTo>
                  <a:cubicBezTo>
                    <a:pt x="20016" y="10353"/>
                    <a:pt x="19186" y="9890"/>
                    <a:pt x="18272" y="9879"/>
                  </a:cubicBezTo>
                  <a:cubicBezTo>
                    <a:pt x="17616" y="9879"/>
                    <a:pt x="16994" y="10128"/>
                    <a:pt x="16402" y="10619"/>
                  </a:cubicBezTo>
                  <a:cubicBezTo>
                    <a:pt x="15813" y="11110"/>
                    <a:pt x="15320" y="11796"/>
                    <a:pt x="14912" y="12680"/>
                  </a:cubicBezTo>
                  <a:cubicBezTo>
                    <a:pt x="14840" y="12886"/>
                    <a:pt x="14704" y="12991"/>
                    <a:pt x="14516" y="12991"/>
                  </a:cubicBezTo>
                  <a:cubicBezTo>
                    <a:pt x="14323" y="12991"/>
                    <a:pt x="14191" y="12886"/>
                    <a:pt x="14115" y="12680"/>
                  </a:cubicBezTo>
                  <a:cubicBezTo>
                    <a:pt x="13490" y="11328"/>
                    <a:pt x="12679" y="10452"/>
                    <a:pt x="11682" y="10057"/>
                  </a:cubicBezTo>
                  <a:lnTo>
                    <a:pt x="11682" y="17164"/>
                  </a:lnTo>
                  <a:cubicBezTo>
                    <a:pt x="11682" y="17779"/>
                    <a:pt x="11594" y="18350"/>
                    <a:pt x="11415" y="18883"/>
                  </a:cubicBezTo>
                  <a:cubicBezTo>
                    <a:pt x="11234" y="19414"/>
                    <a:pt x="10993" y="19886"/>
                    <a:pt x="10690" y="20298"/>
                  </a:cubicBezTo>
                  <a:cubicBezTo>
                    <a:pt x="10385" y="20704"/>
                    <a:pt x="10029" y="21026"/>
                    <a:pt x="9621" y="21258"/>
                  </a:cubicBezTo>
                  <a:cubicBezTo>
                    <a:pt x="9214" y="21487"/>
                    <a:pt x="8777" y="21599"/>
                    <a:pt x="8314" y="21599"/>
                  </a:cubicBezTo>
                  <a:cubicBezTo>
                    <a:pt x="7852" y="21599"/>
                    <a:pt x="7410" y="21487"/>
                    <a:pt x="6995" y="21258"/>
                  </a:cubicBezTo>
                  <a:cubicBezTo>
                    <a:pt x="6580" y="21027"/>
                    <a:pt x="6220" y="20705"/>
                    <a:pt x="5915" y="20298"/>
                  </a:cubicBezTo>
                  <a:cubicBezTo>
                    <a:pt x="5612" y="19886"/>
                    <a:pt x="5369" y="19417"/>
                    <a:pt x="5190" y="18883"/>
                  </a:cubicBezTo>
                  <a:cubicBezTo>
                    <a:pt x="5011" y="18350"/>
                    <a:pt x="4923" y="17779"/>
                    <a:pt x="4923" y="17164"/>
                  </a:cubicBezTo>
                  <a:cubicBezTo>
                    <a:pt x="4923" y="16850"/>
                    <a:pt x="5011" y="16591"/>
                    <a:pt x="5190" y="16390"/>
                  </a:cubicBezTo>
                  <a:cubicBezTo>
                    <a:pt x="5369" y="16187"/>
                    <a:pt x="5583" y="16085"/>
                    <a:pt x="5836" y="16085"/>
                  </a:cubicBezTo>
                  <a:cubicBezTo>
                    <a:pt x="6103" y="16085"/>
                    <a:pt x="6320" y="16187"/>
                    <a:pt x="6492" y="16390"/>
                  </a:cubicBezTo>
                  <a:cubicBezTo>
                    <a:pt x="6661" y="16591"/>
                    <a:pt x="6747" y="16851"/>
                    <a:pt x="6747" y="17164"/>
                  </a:cubicBezTo>
                  <a:cubicBezTo>
                    <a:pt x="6747" y="17799"/>
                    <a:pt x="6900" y="18333"/>
                    <a:pt x="7203" y="18776"/>
                  </a:cubicBezTo>
                  <a:cubicBezTo>
                    <a:pt x="7508" y="19216"/>
                    <a:pt x="7878" y="19437"/>
                    <a:pt x="8312" y="19437"/>
                  </a:cubicBezTo>
                  <a:cubicBezTo>
                    <a:pt x="8732" y="19437"/>
                    <a:pt x="9092" y="19216"/>
                    <a:pt x="9397" y="18776"/>
                  </a:cubicBezTo>
                  <a:cubicBezTo>
                    <a:pt x="9700" y="18333"/>
                    <a:pt x="9853" y="17799"/>
                    <a:pt x="9853" y="17164"/>
                  </a:cubicBezTo>
                  <a:lnTo>
                    <a:pt x="9853" y="10057"/>
                  </a:lnTo>
                  <a:cubicBezTo>
                    <a:pt x="8856" y="10461"/>
                    <a:pt x="8042" y="11336"/>
                    <a:pt x="7420" y="12680"/>
                  </a:cubicBezTo>
                  <a:cubicBezTo>
                    <a:pt x="7344" y="12886"/>
                    <a:pt x="7210" y="12991"/>
                    <a:pt x="7019" y="12991"/>
                  </a:cubicBezTo>
                  <a:cubicBezTo>
                    <a:pt x="6828" y="12991"/>
                    <a:pt x="6700" y="12886"/>
                    <a:pt x="6631" y="12680"/>
                  </a:cubicBezTo>
                  <a:cubicBezTo>
                    <a:pt x="6227" y="11796"/>
                    <a:pt x="5734" y="11110"/>
                    <a:pt x="5147" y="10619"/>
                  </a:cubicBezTo>
                  <a:cubicBezTo>
                    <a:pt x="4560" y="10128"/>
                    <a:pt x="3940" y="9879"/>
                    <a:pt x="3284" y="9879"/>
                  </a:cubicBezTo>
                  <a:cubicBezTo>
                    <a:pt x="2363" y="9879"/>
                    <a:pt x="1541" y="10345"/>
                    <a:pt x="808" y="11271"/>
                  </a:cubicBezTo>
                  <a:cubicBezTo>
                    <a:pt x="718" y="11381"/>
                    <a:pt x="596" y="11435"/>
                    <a:pt x="455" y="11435"/>
                  </a:cubicBezTo>
                  <a:cubicBezTo>
                    <a:pt x="381" y="11435"/>
                    <a:pt x="305" y="11407"/>
                    <a:pt x="238" y="11356"/>
                  </a:cubicBezTo>
                  <a:cubicBezTo>
                    <a:pt x="47" y="11229"/>
                    <a:pt x="-26" y="11034"/>
                    <a:pt x="7" y="10774"/>
                  </a:cubicBezTo>
                  <a:cubicBezTo>
                    <a:pt x="245" y="9537"/>
                    <a:pt x="660" y="8400"/>
                    <a:pt x="1259" y="7355"/>
                  </a:cubicBezTo>
                  <a:cubicBezTo>
                    <a:pt x="1855" y="6307"/>
                    <a:pt x="2595" y="5390"/>
                    <a:pt x="3468" y="4596"/>
                  </a:cubicBezTo>
                  <a:cubicBezTo>
                    <a:pt x="4343" y="3803"/>
                    <a:pt x="5321" y="3168"/>
                    <a:pt x="6402" y="2688"/>
                  </a:cubicBezTo>
                  <a:cubicBezTo>
                    <a:pt x="7482" y="2213"/>
                    <a:pt x="8634" y="1917"/>
                    <a:pt x="9850" y="1798"/>
                  </a:cubicBezTo>
                  <a:lnTo>
                    <a:pt x="9850" y="1081"/>
                  </a:lnTo>
                  <a:cubicBezTo>
                    <a:pt x="9850" y="767"/>
                    <a:pt x="9936" y="508"/>
                    <a:pt x="10118" y="304"/>
                  </a:cubicBezTo>
                  <a:cubicBezTo>
                    <a:pt x="10296" y="101"/>
                    <a:pt x="10511" y="0"/>
                    <a:pt x="10764" y="0"/>
                  </a:cubicBezTo>
                  <a:cubicBezTo>
                    <a:pt x="11029" y="0"/>
                    <a:pt x="11248" y="101"/>
                    <a:pt x="11420" y="304"/>
                  </a:cubicBezTo>
                  <a:cubicBezTo>
                    <a:pt x="11589" y="508"/>
                    <a:pt x="11675" y="767"/>
                    <a:pt x="11675" y="1081"/>
                  </a:cubicBezTo>
                  <a:lnTo>
                    <a:pt x="11675" y="17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C57602BF-1C34-43CB-84D8-1B4774C8BE0B}"/>
                </a:ext>
              </a:extLst>
            </p:cNvPr>
            <p:cNvCxnSpPr/>
            <p:nvPr/>
          </p:nvCxnSpPr>
          <p:spPr>
            <a:xfrm flipV="1">
              <a:off x="7516368" y="2937241"/>
              <a:ext cx="0" cy="551431"/>
            </a:xfrm>
            <a:prstGeom prst="line">
              <a:avLst/>
            </a:prstGeom>
            <a:ln w="28575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ïšlíḋè">
              <a:extLst>
                <a:ext uri="{FF2B5EF4-FFF2-40B4-BE49-F238E27FC236}">
                  <a16:creationId xmlns:a16="http://schemas.microsoft.com/office/drawing/2014/main" xmlns="" id="{0A62383D-F4AB-4CDA-8992-6E671CDB62C1}"/>
                </a:ext>
              </a:extLst>
            </p:cNvPr>
            <p:cNvSpPr txBox="1"/>
            <p:nvPr/>
          </p:nvSpPr>
          <p:spPr>
            <a:xfrm flipH="1">
              <a:off x="6354576" y="5002168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3" name="îŝľiď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6354576" y="4264080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4" name="iṣ1íḓe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6354576" y="3667977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000" b="1" i="1" dirty="0"/>
                <a:t>Text here</a:t>
              </a:r>
              <a:endParaRPr lang="zh-CN" altLang="en-US" sz="2000" b="1" i="1" dirty="0"/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1002D6F8-EC61-4059-AC63-EF0EC4167363}"/>
                </a:ext>
              </a:extLst>
            </p:cNvPr>
            <p:cNvCxnSpPr/>
            <p:nvPr/>
          </p:nvCxnSpPr>
          <p:spPr>
            <a:xfrm>
              <a:off x="6355185" y="4932744"/>
              <a:ext cx="224885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îṡļíďé">
              <a:extLst>
                <a:ext uri="{FF2B5EF4-FFF2-40B4-BE49-F238E27FC236}">
                  <a16:creationId xmlns:a16="http://schemas.microsoft.com/office/drawing/2014/main" xmlns="" id="{F1CD5AD5-0DCE-40F2-B96A-191AFE9AF83E}"/>
                </a:ext>
              </a:extLst>
            </p:cNvPr>
            <p:cNvSpPr/>
            <p:nvPr/>
          </p:nvSpPr>
          <p:spPr>
            <a:xfrm>
              <a:off x="9794015" y="1766006"/>
              <a:ext cx="1126185" cy="112618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išľíḑê">
              <a:extLst>
                <a:ext uri="{FF2B5EF4-FFF2-40B4-BE49-F238E27FC236}">
                  <a16:creationId xmlns:a16="http://schemas.microsoft.com/office/drawing/2014/main" xmlns="" id="{9DDD7780-427E-4CC7-A66D-B7462ADD4D9A}"/>
                </a:ext>
              </a:extLst>
            </p:cNvPr>
            <p:cNvSpPr/>
            <p:nvPr/>
          </p:nvSpPr>
          <p:spPr>
            <a:xfrm>
              <a:off x="9748967" y="1720959"/>
              <a:ext cx="1216280" cy="1216280"/>
            </a:xfrm>
            <a:prstGeom prst="rect">
              <a:avLst/>
            </a:pr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DCE494BF-47EB-4D0E-B741-27ED0F95F06C}"/>
                </a:ext>
              </a:extLst>
            </p:cNvPr>
            <p:cNvCxnSpPr/>
            <p:nvPr/>
          </p:nvCxnSpPr>
          <p:spPr>
            <a:xfrm flipV="1">
              <a:off x="10357107" y="2937241"/>
              <a:ext cx="0" cy="551431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ïṥḷíḍè">
              <a:extLst>
                <a:ext uri="{FF2B5EF4-FFF2-40B4-BE49-F238E27FC236}">
                  <a16:creationId xmlns:a16="http://schemas.microsoft.com/office/drawing/2014/main" xmlns="" id="{348FEC13-1E46-4634-9670-4F09BB03B9E7}"/>
                </a:ext>
              </a:extLst>
            </p:cNvPr>
            <p:cNvSpPr/>
            <p:nvPr/>
          </p:nvSpPr>
          <p:spPr bwMode="auto">
            <a:xfrm>
              <a:off x="10114526" y="2135560"/>
              <a:ext cx="485163" cy="387083"/>
            </a:xfrm>
            <a:custGeom>
              <a:avLst/>
              <a:gdLst>
                <a:gd name="connsiteX0" fmla="*/ 304307 w 608683"/>
                <a:gd name="connsiteY0" fmla="*/ 303502 h 485632"/>
                <a:gd name="connsiteX1" fmla="*/ 395478 w 608683"/>
                <a:gd name="connsiteY1" fmla="*/ 394567 h 485632"/>
                <a:gd name="connsiteX2" fmla="*/ 304307 w 608683"/>
                <a:gd name="connsiteY2" fmla="*/ 485632 h 485632"/>
                <a:gd name="connsiteX3" fmla="*/ 213136 w 608683"/>
                <a:gd name="connsiteY3" fmla="*/ 394567 h 485632"/>
                <a:gd name="connsiteX4" fmla="*/ 304307 w 608683"/>
                <a:gd name="connsiteY4" fmla="*/ 303502 h 485632"/>
                <a:gd name="connsiteX5" fmla="*/ 304342 w 608683"/>
                <a:gd name="connsiteY5" fmla="*/ 151786 h 485632"/>
                <a:gd name="connsiteX6" fmla="*/ 502318 w 608683"/>
                <a:gd name="connsiteY6" fmla="*/ 253545 h 485632"/>
                <a:gd name="connsiteX7" fmla="*/ 492919 w 608683"/>
                <a:gd name="connsiteY7" fmla="*/ 310012 h 485632"/>
                <a:gd name="connsiteX8" fmla="*/ 469346 w 608683"/>
                <a:gd name="connsiteY8" fmla="*/ 317610 h 485632"/>
                <a:gd name="connsiteX9" fmla="*/ 436375 w 608683"/>
                <a:gd name="connsiteY9" fmla="*/ 300625 h 485632"/>
                <a:gd name="connsiteX10" fmla="*/ 304342 w 608683"/>
                <a:gd name="connsiteY10" fmla="*/ 232687 h 485632"/>
                <a:gd name="connsiteX11" fmla="*/ 172309 w 608683"/>
                <a:gd name="connsiteY11" fmla="*/ 300625 h 485632"/>
                <a:gd name="connsiteX12" fmla="*/ 115766 w 608683"/>
                <a:gd name="connsiteY12" fmla="*/ 310012 h 485632"/>
                <a:gd name="connsiteX13" fmla="*/ 106367 w 608683"/>
                <a:gd name="connsiteY13" fmla="*/ 253545 h 485632"/>
                <a:gd name="connsiteX14" fmla="*/ 304342 w 608683"/>
                <a:gd name="connsiteY14" fmla="*/ 151786 h 485632"/>
                <a:gd name="connsiteX15" fmla="*/ 304342 w 608683"/>
                <a:gd name="connsiteY15" fmla="*/ 0 h 485632"/>
                <a:gd name="connsiteX16" fmla="*/ 598323 w 608683"/>
                <a:gd name="connsiteY16" fmla="*/ 130926 h 485632"/>
                <a:gd name="connsiteX17" fmla="*/ 595265 w 608683"/>
                <a:gd name="connsiteY17" fmla="*/ 188048 h 485632"/>
                <a:gd name="connsiteX18" fmla="*/ 538050 w 608683"/>
                <a:gd name="connsiteY18" fmla="*/ 184994 h 485632"/>
                <a:gd name="connsiteX19" fmla="*/ 304342 w 608683"/>
                <a:gd name="connsiteY19" fmla="*/ 80954 h 485632"/>
                <a:gd name="connsiteX20" fmla="*/ 70634 w 608683"/>
                <a:gd name="connsiteY20" fmla="*/ 184994 h 485632"/>
                <a:gd name="connsiteX21" fmla="*/ 40498 w 608683"/>
                <a:gd name="connsiteY21" fmla="*/ 198474 h 485632"/>
                <a:gd name="connsiteX22" fmla="*/ 13420 w 608683"/>
                <a:gd name="connsiteY22" fmla="*/ 188048 h 485632"/>
                <a:gd name="connsiteX23" fmla="*/ 10361 w 608683"/>
                <a:gd name="connsiteY23" fmla="*/ 130926 h 485632"/>
                <a:gd name="connsiteX24" fmla="*/ 304342 w 608683"/>
                <a:gd name="connsiteY24" fmla="*/ 0 h 48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8683" h="485632">
                  <a:moveTo>
                    <a:pt x="304307" y="303502"/>
                  </a:moveTo>
                  <a:cubicBezTo>
                    <a:pt x="354659" y="303502"/>
                    <a:pt x="395478" y="344273"/>
                    <a:pt x="395478" y="394567"/>
                  </a:cubicBezTo>
                  <a:cubicBezTo>
                    <a:pt x="395478" y="444861"/>
                    <a:pt x="354659" y="485632"/>
                    <a:pt x="304307" y="485632"/>
                  </a:cubicBezTo>
                  <a:cubicBezTo>
                    <a:pt x="253955" y="485632"/>
                    <a:pt x="213136" y="444861"/>
                    <a:pt x="213136" y="394567"/>
                  </a:cubicBezTo>
                  <a:cubicBezTo>
                    <a:pt x="213136" y="344273"/>
                    <a:pt x="253955" y="303502"/>
                    <a:pt x="304307" y="303502"/>
                  </a:cubicBezTo>
                  <a:close/>
                  <a:moveTo>
                    <a:pt x="304342" y="151786"/>
                  </a:moveTo>
                  <a:cubicBezTo>
                    <a:pt x="382667" y="151786"/>
                    <a:pt x="456740" y="189853"/>
                    <a:pt x="502318" y="253545"/>
                  </a:cubicBezTo>
                  <a:cubicBezTo>
                    <a:pt x="515297" y="271796"/>
                    <a:pt x="511120" y="297050"/>
                    <a:pt x="492919" y="310012"/>
                  </a:cubicBezTo>
                  <a:cubicBezTo>
                    <a:pt x="485757" y="315152"/>
                    <a:pt x="477552" y="317610"/>
                    <a:pt x="469346" y="317610"/>
                  </a:cubicBezTo>
                  <a:cubicBezTo>
                    <a:pt x="456740" y="317610"/>
                    <a:pt x="444283" y="311650"/>
                    <a:pt x="436375" y="300625"/>
                  </a:cubicBezTo>
                  <a:cubicBezTo>
                    <a:pt x="405941" y="258089"/>
                    <a:pt x="356559" y="232687"/>
                    <a:pt x="304342" y="232687"/>
                  </a:cubicBezTo>
                  <a:cubicBezTo>
                    <a:pt x="252125" y="232687"/>
                    <a:pt x="202744" y="258089"/>
                    <a:pt x="172309" y="300625"/>
                  </a:cubicBezTo>
                  <a:cubicBezTo>
                    <a:pt x="159329" y="318802"/>
                    <a:pt x="133967" y="323048"/>
                    <a:pt x="115766" y="310012"/>
                  </a:cubicBezTo>
                  <a:cubicBezTo>
                    <a:pt x="97564" y="297050"/>
                    <a:pt x="93387" y="271796"/>
                    <a:pt x="106367" y="253545"/>
                  </a:cubicBezTo>
                  <a:cubicBezTo>
                    <a:pt x="151944" y="189853"/>
                    <a:pt x="226017" y="151786"/>
                    <a:pt x="304342" y="151786"/>
                  </a:cubicBezTo>
                  <a:close/>
                  <a:moveTo>
                    <a:pt x="304342" y="0"/>
                  </a:moveTo>
                  <a:cubicBezTo>
                    <a:pt x="416310" y="0"/>
                    <a:pt x="523429" y="47738"/>
                    <a:pt x="598323" y="130926"/>
                  </a:cubicBezTo>
                  <a:cubicBezTo>
                    <a:pt x="613242" y="147534"/>
                    <a:pt x="611899" y="173153"/>
                    <a:pt x="595265" y="188048"/>
                  </a:cubicBezTo>
                  <a:cubicBezTo>
                    <a:pt x="578630" y="203017"/>
                    <a:pt x="552969" y="201602"/>
                    <a:pt x="538050" y="184994"/>
                  </a:cubicBezTo>
                  <a:cubicBezTo>
                    <a:pt x="478523" y="118861"/>
                    <a:pt x="393335" y="80954"/>
                    <a:pt x="304342" y="80954"/>
                  </a:cubicBezTo>
                  <a:cubicBezTo>
                    <a:pt x="215350" y="80954"/>
                    <a:pt x="130236" y="118861"/>
                    <a:pt x="70634" y="184994"/>
                  </a:cubicBezTo>
                  <a:cubicBezTo>
                    <a:pt x="62653" y="193931"/>
                    <a:pt x="51612" y="198400"/>
                    <a:pt x="40498" y="198474"/>
                  </a:cubicBezTo>
                  <a:cubicBezTo>
                    <a:pt x="30875" y="198474"/>
                    <a:pt x="21178" y="195048"/>
                    <a:pt x="13420" y="188048"/>
                  </a:cubicBezTo>
                  <a:cubicBezTo>
                    <a:pt x="-3215" y="173153"/>
                    <a:pt x="-4558" y="147534"/>
                    <a:pt x="10361" y="130926"/>
                  </a:cubicBezTo>
                  <a:cubicBezTo>
                    <a:pt x="85255" y="47738"/>
                    <a:pt x="192374" y="0"/>
                    <a:pt x="30434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30" name="íṣḻîḋè">
              <a:extLst>
                <a:ext uri="{FF2B5EF4-FFF2-40B4-BE49-F238E27FC236}">
                  <a16:creationId xmlns:a16="http://schemas.microsoft.com/office/drawing/2014/main" xmlns="" id="{48EF14E7-40D7-4A99-8DC2-918F07D3FAFA}"/>
                </a:ext>
              </a:extLst>
            </p:cNvPr>
            <p:cNvGrpSpPr/>
            <p:nvPr/>
          </p:nvGrpSpPr>
          <p:grpSpPr>
            <a:xfrm>
              <a:off x="9195314" y="3667977"/>
              <a:ext cx="2323586" cy="1195343"/>
              <a:chOff x="8482962" y="3667977"/>
              <a:chExt cx="2323586" cy="1195343"/>
            </a:xfrm>
          </p:grpSpPr>
          <p:sp>
            <p:nvSpPr>
              <p:cNvPr id="31" name="íş1iḑe">
                <a:extLst>
                  <a:ext uri="{FF2B5EF4-FFF2-40B4-BE49-F238E27FC236}">
                    <a16:creationId xmlns:a16="http://schemas.microsoft.com/office/drawing/2014/main" xmlns="" id="{6B7C3B94-656E-4279-BF02-2C73261E0CC6}"/>
                  </a:ext>
                </a:extLst>
              </p:cNvPr>
              <p:cNvSpPr txBox="1"/>
              <p:nvPr/>
            </p:nvSpPr>
            <p:spPr>
              <a:xfrm flipH="1">
                <a:off x="8482962" y="4264080"/>
                <a:ext cx="2323586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2" name="ïŝ1îḍè">
                <a:extLst>
                  <a:ext uri="{FF2B5EF4-FFF2-40B4-BE49-F238E27FC236}">
                    <a16:creationId xmlns:a16="http://schemas.microsoft.com/office/drawing/2014/main" xmlns="" id="{CC10FB2F-1CBF-4A29-B89B-364D697EC6FE}"/>
                  </a:ext>
                </a:extLst>
              </p:cNvPr>
              <p:cNvSpPr/>
              <p:nvPr/>
            </p:nvSpPr>
            <p:spPr>
              <a:xfrm flipH="1">
                <a:off x="8482962" y="3667977"/>
                <a:ext cx="2323586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i="1" dirty="0"/>
                  <a:t>Text here</a:t>
                </a:r>
                <a:endParaRPr lang="zh-CN" altLang="en-US" sz="2000" b="1" i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489725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567378-4D31-4B43-A277-EFE949A81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854EAE-C2C9-4B63-BF30-87FDFFEE9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C282D03-F5FE-4E8D-8D90-B1264E06C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2113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BF25FAE-7CC7-45AE-80FF-CA0F720F5BD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80273" y="1881518"/>
            <a:ext cx="10653628" cy="3514065"/>
            <a:chOff x="780273" y="1881518"/>
            <a:chExt cx="10653628" cy="3514065"/>
          </a:xfrm>
        </p:grpSpPr>
        <p:grpSp>
          <p:nvGrpSpPr>
            <p:cNvPr id="6" name="îṧ1îḍè">
              <a:extLst>
                <a:ext uri="{FF2B5EF4-FFF2-40B4-BE49-F238E27FC236}">
                  <a16:creationId xmlns:a16="http://schemas.microsoft.com/office/drawing/2014/main" xmlns="" id="{6FB39690-2100-4987-BCB3-1A5A4479D25A}"/>
                </a:ext>
              </a:extLst>
            </p:cNvPr>
            <p:cNvGrpSpPr/>
            <p:nvPr/>
          </p:nvGrpSpPr>
          <p:grpSpPr>
            <a:xfrm>
              <a:off x="4911022" y="3006852"/>
              <a:ext cx="1283781" cy="1282447"/>
              <a:chOff x="4911022" y="3006852"/>
              <a:chExt cx="1283781" cy="1282447"/>
            </a:xfrm>
          </p:grpSpPr>
          <p:sp>
            <p:nvSpPr>
              <p:cNvPr id="33" name="ïś1îḋè">
                <a:extLst>
                  <a:ext uri="{FF2B5EF4-FFF2-40B4-BE49-F238E27FC236}">
                    <a16:creationId xmlns:a16="http://schemas.microsoft.com/office/drawing/2014/main" xmlns="" id="{ACCD1A3A-A603-44BF-9ADC-0EC2C5B20A62}"/>
                  </a:ext>
                </a:extLst>
              </p:cNvPr>
              <p:cNvSpPr/>
              <p:nvPr/>
            </p:nvSpPr>
            <p:spPr bwMode="auto">
              <a:xfrm>
                <a:off x="4911022" y="3006852"/>
                <a:ext cx="1283781" cy="1282447"/>
              </a:xfrm>
              <a:custGeom>
                <a:avLst/>
                <a:gdLst>
                  <a:gd name="T0" fmla="*/ 523 w 523"/>
                  <a:gd name="T1" fmla="*/ 253 h 522"/>
                  <a:gd name="T2" fmla="*/ 523 w 523"/>
                  <a:gd name="T3" fmla="*/ 253 h 522"/>
                  <a:gd name="T4" fmla="*/ 489 w 523"/>
                  <a:gd name="T5" fmla="*/ 132 h 522"/>
                  <a:gd name="T6" fmla="*/ 489 w 523"/>
                  <a:gd name="T7" fmla="*/ 132 h 522"/>
                  <a:gd name="T8" fmla="*/ 262 w 523"/>
                  <a:gd name="T9" fmla="*/ 0 h 522"/>
                  <a:gd name="T10" fmla="*/ 0 w 523"/>
                  <a:gd name="T11" fmla="*/ 261 h 522"/>
                  <a:gd name="T12" fmla="*/ 0 w 523"/>
                  <a:gd name="T13" fmla="*/ 264 h 522"/>
                  <a:gd name="T14" fmla="*/ 133 w 523"/>
                  <a:gd name="T15" fmla="*/ 488 h 522"/>
                  <a:gd name="T16" fmla="*/ 256 w 523"/>
                  <a:gd name="T17" fmla="*/ 522 h 522"/>
                  <a:gd name="T18" fmla="*/ 262 w 523"/>
                  <a:gd name="T19" fmla="*/ 522 h 522"/>
                  <a:gd name="T20" fmla="*/ 262 w 523"/>
                  <a:gd name="T21" fmla="*/ 522 h 522"/>
                  <a:gd name="T22" fmla="*/ 267 w 523"/>
                  <a:gd name="T23" fmla="*/ 522 h 522"/>
                  <a:gd name="T24" fmla="*/ 391 w 523"/>
                  <a:gd name="T25" fmla="*/ 488 h 522"/>
                  <a:gd name="T26" fmla="*/ 267 w 523"/>
                  <a:gd name="T27" fmla="*/ 455 h 522"/>
                  <a:gd name="T28" fmla="*/ 262 w 523"/>
                  <a:gd name="T29" fmla="*/ 455 h 522"/>
                  <a:gd name="T30" fmla="*/ 262 w 523"/>
                  <a:gd name="T31" fmla="*/ 455 h 522"/>
                  <a:gd name="T32" fmla="*/ 256 w 523"/>
                  <a:gd name="T33" fmla="*/ 455 h 522"/>
                  <a:gd name="T34" fmla="*/ 68 w 523"/>
                  <a:gd name="T35" fmla="*/ 264 h 522"/>
                  <a:gd name="T36" fmla="*/ 68 w 523"/>
                  <a:gd name="T37" fmla="*/ 261 h 522"/>
                  <a:gd name="T38" fmla="*/ 262 w 523"/>
                  <a:gd name="T39" fmla="*/ 67 h 522"/>
                  <a:gd name="T40" fmla="*/ 455 w 523"/>
                  <a:gd name="T41" fmla="*/ 253 h 522"/>
                  <a:gd name="T42" fmla="*/ 455 w 523"/>
                  <a:gd name="T43" fmla="*/ 253 h 522"/>
                  <a:gd name="T44" fmla="*/ 455 w 523"/>
                  <a:gd name="T45" fmla="*/ 261 h 522"/>
                  <a:gd name="T46" fmla="*/ 455 w 523"/>
                  <a:gd name="T47" fmla="*/ 264 h 522"/>
                  <a:gd name="T48" fmla="*/ 523 w 523"/>
                  <a:gd name="T49" fmla="*/ 264 h 522"/>
                  <a:gd name="T50" fmla="*/ 523 w 523"/>
                  <a:gd name="T51" fmla="*/ 261 h 522"/>
                  <a:gd name="T52" fmla="*/ 523 w 523"/>
                  <a:gd name="T53" fmla="*/ 253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23" h="522">
                    <a:moveTo>
                      <a:pt x="523" y="253"/>
                    </a:moveTo>
                    <a:cubicBezTo>
                      <a:pt x="523" y="253"/>
                      <a:pt x="523" y="253"/>
                      <a:pt x="523" y="253"/>
                    </a:cubicBezTo>
                    <a:cubicBezTo>
                      <a:pt x="522" y="209"/>
                      <a:pt x="510" y="168"/>
                      <a:pt x="489" y="132"/>
                    </a:cubicBezTo>
                    <a:cubicBezTo>
                      <a:pt x="489" y="132"/>
                      <a:pt x="489" y="132"/>
                      <a:pt x="489" y="132"/>
                    </a:cubicBezTo>
                    <a:cubicBezTo>
                      <a:pt x="444" y="53"/>
                      <a:pt x="359" y="0"/>
                      <a:pt x="262" y="0"/>
                    </a:cubicBezTo>
                    <a:cubicBezTo>
                      <a:pt x="117" y="0"/>
                      <a:pt x="0" y="117"/>
                      <a:pt x="0" y="261"/>
                    </a:cubicBezTo>
                    <a:cubicBezTo>
                      <a:pt x="0" y="262"/>
                      <a:pt x="0" y="263"/>
                      <a:pt x="0" y="264"/>
                    </a:cubicBezTo>
                    <a:cubicBezTo>
                      <a:pt x="1" y="360"/>
                      <a:pt x="55" y="444"/>
                      <a:pt x="133" y="488"/>
                    </a:cubicBezTo>
                    <a:cubicBezTo>
                      <a:pt x="169" y="509"/>
                      <a:pt x="211" y="521"/>
                      <a:pt x="256" y="522"/>
                    </a:cubicBezTo>
                    <a:cubicBezTo>
                      <a:pt x="258" y="522"/>
                      <a:pt x="260" y="522"/>
                      <a:pt x="262" y="522"/>
                    </a:cubicBezTo>
                    <a:cubicBezTo>
                      <a:pt x="262" y="522"/>
                      <a:pt x="262" y="522"/>
                      <a:pt x="262" y="522"/>
                    </a:cubicBezTo>
                    <a:cubicBezTo>
                      <a:pt x="264" y="522"/>
                      <a:pt x="265" y="522"/>
                      <a:pt x="267" y="522"/>
                    </a:cubicBezTo>
                    <a:cubicBezTo>
                      <a:pt x="312" y="521"/>
                      <a:pt x="354" y="509"/>
                      <a:pt x="391" y="488"/>
                    </a:cubicBezTo>
                    <a:cubicBezTo>
                      <a:pt x="354" y="468"/>
                      <a:pt x="312" y="455"/>
                      <a:pt x="267" y="455"/>
                    </a:cubicBezTo>
                    <a:cubicBezTo>
                      <a:pt x="265" y="455"/>
                      <a:pt x="264" y="455"/>
                      <a:pt x="262" y="455"/>
                    </a:cubicBezTo>
                    <a:cubicBezTo>
                      <a:pt x="262" y="455"/>
                      <a:pt x="262" y="455"/>
                      <a:pt x="262" y="455"/>
                    </a:cubicBezTo>
                    <a:cubicBezTo>
                      <a:pt x="260" y="455"/>
                      <a:pt x="258" y="455"/>
                      <a:pt x="256" y="455"/>
                    </a:cubicBezTo>
                    <a:cubicBezTo>
                      <a:pt x="153" y="452"/>
                      <a:pt x="70" y="368"/>
                      <a:pt x="68" y="264"/>
                    </a:cubicBezTo>
                    <a:cubicBezTo>
                      <a:pt x="68" y="263"/>
                      <a:pt x="68" y="262"/>
                      <a:pt x="68" y="261"/>
                    </a:cubicBezTo>
                    <a:cubicBezTo>
                      <a:pt x="68" y="154"/>
                      <a:pt x="155" y="67"/>
                      <a:pt x="262" y="67"/>
                    </a:cubicBezTo>
                    <a:cubicBezTo>
                      <a:pt x="366" y="67"/>
                      <a:pt x="451" y="150"/>
                      <a:pt x="455" y="253"/>
                    </a:cubicBezTo>
                    <a:cubicBezTo>
                      <a:pt x="455" y="253"/>
                      <a:pt x="455" y="253"/>
                      <a:pt x="455" y="253"/>
                    </a:cubicBezTo>
                    <a:cubicBezTo>
                      <a:pt x="455" y="256"/>
                      <a:pt x="455" y="258"/>
                      <a:pt x="455" y="261"/>
                    </a:cubicBezTo>
                    <a:cubicBezTo>
                      <a:pt x="455" y="262"/>
                      <a:pt x="455" y="263"/>
                      <a:pt x="455" y="264"/>
                    </a:cubicBezTo>
                    <a:cubicBezTo>
                      <a:pt x="523" y="264"/>
                      <a:pt x="523" y="264"/>
                      <a:pt x="523" y="264"/>
                    </a:cubicBezTo>
                    <a:cubicBezTo>
                      <a:pt x="523" y="263"/>
                      <a:pt x="523" y="262"/>
                      <a:pt x="523" y="261"/>
                    </a:cubicBezTo>
                    <a:cubicBezTo>
                      <a:pt x="523" y="258"/>
                      <a:pt x="523" y="256"/>
                      <a:pt x="523" y="25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4" name="îŝlïďé">
                <a:extLst>
                  <a:ext uri="{FF2B5EF4-FFF2-40B4-BE49-F238E27FC236}">
                    <a16:creationId xmlns:a16="http://schemas.microsoft.com/office/drawing/2014/main" xmlns="" id="{E6803EB4-9D72-46EB-A3B4-0C4180D2492E}"/>
                  </a:ext>
                </a:extLst>
              </p:cNvPr>
              <p:cNvSpPr/>
              <p:nvPr/>
            </p:nvSpPr>
            <p:spPr>
              <a:xfrm>
                <a:off x="5160076" y="3250903"/>
                <a:ext cx="775295" cy="77529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35" name="ïṡḻíḍè">
                <a:extLst>
                  <a:ext uri="{FF2B5EF4-FFF2-40B4-BE49-F238E27FC236}">
                    <a16:creationId xmlns:a16="http://schemas.microsoft.com/office/drawing/2014/main" xmlns="" id="{377C2BFB-AFC4-425D-8571-C3BAB61BB8B6}"/>
                  </a:ext>
                </a:extLst>
              </p:cNvPr>
              <p:cNvSpPr/>
              <p:nvPr/>
            </p:nvSpPr>
            <p:spPr bwMode="auto">
              <a:xfrm>
                <a:off x="5364089" y="3468658"/>
                <a:ext cx="367268" cy="339784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7" name="îṩļïďê">
              <a:extLst>
                <a:ext uri="{FF2B5EF4-FFF2-40B4-BE49-F238E27FC236}">
                  <a16:creationId xmlns:a16="http://schemas.microsoft.com/office/drawing/2014/main" xmlns="" id="{A0AEE378-1650-48E2-831D-6509FAA7A9BA}"/>
                </a:ext>
              </a:extLst>
            </p:cNvPr>
            <p:cNvSpPr/>
            <p:nvPr/>
          </p:nvSpPr>
          <p:spPr bwMode="auto">
            <a:xfrm>
              <a:off x="3657903" y="4111803"/>
              <a:ext cx="2536900" cy="1283780"/>
            </a:xfrm>
            <a:custGeom>
              <a:avLst/>
              <a:gdLst>
                <a:gd name="T0" fmla="*/ 902 w 1034"/>
                <a:gd name="T1" fmla="*/ 34 h 523"/>
                <a:gd name="T2" fmla="*/ 778 w 1034"/>
                <a:gd name="T3" fmla="*/ 1 h 523"/>
                <a:gd name="T4" fmla="*/ 773 w 1034"/>
                <a:gd name="T5" fmla="*/ 0 h 523"/>
                <a:gd name="T6" fmla="*/ 773 w 1034"/>
                <a:gd name="T7" fmla="*/ 68 h 523"/>
                <a:gd name="T8" fmla="*/ 778 w 1034"/>
                <a:gd name="T9" fmla="*/ 68 h 523"/>
                <a:gd name="T10" fmla="*/ 966 w 1034"/>
                <a:gd name="T11" fmla="*/ 262 h 523"/>
                <a:gd name="T12" fmla="*/ 773 w 1034"/>
                <a:gd name="T13" fmla="*/ 456 h 523"/>
                <a:gd name="T14" fmla="*/ 773 w 1034"/>
                <a:gd name="T15" fmla="*/ 456 h 523"/>
                <a:gd name="T16" fmla="*/ 773 w 1034"/>
                <a:gd name="T17" fmla="*/ 456 h 523"/>
                <a:gd name="T18" fmla="*/ 773 w 1034"/>
                <a:gd name="T19" fmla="*/ 456 h 523"/>
                <a:gd name="T20" fmla="*/ 579 w 1034"/>
                <a:gd name="T21" fmla="*/ 269 h 523"/>
                <a:gd name="T22" fmla="*/ 579 w 1034"/>
                <a:gd name="T23" fmla="*/ 269 h 523"/>
                <a:gd name="T24" fmla="*/ 579 w 1034"/>
                <a:gd name="T25" fmla="*/ 262 h 523"/>
                <a:gd name="T26" fmla="*/ 579 w 1034"/>
                <a:gd name="T27" fmla="*/ 255 h 523"/>
                <a:gd name="T28" fmla="*/ 579 w 1034"/>
                <a:gd name="T29" fmla="*/ 254 h 523"/>
                <a:gd name="T30" fmla="*/ 453 w 1034"/>
                <a:gd name="T31" fmla="*/ 133 h 523"/>
                <a:gd name="T32" fmla="*/ 0 w 1034"/>
                <a:gd name="T33" fmla="*/ 133 h 523"/>
                <a:gd name="T34" fmla="*/ 0 w 1034"/>
                <a:gd name="T35" fmla="*/ 197 h 523"/>
                <a:gd name="T36" fmla="*/ 454 w 1034"/>
                <a:gd name="T37" fmla="*/ 197 h 523"/>
                <a:gd name="T38" fmla="*/ 511 w 1034"/>
                <a:gd name="T39" fmla="*/ 255 h 523"/>
                <a:gd name="T40" fmla="*/ 511 w 1034"/>
                <a:gd name="T41" fmla="*/ 256 h 523"/>
                <a:gd name="T42" fmla="*/ 511 w 1034"/>
                <a:gd name="T43" fmla="*/ 262 h 523"/>
                <a:gd name="T44" fmla="*/ 511 w 1034"/>
                <a:gd name="T45" fmla="*/ 268 h 523"/>
                <a:gd name="T46" fmla="*/ 545 w 1034"/>
                <a:gd name="T47" fmla="*/ 391 h 523"/>
                <a:gd name="T48" fmla="*/ 773 w 1034"/>
                <a:gd name="T49" fmla="*/ 523 h 523"/>
                <a:gd name="T50" fmla="*/ 773 w 1034"/>
                <a:gd name="T51" fmla="*/ 523 h 523"/>
                <a:gd name="T52" fmla="*/ 773 w 1034"/>
                <a:gd name="T53" fmla="*/ 523 h 523"/>
                <a:gd name="T54" fmla="*/ 773 w 1034"/>
                <a:gd name="T55" fmla="*/ 523 h 523"/>
                <a:gd name="T56" fmla="*/ 1034 w 1034"/>
                <a:gd name="T57" fmla="*/ 262 h 523"/>
                <a:gd name="T58" fmla="*/ 902 w 1034"/>
                <a:gd name="T59" fmla="*/ 34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4" h="523">
                  <a:moveTo>
                    <a:pt x="902" y="34"/>
                  </a:moveTo>
                  <a:cubicBezTo>
                    <a:pt x="865" y="14"/>
                    <a:pt x="823" y="1"/>
                    <a:pt x="778" y="1"/>
                  </a:cubicBezTo>
                  <a:cubicBezTo>
                    <a:pt x="776" y="0"/>
                    <a:pt x="775" y="0"/>
                    <a:pt x="773" y="0"/>
                  </a:cubicBezTo>
                  <a:cubicBezTo>
                    <a:pt x="773" y="68"/>
                    <a:pt x="773" y="68"/>
                    <a:pt x="773" y="68"/>
                  </a:cubicBezTo>
                  <a:cubicBezTo>
                    <a:pt x="775" y="68"/>
                    <a:pt x="776" y="68"/>
                    <a:pt x="778" y="68"/>
                  </a:cubicBezTo>
                  <a:cubicBezTo>
                    <a:pt x="883" y="71"/>
                    <a:pt x="966" y="157"/>
                    <a:pt x="966" y="262"/>
                  </a:cubicBezTo>
                  <a:cubicBezTo>
                    <a:pt x="966" y="369"/>
                    <a:pt x="880" y="455"/>
                    <a:pt x="773" y="456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668" y="456"/>
                    <a:pt x="583" y="373"/>
                    <a:pt x="579" y="269"/>
                  </a:cubicBezTo>
                  <a:cubicBezTo>
                    <a:pt x="579" y="269"/>
                    <a:pt x="579" y="269"/>
                    <a:pt x="579" y="269"/>
                  </a:cubicBezTo>
                  <a:cubicBezTo>
                    <a:pt x="579" y="266"/>
                    <a:pt x="579" y="264"/>
                    <a:pt x="579" y="262"/>
                  </a:cubicBezTo>
                  <a:cubicBezTo>
                    <a:pt x="579" y="260"/>
                    <a:pt x="579" y="257"/>
                    <a:pt x="579" y="255"/>
                  </a:cubicBezTo>
                  <a:cubicBezTo>
                    <a:pt x="579" y="255"/>
                    <a:pt x="579" y="254"/>
                    <a:pt x="579" y="254"/>
                  </a:cubicBezTo>
                  <a:cubicBezTo>
                    <a:pt x="577" y="186"/>
                    <a:pt x="521" y="133"/>
                    <a:pt x="453" y="133"/>
                  </a:cubicBezTo>
                  <a:cubicBezTo>
                    <a:pt x="376" y="133"/>
                    <a:pt x="152" y="133"/>
                    <a:pt x="0" y="13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454" y="197"/>
                    <a:pt x="454" y="197"/>
                    <a:pt x="454" y="197"/>
                  </a:cubicBezTo>
                  <a:cubicBezTo>
                    <a:pt x="486" y="197"/>
                    <a:pt x="512" y="223"/>
                    <a:pt x="511" y="255"/>
                  </a:cubicBezTo>
                  <a:cubicBezTo>
                    <a:pt x="511" y="256"/>
                    <a:pt x="511" y="256"/>
                    <a:pt x="511" y="256"/>
                  </a:cubicBezTo>
                  <a:cubicBezTo>
                    <a:pt x="511" y="258"/>
                    <a:pt x="511" y="260"/>
                    <a:pt x="511" y="262"/>
                  </a:cubicBezTo>
                  <a:cubicBezTo>
                    <a:pt x="511" y="264"/>
                    <a:pt x="511" y="266"/>
                    <a:pt x="511" y="268"/>
                  </a:cubicBezTo>
                  <a:cubicBezTo>
                    <a:pt x="512" y="313"/>
                    <a:pt x="525" y="355"/>
                    <a:pt x="545" y="391"/>
                  </a:cubicBezTo>
                  <a:cubicBezTo>
                    <a:pt x="590" y="470"/>
                    <a:pt x="675" y="523"/>
                    <a:pt x="773" y="523"/>
                  </a:cubicBezTo>
                  <a:cubicBezTo>
                    <a:pt x="773" y="523"/>
                    <a:pt x="773" y="523"/>
                    <a:pt x="773" y="523"/>
                  </a:cubicBezTo>
                  <a:cubicBezTo>
                    <a:pt x="773" y="523"/>
                    <a:pt x="773" y="523"/>
                    <a:pt x="773" y="523"/>
                  </a:cubicBezTo>
                  <a:cubicBezTo>
                    <a:pt x="773" y="523"/>
                    <a:pt x="773" y="523"/>
                    <a:pt x="773" y="523"/>
                  </a:cubicBezTo>
                  <a:cubicBezTo>
                    <a:pt x="917" y="523"/>
                    <a:pt x="1034" y="406"/>
                    <a:pt x="1034" y="262"/>
                  </a:cubicBezTo>
                  <a:cubicBezTo>
                    <a:pt x="1034" y="164"/>
                    <a:pt x="981" y="79"/>
                    <a:pt x="902" y="3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8" name="iṩḻiďê">
              <a:extLst>
                <a:ext uri="{FF2B5EF4-FFF2-40B4-BE49-F238E27FC236}">
                  <a16:creationId xmlns:a16="http://schemas.microsoft.com/office/drawing/2014/main" xmlns="" id="{9AEC6B85-8E1D-48B6-AFF3-8FBF5D982513}"/>
                </a:ext>
              </a:extLst>
            </p:cNvPr>
            <p:cNvSpPr/>
            <p:nvPr/>
          </p:nvSpPr>
          <p:spPr>
            <a:xfrm rot="16200000" flipH="1">
              <a:off x="3226219" y="4318518"/>
              <a:ext cx="469570" cy="404802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75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íšḷïḋè">
              <a:extLst>
                <a:ext uri="{FF2B5EF4-FFF2-40B4-BE49-F238E27FC236}">
                  <a16:creationId xmlns:a16="http://schemas.microsoft.com/office/drawing/2014/main" xmlns="" id="{E31B08CB-3722-4244-9EB0-C9131B9B6275}"/>
                </a:ext>
              </a:extLst>
            </p:cNvPr>
            <p:cNvSpPr/>
            <p:nvPr/>
          </p:nvSpPr>
          <p:spPr>
            <a:xfrm>
              <a:off x="5160076" y="4362734"/>
              <a:ext cx="775295" cy="7752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ï$ľîdé">
              <a:extLst>
                <a:ext uri="{FF2B5EF4-FFF2-40B4-BE49-F238E27FC236}">
                  <a16:creationId xmlns:a16="http://schemas.microsoft.com/office/drawing/2014/main" xmlns="" id="{D4B2FD70-720B-485E-AE9F-AB943BE0D40C}"/>
                </a:ext>
              </a:extLst>
            </p:cNvPr>
            <p:cNvSpPr/>
            <p:nvPr/>
          </p:nvSpPr>
          <p:spPr bwMode="auto">
            <a:xfrm>
              <a:off x="5350293" y="4539272"/>
              <a:ext cx="394860" cy="413728"/>
            </a:xfrm>
            <a:custGeom>
              <a:avLst/>
              <a:gdLst>
                <a:gd name="connsiteX0" fmla="*/ 345269 w 578992"/>
                <a:gd name="connsiteY0" fmla="*/ 346719 h 606657"/>
                <a:gd name="connsiteX1" fmla="*/ 527264 w 578992"/>
                <a:gd name="connsiteY1" fmla="*/ 395415 h 606657"/>
                <a:gd name="connsiteX2" fmla="*/ 536965 w 578992"/>
                <a:gd name="connsiteY2" fmla="*/ 431758 h 606657"/>
                <a:gd name="connsiteX3" fmla="*/ 512135 w 578992"/>
                <a:gd name="connsiteY3" fmla="*/ 456550 h 606657"/>
                <a:gd name="connsiteX4" fmla="*/ 572652 w 578992"/>
                <a:gd name="connsiteY4" fmla="*/ 516975 h 606657"/>
                <a:gd name="connsiteX5" fmla="*/ 572652 w 578992"/>
                <a:gd name="connsiteY5" fmla="*/ 547632 h 606657"/>
                <a:gd name="connsiteX6" fmla="*/ 519877 w 578992"/>
                <a:gd name="connsiteY6" fmla="*/ 600326 h 606657"/>
                <a:gd name="connsiteX7" fmla="*/ 489174 w 578992"/>
                <a:gd name="connsiteY7" fmla="*/ 600326 h 606657"/>
                <a:gd name="connsiteX8" fmla="*/ 428657 w 578992"/>
                <a:gd name="connsiteY8" fmla="*/ 539901 h 606657"/>
                <a:gd name="connsiteX9" fmla="*/ 403739 w 578992"/>
                <a:gd name="connsiteY9" fmla="*/ 564782 h 606657"/>
                <a:gd name="connsiteX10" fmla="*/ 366628 w 578992"/>
                <a:gd name="connsiteY10" fmla="*/ 552075 h 606657"/>
                <a:gd name="connsiteX11" fmla="*/ 318659 w 578992"/>
                <a:gd name="connsiteY11" fmla="*/ 373288 h 606657"/>
                <a:gd name="connsiteX12" fmla="*/ 345269 w 578992"/>
                <a:gd name="connsiteY12" fmla="*/ 346719 h 606657"/>
                <a:gd name="connsiteX13" fmla="*/ 233275 w 578992"/>
                <a:gd name="connsiteY13" fmla="*/ 312148 h 606657"/>
                <a:gd name="connsiteX14" fmla="*/ 255262 w 578992"/>
                <a:gd name="connsiteY14" fmla="*/ 334095 h 606657"/>
                <a:gd name="connsiteX15" fmla="*/ 281255 w 578992"/>
                <a:gd name="connsiteY15" fmla="*/ 357464 h 606657"/>
                <a:gd name="connsiteX16" fmla="*/ 289000 w 578992"/>
                <a:gd name="connsiteY16" fmla="*/ 365016 h 606657"/>
                <a:gd name="connsiteX17" fmla="*/ 300127 w 578992"/>
                <a:gd name="connsiteY17" fmla="*/ 416019 h 606657"/>
                <a:gd name="connsiteX18" fmla="*/ 298791 w 578992"/>
                <a:gd name="connsiteY18" fmla="*/ 422416 h 606657"/>
                <a:gd name="connsiteX19" fmla="*/ 260514 w 578992"/>
                <a:gd name="connsiteY19" fmla="*/ 407844 h 606657"/>
                <a:gd name="connsiteX20" fmla="*/ 260514 w 578992"/>
                <a:gd name="connsiteY20" fmla="*/ 398159 h 606657"/>
                <a:gd name="connsiteX21" fmla="*/ 211822 w 578992"/>
                <a:gd name="connsiteY21" fmla="*/ 335339 h 606657"/>
                <a:gd name="connsiteX22" fmla="*/ 233275 w 578992"/>
                <a:gd name="connsiteY22" fmla="*/ 312148 h 606657"/>
                <a:gd name="connsiteX23" fmla="*/ 283295 w 578992"/>
                <a:gd name="connsiteY23" fmla="*/ 133638 h 606657"/>
                <a:gd name="connsiteX24" fmla="*/ 303944 w 578992"/>
                <a:gd name="connsiteY24" fmla="*/ 155858 h 606657"/>
                <a:gd name="connsiteX25" fmla="*/ 303944 w 578992"/>
                <a:gd name="connsiteY25" fmla="*/ 165457 h 606657"/>
                <a:gd name="connsiteX26" fmla="*/ 352630 w 578992"/>
                <a:gd name="connsiteY26" fmla="*/ 228294 h 606657"/>
                <a:gd name="connsiteX27" fmla="*/ 331180 w 578992"/>
                <a:gd name="connsiteY27" fmla="*/ 251580 h 606657"/>
                <a:gd name="connsiteX28" fmla="*/ 309196 w 578992"/>
                <a:gd name="connsiteY28" fmla="*/ 229538 h 606657"/>
                <a:gd name="connsiteX29" fmla="*/ 283206 w 578992"/>
                <a:gd name="connsiteY29" fmla="*/ 206252 h 606657"/>
                <a:gd name="connsiteX30" fmla="*/ 256327 w 578992"/>
                <a:gd name="connsiteY30" fmla="*/ 240648 h 606657"/>
                <a:gd name="connsiteX31" fmla="*/ 282583 w 578992"/>
                <a:gd name="connsiteY31" fmla="*/ 260112 h 606657"/>
                <a:gd name="connsiteX32" fmla="*/ 348625 w 578992"/>
                <a:gd name="connsiteY32" fmla="*/ 307306 h 606657"/>
                <a:gd name="connsiteX33" fmla="*/ 341594 w 578992"/>
                <a:gd name="connsiteY33" fmla="*/ 317083 h 606657"/>
                <a:gd name="connsiteX34" fmla="*/ 316494 w 578992"/>
                <a:gd name="connsiteY34" fmla="*/ 322594 h 606657"/>
                <a:gd name="connsiteX35" fmla="*/ 306792 w 578992"/>
                <a:gd name="connsiteY35" fmla="*/ 319305 h 606657"/>
                <a:gd name="connsiteX36" fmla="*/ 282227 w 578992"/>
                <a:gd name="connsiteY36" fmla="*/ 303485 h 606657"/>
                <a:gd name="connsiteX37" fmla="*/ 211825 w 578992"/>
                <a:gd name="connsiteY37" fmla="*/ 234604 h 606657"/>
                <a:gd name="connsiteX38" fmla="*/ 260510 w 578992"/>
                <a:gd name="connsiteY38" fmla="*/ 166612 h 606657"/>
                <a:gd name="connsiteX39" fmla="*/ 260510 w 578992"/>
                <a:gd name="connsiteY39" fmla="*/ 155236 h 606657"/>
                <a:gd name="connsiteX40" fmla="*/ 283295 w 578992"/>
                <a:gd name="connsiteY40" fmla="*/ 133638 h 606657"/>
                <a:gd name="connsiteX41" fmla="*/ 282248 w 578992"/>
                <a:gd name="connsiteY41" fmla="*/ 0 h 606657"/>
                <a:gd name="connsiteX42" fmla="*/ 551768 w 578992"/>
                <a:gd name="connsiteY42" fmla="*/ 365640 h 606657"/>
                <a:gd name="connsiteX43" fmla="*/ 541888 w 578992"/>
                <a:gd name="connsiteY43" fmla="*/ 369995 h 606657"/>
                <a:gd name="connsiteX44" fmla="*/ 534768 w 578992"/>
                <a:gd name="connsiteY44" fmla="*/ 367507 h 606657"/>
                <a:gd name="connsiteX45" fmla="*/ 487148 w 578992"/>
                <a:gd name="connsiteY45" fmla="*/ 354797 h 606657"/>
                <a:gd name="connsiteX46" fmla="*/ 482163 w 578992"/>
                <a:gd name="connsiteY46" fmla="*/ 345554 h 606657"/>
                <a:gd name="connsiteX47" fmla="*/ 282248 w 578992"/>
                <a:gd name="connsiteY47" fmla="*/ 72257 h 606657"/>
                <a:gd name="connsiteX48" fmla="*/ 72364 w 578992"/>
                <a:gd name="connsiteY48" fmla="*/ 281829 h 606657"/>
                <a:gd name="connsiteX49" fmla="*/ 313134 w 578992"/>
                <a:gd name="connsiteY49" fmla="*/ 489180 h 606657"/>
                <a:gd name="connsiteX50" fmla="*/ 321145 w 578992"/>
                <a:gd name="connsiteY50" fmla="*/ 494423 h 606657"/>
                <a:gd name="connsiteX51" fmla="*/ 336277 w 578992"/>
                <a:gd name="connsiteY51" fmla="*/ 550771 h 606657"/>
                <a:gd name="connsiteX52" fmla="*/ 330580 w 578992"/>
                <a:gd name="connsiteY52" fmla="*/ 559748 h 606657"/>
                <a:gd name="connsiteX53" fmla="*/ 0 w 578992"/>
                <a:gd name="connsiteY53" fmla="*/ 281829 h 606657"/>
                <a:gd name="connsiteX54" fmla="*/ 282248 w 578992"/>
                <a:gd name="connsiteY54" fmla="*/ 0 h 60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8992" h="606657">
                  <a:moveTo>
                    <a:pt x="345269" y="346719"/>
                  </a:moveTo>
                  <a:lnTo>
                    <a:pt x="527264" y="395415"/>
                  </a:lnTo>
                  <a:cubicBezTo>
                    <a:pt x="543372" y="399769"/>
                    <a:pt x="548801" y="419940"/>
                    <a:pt x="536965" y="431758"/>
                  </a:cubicBezTo>
                  <a:lnTo>
                    <a:pt x="512135" y="456550"/>
                  </a:lnTo>
                  <a:lnTo>
                    <a:pt x="572652" y="516975"/>
                  </a:lnTo>
                  <a:cubicBezTo>
                    <a:pt x="581106" y="525506"/>
                    <a:pt x="581106" y="539190"/>
                    <a:pt x="572652" y="547632"/>
                  </a:cubicBezTo>
                  <a:lnTo>
                    <a:pt x="519877" y="600326"/>
                  </a:lnTo>
                  <a:cubicBezTo>
                    <a:pt x="511334" y="608768"/>
                    <a:pt x="497629" y="608768"/>
                    <a:pt x="489174" y="600326"/>
                  </a:cubicBezTo>
                  <a:lnTo>
                    <a:pt x="428657" y="539901"/>
                  </a:lnTo>
                  <a:lnTo>
                    <a:pt x="403739" y="564782"/>
                  </a:lnTo>
                  <a:cubicBezTo>
                    <a:pt x="393148" y="575357"/>
                    <a:pt x="372501" y="574024"/>
                    <a:pt x="366628" y="552075"/>
                  </a:cubicBezTo>
                  <a:cubicBezTo>
                    <a:pt x="366005" y="549854"/>
                    <a:pt x="319015" y="374799"/>
                    <a:pt x="318659" y="373288"/>
                  </a:cubicBezTo>
                  <a:cubicBezTo>
                    <a:pt x="314298" y="357205"/>
                    <a:pt x="329071" y="342454"/>
                    <a:pt x="345269" y="346719"/>
                  </a:cubicBezTo>
                  <a:close/>
                  <a:moveTo>
                    <a:pt x="233275" y="312148"/>
                  </a:moveTo>
                  <a:cubicBezTo>
                    <a:pt x="245470" y="311970"/>
                    <a:pt x="255440" y="321922"/>
                    <a:pt x="255262" y="334095"/>
                  </a:cubicBezTo>
                  <a:cubicBezTo>
                    <a:pt x="255084" y="345646"/>
                    <a:pt x="263986" y="357464"/>
                    <a:pt x="281255" y="357464"/>
                  </a:cubicBezTo>
                  <a:cubicBezTo>
                    <a:pt x="286329" y="357464"/>
                    <a:pt x="289267" y="361195"/>
                    <a:pt x="289000" y="365016"/>
                  </a:cubicBezTo>
                  <a:cubicBezTo>
                    <a:pt x="288465" y="375412"/>
                    <a:pt x="290068" y="378611"/>
                    <a:pt x="300127" y="416019"/>
                  </a:cubicBezTo>
                  <a:cubicBezTo>
                    <a:pt x="300750" y="418240"/>
                    <a:pt x="300305" y="420639"/>
                    <a:pt x="298791" y="422416"/>
                  </a:cubicBezTo>
                  <a:cubicBezTo>
                    <a:pt x="285706" y="437788"/>
                    <a:pt x="260514" y="428458"/>
                    <a:pt x="260514" y="407844"/>
                  </a:cubicBezTo>
                  <a:lnTo>
                    <a:pt x="260514" y="398159"/>
                  </a:lnTo>
                  <a:cubicBezTo>
                    <a:pt x="232919" y="390340"/>
                    <a:pt x="212534" y="365283"/>
                    <a:pt x="211822" y="335339"/>
                  </a:cubicBezTo>
                  <a:cubicBezTo>
                    <a:pt x="211555" y="323077"/>
                    <a:pt x="220902" y="312237"/>
                    <a:pt x="233275" y="312148"/>
                  </a:cubicBezTo>
                  <a:close/>
                  <a:moveTo>
                    <a:pt x="283295" y="133638"/>
                  </a:moveTo>
                  <a:cubicBezTo>
                    <a:pt x="294955" y="134171"/>
                    <a:pt x="303944" y="144215"/>
                    <a:pt x="303944" y="155858"/>
                  </a:cubicBezTo>
                  <a:lnTo>
                    <a:pt x="303944" y="165457"/>
                  </a:lnTo>
                  <a:cubicBezTo>
                    <a:pt x="331536" y="173367"/>
                    <a:pt x="351918" y="198430"/>
                    <a:pt x="352630" y="228294"/>
                  </a:cubicBezTo>
                  <a:cubicBezTo>
                    <a:pt x="352897" y="240648"/>
                    <a:pt x="343552" y="251402"/>
                    <a:pt x="331180" y="251580"/>
                  </a:cubicBezTo>
                  <a:cubicBezTo>
                    <a:pt x="318987" y="251757"/>
                    <a:pt x="309018" y="241803"/>
                    <a:pt x="309196" y="229538"/>
                  </a:cubicBezTo>
                  <a:cubicBezTo>
                    <a:pt x="309374" y="218073"/>
                    <a:pt x="300473" y="206252"/>
                    <a:pt x="283206" y="206252"/>
                  </a:cubicBezTo>
                  <a:cubicBezTo>
                    <a:pt x="265583" y="206252"/>
                    <a:pt x="251076" y="222783"/>
                    <a:pt x="256327" y="240648"/>
                  </a:cubicBezTo>
                  <a:cubicBezTo>
                    <a:pt x="259709" y="252202"/>
                    <a:pt x="270568" y="260112"/>
                    <a:pt x="282583" y="260112"/>
                  </a:cubicBezTo>
                  <a:cubicBezTo>
                    <a:pt x="312845" y="260290"/>
                    <a:pt x="339013" y="280021"/>
                    <a:pt x="348625" y="307306"/>
                  </a:cubicBezTo>
                  <a:cubicBezTo>
                    <a:pt x="350405" y="312106"/>
                    <a:pt x="346756" y="317350"/>
                    <a:pt x="341594" y="317083"/>
                  </a:cubicBezTo>
                  <a:cubicBezTo>
                    <a:pt x="332960" y="316728"/>
                    <a:pt x="324327" y="318594"/>
                    <a:pt x="316494" y="322594"/>
                  </a:cubicBezTo>
                  <a:cubicBezTo>
                    <a:pt x="312934" y="324460"/>
                    <a:pt x="308484" y="322949"/>
                    <a:pt x="306792" y="319305"/>
                  </a:cubicBezTo>
                  <a:cubicBezTo>
                    <a:pt x="302520" y="310062"/>
                    <a:pt x="293086" y="303485"/>
                    <a:pt x="282227" y="303485"/>
                  </a:cubicBezTo>
                  <a:cubicBezTo>
                    <a:pt x="244133" y="303485"/>
                    <a:pt x="212537" y="272555"/>
                    <a:pt x="211825" y="234604"/>
                  </a:cubicBezTo>
                  <a:cubicBezTo>
                    <a:pt x="211202" y="203141"/>
                    <a:pt x="231673" y="176300"/>
                    <a:pt x="260510" y="166612"/>
                  </a:cubicBezTo>
                  <a:lnTo>
                    <a:pt x="260510" y="155236"/>
                  </a:lnTo>
                  <a:cubicBezTo>
                    <a:pt x="260510" y="142970"/>
                    <a:pt x="270835" y="133016"/>
                    <a:pt x="283295" y="133638"/>
                  </a:cubicBezTo>
                  <a:close/>
                  <a:moveTo>
                    <a:pt x="282248" y="0"/>
                  </a:moveTo>
                  <a:cubicBezTo>
                    <a:pt x="471126" y="0"/>
                    <a:pt x="608556" y="183353"/>
                    <a:pt x="551768" y="365640"/>
                  </a:cubicBezTo>
                  <a:cubicBezTo>
                    <a:pt x="550522" y="369729"/>
                    <a:pt x="545894" y="371773"/>
                    <a:pt x="541888" y="369995"/>
                  </a:cubicBezTo>
                  <a:cubicBezTo>
                    <a:pt x="539574" y="369018"/>
                    <a:pt x="537260" y="368218"/>
                    <a:pt x="534768" y="367507"/>
                  </a:cubicBezTo>
                  <a:lnTo>
                    <a:pt x="487148" y="354797"/>
                  </a:lnTo>
                  <a:cubicBezTo>
                    <a:pt x="483142" y="353731"/>
                    <a:pt x="480917" y="349554"/>
                    <a:pt x="482163" y="345554"/>
                  </a:cubicBezTo>
                  <a:cubicBezTo>
                    <a:pt x="525600" y="210372"/>
                    <a:pt x="423773" y="72257"/>
                    <a:pt x="282248" y="72257"/>
                  </a:cubicBezTo>
                  <a:cubicBezTo>
                    <a:pt x="166536" y="72257"/>
                    <a:pt x="72364" y="166289"/>
                    <a:pt x="72364" y="281829"/>
                  </a:cubicBezTo>
                  <a:cubicBezTo>
                    <a:pt x="72364" y="410257"/>
                    <a:pt x="187453" y="507933"/>
                    <a:pt x="313134" y="489180"/>
                  </a:cubicBezTo>
                  <a:cubicBezTo>
                    <a:pt x="316784" y="488646"/>
                    <a:pt x="320255" y="490957"/>
                    <a:pt x="321145" y="494423"/>
                  </a:cubicBezTo>
                  <a:lnTo>
                    <a:pt x="336277" y="550771"/>
                  </a:lnTo>
                  <a:cubicBezTo>
                    <a:pt x="337345" y="554860"/>
                    <a:pt x="334764" y="559037"/>
                    <a:pt x="330580" y="559748"/>
                  </a:cubicBezTo>
                  <a:cubicBezTo>
                    <a:pt x="163332" y="589433"/>
                    <a:pt x="0" y="461006"/>
                    <a:pt x="0" y="281829"/>
                  </a:cubicBezTo>
                  <a:cubicBezTo>
                    <a:pt x="0" y="126472"/>
                    <a:pt x="126571" y="0"/>
                    <a:pt x="282248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11" name="iSḻiḓe">
              <a:extLst>
                <a:ext uri="{FF2B5EF4-FFF2-40B4-BE49-F238E27FC236}">
                  <a16:creationId xmlns:a16="http://schemas.microsoft.com/office/drawing/2014/main" xmlns="" id="{D7762444-9052-4B2B-85A6-BCF39358D373}"/>
                </a:ext>
              </a:extLst>
            </p:cNvPr>
            <p:cNvGrpSpPr/>
            <p:nvPr/>
          </p:nvGrpSpPr>
          <p:grpSpPr>
            <a:xfrm>
              <a:off x="6037691" y="1881518"/>
              <a:ext cx="2895706" cy="1281114"/>
              <a:chOff x="6037691" y="1881518"/>
              <a:chExt cx="2895706" cy="1281114"/>
            </a:xfrm>
          </p:grpSpPr>
          <p:sp>
            <p:nvSpPr>
              <p:cNvPr id="28" name="iṣḷiḍè">
                <a:extLst>
                  <a:ext uri="{FF2B5EF4-FFF2-40B4-BE49-F238E27FC236}">
                    <a16:creationId xmlns:a16="http://schemas.microsoft.com/office/drawing/2014/main" xmlns="" id="{466F3AE2-D456-4334-835C-BFF6816AEB6F}"/>
                  </a:ext>
                </a:extLst>
              </p:cNvPr>
              <p:cNvSpPr/>
              <p:nvPr/>
            </p:nvSpPr>
            <p:spPr bwMode="auto">
              <a:xfrm>
                <a:off x="6037691" y="1881518"/>
                <a:ext cx="639891" cy="1281114"/>
              </a:xfrm>
              <a:custGeom>
                <a:avLst/>
                <a:gdLst>
                  <a:gd name="T0" fmla="*/ 0 w 261"/>
                  <a:gd name="T1" fmla="*/ 261 h 522"/>
                  <a:gd name="T2" fmla="*/ 132 w 261"/>
                  <a:gd name="T3" fmla="*/ 489 h 522"/>
                  <a:gd name="T4" fmla="*/ 133 w 261"/>
                  <a:gd name="T5" fmla="*/ 489 h 522"/>
                  <a:gd name="T6" fmla="*/ 159 w 261"/>
                  <a:gd name="T7" fmla="*/ 502 h 522"/>
                  <a:gd name="T8" fmla="*/ 256 w 261"/>
                  <a:gd name="T9" fmla="*/ 522 h 522"/>
                  <a:gd name="T10" fmla="*/ 261 w 261"/>
                  <a:gd name="T11" fmla="*/ 522 h 522"/>
                  <a:gd name="T12" fmla="*/ 261 w 261"/>
                  <a:gd name="T13" fmla="*/ 455 h 522"/>
                  <a:gd name="T14" fmla="*/ 256 w 261"/>
                  <a:gd name="T15" fmla="*/ 455 h 522"/>
                  <a:gd name="T16" fmla="*/ 256 w 261"/>
                  <a:gd name="T17" fmla="*/ 455 h 522"/>
                  <a:gd name="T18" fmla="*/ 68 w 261"/>
                  <a:gd name="T19" fmla="*/ 252 h 522"/>
                  <a:gd name="T20" fmla="*/ 254 w 261"/>
                  <a:gd name="T21" fmla="*/ 68 h 522"/>
                  <a:gd name="T22" fmla="*/ 261 w 261"/>
                  <a:gd name="T23" fmla="*/ 68 h 522"/>
                  <a:gd name="T24" fmla="*/ 261 w 261"/>
                  <a:gd name="T25" fmla="*/ 0 h 522"/>
                  <a:gd name="T26" fmla="*/ 0 w 261"/>
                  <a:gd name="T27" fmla="*/ 261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1" h="522">
                    <a:moveTo>
                      <a:pt x="0" y="261"/>
                    </a:moveTo>
                    <a:cubicBezTo>
                      <a:pt x="0" y="359"/>
                      <a:pt x="53" y="444"/>
                      <a:pt x="132" y="489"/>
                    </a:cubicBezTo>
                    <a:cubicBezTo>
                      <a:pt x="132" y="489"/>
                      <a:pt x="132" y="489"/>
                      <a:pt x="133" y="489"/>
                    </a:cubicBezTo>
                    <a:cubicBezTo>
                      <a:pt x="141" y="493"/>
                      <a:pt x="150" y="498"/>
                      <a:pt x="159" y="502"/>
                    </a:cubicBezTo>
                    <a:cubicBezTo>
                      <a:pt x="189" y="514"/>
                      <a:pt x="222" y="522"/>
                      <a:pt x="256" y="522"/>
                    </a:cubicBezTo>
                    <a:cubicBezTo>
                      <a:pt x="258" y="522"/>
                      <a:pt x="259" y="522"/>
                      <a:pt x="261" y="522"/>
                    </a:cubicBezTo>
                    <a:cubicBezTo>
                      <a:pt x="261" y="455"/>
                      <a:pt x="261" y="455"/>
                      <a:pt x="261" y="455"/>
                    </a:cubicBezTo>
                    <a:cubicBezTo>
                      <a:pt x="259" y="455"/>
                      <a:pt x="258" y="455"/>
                      <a:pt x="256" y="455"/>
                    </a:cubicBezTo>
                    <a:cubicBezTo>
                      <a:pt x="256" y="455"/>
                      <a:pt x="256" y="455"/>
                      <a:pt x="256" y="455"/>
                    </a:cubicBezTo>
                    <a:cubicBezTo>
                      <a:pt x="149" y="452"/>
                      <a:pt x="63" y="361"/>
                      <a:pt x="68" y="252"/>
                    </a:cubicBezTo>
                    <a:cubicBezTo>
                      <a:pt x="73" y="152"/>
                      <a:pt x="154" y="71"/>
                      <a:pt x="254" y="68"/>
                    </a:cubicBezTo>
                    <a:cubicBezTo>
                      <a:pt x="256" y="68"/>
                      <a:pt x="259" y="68"/>
                      <a:pt x="261" y="68"/>
                    </a:cubicBezTo>
                    <a:cubicBezTo>
                      <a:pt x="261" y="0"/>
                      <a:pt x="261" y="0"/>
                      <a:pt x="261" y="0"/>
                    </a:cubicBezTo>
                    <a:cubicBezTo>
                      <a:pt x="117" y="0"/>
                      <a:pt x="0" y="117"/>
                      <a:pt x="0" y="26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9" name="ïş1îdê">
                <a:extLst>
                  <a:ext uri="{FF2B5EF4-FFF2-40B4-BE49-F238E27FC236}">
                    <a16:creationId xmlns:a16="http://schemas.microsoft.com/office/drawing/2014/main" xmlns="" id="{05E3590D-550E-40A7-8429-D42DE50945F6}"/>
                  </a:ext>
                </a:extLst>
              </p:cNvPr>
              <p:cNvSpPr/>
              <p:nvPr/>
            </p:nvSpPr>
            <p:spPr bwMode="auto">
              <a:xfrm>
                <a:off x="6670723" y="1881518"/>
                <a:ext cx="1893011" cy="954504"/>
              </a:xfrm>
              <a:custGeom>
                <a:avLst/>
                <a:gdLst>
                  <a:gd name="T0" fmla="*/ 324 w 772"/>
                  <a:gd name="T1" fmla="*/ 326 h 389"/>
                  <a:gd name="T2" fmla="*/ 261 w 772"/>
                  <a:gd name="T3" fmla="*/ 262 h 389"/>
                  <a:gd name="T4" fmla="*/ 261 w 772"/>
                  <a:gd name="T5" fmla="*/ 261 h 389"/>
                  <a:gd name="T6" fmla="*/ 227 w 772"/>
                  <a:gd name="T7" fmla="*/ 132 h 389"/>
                  <a:gd name="T8" fmla="*/ 0 w 772"/>
                  <a:gd name="T9" fmla="*/ 0 h 389"/>
                  <a:gd name="T10" fmla="*/ 0 w 772"/>
                  <a:gd name="T11" fmla="*/ 68 h 389"/>
                  <a:gd name="T12" fmla="*/ 193 w 772"/>
                  <a:gd name="T13" fmla="*/ 261 h 389"/>
                  <a:gd name="T14" fmla="*/ 193 w 772"/>
                  <a:gd name="T15" fmla="*/ 261 h 389"/>
                  <a:gd name="T16" fmla="*/ 194 w 772"/>
                  <a:gd name="T17" fmla="*/ 288 h 389"/>
                  <a:gd name="T18" fmla="*/ 307 w 772"/>
                  <a:gd name="T19" fmla="*/ 389 h 389"/>
                  <a:gd name="T20" fmla="*/ 772 w 772"/>
                  <a:gd name="T21" fmla="*/ 389 h 389"/>
                  <a:gd name="T22" fmla="*/ 772 w 772"/>
                  <a:gd name="T23" fmla="*/ 326 h 389"/>
                  <a:gd name="T24" fmla="*/ 324 w 772"/>
                  <a:gd name="T25" fmla="*/ 326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2" h="389">
                    <a:moveTo>
                      <a:pt x="324" y="326"/>
                    </a:moveTo>
                    <a:cubicBezTo>
                      <a:pt x="289" y="326"/>
                      <a:pt x="261" y="297"/>
                      <a:pt x="261" y="262"/>
                    </a:cubicBezTo>
                    <a:cubicBezTo>
                      <a:pt x="261" y="261"/>
                      <a:pt x="261" y="261"/>
                      <a:pt x="261" y="261"/>
                    </a:cubicBezTo>
                    <a:cubicBezTo>
                      <a:pt x="261" y="214"/>
                      <a:pt x="249" y="170"/>
                      <a:pt x="227" y="132"/>
                    </a:cubicBezTo>
                    <a:cubicBezTo>
                      <a:pt x="182" y="53"/>
                      <a:pt x="97" y="0"/>
                      <a:pt x="0" y="0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106" y="68"/>
                      <a:pt x="193" y="154"/>
                      <a:pt x="193" y="261"/>
                    </a:cubicBezTo>
                    <a:cubicBezTo>
                      <a:pt x="193" y="261"/>
                      <a:pt x="193" y="261"/>
                      <a:pt x="193" y="261"/>
                    </a:cubicBezTo>
                    <a:cubicBezTo>
                      <a:pt x="193" y="270"/>
                      <a:pt x="194" y="279"/>
                      <a:pt x="194" y="288"/>
                    </a:cubicBezTo>
                    <a:cubicBezTo>
                      <a:pt x="200" y="346"/>
                      <a:pt x="249" y="389"/>
                      <a:pt x="307" y="389"/>
                    </a:cubicBezTo>
                    <a:cubicBezTo>
                      <a:pt x="772" y="389"/>
                      <a:pt x="772" y="389"/>
                      <a:pt x="772" y="389"/>
                    </a:cubicBezTo>
                    <a:cubicBezTo>
                      <a:pt x="772" y="326"/>
                      <a:pt x="772" y="326"/>
                      <a:pt x="772" y="326"/>
                    </a:cubicBezTo>
                    <a:lnTo>
                      <a:pt x="324" y="32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0" name="îşliḑê">
                <a:extLst>
                  <a:ext uri="{FF2B5EF4-FFF2-40B4-BE49-F238E27FC236}">
                    <a16:creationId xmlns:a16="http://schemas.microsoft.com/office/drawing/2014/main" xmlns="" id="{0DF5684F-9525-487A-BABE-D8543C555D26}"/>
                  </a:ext>
                </a:extLst>
              </p:cNvPr>
              <p:cNvSpPr/>
              <p:nvPr/>
            </p:nvSpPr>
            <p:spPr>
              <a:xfrm rot="5400000">
                <a:off x="8496211" y="2541207"/>
                <a:ext cx="469570" cy="404802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îṣḷíḍe">
                <a:extLst>
                  <a:ext uri="{FF2B5EF4-FFF2-40B4-BE49-F238E27FC236}">
                    <a16:creationId xmlns:a16="http://schemas.microsoft.com/office/drawing/2014/main" xmlns="" id="{0583D724-8E7D-468A-B4CE-BFE01596DF81}"/>
                  </a:ext>
                </a:extLst>
              </p:cNvPr>
              <p:cNvSpPr/>
              <p:nvPr/>
            </p:nvSpPr>
            <p:spPr>
              <a:xfrm>
                <a:off x="6278886" y="2141380"/>
                <a:ext cx="775295" cy="77529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32" name="iSlîḍe">
                <a:extLst>
                  <a:ext uri="{FF2B5EF4-FFF2-40B4-BE49-F238E27FC236}">
                    <a16:creationId xmlns:a16="http://schemas.microsoft.com/office/drawing/2014/main" xmlns="" id="{D9E3857D-B3D6-46A5-8139-4736E6DCB633}"/>
                  </a:ext>
                </a:extLst>
              </p:cNvPr>
              <p:cNvSpPr/>
              <p:nvPr/>
            </p:nvSpPr>
            <p:spPr bwMode="auto">
              <a:xfrm>
                <a:off x="6445485" y="2324434"/>
                <a:ext cx="399220" cy="36682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8909" h="559493">
                    <a:moveTo>
                      <a:pt x="470180" y="272856"/>
                    </a:moveTo>
                    <a:lnTo>
                      <a:pt x="476019" y="272856"/>
                    </a:lnTo>
                    <a:lnTo>
                      <a:pt x="481953" y="272856"/>
                    </a:lnTo>
                    <a:cubicBezTo>
                      <a:pt x="509171" y="272856"/>
                      <a:pt x="531210" y="294963"/>
                      <a:pt x="531210" y="322056"/>
                    </a:cubicBezTo>
                    <a:lnTo>
                      <a:pt x="531210" y="376617"/>
                    </a:lnTo>
                    <a:cubicBezTo>
                      <a:pt x="531210" y="385084"/>
                      <a:pt x="526783" y="392609"/>
                      <a:pt x="520096" y="397031"/>
                    </a:cubicBezTo>
                    <a:lnTo>
                      <a:pt x="520096" y="449711"/>
                    </a:lnTo>
                    <a:cubicBezTo>
                      <a:pt x="520096" y="450558"/>
                      <a:pt x="520661" y="451498"/>
                      <a:pt x="521509" y="451875"/>
                    </a:cubicBezTo>
                    <a:cubicBezTo>
                      <a:pt x="528949" y="455450"/>
                      <a:pt x="565492" y="473888"/>
                      <a:pt x="599209" y="501639"/>
                    </a:cubicBezTo>
                    <a:cubicBezTo>
                      <a:pt x="605425" y="506625"/>
                      <a:pt x="608909" y="514150"/>
                      <a:pt x="608909" y="522052"/>
                    </a:cubicBezTo>
                    <a:lnTo>
                      <a:pt x="608909" y="559493"/>
                    </a:lnTo>
                    <a:lnTo>
                      <a:pt x="483083" y="559493"/>
                    </a:lnTo>
                    <a:lnTo>
                      <a:pt x="483083" y="515561"/>
                    </a:lnTo>
                    <a:cubicBezTo>
                      <a:pt x="483083" y="499475"/>
                      <a:pt x="476019" y="484424"/>
                      <a:pt x="463587" y="474264"/>
                    </a:cubicBezTo>
                    <a:cubicBezTo>
                      <a:pt x="453039" y="465609"/>
                      <a:pt x="442302" y="457707"/>
                      <a:pt x="431848" y="450558"/>
                    </a:cubicBezTo>
                    <a:cubicBezTo>
                      <a:pt x="431848" y="450370"/>
                      <a:pt x="431942" y="450087"/>
                      <a:pt x="431942" y="449711"/>
                    </a:cubicBezTo>
                    <a:lnTo>
                      <a:pt x="431942" y="397031"/>
                    </a:lnTo>
                    <a:cubicBezTo>
                      <a:pt x="425350" y="392609"/>
                      <a:pt x="420923" y="385084"/>
                      <a:pt x="420923" y="376617"/>
                    </a:cubicBezTo>
                    <a:lnTo>
                      <a:pt x="420923" y="322056"/>
                    </a:lnTo>
                    <a:cubicBezTo>
                      <a:pt x="420923" y="294775"/>
                      <a:pt x="443056" y="272856"/>
                      <a:pt x="470180" y="272856"/>
                    </a:cubicBezTo>
                    <a:close/>
                    <a:moveTo>
                      <a:pt x="127004" y="272856"/>
                    </a:moveTo>
                    <a:lnTo>
                      <a:pt x="132940" y="272856"/>
                    </a:lnTo>
                    <a:lnTo>
                      <a:pt x="138781" y="272856"/>
                    </a:lnTo>
                    <a:cubicBezTo>
                      <a:pt x="166104" y="272856"/>
                      <a:pt x="188057" y="294963"/>
                      <a:pt x="188057" y="322056"/>
                    </a:cubicBezTo>
                    <a:lnTo>
                      <a:pt x="188057" y="376617"/>
                    </a:lnTo>
                    <a:cubicBezTo>
                      <a:pt x="188057" y="385084"/>
                      <a:pt x="183629" y="392609"/>
                      <a:pt x="177033" y="397031"/>
                    </a:cubicBezTo>
                    <a:lnTo>
                      <a:pt x="177033" y="449711"/>
                    </a:lnTo>
                    <a:cubicBezTo>
                      <a:pt x="177033" y="449993"/>
                      <a:pt x="177128" y="450370"/>
                      <a:pt x="177128" y="450558"/>
                    </a:cubicBezTo>
                    <a:cubicBezTo>
                      <a:pt x="166670" y="457613"/>
                      <a:pt x="155929" y="465609"/>
                      <a:pt x="145376" y="474264"/>
                    </a:cubicBezTo>
                    <a:cubicBezTo>
                      <a:pt x="133034" y="484424"/>
                      <a:pt x="125874" y="499475"/>
                      <a:pt x="125874" y="515561"/>
                    </a:cubicBezTo>
                    <a:lnTo>
                      <a:pt x="125874" y="559493"/>
                    </a:lnTo>
                    <a:lnTo>
                      <a:pt x="0" y="559493"/>
                    </a:lnTo>
                    <a:lnTo>
                      <a:pt x="0" y="522052"/>
                    </a:lnTo>
                    <a:cubicBezTo>
                      <a:pt x="0" y="514150"/>
                      <a:pt x="3486" y="506625"/>
                      <a:pt x="9704" y="501639"/>
                    </a:cubicBezTo>
                    <a:cubicBezTo>
                      <a:pt x="43434" y="473888"/>
                      <a:pt x="79990" y="455450"/>
                      <a:pt x="87433" y="451875"/>
                    </a:cubicBezTo>
                    <a:cubicBezTo>
                      <a:pt x="88281" y="451498"/>
                      <a:pt x="88846" y="450558"/>
                      <a:pt x="88846" y="449711"/>
                    </a:cubicBezTo>
                    <a:lnTo>
                      <a:pt x="88846" y="397031"/>
                    </a:lnTo>
                    <a:cubicBezTo>
                      <a:pt x="82157" y="392609"/>
                      <a:pt x="77729" y="385084"/>
                      <a:pt x="77729" y="376617"/>
                    </a:cubicBezTo>
                    <a:lnTo>
                      <a:pt x="77729" y="322056"/>
                    </a:lnTo>
                    <a:cubicBezTo>
                      <a:pt x="77729" y="294775"/>
                      <a:pt x="99870" y="272856"/>
                      <a:pt x="127004" y="272856"/>
                    </a:cubicBezTo>
                    <a:close/>
                    <a:moveTo>
                      <a:pt x="297600" y="222543"/>
                    </a:moveTo>
                    <a:lnTo>
                      <a:pt x="304477" y="222543"/>
                    </a:lnTo>
                    <a:lnTo>
                      <a:pt x="311260" y="222543"/>
                    </a:lnTo>
                    <a:cubicBezTo>
                      <a:pt x="343291" y="222543"/>
                      <a:pt x="369198" y="248506"/>
                      <a:pt x="369198" y="280395"/>
                    </a:cubicBezTo>
                    <a:lnTo>
                      <a:pt x="369198" y="344455"/>
                    </a:lnTo>
                    <a:cubicBezTo>
                      <a:pt x="369198" y="354520"/>
                      <a:pt x="364017" y="363456"/>
                      <a:pt x="356198" y="368536"/>
                    </a:cubicBezTo>
                    <a:lnTo>
                      <a:pt x="356198" y="430432"/>
                    </a:lnTo>
                    <a:cubicBezTo>
                      <a:pt x="356198" y="431561"/>
                      <a:pt x="356857" y="432502"/>
                      <a:pt x="357893" y="433066"/>
                    </a:cubicBezTo>
                    <a:cubicBezTo>
                      <a:pt x="366655" y="437299"/>
                      <a:pt x="409520" y="459029"/>
                      <a:pt x="449275" y="491576"/>
                    </a:cubicBezTo>
                    <a:cubicBezTo>
                      <a:pt x="456435" y="497502"/>
                      <a:pt x="460580" y="506251"/>
                      <a:pt x="460580" y="515563"/>
                    </a:cubicBezTo>
                    <a:lnTo>
                      <a:pt x="460580" y="559493"/>
                    </a:lnTo>
                    <a:lnTo>
                      <a:pt x="304477" y="559493"/>
                    </a:lnTo>
                    <a:lnTo>
                      <a:pt x="148187" y="559493"/>
                    </a:lnTo>
                    <a:lnTo>
                      <a:pt x="148187" y="515563"/>
                    </a:lnTo>
                    <a:cubicBezTo>
                      <a:pt x="148187" y="506251"/>
                      <a:pt x="152332" y="497502"/>
                      <a:pt x="159492" y="491576"/>
                    </a:cubicBezTo>
                    <a:cubicBezTo>
                      <a:pt x="199342" y="459029"/>
                      <a:pt x="242206" y="437299"/>
                      <a:pt x="250967" y="433066"/>
                    </a:cubicBezTo>
                    <a:cubicBezTo>
                      <a:pt x="252004" y="432502"/>
                      <a:pt x="252569" y="431561"/>
                      <a:pt x="252569" y="430432"/>
                    </a:cubicBezTo>
                    <a:lnTo>
                      <a:pt x="252569" y="368536"/>
                    </a:lnTo>
                    <a:cubicBezTo>
                      <a:pt x="244844" y="363456"/>
                      <a:pt x="239663" y="354520"/>
                      <a:pt x="239663" y="344455"/>
                    </a:cubicBezTo>
                    <a:lnTo>
                      <a:pt x="239663" y="280395"/>
                    </a:lnTo>
                    <a:cubicBezTo>
                      <a:pt x="239663" y="248412"/>
                      <a:pt x="265664" y="222543"/>
                      <a:pt x="297600" y="222543"/>
                    </a:cubicBezTo>
                    <a:close/>
                    <a:moveTo>
                      <a:pt x="492495" y="40775"/>
                    </a:moveTo>
                    <a:cubicBezTo>
                      <a:pt x="488350" y="40775"/>
                      <a:pt x="487596" y="41528"/>
                      <a:pt x="487502" y="45854"/>
                    </a:cubicBezTo>
                    <a:lnTo>
                      <a:pt x="487502" y="51498"/>
                    </a:lnTo>
                    <a:cubicBezTo>
                      <a:pt x="487502" y="57142"/>
                      <a:pt x="487502" y="56953"/>
                      <a:pt x="482038" y="59023"/>
                    </a:cubicBezTo>
                    <a:cubicBezTo>
                      <a:pt x="469036" y="63726"/>
                      <a:pt x="460934" y="72661"/>
                      <a:pt x="460086" y="86864"/>
                    </a:cubicBezTo>
                    <a:cubicBezTo>
                      <a:pt x="459332" y="99374"/>
                      <a:pt x="465833" y="107934"/>
                      <a:pt x="476196" y="114048"/>
                    </a:cubicBezTo>
                    <a:cubicBezTo>
                      <a:pt x="482414" y="117810"/>
                      <a:pt x="489480" y="120068"/>
                      <a:pt x="496264" y="123078"/>
                    </a:cubicBezTo>
                    <a:cubicBezTo>
                      <a:pt x="498902" y="124206"/>
                      <a:pt x="501445" y="125617"/>
                      <a:pt x="503706" y="127310"/>
                    </a:cubicBezTo>
                    <a:cubicBezTo>
                      <a:pt x="510207" y="132578"/>
                      <a:pt x="508982" y="141513"/>
                      <a:pt x="501257" y="144900"/>
                    </a:cubicBezTo>
                    <a:cubicBezTo>
                      <a:pt x="497112" y="146781"/>
                      <a:pt x="492778" y="147157"/>
                      <a:pt x="488350" y="146687"/>
                    </a:cubicBezTo>
                    <a:cubicBezTo>
                      <a:pt x="481472" y="145746"/>
                      <a:pt x="474783" y="144053"/>
                      <a:pt x="468659" y="140761"/>
                    </a:cubicBezTo>
                    <a:cubicBezTo>
                      <a:pt x="464985" y="138880"/>
                      <a:pt x="463949" y="139350"/>
                      <a:pt x="462724" y="143301"/>
                    </a:cubicBezTo>
                    <a:cubicBezTo>
                      <a:pt x="461593" y="146687"/>
                      <a:pt x="460557" y="150167"/>
                      <a:pt x="459709" y="153553"/>
                    </a:cubicBezTo>
                    <a:cubicBezTo>
                      <a:pt x="458484" y="158162"/>
                      <a:pt x="458861" y="159291"/>
                      <a:pt x="463572" y="161548"/>
                    </a:cubicBezTo>
                    <a:cubicBezTo>
                      <a:pt x="469130" y="164370"/>
                      <a:pt x="475160" y="165687"/>
                      <a:pt x="481284" y="166722"/>
                    </a:cubicBezTo>
                    <a:cubicBezTo>
                      <a:pt x="486089" y="167474"/>
                      <a:pt x="486371" y="167568"/>
                      <a:pt x="486371" y="172647"/>
                    </a:cubicBezTo>
                    <a:lnTo>
                      <a:pt x="486371" y="179420"/>
                    </a:lnTo>
                    <a:cubicBezTo>
                      <a:pt x="486371" y="182147"/>
                      <a:pt x="487690" y="183934"/>
                      <a:pt x="490611" y="183934"/>
                    </a:cubicBezTo>
                    <a:cubicBezTo>
                      <a:pt x="493908" y="184029"/>
                      <a:pt x="497300" y="184029"/>
                      <a:pt x="500503" y="183934"/>
                    </a:cubicBezTo>
                    <a:cubicBezTo>
                      <a:pt x="503330" y="183934"/>
                      <a:pt x="504649" y="182430"/>
                      <a:pt x="504649" y="179608"/>
                    </a:cubicBezTo>
                    <a:cubicBezTo>
                      <a:pt x="504649" y="176504"/>
                      <a:pt x="504837" y="173494"/>
                      <a:pt x="504649" y="170390"/>
                    </a:cubicBezTo>
                    <a:cubicBezTo>
                      <a:pt x="504554" y="167192"/>
                      <a:pt x="505968" y="165687"/>
                      <a:pt x="508982" y="164840"/>
                    </a:cubicBezTo>
                    <a:cubicBezTo>
                      <a:pt x="515860" y="162959"/>
                      <a:pt x="521889" y="159197"/>
                      <a:pt x="526412" y="153647"/>
                    </a:cubicBezTo>
                    <a:cubicBezTo>
                      <a:pt x="538942" y="138221"/>
                      <a:pt x="534231" y="115835"/>
                      <a:pt x="516237" y="105865"/>
                    </a:cubicBezTo>
                    <a:cubicBezTo>
                      <a:pt x="510584" y="102761"/>
                      <a:pt x="504554" y="100503"/>
                      <a:pt x="498619" y="97964"/>
                    </a:cubicBezTo>
                    <a:cubicBezTo>
                      <a:pt x="495227" y="96647"/>
                      <a:pt x="492024" y="94860"/>
                      <a:pt x="489104" y="92602"/>
                    </a:cubicBezTo>
                    <a:cubicBezTo>
                      <a:pt x="483451" y="88087"/>
                      <a:pt x="484581" y="80657"/>
                      <a:pt x="491270" y="77835"/>
                    </a:cubicBezTo>
                    <a:cubicBezTo>
                      <a:pt x="493155" y="76894"/>
                      <a:pt x="495133" y="76706"/>
                      <a:pt x="497112" y="76518"/>
                    </a:cubicBezTo>
                    <a:cubicBezTo>
                      <a:pt x="504931" y="76142"/>
                      <a:pt x="512186" y="77553"/>
                      <a:pt x="519252" y="80939"/>
                    </a:cubicBezTo>
                    <a:cubicBezTo>
                      <a:pt x="522643" y="82538"/>
                      <a:pt x="523868" y="82067"/>
                      <a:pt x="524998" y="78399"/>
                    </a:cubicBezTo>
                    <a:cubicBezTo>
                      <a:pt x="526317" y="74543"/>
                      <a:pt x="527260" y="70686"/>
                      <a:pt x="528390" y="66736"/>
                    </a:cubicBezTo>
                    <a:cubicBezTo>
                      <a:pt x="529144" y="64102"/>
                      <a:pt x="528296" y="62503"/>
                      <a:pt x="525752" y="61374"/>
                    </a:cubicBezTo>
                    <a:cubicBezTo>
                      <a:pt x="521230" y="59399"/>
                      <a:pt x="516708" y="57988"/>
                      <a:pt x="511809" y="57236"/>
                    </a:cubicBezTo>
                    <a:cubicBezTo>
                      <a:pt x="505402" y="56201"/>
                      <a:pt x="505402" y="56201"/>
                      <a:pt x="505402" y="49805"/>
                    </a:cubicBezTo>
                    <a:cubicBezTo>
                      <a:pt x="505402" y="40775"/>
                      <a:pt x="505402" y="40775"/>
                      <a:pt x="496358" y="40775"/>
                    </a:cubicBezTo>
                    <a:close/>
                    <a:moveTo>
                      <a:pt x="496111" y="0"/>
                    </a:moveTo>
                    <a:cubicBezTo>
                      <a:pt x="524951" y="0"/>
                      <a:pt x="553781" y="10958"/>
                      <a:pt x="575779" y="32874"/>
                    </a:cubicBezTo>
                    <a:cubicBezTo>
                      <a:pt x="619776" y="76894"/>
                      <a:pt x="619776" y="148192"/>
                      <a:pt x="575779" y="192024"/>
                    </a:cubicBezTo>
                    <a:cubicBezTo>
                      <a:pt x="538754" y="229083"/>
                      <a:pt x="482226" y="234821"/>
                      <a:pt x="438982" y="209519"/>
                    </a:cubicBezTo>
                    <a:lnTo>
                      <a:pt x="438700" y="209237"/>
                    </a:lnTo>
                    <a:cubicBezTo>
                      <a:pt x="421742" y="222029"/>
                      <a:pt x="403559" y="224286"/>
                      <a:pt x="390840" y="222311"/>
                    </a:cubicBezTo>
                    <a:cubicBezTo>
                      <a:pt x="386600" y="221653"/>
                      <a:pt x="385752" y="215915"/>
                      <a:pt x="389615" y="214034"/>
                    </a:cubicBezTo>
                    <a:cubicBezTo>
                      <a:pt x="401297" y="208202"/>
                      <a:pt x="408552" y="196915"/>
                      <a:pt x="412886" y="187791"/>
                    </a:cubicBezTo>
                    <a:lnTo>
                      <a:pt x="411567" y="187038"/>
                    </a:lnTo>
                    <a:cubicBezTo>
                      <a:pt x="372374" y="142736"/>
                      <a:pt x="374070" y="75201"/>
                      <a:pt x="416371" y="32874"/>
                    </a:cubicBezTo>
                    <a:cubicBezTo>
                      <a:pt x="438417" y="10958"/>
                      <a:pt x="467270" y="0"/>
                      <a:pt x="4961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2" name="iślîḋê">
              <a:extLst>
                <a:ext uri="{FF2B5EF4-FFF2-40B4-BE49-F238E27FC236}">
                  <a16:creationId xmlns:a16="http://schemas.microsoft.com/office/drawing/2014/main" xmlns="" id="{EA6C1B93-FE79-49E0-ADC5-443BDCD217C8}"/>
                </a:ext>
              </a:extLst>
            </p:cNvPr>
            <p:cNvGrpSpPr/>
            <p:nvPr/>
          </p:nvGrpSpPr>
          <p:grpSpPr>
            <a:xfrm>
              <a:off x="6028164" y="2997327"/>
              <a:ext cx="1282447" cy="1282447"/>
              <a:chOff x="6028164" y="2997327"/>
              <a:chExt cx="1282447" cy="1282447"/>
            </a:xfrm>
          </p:grpSpPr>
          <p:sp>
            <p:nvSpPr>
              <p:cNvPr id="25" name="ïšľïḓè">
                <a:extLst>
                  <a:ext uri="{FF2B5EF4-FFF2-40B4-BE49-F238E27FC236}">
                    <a16:creationId xmlns:a16="http://schemas.microsoft.com/office/drawing/2014/main" xmlns="" id="{38495026-C667-457F-99AE-0214E9C73590}"/>
                  </a:ext>
                </a:extLst>
              </p:cNvPr>
              <p:cNvSpPr/>
              <p:nvPr/>
            </p:nvSpPr>
            <p:spPr bwMode="auto">
              <a:xfrm>
                <a:off x="6028164" y="2997327"/>
                <a:ext cx="1282447" cy="1282447"/>
              </a:xfrm>
              <a:custGeom>
                <a:avLst/>
                <a:gdLst>
                  <a:gd name="T0" fmla="*/ 390 w 523"/>
                  <a:gd name="T1" fmla="*/ 34 h 522"/>
                  <a:gd name="T2" fmla="*/ 390 w 523"/>
                  <a:gd name="T3" fmla="*/ 34 h 522"/>
                  <a:gd name="T4" fmla="*/ 311 w 523"/>
                  <a:gd name="T5" fmla="*/ 4 h 522"/>
                  <a:gd name="T6" fmla="*/ 267 w 523"/>
                  <a:gd name="T7" fmla="*/ 0 h 522"/>
                  <a:gd name="T8" fmla="*/ 262 w 523"/>
                  <a:gd name="T9" fmla="*/ 0 h 522"/>
                  <a:gd name="T10" fmla="*/ 262 w 523"/>
                  <a:gd name="T11" fmla="*/ 67 h 522"/>
                  <a:gd name="T12" fmla="*/ 267 w 523"/>
                  <a:gd name="T13" fmla="*/ 67 h 522"/>
                  <a:gd name="T14" fmla="*/ 267 w 523"/>
                  <a:gd name="T15" fmla="*/ 67 h 522"/>
                  <a:gd name="T16" fmla="*/ 455 w 523"/>
                  <a:gd name="T17" fmla="*/ 261 h 522"/>
                  <a:gd name="T18" fmla="*/ 455 w 523"/>
                  <a:gd name="T19" fmla="*/ 264 h 522"/>
                  <a:gd name="T20" fmla="*/ 261 w 523"/>
                  <a:gd name="T21" fmla="*/ 455 h 522"/>
                  <a:gd name="T22" fmla="*/ 68 w 523"/>
                  <a:gd name="T23" fmla="*/ 269 h 522"/>
                  <a:gd name="T24" fmla="*/ 68 w 523"/>
                  <a:gd name="T25" fmla="*/ 269 h 522"/>
                  <a:gd name="T26" fmla="*/ 68 w 523"/>
                  <a:gd name="T27" fmla="*/ 264 h 522"/>
                  <a:gd name="T28" fmla="*/ 0 w 523"/>
                  <a:gd name="T29" fmla="*/ 264 h 522"/>
                  <a:gd name="T30" fmla="*/ 0 w 523"/>
                  <a:gd name="T31" fmla="*/ 269 h 522"/>
                  <a:gd name="T32" fmla="*/ 0 w 523"/>
                  <a:gd name="T33" fmla="*/ 269 h 522"/>
                  <a:gd name="T34" fmla="*/ 34 w 523"/>
                  <a:gd name="T35" fmla="*/ 390 h 522"/>
                  <a:gd name="T36" fmla="*/ 34 w 523"/>
                  <a:gd name="T37" fmla="*/ 390 h 522"/>
                  <a:gd name="T38" fmla="*/ 261 w 523"/>
                  <a:gd name="T39" fmla="*/ 522 h 522"/>
                  <a:gd name="T40" fmla="*/ 523 w 523"/>
                  <a:gd name="T41" fmla="*/ 264 h 522"/>
                  <a:gd name="T42" fmla="*/ 523 w 523"/>
                  <a:gd name="T43" fmla="*/ 264 h 522"/>
                  <a:gd name="T44" fmla="*/ 523 w 523"/>
                  <a:gd name="T45" fmla="*/ 261 h 522"/>
                  <a:gd name="T46" fmla="*/ 390 w 523"/>
                  <a:gd name="T47" fmla="*/ 34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23" h="522">
                    <a:moveTo>
                      <a:pt x="390" y="34"/>
                    </a:moveTo>
                    <a:cubicBezTo>
                      <a:pt x="390" y="34"/>
                      <a:pt x="390" y="34"/>
                      <a:pt x="390" y="34"/>
                    </a:cubicBezTo>
                    <a:cubicBezTo>
                      <a:pt x="366" y="20"/>
                      <a:pt x="339" y="10"/>
                      <a:pt x="311" y="4"/>
                    </a:cubicBezTo>
                    <a:cubicBezTo>
                      <a:pt x="297" y="2"/>
                      <a:pt x="282" y="0"/>
                      <a:pt x="267" y="0"/>
                    </a:cubicBezTo>
                    <a:cubicBezTo>
                      <a:pt x="265" y="0"/>
                      <a:pt x="263" y="0"/>
                      <a:pt x="262" y="0"/>
                    </a:cubicBezTo>
                    <a:cubicBezTo>
                      <a:pt x="262" y="67"/>
                      <a:pt x="262" y="67"/>
                      <a:pt x="262" y="67"/>
                    </a:cubicBezTo>
                    <a:cubicBezTo>
                      <a:pt x="263" y="67"/>
                      <a:pt x="265" y="67"/>
                      <a:pt x="267" y="67"/>
                    </a:cubicBezTo>
                    <a:cubicBezTo>
                      <a:pt x="267" y="67"/>
                      <a:pt x="267" y="67"/>
                      <a:pt x="267" y="67"/>
                    </a:cubicBezTo>
                    <a:cubicBezTo>
                      <a:pt x="371" y="70"/>
                      <a:pt x="455" y="156"/>
                      <a:pt x="455" y="261"/>
                    </a:cubicBezTo>
                    <a:cubicBezTo>
                      <a:pt x="455" y="262"/>
                      <a:pt x="455" y="263"/>
                      <a:pt x="455" y="264"/>
                    </a:cubicBezTo>
                    <a:cubicBezTo>
                      <a:pt x="453" y="370"/>
                      <a:pt x="367" y="455"/>
                      <a:pt x="261" y="455"/>
                    </a:cubicBezTo>
                    <a:cubicBezTo>
                      <a:pt x="157" y="455"/>
                      <a:pt x="72" y="372"/>
                      <a:pt x="68" y="269"/>
                    </a:cubicBezTo>
                    <a:cubicBezTo>
                      <a:pt x="68" y="269"/>
                      <a:pt x="68" y="269"/>
                      <a:pt x="68" y="269"/>
                    </a:cubicBezTo>
                    <a:cubicBezTo>
                      <a:pt x="68" y="267"/>
                      <a:pt x="68" y="266"/>
                      <a:pt x="68" y="264"/>
                    </a:cubicBezTo>
                    <a:cubicBezTo>
                      <a:pt x="0" y="264"/>
                      <a:pt x="0" y="264"/>
                      <a:pt x="0" y="264"/>
                    </a:cubicBezTo>
                    <a:cubicBezTo>
                      <a:pt x="0" y="266"/>
                      <a:pt x="0" y="268"/>
                      <a:pt x="0" y="269"/>
                    </a:cubicBezTo>
                    <a:cubicBezTo>
                      <a:pt x="0" y="269"/>
                      <a:pt x="0" y="269"/>
                      <a:pt x="0" y="269"/>
                    </a:cubicBezTo>
                    <a:cubicBezTo>
                      <a:pt x="2" y="313"/>
                      <a:pt x="14" y="354"/>
                      <a:pt x="34" y="390"/>
                    </a:cubicBezTo>
                    <a:cubicBezTo>
                      <a:pt x="34" y="390"/>
                      <a:pt x="34" y="390"/>
                      <a:pt x="34" y="390"/>
                    </a:cubicBezTo>
                    <a:cubicBezTo>
                      <a:pt x="79" y="469"/>
                      <a:pt x="164" y="522"/>
                      <a:pt x="261" y="522"/>
                    </a:cubicBezTo>
                    <a:cubicBezTo>
                      <a:pt x="405" y="522"/>
                      <a:pt x="521" y="407"/>
                      <a:pt x="523" y="264"/>
                    </a:cubicBezTo>
                    <a:cubicBezTo>
                      <a:pt x="523" y="264"/>
                      <a:pt x="523" y="264"/>
                      <a:pt x="523" y="264"/>
                    </a:cubicBezTo>
                    <a:cubicBezTo>
                      <a:pt x="523" y="263"/>
                      <a:pt x="523" y="262"/>
                      <a:pt x="523" y="261"/>
                    </a:cubicBezTo>
                    <a:cubicBezTo>
                      <a:pt x="523" y="163"/>
                      <a:pt x="470" y="78"/>
                      <a:pt x="390" y="3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6" name="íS1îḋe">
                <a:extLst>
                  <a:ext uri="{FF2B5EF4-FFF2-40B4-BE49-F238E27FC236}">
                    <a16:creationId xmlns:a16="http://schemas.microsoft.com/office/drawing/2014/main" xmlns="" id="{584C2794-2416-4EA9-9C6C-C2CD9CE86AE3}"/>
                  </a:ext>
                </a:extLst>
              </p:cNvPr>
              <p:cNvSpPr/>
              <p:nvPr/>
            </p:nvSpPr>
            <p:spPr>
              <a:xfrm>
                <a:off x="6278886" y="3250903"/>
                <a:ext cx="775295" cy="77529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27" name="îṧḷïde">
                <a:extLst>
                  <a:ext uri="{FF2B5EF4-FFF2-40B4-BE49-F238E27FC236}">
                    <a16:creationId xmlns:a16="http://schemas.microsoft.com/office/drawing/2014/main" xmlns="" id="{A1FB5617-0A71-4653-91E7-F18005193F84}"/>
                  </a:ext>
                </a:extLst>
              </p:cNvPr>
              <p:cNvSpPr/>
              <p:nvPr/>
            </p:nvSpPr>
            <p:spPr bwMode="auto">
              <a:xfrm>
                <a:off x="6441729" y="3446465"/>
                <a:ext cx="449608" cy="384170"/>
              </a:xfrm>
              <a:custGeom>
                <a:avLst/>
                <a:gdLst>
                  <a:gd name="connsiteX0" fmla="*/ 560224 w 607107"/>
                  <a:gd name="connsiteY0" fmla="*/ 279860 h 518750"/>
                  <a:gd name="connsiteX1" fmla="*/ 582459 w 607107"/>
                  <a:gd name="connsiteY1" fmla="*/ 280220 h 518750"/>
                  <a:gd name="connsiteX2" fmla="*/ 606440 w 607107"/>
                  <a:gd name="connsiteY2" fmla="*/ 300513 h 518750"/>
                  <a:gd name="connsiteX3" fmla="*/ 596135 w 607107"/>
                  <a:gd name="connsiteY3" fmla="*/ 329751 h 518750"/>
                  <a:gd name="connsiteX4" fmla="*/ 571865 w 607107"/>
                  <a:gd name="connsiteY4" fmla="*/ 348793 h 518750"/>
                  <a:gd name="connsiteX5" fmla="*/ 371834 w 607107"/>
                  <a:gd name="connsiteY5" fmla="*/ 500269 h 518750"/>
                  <a:gd name="connsiteX6" fmla="*/ 134050 w 607107"/>
                  <a:gd name="connsiteY6" fmla="*/ 494210 h 518750"/>
                  <a:gd name="connsiteX7" fmla="*/ 67213 w 607107"/>
                  <a:gd name="connsiteY7" fmla="*/ 511040 h 518750"/>
                  <a:gd name="connsiteX8" fmla="*/ 61145 w 607107"/>
                  <a:gd name="connsiteY8" fmla="*/ 511040 h 518750"/>
                  <a:gd name="connsiteX9" fmla="*/ 59701 w 607107"/>
                  <a:gd name="connsiteY9" fmla="*/ 510560 h 518750"/>
                  <a:gd name="connsiteX10" fmla="*/ 55656 w 607107"/>
                  <a:gd name="connsiteY10" fmla="*/ 507674 h 518750"/>
                  <a:gd name="connsiteX11" fmla="*/ 7502 w 607107"/>
                  <a:gd name="connsiteY11" fmla="*/ 432081 h 518750"/>
                  <a:gd name="connsiteX12" fmla="*/ 1435 w 607107"/>
                  <a:gd name="connsiteY12" fmla="*/ 423521 h 518750"/>
                  <a:gd name="connsiteX13" fmla="*/ 183 w 607107"/>
                  <a:gd name="connsiteY13" fmla="*/ 417077 h 518750"/>
                  <a:gd name="connsiteX14" fmla="*/ 4131 w 607107"/>
                  <a:gd name="connsiteY14" fmla="*/ 411788 h 518750"/>
                  <a:gd name="connsiteX15" fmla="*/ 95527 w 607107"/>
                  <a:gd name="connsiteY15" fmla="*/ 376588 h 518750"/>
                  <a:gd name="connsiteX16" fmla="*/ 266570 w 607107"/>
                  <a:gd name="connsiteY16" fmla="*/ 330231 h 518750"/>
                  <a:gd name="connsiteX17" fmla="*/ 327147 w 607107"/>
                  <a:gd name="connsiteY17" fmla="*/ 372741 h 518750"/>
                  <a:gd name="connsiteX18" fmla="*/ 233536 w 607107"/>
                  <a:gd name="connsiteY18" fmla="*/ 417943 h 518750"/>
                  <a:gd name="connsiteX19" fmla="*/ 360084 w 607107"/>
                  <a:gd name="connsiteY19" fmla="*/ 366393 h 518750"/>
                  <a:gd name="connsiteX20" fmla="*/ 365285 w 607107"/>
                  <a:gd name="connsiteY20" fmla="*/ 359372 h 518750"/>
                  <a:gd name="connsiteX21" fmla="*/ 524482 w 607107"/>
                  <a:gd name="connsiteY21" fmla="*/ 291473 h 518750"/>
                  <a:gd name="connsiteX22" fmla="*/ 560224 w 607107"/>
                  <a:gd name="connsiteY22" fmla="*/ 279860 h 518750"/>
                  <a:gd name="connsiteX23" fmla="*/ 231201 w 607107"/>
                  <a:gd name="connsiteY23" fmla="*/ 114447 h 518750"/>
                  <a:gd name="connsiteX24" fmla="*/ 227733 w 607107"/>
                  <a:gd name="connsiteY24" fmla="*/ 115409 h 518750"/>
                  <a:gd name="connsiteX25" fmla="*/ 204232 w 607107"/>
                  <a:gd name="connsiteY25" fmla="*/ 127912 h 518750"/>
                  <a:gd name="connsiteX26" fmla="*/ 200572 w 607107"/>
                  <a:gd name="connsiteY26" fmla="*/ 136280 h 518750"/>
                  <a:gd name="connsiteX27" fmla="*/ 203269 w 607107"/>
                  <a:gd name="connsiteY27" fmla="*/ 146860 h 518750"/>
                  <a:gd name="connsiteX28" fmla="*/ 207410 w 607107"/>
                  <a:gd name="connsiteY28" fmla="*/ 151862 h 518750"/>
                  <a:gd name="connsiteX29" fmla="*/ 213960 w 607107"/>
                  <a:gd name="connsiteY29" fmla="*/ 151573 h 518750"/>
                  <a:gd name="connsiteX30" fmla="*/ 222340 w 607107"/>
                  <a:gd name="connsiteY30" fmla="*/ 147053 h 518750"/>
                  <a:gd name="connsiteX31" fmla="*/ 222340 w 607107"/>
                  <a:gd name="connsiteY31" fmla="*/ 230058 h 518750"/>
                  <a:gd name="connsiteX32" fmla="*/ 229756 w 607107"/>
                  <a:gd name="connsiteY32" fmla="*/ 237464 h 518750"/>
                  <a:gd name="connsiteX33" fmla="*/ 243433 w 607107"/>
                  <a:gd name="connsiteY33" fmla="*/ 237464 h 518750"/>
                  <a:gd name="connsiteX34" fmla="*/ 250850 w 607107"/>
                  <a:gd name="connsiteY34" fmla="*/ 230058 h 518750"/>
                  <a:gd name="connsiteX35" fmla="*/ 250850 w 607107"/>
                  <a:gd name="connsiteY35" fmla="*/ 121853 h 518750"/>
                  <a:gd name="connsiteX36" fmla="*/ 243433 w 607107"/>
                  <a:gd name="connsiteY36" fmla="*/ 114447 h 518750"/>
                  <a:gd name="connsiteX37" fmla="*/ 230719 w 607107"/>
                  <a:gd name="connsiteY37" fmla="*/ 76070 h 518750"/>
                  <a:gd name="connsiteX38" fmla="*/ 330794 w 607107"/>
                  <a:gd name="connsiteY38" fmla="*/ 176004 h 518750"/>
                  <a:gd name="connsiteX39" fmla="*/ 230719 w 607107"/>
                  <a:gd name="connsiteY39" fmla="*/ 275841 h 518750"/>
                  <a:gd name="connsiteX40" fmla="*/ 130741 w 607107"/>
                  <a:gd name="connsiteY40" fmla="*/ 176004 h 518750"/>
                  <a:gd name="connsiteX41" fmla="*/ 230719 w 607107"/>
                  <a:gd name="connsiteY41" fmla="*/ 76070 h 518750"/>
                  <a:gd name="connsiteX42" fmla="*/ 371906 w 607107"/>
                  <a:gd name="connsiteY42" fmla="*/ 39432 h 518750"/>
                  <a:gd name="connsiteX43" fmla="*/ 368246 w 607107"/>
                  <a:gd name="connsiteY43" fmla="*/ 40297 h 518750"/>
                  <a:gd name="connsiteX44" fmla="*/ 344168 w 607107"/>
                  <a:gd name="connsiteY44" fmla="*/ 53185 h 518750"/>
                  <a:gd name="connsiteX45" fmla="*/ 340412 w 607107"/>
                  <a:gd name="connsiteY45" fmla="*/ 61744 h 518750"/>
                  <a:gd name="connsiteX46" fmla="*/ 343109 w 607107"/>
                  <a:gd name="connsiteY46" fmla="*/ 72612 h 518750"/>
                  <a:gd name="connsiteX47" fmla="*/ 347443 w 607107"/>
                  <a:gd name="connsiteY47" fmla="*/ 77709 h 518750"/>
                  <a:gd name="connsiteX48" fmla="*/ 354089 w 607107"/>
                  <a:gd name="connsiteY48" fmla="*/ 77421 h 518750"/>
                  <a:gd name="connsiteX49" fmla="*/ 362757 w 607107"/>
                  <a:gd name="connsiteY49" fmla="*/ 72804 h 518750"/>
                  <a:gd name="connsiteX50" fmla="*/ 362757 w 607107"/>
                  <a:gd name="connsiteY50" fmla="*/ 157919 h 518750"/>
                  <a:gd name="connsiteX51" fmla="*/ 370365 w 607107"/>
                  <a:gd name="connsiteY51" fmla="*/ 165517 h 518750"/>
                  <a:gd name="connsiteX52" fmla="*/ 384331 w 607107"/>
                  <a:gd name="connsiteY52" fmla="*/ 165517 h 518750"/>
                  <a:gd name="connsiteX53" fmla="*/ 391939 w 607107"/>
                  <a:gd name="connsiteY53" fmla="*/ 157919 h 518750"/>
                  <a:gd name="connsiteX54" fmla="*/ 391939 w 607107"/>
                  <a:gd name="connsiteY54" fmla="*/ 47029 h 518750"/>
                  <a:gd name="connsiteX55" fmla="*/ 384331 w 607107"/>
                  <a:gd name="connsiteY55" fmla="*/ 39432 h 518750"/>
                  <a:gd name="connsiteX56" fmla="*/ 371328 w 607107"/>
                  <a:gd name="connsiteY56" fmla="*/ 0 h 518750"/>
                  <a:gd name="connsiteX57" fmla="*/ 473901 w 607107"/>
                  <a:gd name="connsiteY57" fmla="*/ 102426 h 518750"/>
                  <a:gd name="connsiteX58" fmla="*/ 371328 w 607107"/>
                  <a:gd name="connsiteY58" fmla="*/ 204852 h 518750"/>
                  <a:gd name="connsiteX59" fmla="*/ 342531 w 607107"/>
                  <a:gd name="connsiteY59" fmla="*/ 200717 h 518750"/>
                  <a:gd name="connsiteX60" fmla="*/ 348117 w 607107"/>
                  <a:gd name="connsiteY60" fmla="*/ 167440 h 518750"/>
                  <a:gd name="connsiteX61" fmla="*/ 274342 w 607107"/>
                  <a:gd name="connsiteY61" fmla="*/ 69150 h 518750"/>
                  <a:gd name="connsiteX62" fmla="*/ 371328 w 607107"/>
                  <a:gd name="connsiteY62" fmla="*/ 0 h 51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607107" h="518750">
                    <a:moveTo>
                      <a:pt x="560224" y="279860"/>
                    </a:moveTo>
                    <a:cubicBezTo>
                      <a:pt x="569819" y="278441"/>
                      <a:pt x="577162" y="279018"/>
                      <a:pt x="582459" y="280220"/>
                    </a:cubicBezTo>
                    <a:cubicBezTo>
                      <a:pt x="595268" y="283010"/>
                      <a:pt x="604032" y="289742"/>
                      <a:pt x="606440" y="300513"/>
                    </a:cubicBezTo>
                    <a:cubicBezTo>
                      <a:pt x="608751" y="310804"/>
                      <a:pt x="604995" y="322826"/>
                      <a:pt x="596135" y="329751"/>
                    </a:cubicBezTo>
                    <a:cubicBezTo>
                      <a:pt x="587949" y="336098"/>
                      <a:pt x="579762" y="342542"/>
                      <a:pt x="571865" y="348793"/>
                    </a:cubicBezTo>
                    <a:lnTo>
                      <a:pt x="371834" y="500269"/>
                    </a:lnTo>
                    <a:cubicBezTo>
                      <a:pt x="306826" y="545471"/>
                      <a:pt x="137614" y="493440"/>
                      <a:pt x="134050" y="494210"/>
                    </a:cubicBezTo>
                    <a:lnTo>
                      <a:pt x="67213" y="511040"/>
                    </a:lnTo>
                    <a:cubicBezTo>
                      <a:pt x="65479" y="511521"/>
                      <a:pt x="63264" y="511425"/>
                      <a:pt x="61145" y="511040"/>
                    </a:cubicBezTo>
                    <a:cubicBezTo>
                      <a:pt x="60567" y="510848"/>
                      <a:pt x="60086" y="510752"/>
                      <a:pt x="59701" y="510560"/>
                    </a:cubicBezTo>
                    <a:cubicBezTo>
                      <a:pt x="58063" y="510079"/>
                      <a:pt x="56715" y="509021"/>
                      <a:pt x="55656" y="507674"/>
                    </a:cubicBezTo>
                    <a:cubicBezTo>
                      <a:pt x="40150" y="486131"/>
                      <a:pt x="22430" y="453335"/>
                      <a:pt x="7502" y="432081"/>
                    </a:cubicBezTo>
                    <a:lnTo>
                      <a:pt x="1435" y="423521"/>
                    </a:lnTo>
                    <a:cubicBezTo>
                      <a:pt x="183" y="421694"/>
                      <a:pt x="-299" y="419289"/>
                      <a:pt x="183" y="417077"/>
                    </a:cubicBezTo>
                    <a:cubicBezTo>
                      <a:pt x="664" y="414865"/>
                      <a:pt x="1723" y="412750"/>
                      <a:pt x="4131" y="411788"/>
                    </a:cubicBezTo>
                    <a:lnTo>
                      <a:pt x="95527" y="376588"/>
                    </a:lnTo>
                    <a:cubicBezTo>
                      <a:pt x="155816" y="356487"/>
                      <a:pt x="154179" y="328885"/>
                      <a:pt x="266570" y="330231"/>
                    </a:cubicBezTo>
                    <a:cubicBezTo>
                      <a:pt x="296618" y="330520"/>
                      <a:pt x="351706" y="324172"/>
                      <a:pt x="327147" y="372741"/>
                    </a:cubicBezTo>
                    <a:cubicBezTo>
                      <a:pt x="316650" y="393515"/>
                      <a:pt x="281979" y="420059"/>
                      <a:pt x="233536" y="417943"/>
                    </a:cubicBezTo>
                    <a:cubicBezTo>
                      <a:pt x="233344" y="419193"/>
                      <a:pt x="327244" y="456605"/>
                      <a:pt x="360084" y="366393"/>
                    </a:cubicBezTo>
                    <a:cubicBezTo>
                      <a:pt x="360084" y="366393"/>
                      <a:pt x="361433" y="361007"/>
                      <a:pt x="365285" y="359372"/>
                    </a:cubicBezTo>
                    <a:cubicBezTo>
                      <a:pt x="389940" y="348793"/>
                      <a:pt x="522459" y="292338"/>
                      <a:pt x="524482" y="291473"/>
                    </a:cubicBezTo>
                    <a:cubicBezTo>
                      <a:pt x="538784" y="284693"/>
                      <a:pt x="550629" y="281278"/>
                      <a:pt x="560224" y="279860"/>
                    </a:cubicBezTo>
                    <a:close/>
                    <a:moveTo>
                      <a:pt x="231201" y="114447"/>
                    </a:moveTo>
                    <a:cubicBezTo>
                      <a:pt x="230045" y="114447"/>
                      <a:pt x="228793" y="114832"/>
                      <a:pt x="227733" y="115409"/>
                    </a:cubicBezTo>
                    <a:lnTo>
                      <a:pt x="204232" y="127912"/>
                    </a:lnTo>
                    <a:cubicBezTo>
                      <a:pt x="201246" y="129548"/>
                      <a:pt x="199705" y="133010"/>
                      <a:pt x="200572" y="136280"/>
                    </a:cubicBezTo>
                    <a:lnTo>
                      <a:pt x="203269" y="146860"/>
                    </a:lnTo>
                    <a:cubicBezTo>
                      <a:pt x="203847" y="149073"/>
                      <a:pt x="205388" y="150900"/>
                      <a:pt x="207410" y="151862"/>
                    </a:cubicBezTo>
                    <a:cubicBezTo>
                      <a:pt x="209529" y="152727"/>
                      <a:pt x="211937" y="152631"/>
                      <a:pt x="213960" y="151573"/>
                    </a:cubicBezTo>
                    <a:lnTo>
                      <a:pt x="222340" y="147053"/>
                    </a:lnTo>
                    <a:lnTo>
                      <a:pt x="222340" y="230058"/>
                    </a:lnTo>
                    <a:cubicBezTo>
                      <a:pt x="222340" y="234098"/>
                      <a:pt x="225711" y="237464"/>
                      <a:pt x="229756" y="237464"/>
                    </a:cubicBezTo>
                    <a:lnTo>
                      <a:pt x="243433" y="237464"/>
                    </a:lnTo>
                    <a:cubicBezTo>
                      <a:pt x="247479" y="237464"/>
                      <a:pt x="250850" y="234098"/>
                      <a:pt x="250850" y="230058"/>
                    </a:cubicBezTo>
                    <a:lnTo>
                      <a:pt x="250850" y="121853"/>
                    </a:lnTo>
                    <a:cubicBezTo>
                      <a:pt x="250850" y="117813"/>
                      <a:pt x="247479" y="114447"/>
                      <a:pt x="243433" y="114447"/>
                    </a:cubicBezTo>
                    <a:close/>
                    <a:moveTo>
                      <a:pt x="230719" y="76070"/>
                    </a:moveTo>
                    <a:cubicBezTo>
                      <a:pt x="286006" y="76070"/>
                      <a:pt x="330794" y="120795"/>
                      <a:pt x="330794" y="176004"/>
                    </a:cubicBezTo>
                    <a:cubicBezTo>
                      <a:pt x="330794" y="231116"/>
                      <a:pt x="286006" y="275841"/>
                      <a:pt x="230719" y="275841"/>
                    </a:cubicBezTo>
                    <a:cubicBezTo>
                      <a:pt x="175529" y="275841"/>
                      <a:pt x="130741" y="231116"/>
                      <a:pt x="130741" y="176004"/>
                    </a:cubicBezTo>
                    <a:cubicBezTo>
                      <a:pt x="130741" y="120795"/>
                      <a:pt x="175529" y="76070"/>
                      <a:pt x="230719" y="76070"/>
                    </a:cubicBezTo>
                    <a:close/>
                    <a:moveTo>
                      <a:pt x="371906" y="39432"/>
                    </a:moveTo>
                    <a:cubicBezTo>
                      <a:pt x="370654" y="39432"/>
                      <a:pt x="369402" y="39720"/>
                      <a:pt x="368246" y="40297"/>
                    </a:cubicBezTo>
                    <a:lnTo>
                      <a:pt x="344168" y="53185"/>
                    </a:lnTo>
                    <a:cubicBezTo>
                      <a:pt x="341086" y="54819"/>
                      <a:pt x="339545" y="58378"/>
                      <a:pt x="340412" y="61744"/>
                    </a:cubicBezTo>
                    <a:lnTo>
                      <a:pt x="343109" y="72612"/>
                    </a:lnTo>
                    <a:cubicBezTo>
                      <a:pt x="343687" y="74920"/>
                      <a:pt x="345324" y="76747"/>
                      <a:pt x="347443" y="77709"/>
                    </a:cubicBezTo>
                    <a:cubicBezTo>
                      <a:pt x="349562" y="78671"/>
                      <a:pt x="352066" y="78575"/>
                      <a:pt x="354089" y="77421"/>
                    </a:cubicBezTo>
                    <a:lnTo>
                      <a:pt x="362757" y="72804"/>
                    </a:lnTo>
                    <a:lnTo>
                      <a:pt x="362757" y="157919"/>
                    </a:lnTo>
                    <a:cubicBezTo>
                      <a:pt x="362757" y="162054"/>
                      <a:pt x="366224" y="165517"/>
                      <a:pt x="370365" y="165517"/>
                    </a:cubicBezTo>
                    <a:lnTo>
                      <a:pt x="384331" y="165517"/>
                    </a:lnTo>
                    <a:cubicBezTo>
                      <a:pt x="388568" y="165517"/>
                      <a:pt x="391939" y="162054"/>
                      <a:pt x="391939" y="157919"/>
                    </a:cubicBezTo>
                    <a:lnTo>
                      <a:pt x="391939" y="47029"/>
                    </a:lnTo>
                    <a:cubicBezTo>
                      <a:pt x="391939" y="42798"/>
                      <a:pt x="388568" y="39432"/>
                      <a:pt x="384331" y="39432"/>
                    </a:cubicBezTo>
                    <a:close/>
                    <a:moveTo>
                      <a:pt x="371328" y="0"/>
                    </a:moveTo>
                    <a:cubicBezTo>
                      <a:pt x="428056" y="0"/>
                      <a:pt x="473901" y="45875"/>
                      <a:pt x="473901" y="102426"/>
                    </a:cubicBezTo>
                    <a:cubicBezTo>
                      <a:pt x="473901" y="158977"/>
                      <a:pt x="428056" y="204852"/>
                      <a:pt x="371328" y="204852"/>
                    </a:cubicBezTo>
                    <a:cubicBezTo>
                      <a:pt x="361312" y="204852"/>
                      <a:pt x="351681" y="203409"/>
                      <a:pt x="342531" y="200717"/>
                    </a:cubicBezTo>
                    <a:cubicBezTo>
                      <a:pt x="346095" y="190234"/>
                      <a:pt x="348117" y="179077"/>
                      <a:pt x="348117" y="167440"/>
                    </a:cubicBezTo>
                    <a:cubicBezTo>
                      <a:pt x="348117" y="120892"/>
                      <a:pt x="317008" y="81556"/>
                      <a:pt x="274342" y="69150"/>
                    </a:cubicBezTo>
                    <a:cubicBezTo>
                      <a:pt x="288211" y="28949"/>
                      <a:pt x="326447" y="0"/>
                      <a:pt x="371328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3" name="í$ḷïḍè">
              <a:extLst>
                <a:ext uri="{FF2B5EF4-FFF2-40B4-BE49-F238E27FC236}">
                  <a16:creationId xmlns:a16="http://schemas.microsoft.com/office/drawing/2014/main" xmlns="" id="{11657DB4-2E2F-4EEC-BF8E-FEFA632401BF}"/>
                </a:ext>
              </a:extLst>
            </p:cNvPr>
            <p:cNvGrpSpPr/>
            <p:nvPr/>
          </p:nvGrpSpPr>
          <p:grpSpPr>
            <a:xfrm>
              <a:off x="780273" y="4133271"/>
              <a:ext cx="2478330" cy="1004758"/>
              <a:chOff x="7403405" y="3336508"/>
              <a:chExt cx="3855146" cy="1004758"/>
            </a:xfrm>
          </p:grpSpPr>
          <p:sp>
            <p:nvSpPr>
              <p:cNvPr id="23" name="ïṧļîdè">
                <a:extLst>
                  <a:ext uri="{FF2B5EF4-FFF2-40B4-BE49-F238E27FC236}">
                    <a16:creationId xmlns:a16="http://schemas.microsoft.com/office/drawing/2014/main" xmlns="" id="{7B8F40C2-1392-4680-B736-0AB957D638B2}"/>
                  </a:ext>
                </a:extLst>
              </p:cNvPr>
              <p:cNvSpPr txBox="1"/>
              <p:nvPr/>
            </p:nvSpPr>
            <p:spPr>
              <a:xfrm>
                <a:off x="7403405" y="3336508"/>
                <a:ext cx="3855146" cy="4091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24" name="ïšlîďè">
                <a:extLst>
                  <a:ext uri="{FF2B5EF4-FFF2-40B4-BE49-F238E27FC236}">
                    <a16:creationId xmlns:a16="http://schemas.microsoft.com/office/drawing/2014/main" xmlns="" id="{1C6A474B-E11D-4DD0-97C2-078140CF298C}"/>
                  </a:ext>
                </a:extLst>
              </p:cNvPr>
              <p:cNvSpPr txBox="1"/>
              <p:nvPr/>
            </p:nvSpPr>
            <p:spPr>
              <a:xfrm>
                <a:off x="7403405" y="3745696"/>
                <a:ext cx="3855146" cy="5955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4" name="íṡḻíḓe">
              <a:extLst>
                <a:ext uri="{FF2B5EF4-FFF2-40B4-BE49-F238E27FC236}">
                  <a16:creationId xmlns:a16="http://schemas.microsoft.com/office/drawing/2014/main" xmlns="" id="{662A1680-CF50-4027-9D25-F3644CC68DA2}"/>
                </a:ext>
              </a:extLst>
            </p:cNvPr>
            <p:cNvGrpSpPr/>
            <p:nvPr/>
          </p:nvGrpSpPr>
          <p:grpSpPr>
            <a:xfrm>
              <a:off x="8955571" y="2300158"/>
              <a:ext cx="2478330" cy="1004758"/>
              <a:chOff x="7403405" y="3336508"/>
              <a:chExt cx="3855146" cy="1004758"/>
            </a:xfrm>
          </p:grpSpPr>
          <p:sp>
            <p:nvSpPr>
              <p:cNvPr id="21" name="iśļïḓe">
                <a:extLst>
                  <a:ext uri="{FF2B5EF4-FFF2-40B4-BE49-F238E27FC236}">
                    <a16:creationId xmlns:a16="http://schemas.microsoft.com/office/drawing/2014/main" xmlns="" id="{804C1565-54B5-405D-9493-76AADF9AF912}"/>
                  </a:ext>
                </a:extLst>
              </p:cNvPr>
              <p:cNvSpPr txBox="1"/>
              <p:nvPr/>
            </p:nvSpPr>
            <p:spPr>
              <a:xfrm>
                <a:off x="7403405" y="3336508"/>
                <a:ext cx="3855146" cy="4091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22" name="íšlïďé">
                <a:extLst>
                  <a:ext uri="{FF2B5EF4-FFF2-40B4-BE49-F238E27FC236}">
                    <a16:creationId xmlns:a16="http://schemas.microsoft.com/office/drawing/2014/main" xmlns="" id="{E0C96D64-F440-4CA8-9867-3AC827592AE0}"/>
                  </a:ext>
                </a:extLst>
              </p:cNvPr>
              <p:cNvSpPr txBox="1"/>
              <p:nvPr/>
            </p:nvSpPr>
            <p:spPr>
              <a:xfrm>
                <a:off x="7403405" y="3745696"/>
                <a:ext cx="3855146" cy="5955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5" name="îśļîdê">
              <a:extLst>
                <a:ext uri="{FF2B5EF4-FFF2-40B4-BE49-F238E27FC236}">
                  <a16:creationId xmlns:a16="http://schemas.microsoft.com/office/drawing/2014/main" xmlns="" id="{BCD8B319-01F1-430E-9450-D647B4261966}"/>
                </a:ext>
              </a:extLst>
            </p:cNvPr>
            <p:cNvGrpSpPr/>
            <p:nvPr/>
          </p:nvGrpSpPr>
          <p:grpSpPr>
            <a:xfrm>
              <a:off x="7289430" y="3449452"/>
              <a:ext cx="2478330" cy="1004758"/>
              <a:chOff x="7403405" y="3336508"/>
              <a:chExt cx="3855146" cy="1004758"/>
            </a:xfrm>
          </p:grpSpPr>
          <p:sp>
            <p:nvSpPr>
              <p:cNvPr id="19" name="ïSľîḑé">
                <a:extLst>
                  <a:ext uri="{FF2B5EF4-FFF2-40B4-BE49-F238E27FC236}">
                    <a16:creationId xmlns:a16="http://schemas.microsoft.com/office/drawing/2014/main" xmlns="" id="{9C3C7CB2-FF0F-4BA9-BCE0-39437867B7AF}"/>
                  </a:ext>
                </a:extLst>
              </p:cNvPr>
              <p:cNvSpPr txBox="1"/>
              <p:nvPr/>
            </p:nvSpPr>
            <p:spPr>
              <a:xfrm>
                <a:off x="7403405" y="3336508"/>
                <a:ext cx="3855146" cy="4091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20" name="í$ḻïḑé">
                <a:extLst>
                  <a:ext uri="{FF2B5EF4-FFF2-40B4-BE49-F238E27FC236}">
                    <a16:creationId xmlns:a16="http://schemas.microsoft.com/office/drawing/2014/main" xmlns="" id="{C1D81F96-19AF-4387-90C9-5D7C87B5159B}"/>
                  </a:ext>
                </a:extLst>
              </p:cNvPr>
              <p:cNvSpPr txBox="1"/>
              <p:nvPr/>
            </p:nvSpPr>
            <p:spPr>
              <a:xfrm>
                <a:off x="7403405" y="3745696"/>
                <a:ext cx="3855146" cy="5955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6" name="îṧḷîďé">
              <a:extLst>
                <a:ext uri="{FF2B5EF4-FFF2-40B4-BE49-F238E27FC236}">
                  <a16:creationId xmlns:a16="http://schemas.microsoft.com/office/drawing/2014/main" xmlns="" id="{A661FF49-7E6E-485D-AB73-4B74E6D57687}"/>
                </a:ext>
              </a:extLst>
            </p:cNvPr>
            <p:cNvGrpSpPr/>
            <p:nvPr/>
          </p:nvGrpSpPr>
          <p:grpSpPr>
            <a:xfrm>
              <a:off x="2327188" y="2853882"/>
              <a:ext cx="2478330" cy="1004758"/>
              <a:chOff x="7403405" y="3336508"/>
              <a:chExt cx="3855146" cy="1004758"/>
            </a:xfrm>
          </p:grpSpPr>
          <p:sp>
            <p:nvSpPr>
              <p:cNvPr id="17" name="îṡḻiďê">
                <a:extLst>
                  <a:ext uri="{FF2B5EF4-FFF2-40B4-BE49-F238E27FC236}">
                    <a16:creationId xmlns:a16="http://schemas.microsoft.com/office/drawing/2014/main" xmlns="" id="{732B7AA5-68A7-4656-89B2-B171FC79A022}"/>
                  </a:ext>
                </a:extLst>
              </p:cNvPr>
              <p:cNvSpPr txBox="1"/>
              <p:nvPr/>
            </p:nvSpPr>
            <p:spPr>
              <a:xfrm>
                <a:off x="7403405" y="3336508"/>
                <a:ext cx="3855146" cy="4091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18" name="iṣ1îḍê">
                <a:extLst>
                  <a:ext uri="{FF2B5EF4-FFF2-40B4-BE49-F238E27FC236}">
                    <a16:creationId xmlns:a16="http://schemas.microsoft.com/office/drawing/2014/main" xmlns="" id="{876C27AB-A9F4-4EEB-8E2B-B10E01776902}"/>
                  </a:ext>
                </a:extLst>
              </p:cNvPr>
              <p:cNvSpPr txBox="1"/>
              <p:nvPr/>
            </p:nvSpPr>
            <p:spPr>
              <a:xfrm>
                <a:off x="7403405" y="3745696"/>
                <a:ext cx="3855146" cy="5955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39576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9">
            <a:extLst>
              <a:ext uri="{FF2B5EF4-FFF2-40B4-BE49-F238E27FC236}">
                <a16:creationId xmlns:a16="http://schemas.microsoft.com/office/drawing/2014/main" xmlns="" id="{D88FE3CD-DD31-4469-9D7A-5FCAAFF15E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589" y="0"/>
            <a:ext cx="12192001" cy="6857999"/>
          </a:xfrm>
          <a:prstGeom prst="rect">
            <a:avLst/>
          </a:prstGeom>
          <a:gradFill>
            <a:gsLst>
              <a:gs pos="58000">
                <a:srgbClr val="4047BC"/>
              </a:gs>
              <a:gs pos="100000">
                <a:schemeClr val="accent3"/>
              </a:gs>
              <a:gs pos="0">
                <a:schemeClr val="accent2"/>
              </a:gs>
            </a:gsLst>
            <a:lin ang="15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90">
            <a:extLst>
              <a:ext uri="{FF2B5EF4-FFF2-40B4-BE49-F238E27FC236}">
                <a16:creationId xmlns:a16="http://schemas.microsoft.com/office/drawing/2014/main" xmlns="" id="{FA010C2A-6969-4225-9D5D-EAB8A4F9BB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4188" y="4243388"/>
            <a:ext cx="2273300" cy="2271713"/>
          </a:xfrm>
          <a:prstGeom prst="ellipse">
            <a:avLst/>
          </a:prstGeom>
          <a:gradFill>
            <a:gsLst>
              <a:gs pos="5000">
                <a:schemeClr val="accent3">
                  <a:alpha val="20000"/>
                </a:schemeClr>
              </a:gs>
              <a:gs pos="100000">
                <a:schemeClr val="accent3">
                  <a:lumMod val="60000"/>
                  <a:lumOff val="40000"/>
                  <a:alpha val="20000"/>
                </a:schemeClr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1">
            <a:extLst>
              <a:ext uri="{FF2B5EF4-FFF2-40B4-BE49-F238E27FC236}">
                <a16:creationId xmlns:a16="http://schemas.microsoft.com/office/drawing/2014/main" xmlns="" id="{5D1A974E-BC37-4769-A665-1655F9018FFD}"/>
              </a:ext>
            </a:extLst>
          </p:cNvPr>
          <p:cNvSpPr>
            <a:spLocks/>
          </p:cNvSpPr>
          <p:nvPr/>
        </p:nvSpPr>
        <p:spPr bwMode="auto">
          <a:xfrm>
            <a:off x="-1588" y="1703389"/>
            <a:ext cx="5395913" cy="5157786"/>
          </a:xfrm>
          <a:custGeom>
            <a:avLst/>
            <a:gdLst>
              <a:gd name="T0" fmla="*/ 1382 w 3399"/>
              <a:gd name="T1" fmla="*/ 0 h 3256"/>
              <a:gd name="T2" fmla="*/ 0 w 3399"/>
              <a:gd name="T3" fmla="*/ 549 h 3256"/>
              <a:gd name="T4" fmla="*/ 0 w 3399"/>
              <a:gd name="T5" fmla="*/ 3256 h 3256"/>
              <a:gd name="T6" fmla="*/ 2974 w 3399"/>
              <a:gd name="T7" fmla="*/ 3256 h 3256"/>
              <a:gd name="T8" fmla="*/ 3399 w 3399"/>
              <a:gd name="T9" fmla="*/ 2018 h 3256"/>
              <a:gd name="T10" fmla="*/ 1382 w 3399"/>
              <a:gd name="T11" fmla="*/ 0 h 3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99" h="3256">
                <a:moveTo>
                  <a:pt x="1382" y="0"/>
                </a:moveTo>
                <a:cubicBezTo>
                  <a:pt x="847" y="0"/>
                  <a:pt x="361" y="209"/>
                  <a:pt x="0" y="549"/>
                </a:cubicBezTo>
                <a:cubicBezTo>
                  <a:pt x="0" y="3256"/>
                  <a:pt x="0" y="3256"/>
                  <a:pt x="0" y="3256"/>
                </a:cubicBezTo>
                <a:cubicBezTo>
                  <a:pt x="2974" y="3256"/>
                  <a:pt x="2974" y="3256"/>
                  <a:pt x="2974" y="3256"/>
                </a:cubicBezTo>
                <a:cubicBezTo>
                  <a:pt x="3241" y="2914"/>
                  <a:pt x="3399" y="2484"/>
                  <a:pt x="3399" y="2018"/>
                </a:cubicBezTo>
                <a:cubicBezTo>
                  <a:pt x="3399" y="904"/>
                  <a:pt x="2496" y="0"/>
                  <a:pt x="1382" y="0"/>
                </a:cubicBezTo>
                <a:close/>
              </a:path>
            </a:pathLst>
          </a:custGeom>
          <a:gradFill>
            <a:gsLst>
              <a:gs pos="94000">
                <a:schemeClr val="accent6"/>
              </a:gs>
              <a:gs pos="0">
                <a:schemeClr val="accent5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92">
            <a:extLst>
              <a:ext uri="{FF2B5EF4-FFF2-40B4-BE49-F238E27FC236}">
                <a16:creationId xmlns:a16="http://schemas.microsoft.com/office/drawing/2014/main" xmlns="" id="{54A5C6CF-C1A0-43E5-8E7A-004070F0610F}"/>
              </a:ext>
            </a:extLst>
          </p:cNvPr>
          <p:cNvSpPr>
            <a:spLocks/>
          </p:cNvSpPr>
          <p:nvPr/>
        </p:nvSpPr>
        <p:spPr bwMode="auto">
          <a:xfrm>
            <a:off x="7062788" y="6351"/>
            <a:ext cx="5127625" cy="5724525"/>
          </a:xfrm>
          <a:custGeom>
            <a:avLst/>
            <a:gdLst>
              <a:gd name="T0" fmla="*/ 0 w 3230"/>
              <a:gd name="T1" fmla="*/ 1276 h 3611"/>
              <a:gd name="T2" fmla="*/ 2335 w 3230"/>
              <a:gd name="T3" fmla="*/ 3611 h 3611"/>
              <a:gd name="T4" fmla="*/ 3230 w 3230"/>
              <a:gd name="T5" fmla="*/ 3434 h 3611"/>
              <a:gd name="T6" fmla="*/ 3230 w 3230"/>
              <a:gd name="T7" fmla="*/ 0 h 3611"/>
              <a:gd name="T8" fmla="*/ 378 w 3230"/>
              <a:gd name="T9" fmla="*/ 0 h 3611"/>
              <a:gd name="T10" fmla="*/ 0 w 3230"/>
              <a:gd name="T11" fmla="*/ 1276 h 3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30" h="3611">
                <a:moveTo>
                  <a:pt x="0" y="1276"/>
                </a:moveTo>
                <a:cubicBezTo>
                  <a:pt x="0" y="2566"/>
                  <a:pt x="1045" y="3611"/>
                  <a:pt x="2335" y="3611"/>
                </a:cubicBezTo>
                <a:cubicBezTo>
                  <a:pt x="2652" y="3611"/>
                  <a:pt x="2954" y="3548"/>
                  <a:pt x="3230" y="3434"/>
                </a:cubicBezTo>
                <a:cubicBezTo>
                  <a:pt x="3230" y="0"/>
                  <a:pt x="3230" y="0"/>
                  <a:pt x="3230" y="0"/>
                </a:cubicBezTo>
                <a:cubicBezTo>
                  <a:pt x="378" y="0"/>
                  <a:pt x="378" y="0"/>
                  <a:pt x="378" y="0"/>
                </a:cubicBezTo>
                <a:cubicBezTo>
                  <a:pt x="139" y="367"/>
                  <a:pt x="0" y="805"/>
                  <a:pt x="0" y="1276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57000">
                <a:schemeClr val="accent3">
                  <a:lumMod val="60000"/>
                  <a:lumOff val="40000"/>
                </a:schemeClr>
              </a:gs>
              <a:gs pos="23000">
                <a:schemeClr val="accent4"/>
              </a:gs>
            </a:gsLst>
            <a:lin ang="19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95">
            <a:extLst>
              <a:ext uri="{FF2B5EF4-FFF2-40B4-BE49-F238E27FC236}">
                <a16:creationId xmlns:a16="http://schemas.microsoft.com/office/drawing/2014/main" xmlns="" id="{51C8798D-FB42-45F3-8EE6-3DA220E55105}"/>
              </a:ext>
            </a:extLst>
          </p:cNvPr>
          <p:cNvSpPr>
            <a:spLocks/>
          </p:cNvSpPr>
          <p:nvPr/>
        </p:nvSpPr>
        <p:spPr bwMode="auto">
          <a:xfrm>
            <a:off x="9155113" y="3662363"/>
            <a:ext cx="3035300" cy="3192463"/>
          </a:xfrm>
          <a:custGeom>
            <a:avLst/>
            <a:gdLst>
              <a:gd name="T0" fmla="*/ 1912 w 1912"/>
              <a:gd name="T1" fmla="*/ 49 h 2014"/>
              <a:gd name="T2" fmla="*/ 1526 w 1912"/>
              <a:gd name="T3" fmla="*/ 0 h 2014"/>
              <a:gd name="T4" fmla="*/ 0 w 1912"/>
              <a:gd name="T5" fmla="*/ 1525 h 2014"/>
              <a:gd name="T6" fmla="*/ 80 w 1912"/>
              <a:gd name="T7" fmla="*/ 2014 h 2014"/>
              <a:gd name="T8" fmla="*/ 1912 w 1912"/>
              <a:gd name="T9" fmla="*/ 2014 h 2014"/>
              <a:gd name="T10" fmla="*/ 1912 w 1912"/>
              <a:gd name="T11" fmla="*/ 49 h 2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2" h="2014">
                <a:moveTo>
                  <a:pt x="1912" y="49"/>
                </a:moveTo>
                <a:cubicBezTo>
                  <a:pt x="1788" y="17"/>
                  <a:pt x="1659" y="0"/>
                  <a:pt x="1526" y="0"/>
                </a:cubicBezTo>
                <a:cubicBezTo>
                  <a:pt x="683" y="0"/>
                  <a:pt x="0" y="683"/>
                  <a:pt x="0" y="1525"/>
                </a:cubicBezTo>
                <a:cubicBezTo>
                  <a:pt x="0" y="1696"/>
                  <a:pt x="28" y="1861"/>
                  <a:pt x="80" y="2014"/>
                </a:cubicBezTo>
                <a:cubicBezTo>
                  <a:pt x="1912" y="2014"/>
                  <a:pt x="1912" y="2014"/>
                  <a:pt x="1912" y="2014"/>
                </a:cubicBezTo>
                <a:lnTo>
                  <a:pt x="1912" y="49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96">
            <a:extLst>
              <a:ext uri="{FF2B5EF4-FFF2-40B4-BE49-F238E27FC236}">
                <a16:creationId xmlns:a16="http://schemas.microsoft.com/office/drawing/2014/main" xmlns="" id="{561A89B4-1B6A-4368-BF04-C3607FEBA3AE}"/>
              </a:ext>
            </a:extLst>
          </p:cNvPr>
          <p:cNvSpPr>
            <a:spLocks/>
          </p:cNvSpPr>
          <p:nvPr/>
        </p:nvSpPr>
        <p:spPr bwMode="auto">
          <a:xfrm>
            <a:off x="9155113" y="4862513"/>
            <a:ext cx="2836863" cy="1992313"/>
          </a:xfrm>
          <a:custGeom>
            <a:avLst/>
            <a:gdLst>
              <a:gd name="T0" fmla="*/ 893 w 1787"/>
              <a:gd name="T1" fmla="*/ 0 h 1257"/>
              <a:gd name="T2" fmla="*/ 0 w 1787"/>
              <a:gd name="T3" fmla="*/ 893 h 1257"/>
              <a:gd name="T4" fmla="*/ 77 w 1787"/>
              <a:gd name="T5" fmla="*/ 1257 h 1257"/>
              <a:gd name="T6" fmla="*/ 1710 w 1787"/>
              <a:gd name="T7" fmla="*/ 1257 h 1257"/>
              <a:gd name="T8" fmla="*/ 1787 w 1787"/>
              <a:gd name="T9" fmla="*/ 893 h 1257"/>
              <a:gd name="T10" fmla="*/ 893 w 1787"/>
              <a:gd name="T11" fmla="*/ 0 h 1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87" h="1257">
                <a:moveTo>
                  <a:pt x="893" y="0"/>
                </a:moveTo>
                <a:cubicBezTo>
                  <a:pt x="400" y="0"/>
                  <a:pt x="0" y="400"/>
                  <a:pt x="0" y="893"/>
                </a:cubicBezTo>
                <a:cubicBezTo>
                  <a:pt x="0" y="1023"/>
                  <a:pt x="28" y="1146"/>
                  <a:pt x="77" y="1257"/>
                </a:cubicBezTo>
                <a:cubicBezTo>
                  <a:pt x="1710" y="1257"/>
                  <a:pt x="1710" y="1257"/>
                  <a:pt x="1710" y="1257"/>
                </a:cubicBezTo>
                <a:cubicBezTo>
                  <a:pt x="1759" y="1146"/>
                  <a:pt x="1787" y="1023"/>
                  <a:pt x="1787" y="893"/>
                </a:cubicBezTo>
                <a:cubicBezTo>
                  <a:pt x="1787" y="400"/>
                  <a:pt x="1387" y="0"/>
                  <a:pt x="893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矩形: 剪去对角 2">
            <a:extLst>
              <a:ext uri="{FF2B5EF4-FFF2-40B4-BE49-F238E27FC236}">
                <a16:creationId xmlns:a16="http://schemas.microsoft.com/office/drawing/2014/main" xmlns="" id="{F13FF66F-17C0-4E0F-AFF7-6A8374F910A1}"/>
              </a:ext>
            </a:extLst>
          </p:cNvPr>
          <p:cNvSpPr/>
          <p:nvPr/>
        </p:nvSpPr>
        <p:spPr>
          <a:xfrm>
            <a:off x="669925" y="1130300"/>
            <a:ext cx="10850563" cy="5006975"/>
          </a:xfrm>
          <a:prstGeom prst="snip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Oval 93">
            <a:extLst>
              <a:ext uri="{FF2B5EF4-FFF2-40B4-BE49-F238E27FC236}">
                <a16:creationId xmlns:a16="http://schemas.microsoft.com/office/drawing/2014/main" xmlns="" id="{E7C0466B-8774-49AA-81E9-AF084A43D1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8314" y="500062"/>
            <a:ext cx="1263650" cy="1260475"/>
          </a:xfrm>
          <a:prstGeom prst="ellipse">
            <a:avLst/>
          </a:pr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97">
            <a:extLst>
              <a:ext uri="{FF2B5EF4-FFF2-40B4-BE49-F238E27FC236}">
                <a16:creationId xmlns:a16="http://schemas.microsoft.com/office/drawing/2014/main" xmlns="" id="{C842055D-9CE1-4E88-BB22-5EB1443770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447" y="2423609"/>
            <a:ext cx="2273561" cy="2268797"/>
          </a:xfrm>
          <a:prstGeom prst="ellipse">
            <a:avLst/>
          </a:prstGeom>
          <a:gradFill>
            <a:gsLst>
              <a:gs pos="97000">
                <a:schemeClr val="accent6"/>
              </a:gs>
              <a:gs pos="8000">
                <a:schemeClr val="accent5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97">
            <a:extLst>
              <a:ext uri="{FF2B5EF4-FFF2-40B4-BE49-F238E27FC236}">
                <a16:creationId xmlns:a16="http://schemas.microsoft.com/office/drawing/2014/main" xmlns="" id="{36C6A032-20CF-4AAC-A6BE-106519DEA3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7564" y="5555720"/>
            <a:ext cx="854805" cy="853014"/>
          </a:xfrm>
          <a:prstGeom prst="ellipse">
            <a:avLst/>
          </a:prstGeom>
          <a:solidFill>
            <a:schemeClr val="accent6">
              <a:lumMod val="60000"/>
              <a:lumOff val="4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959430" y="3063610"/>
            <a:ext cx="1168104" cy="101562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6704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567378-4D31-4B43-A277-EFE949A81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854EAE-C2C9-4B63-BF30-87FDFFEE9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C282D03-F5FE-4E8D-8D90-B1264E06C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041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81A8F5F-C904-4B76-A86F-C6CB82443DB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08614"/>
            <a:ext cx="10847388" cy="4059871"/>
            <a:chOff x="673100" y="1608614"/>
            <a:chExt cx="10847388" cy="4059871"/>
          </a:xfrm>
        </p:grpSpPr>
        <p:sp>
          <p:nvSpPr>
            <p:cNvPr id="6" name="îṣļïdé">
              <a:extLst>
                <a:ext uri="{FF2B5EF4-FFF2-40B4-BE49-F238E27FC236}">
                  <a16:creationId xmlns:a16="http://schemas.microsoft.com/office/drawing/2014/main" xmlns="" id="{9A5DAD00-D533-40C9-91DB-C7DA8CC86B0C}"/>
                </a:ext>
              </a:extLst>
            </p:cNvPr>
            <p:cNvSpPr/>
            <p:nvPr/>
          </p:nvSpPr>
          <p:spPr>
            <a:xfrm flipH="1">
              <a:off x="6257924" y="1608614"/>
              <a:ext cx="5262563" cy="118110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îṣľide">
              <a:extLst>
                <a:ext uri="{FF2B5EF4-FFF2-40B4-BE49-F238E27FC236}">
                  <a16:creationId xmlns:a16="http://schemas.microsoft.com/office/drawing/2014/main" xmlns="" id="{4091435F-EDA0-41F8-B05E-D77A16041585}"/>
                </a:ext>
              </a:extLst>
            </p:cNvPr>
            <p:cNvSpPr/>
            <p:nvPr/>
          </p:nvSpPr>
          <p:spPr>
            <a:xfrm flipH="1">
              <a:off x="4410075" y="3047209"/>
              <a:ext cx="7110413" cy="1181100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iṣľîde">
              <a:extLst>
                <a:ext uri="{FF2B5EF4-FFF2-40B4-BE49-F238E27FC236}">
                  <a16:creationId xmlns:a16="http://schemas.microsoft.com/office/drawing/2014/main" xmlns="" id="{34610DD5-3FDF-447B-99DF-ABD1E3A1D2B5}"/>
                </a:ext>
              </a:extLst>
            </p:cNvPr>
            <p:cNvSpPr/>
            <p:nvPr/>
          </p:nvSpPr>
          <p:spPr>
            <a:xfrm flipH="1">
              <a:off x="6256336" y="4487385"/>
              <a:ext cx="5264151" cy="118110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" name="ïṩľïďe">
              <a:extLst>
                <a:ext uri="{FF2B5EF4-FFF2-40B4-BE49-F238E27FC236}">
                  <a16:creationId xmlns:a16="http://schemas.microsoft.com/office/drawing/2014/main" xmlns="" id="{F07EB69D-D78F-49B3-9E24-D9AE7DDC8327}"/>
                </a:ext>
              </a:extLst>
            </p:cNvPr>
            <p:cNvGrpSpPr/>
            <p:nvPr/>
          </p:nvGrpSpPr>
          <p:grpSpPr>
            <a:xfrm>
              <a:off x="673100" y="2688851"/>
              <a:ext cx="3642517" cy="1899399"/>
              <a:chOff x="7876383" y="2767095"/>
              <a:chExt cx="3642517" cy="1899399"/>
            </a:xfrm>
          </p:grpSpPr>
          <p:sp>
            <p:nvSpPr>
              <p:cNvPr id="22" name="íṣlîḍè">
                <a:extLst>
                  <a:ext uri="{FF2B5EF4-FFF2-40B4-BE49-F238E27FC236}">
                    <a16:creationId xmlns:a16="http://schemas.microsoft.com/office/drawing/2014/main" xmlns="" id="{5D8308F5-6D24-4A3C-B19E-5C964BB9D0D0}"/>
                  </a:ext>
                </a:extLst>
              </p:cNvPr>
              <p:cNvSpPr/>
              <p:nvPr/>
            </p:nvSpPr>
            <p:spPr>
              <a:xfrm>
                <a:off x="7876383" y="3208900"/>
                <a:ext cx="3642517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3" name="íṩ1íďè">
                <a:extLst>
                  <a:ext uri="{FF2B5EF4-FFF2-40B4-BE49-F238E27FC236}">
                    <a16:creationId xmlns:a16="http://schemas.microsoft.com/office/drawing/2014/main" xmlns="" id="{D1760DDC-00E5-41DA-B229-906D31514BB0}"/>
                  </a:ext>
                </a:extLst>
              </p:cNvPr>
              <p:cNvSpPr txBox="1"/>
              <p:nvPr/>
            </p:nvSpPr>
            <p:spPr bwMode="auto">
              <a:xfrm>
                <a:off x="7876383" y="2767095"/>
                <a:ext cx="364251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0" name="iṧlidé">
              <a:extLst>
                <a:ext uri="{FF2B5EF4-FFF2-40B4-BE49-F238E27FC236}">
                  <a16:creationId xmlns:a16="http://schemas.microsoft.com/office/drawing/2014/main" xmlns="" id="{494EEF86-B4A4-4556-890F-BDB5739E0F34}"/>
                </a:ext>
              </a:extLst>
            </p:cNvPr>
            <p:cNvSpPr/>
            <p:nvPr/>
          </p:nvSpPr>
          <p:spPr bwMode="auto">
            <a:xfrm>
              <a:off x="6694487" y="1926096"/>
              <a:ext cx="567874" cy="54613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îṥľíḓe">
              <a:extLst>
                <a:ext uri="{FF2B5EF4-FFF2-40B4-BE49-F238E27FC236}">
                  <a16:creationId xmlns:a16="http://schemas.microsoft.com/office/drawing/2014/main" xmlns="" id="{15A3855C-46C9-4EAA-8B0B-152BC80A7A4A}"/>
                </a:ext>
              </a:extLst>
            </p:cNvPr>
            <p:cNvSpPr/>
            <p:nvPr/>
          </p:nvSpPr>
          <p:spPr bwMode="auto">
            <a:xfrm>
              <a:off x="4848225" y="3367768"/>
              <a:ext cx="540992" cy="53998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ïṡlíḋè">
              <a:extLst>
                <a:ext uri="{FF2B5EF4-FFF2-40B4-BE49-F238E27FC236}">
                  <a16:creationId xmlns:a16="http://schemas.microsoft.com/office/drawing/2014/main" xmlns="" id="{D6F5975F-B9DB-40FC-93FB-E36B94DFB661}"/>
                </a:ext>
              </a:extLst>
            </p:cNvPr>
            <p:cNvSpPr/>
            <p:nvPr/>
          </p:nvSpPr>
          <p:spPr bwMode="auto">
            <a:xfrm>
              <a:off x="6710989" y="4812719"/>
              <a:ext cx="551372" cy="53043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endParaRPr b="1">
                <a:solidFill>
                  <a:schemeClr val="bg1"/>
                </a:solidFill>
              </a:endParaRPr>
            </a:p>
          </p:txBody>
        </p:sp>
        <p:grpSp>
          <p:nvGrpSpPr>
            <p:cNvPr id="13" name="îṥ1ïďé">
              <a:extLst>
                <a:ext uri="{FF2B5EF4-FFF2-40B4-BE49-F238E27FC236}">
                  <a16:creationId xmlns:a16="http://schemas.microsoft.com/office/drawing/2014/main" xmlns="" id="{BCC8DE45-F035-4C72-822E-CAAA0467A464}"/>
                </a:ext>
              </a:extLst>
            </p:cNvPr>
            <p:cNvGrpSpPr/>
            <p:nvPr/>
          </p:nvGrpSpPr>
          <p:grpSpPr>
            <a:xfrm>
              <a:off x="7476153" y="1646714"/>
              <a:ext cx="3758656" cy="1104745"/>
              <a:chOff x="673100" y="1695622"/>
              <a:chExt cx="3758656" cy="1104745"/>
            </a:xfrm>
          </p:grpSpPr>
          <p:sp>
            <p:nvSpPr>
              <p:cNvPr id="20" name="íṧļîḋè">
                <a:extLst>
                  <a:ext uri="{FF2B5EF4-FFF2-40B4-BE49-F238E27FC236}">
                    <a16:creationId xmlns:a16="http://schemas.microsoft.com/office/drawing/2014/main" xmlns="" id="{F60832BA-3322-4098-9D48-572AB8436E1A}"/>
                  </a:ext>
                </a:extLst>
              </p:cNvPr>
              <p:cNvSpPr txBox="1"/>
              <p:nvPr/>
            </p:nvSpPr>
            <p:spPr bwMode="auto">
              <a:xfrm>
                <a:off x="673100" y="1695622"/>
                <a:ext cx="37586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íSliḍé">
                <a:extLst>
                  <a:ext uri="{FF2B5EF4-FFF2-40B4-BE49-F238E27FC236}">
                    <a16:creationId xmlns:a16="http://schemas.microsoft.com/office/drawing/2014/main" xmlns="" id="{FB2FF60A-8EF9-43E5-AC31-2CFF430694DE}"/>
                  </a:ext>
                </a:extLst>
              </p:cNvPr>
              <p:cNvSpPr/>
              <p:nvPr/>
            </p:nvSpPr>
            <p:spPr bwMode="auto">
              <a:xfrm>
                <a:off x="673100" y="2137429"/>
                <a:ext cx="3758656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4" name="íşlïḍè">
              <a:extLst>
                <a:ext uri="{FF2B5EF4-FFF2-40B4-BE49-F238E27FC236}">
                  <a16:creationId xmlns:a16="http://schemas.microsoft.com/office/drawing/2014/main" xmlns="" id="{6BA05414-32E5-4A2F-A861-91F2520DAAF1}"/>
                </a:ext>
              </a:extLst>
            </p:cNvPr>
            <p:cNvGrpSpPr/>
            <p:nvPr/>
          </p:nvGrpSpPr>
          <p:grpSpPr>
            <a:xfrm>
              <a:off x="7476153" y="4525485"/>
              <a:ext cx="3758656" cy="1104745"/>
              <a:chOff x="673100" y="1695622"/>
              <a:chExt cx="3758656" cy="1104745"/>
            </a:xfrm>
          </p:grpSpPr>
          <p:sp>
            <p:nvSpPr>
              <p:cNvPr id="18" name="ísļïdè">
                <a:extLst>
                  <a:ext uri="{FF2B5EF4-FFF2-40B4-BE49-F238E27FC236}">
                    <a16:creationId xmlns:a16="http://schemas.microsoft.com/office/drawing/2014/main" xmlns="" id="{A6EDAB6E-400D-4544-B161-BB187EF1106F}"/>
                  </a:ext>
                </a:extLst>
              </p:cNvPr>
              <p:cNvSpPr txBox="1"/>
              <p:nvPr/>
            </p:nvSpPr>
            <p:spPr bwMode="auto">
              <a:xfrm>
                <a:off x="673100" y="1695622"/>
                <a:ext cx="37586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9" name="iSļîdé">
                <a:extLst>
                  <a:ext uri="{FF2B5EF4-FFF2-40B4-BE49-F238E27FC236}">
                    <a16:creationId xmlns:a16="http://schemas.microsoft.com/office/drawing/2014/main" xmlns="" id="{92CB36EF-0AE4-4F0D-832F-A8BBA4405A03}"/>
                  </a:ext>
                </a:extLst>
              </p:cNvPr>
              <p:cNvSpPr/>
              <p:nvPr/>
            </p:nvSpPr>
            <p:spPr bwMode="auto">
              <a:xfrm>
                <a:off x="673100" y="2137429"/>
                <a:ext cx="3758656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5" name="ïŝḷiḓè">
              <a:extLst>
                <a:ext uri="{FF2B5EF4-FFF2-40B4-BE49-F238E27FC236}">
                  <a16:creationId xmlns:a16="http://schemas.microsoft.com/office/drawing/2014/main" xmlns="" id="{65EFE5DA-BC0D-481F-BBDC-A75E0C9BE49A}"/>
                </a:ext>
              </a:extLst>
            </p:cNvPr>
            <p:cNvGrpSpPr/>
            <p:nvPr/>
          </p:nvGrpSpPr>
          <p:grpSpPr>
            <a:xfrm>
              <a:off x="5597975" y="3047209"/>
              <a:ext cx="4092411" cy="1196466"/>
              <a:chOff x="7431450" y="1919492"/>
              <a:chExt cx="4092411" cy="1196466"/>
            </a:xfrm>
          </p:grpSpPr>
          <p:sp>
            <p:nvSpPr>
              <p:cNvPr id="16" name="ïSḻiďe">
                <a:extLst>
                  <a:ext uri="{FF2B5EF4-FFF2-40B4-BE49-F238E27FC236}">
                    <a16:creationId xmlns:a16="http://schemas.microsoft.com/office/drawing/2014/main" xmlns="" id="{2FF5D2F3-A068-423E-BAC0-4116E9C971FE}"/>
                  </a:ext>
                </a:extLst>
              </p:cNvPr>
              <p:cNvSpPr txBox="1"/>
              <p:nvPr/>
            </p:nvSpPr>
            <p:spPr bwMode="auto">
              <a:xfrm>
                <a:off x="7431450" y="1919492"/>
                <a:ext cx="409233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7" name="íşlîde">
                <a:extLst>
                  <a:ext uri="{FF2B5EF4-FFF2-40B4-BE49-F238E27FC236}">
                    <a16:creationId xmlns:a16="http://schemas.microsoft.com/office/drawing/2014/main" xmlns="" id="{748CB1AB-8F7D-44BD-951F-9E5E0D314E67}"/>
                  </a:ext>
                </a:extLst>
              </p:cNvPr>
              <p:cNvSpPr/>
              <p:nvPr/>
            </p:nvSpPr>
            <p:spPr bwMode="auto">
              <a:xfrm>
                <a:off x="7432995" y="2361298"/>
                <a:ext cx="4090866" cy="754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647611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567378-4D31-4B43-A277-EFE949A81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854EAE-C2C9-4B63-BF30-87FDFFEE9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C282D03-F5FE-4E8D-8D90-B1264E06C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2064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EA321DB-6F9D-4A75-84C5-F1831A3E18D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751" y="1130300"/>
            <a:ext cx="10853737" cy="4851731"/>
            <a:chOff x="666751" y="1130300"/>
            <a:chExt cx="10853737" cy="4851731"/>
          </a:xfrm>
        </p:grpSpPr>
        <p:sp>
          <p:nvSpPr>
            <p:cNvPr id="6" name="í$1iďè">
              <a:extLst>
                <a:ext uri="{FF2B5EF4-FFF2-40B4-BE49-F238E27FC236}">
                  <a16:creationId xmlns:a16="http://schemas.microsoft.com/office/drawing/2014/main" xmlns="" id="{3FA88A88-D9D3-4912-8A55-031B75FB7492}"/>
                </a:ext>
              </a:extLst>
            </p:cNvPr>
            <p:cNvSpPr/>
            <p:nvPr/>
          </p:nvSpPr>
          <p:spPr>
            <a:xfrm>
              <a:off x="666751" y="1778705"/>
              <a:ext cx="3114674" cy="3114674"/>
            </a:xfrm>
            <a:prstGeom prst="diamond">
              <a:avLst/>
            </a:prstGeom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7" name="išliďe">
              <a:extLst>
                <a:ext uri="{FF2B5EF4-FFF2-40B4-BE49-F238E27FC236}">
                  <a16:creationId xmlns:a16="http://schemas.microsoft.com/office/drawing/2014/main" xmlns="" id="{8D341078-C0B1-44D6-83E0-43C821AD83C2}"/>
                </a:ext>
              </a:extLst>
            </p:cNvPr>
            <p:cNvGrpSpPr/>
            <p:nvPr/>
          </p:nvGrpSpPr>
          <p:grpSpPr>
            <a:xfrm>
              <a:off x="5746916" y="1130300"/>
              <a:ext cx="5771983" cy="1358891"/>
              <a:chOff x="2856011" y="1611904"/>
              <a:chExt cx="6488014" cy="1358891"/>
            </a:xfrm>
          </p:grpSpPr>
          <p:sp>
            <p:nvSpPr>
              <p:cNvPr id="31" name="íṧ1ídé">
                <a:extLst>
                  <a:ext uri="{FF2B5EF4-FFF2-40B4-BE49-F238E27FC236}">
                    <a16:creationId xmlns:a16="http://schemas.microsoft.com/office/drawing/2014/main" xmlns="" id="{682B251B-0663-4D50-9CFB-7B0040A3CBAB}"/>
                  </a:ext>
                </a:extLst>
              </p:cNvPr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en-US" sz="2400" dirty="0">
                    <a:solidFill>
                      <a:srgbClr val="3A3838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32" name="ïS1ídé">
                <a:extLst>
                  <a:ext uri="{FF2B5EF4-FFF2-40B4-BE49-F238E27FC236}">
                    <a16:creationId xmlns:a16="http://schemas.microsoft.com/office/drawing/2014/main" xmlns="" id="{F25168D9-0BD7-4DC6-85ED-4C4D6948589E}"/>
                  </a:ext>
                </a:extLst>
              </p:cNvPr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8" name="išḻîḍé">
              <a:extLst>
                <a:ext uri="{FF2B5EF4-FFF2-40B4-BE49-F238E27FC236}">
                  <a16:creationId xmlns:a16="http://schemas.microsoft.com/office/drawing/2014/main" xmlns="" id="{8DD5FC62-E840-40DA-887D-6D030C4B099A}"/>
                </a:ext>
              </a:extLst>
            </p:cNvPr>
            <p:cNvGrpSpPr/>
            <p:nvPr/>
          </p:nvGrpSpPr>
          <p:grpSpPr>
            <a:xfrm>
              <a:off x="5746917" y="2977351"/>
              <a:ext cx="717384" cy="717384"/>
              <a:chOff x="4350253" y="2977352"/>
              <a:chExt cx="717384" cy="717384"/>
            </a:xfrm>
          </p:grpSpPr>
          <p:sp>
            <p:nvSpPr>
              <p:cNvPr id="29" name="îşlíḑê">
                <a:extLst>
                  <a:ext uri="{FF2B5EF4-FFF2-40B4-BE49-F238E27FC236}">
                    <a16:creationId xmlns:a16="http://schemas.microsoft.com/office/drawing/2014/main" xmlns="" id="{23F97C7E-671D-4089-B640-CBA5EF4F297F}"/>
                  </a:ext>
                </a:extLst>
              </p:cNvPr>
              <p:cNvSpPr/>
              <p:nvPr/>
            </p:nvSpPr>
            <p:spPr>
              <a:xfrm>
                <a:off x="4350253" y="2977352"/>
                <a:ext cx="717384" cy="717384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30" name="ïṡļïḓè">
                <a:extLst>
                  <a:ext uri="{FF2B5EF4-FFF2-40B4-BE49-F238E27FC236}">
                    <a16:creationId xmlns:a16="http://schemas.microsoft.com/office/drawing/2014/main" xmlns="" id="{0539B07A-882C-44CC-BCC8-ABE53E3AC56E}"/>
                  </a:ext>
                </a:extLst>
              </p:cNvPr>
              <p:cNvSpPr/>
              <p:nvPr/>
            </p:nvSpPr>
            <p:spPr bwMode="auto">
              <a:xfrm>
                <a:off x="4571878" y="3204224"/>
                <a:ext cx="274134" cy="263640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ïṣlïḋé">
              <a:extLst>
                <a:ext uri="{FF2B5EF4-FFF2-40B4-BE49-F238E27FC236}">
                  <a16:creationId xmlns:a16="http://schemas.microsoft.com/office/drawing/2014/main" xmlns="" id="{F9547C3F-2FC8-48F8-92C2-6B7A59DE82E4}"/>
                </a:ext>
              </a:extLst>
            </p:cNvPr>
            <p:cNvGrpSpPr/>
            <p:nvPr/>
          </p:nvGrpSpPr>
          <p:grpSpPr>
            <a:xfrm>
              <a:off x="6662299" y="2948445"/>
              <a:ext cx="4858189" cy="775197"/>
              <a:chOff x="5130801" y="2820874"/>
              <a:chExt cx="3632195" cy="775197"/>
            </a:xfrm>
          </p:grpSpPr>
          <p:sp>
            <p:nvSpPr>
              <p:cNvPr id="27" name="íṧļiḑé">
                <a:extLst>
                  <a:ext uri="{FF2B5EF4-FFF2-40B4-BE49-F238E27FC236}">
                    <a16:creationId xmlns:a16="http://schemas.microsoft.com/office/drawing/2014/main" xmlns="" id="{BA83E2A7-85EF-4AD1-B9A4-D05FAD75C3C4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iṩļîḑe">
                <a:extLst>
                  <a:ext uri="{FF2B5EF4-FFF2-40B4-BE49-F238E27FC236}">
                    <a16:creationId xmlns:a16="http://schemas.microsoft.com/office/drawing/2014/main" xmlns="" id="{AC97B8DE-B8C6-49C3-8FE6-EB31E3B89B70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íşľïdé">
              <a:extLst>
                <a:ext uri="{FF2B5EF4-FFF2-40B4-BE49-F238E27FC236}">
                  <a16:creationId xmlns:a16="http://schemas.microsoft.com/office/drawing/2014/main" xmlns="" id="{C29F0DD6-B164-4BC9-8B4D-CBDCD6E479E7}"/>
                </a:ext>
              </a:extLst>
            </p:cNvPr>
            <p:cNvGrpSpPr/>
            <p:nvPr/>
          </p:nvGrpSpPr>
          <p:grpSpPr>
            <a:xfrm>
              <a:off x="5746917" y="4106546"/>
              <a:ext cx="717384" cy="717384"/>
              <a:chOff x="4350253" y="4131179"/>
              <a:chExt cx="717384" cy="717384"/>
            </a:xfrm>
          </p:grpSpPr>
          <p:sp>
            <p:nvSpPr>
              <p:cNvPr id="25" name="îşḻídè">
                <a:extLst>
                  <a:ext uri="{FF2B5EF4-FFF2-40B4-BE49-F238E27FC236}">
                    <a16:creationId xmlns:a16="http://schemas.microsoft.com/office/drawing/2014/main" xmlns="" id="{C9BABF1A-01D6-49E1-A124-23DA7A0D6541}"/>
                  </a:ext>
                </a:extLst>
              </p:cNvPr>
              <p:cNvSpPr/>
              <p:nvPr/>
            </p:nvSpPr>
            <p:spPr>
              <a:xfrm>
                <a:off x="4350253" y="4131179"/>
                <a:ext cx="717384" cy="717384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6" name="iṥļiḑê">
                <a:extLst>
                  <a:ext uri="{FF2B5EF4-FFF2-40B4-BE49-F238E27FC236}">
                    <a16:creationId xmlns:a16="http://schemas.microsoft.com/office/drawing/2014/main" xmlns="" id="{189D7AB3-1A0E-42AC-8F1B-43F58468B13A}"/>
                  </a:ext>
                </a:extLst>
              </p:cNvPr>
              <p:cNvSpPr/>
              <p:nvPr/>
            </p:nvSpPr>
            <p:spPr bwMode="auto">
              <a:xfrm>
                <a:off x="4567299" y="4353604"/>
                <a:ext cx="283292" cy="272534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íṥļïḓê">
              <a:extLst>
                <a:ext uri="{FF2B5EF4-FFF2-40B4-BE49-F238E27FC236}">
                  <a16:creationId xmlns:a16="http://schemas.microsoft.com/office/drawing/2014/main" xmlns="" id="{1A7D67E8-A229-4742-ACF2-C83AB708435E}"/>
                </a:ext>
              </a:extLst>
            </p:cNvPr>
            <p:cNvGrpSpPr/>
            <p:nvPr/>
          </p:nvGrpSpPr>
          <p:grpSpPr>
            <a:xfrm>
              <a:off x="6662299" y="4077640"/>
              <a:ext cx="4858189" cy="775197"/>
              <a:chOff x="5130801" y="2820874"/>
              <a:chExt cx="3632195" cy="775197"/>
            </a:xfrm>
          </p:grpSpPr>
          <p:sp>
            <p:nvSpPr>
              <p:cNvPr id="23" name="isļidé">
                <a:extLst>
                  <a:ext uri="{FF2B5EF4-FFF2-40B4-BE49-F238E27FC236}">
                    <a16:creationId xmlns:a16="http://schemas.microsoft.com/office/drawing/2014/main" xmlns="" id="{D2F4F359-44EA-4624-908C-CCBC8F86308C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ïṡ1îdè">
                <a:extLst>
                  <a:ext uri="{FF2B5EF4-FFF2-40B4-BE49-F238E27FC236}">
                    <a16:creationId xmlns:a16="http://schemas.microsoft.com/office/drawing/2014/main" xmlns="" id="{9CCD2B87-0B33-4DC0-9D27-B9872195122B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iśľiḋè">
              <a:extLst>
                <a:ext uri="{FF2B5EF4-FFF2-40B4-BE49-F238E27FC236}">
                  <a16:creationId xmlns:a16="http://schemas.microsoft.com/office/drawing/2014/main" xmlns="" id="{E8482EA8-EF69-49E7-A5B1-C021D1D2C493}"/>
                </a:ext>
              </a:extLst>
            </p:cNvPr>
            <p:cNvGrpSpPr/>
            <p:nvPr/>
          </p:nvGrpSpPr>
          <p:grpSpPr>
            <a:xfrm>
              <a:off x="5746917" y="5235740"/>
              <a:ext cx="717384" cy="717384"/>
              <a:chOff x="4338300" y="5235741"/>
              <a:chExt cx="717384" cy="717384"/>
            </a:xfrm>
          </p:grpSpPr>
          <p:sp>
            <p:nvSpPr>
              <p:cNvPr id="21" name="iṥļíḍé">
                <a:extLst>
                  <a:ext uri="{FF2B5EF4-FFF2-40B4-BE49-F238E27FC236}">
                    <a16:creationId xmlns:a16="http://schemas.microsoft.com/office/drawing/2014/main" xmlns="" id="{F975BE1C-A89A-4F28-B3A8-AD66B2E512C6}"/>
                  </a:ext>
                </a:extLst>
              </p:cNvPr>
              <p:cNvSpPr/>
              <p:nvPr/>
            </p:nvSpPr>
            <p:spPr>
              <a:xfrm>
                <a:off x="4338300" y="5235741"/>
                <a:ext cx="717384" cy="717384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2" name="ïṧľiḓé">
                <a:extLst>
                  <a:ext uri="{FF2B5EF4-FFF2-40B4-BE49-F238E27FC236}">
                    <a16:creationId xmlns:a16="http://schemas.microsoft.com/office/drawing/2014/main" xmlns="" id="{85046E86-4307-4223-85EC-82254DC02F7C}"/>
                  </a:ext>
                </a:extLst>
              </p:cNvPr>
              <p:cNvSpPr/>
              <p:nvPr/>
            </p:nvSpPr>
            <p:spPr bwMode="auto">
              <a:xfrm>
                <a:off x="4557113" y="5454816"/>
                <a:ext cx="279758" cy="279234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íšḻídê">
              <a:extLst>
                <a:ext uri="{FF2B5EF4-FFF2-40B4-BE49-F238E27FC236}">
                  <a16:creationId xmlns:a16="http://schemas.microsoft.com/office/drawing/2014/main" xmlns="" id="{301A6040-2EE9-4C04-9B7F-A141AE7A2FEF}"/>
                </a:ext>
              </a:extLst>
            </p:cNvPr>
            <p:cNvGrpSpPr/>
            <p:nvPr/>
          </p:nvGrpSpPr>
          <p:grpSpPr>
            <a:xfrm>
              <a:off x="6662299" y="5206834"/>
              <a:ext cx="4858189" cy="775197"/>
              <a:chOff x="5130801" y="2820874"/>
              <a:chExt cx="3632195" cy="775197"/>
            </a:xfrm>
          </p:grpSpPr>
          <p:sp>
            <p:nvSpPr>
              <p:cNvPr id="19" name="iṩlíḓe">
                <a:extLst>
                  <a:ext uri="{FF2B5EF4-FFF2-40B4-BE49-F238E27FC236}">
                    <a16:creationId xmlns:a16="http://schemas.microsoft.com/office/drawing/2014/main" xmlns="" id="{FB40820D-6F37-4245-8417-67F5EC5DAF6F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ï$lïdè">
                <a:extLst>
                  <a:ext uri="{FF2B5EF4-FFF2-40B4-BE49-F238E27FC236}">
                    <a16:creationId xmlns:a16="http://schemas.microsoft.com/office/drawing/2014/main" xmlns="" id="{E8FC3F37-AB0D-4C8F-8C41-F1B8F51A3878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30A299F-8A71-4C34-B8B4-DC6FAF7C82AB}"/>
                </a:ext>
              </a:extLst>
            </p:cNvPr>
            <p:cNvCxnSpPr>
              <a:cxnSpLocks/>
            </p:cNvCxnSpPr>
            <p:nvPr/>
          </p:nvCxnSpPr>
          <p:spPr>
            <a:xfrm>
              <a:off x="6762750" y="3900641"/>
              <a:ext cx="4548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D3574D95-4969-4C7A-B712-CC7DCEDF6F44}"/>
                </a:ext>
              </a:extLst>
            </p:cNvPr>
            <p:cNvCxnSpPr>
              <a:cxnSpLocks/>
            </p:cNvCxnSpPr>
            <p:nvPr/>
          </p:nvCxnSpPr>
          <p:spPr>
            <a:xfrm>
              <a:off x="6762750" y="5029836"/>
              <a:ext cx="4548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8BD9D585-8955-4084-BEDB-788DFD9D8A38}"/>
                </a:ext>
              </a:extLst>
            </p:cNvPr>
            <p:cNvCxnSpPr>
              <a:stCxn id="6" idx="3"/>
              <a:endCxn id="29" idx="1"/>
            </p:cNvCxnSpPr>
            <p:nvPr/>
          </p:nvCxnSpPr>
          <p:spPr>
            <a:xfrm>
              <a:off x="3781425" y="3336042"/>
              <a:ext cx="1965492" cy="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肘形连接符 9">
              <a:extLst>
                <a:ext uri="{FF2B5EF4-FFF2-40B4-BE49-F238E27FC236}">
                  <a16:creationId xmlns:a16="http://schemas.microsoft.com/office/drawing/2014/main" xmlns="" id="{711BB373-5138-4116-AABD-A31A986B196D}"/>
                </a:ext>
              </a:extLst>
            </p:cNvPr>
            <p:cNvCxnSpPr>
              <a:stCxn id="6" idx="3"/>
              <a:endCxn id="25" idx="1"/>
            </p:cNvCxnSpPr>
            <p:nvPr/>
          </p:nvCxnSpPr>
          <p:spPr>
            <a:xfrm>
              <a:off x="3781425" y="3336042"/>
              <a:ext cx="1965492" cy="1129196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肘形连接符 11">
              <a:extLst>
                <a:ext uri="{FF2B5EF4-FFF2-40B4-BE49-F238E27FC236}">
                  <a16:creationId xmlns:a16="http://schemas.microsoft.com/office/drawing/2014/main" xmlns="" id="{0998FA4F-3896-4662-8767-79947C245496}"/>
                </a:ext>
              </a:extLst>
            </p:cNvPr>
            <p:cNvCxnSpPr>
              <a:stCxn id="6" idx="3"/>
              <a:endCxn id="21" idx="1"/>
            </p:cNvCxnSpPr>
            <p:nvPr/>
          </p:nvCxnSpPr>
          <p:spPr>
            <a:xfrm>
              <a:off x="3781425" y="3336042"/>
              <a:ext cx="1965492" cy="2258390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315230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567378-4D31-4B43-A277-EFE949A81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854EAE-C2C9-4B63-BF30-87FDFFEE9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C282D03-F5FE-4E8D-8D90-B1264E06C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4c8127e0-256a-4328-a5fb-a374fb8fe6c1" descr="ww0AAB+LCAAAAAAABADtVE1vozAQ/S/e7g1VQKAEbslGWeXQbdVE3cMqBxem4BWYyJgqVcR/r034soBW6aVKVHGB4c3Me57xO6Ar/roD5KF1ghlfEBwynKw4JEhDqwB5NI9jDc0JDQgNf7M032XI+3do0rp//hIe/UrjlD3iOAdZgBJOcHz89HpJCvaeEcHgtYyNYQWsV+vu+Zn4sIkggRqzIZTPaLCOcCAQ+rUuBDASRpxCllWBu6f/4PNOmudKVJ5FouaP5dKeu/OFLYuVbfSi0NAa/JQGnyf5AD5QXoMewifkGZbpOPrUUHovXPk0vQ3Ze+wM6+O7JZQkeVLBSom3eN8JGfoxSIIghi5sRTmwl2ZKhoyV72vORINlyhLMRcODXvxstdnudXkmKxrAXmTVZJEy1Iqk3KfBtZE/mq0pd6hNusdiE0FwG1Ddz2vRGprRMBZg0yn11QNsCou92MEfgZaUKqkyZKCtqqImJGqLufX1FdoosQ3s+WlSZEZXxNDpv6tBFuhKqCgo5D/kXS/nqTPoMhfLngGf+e2yV1eujPdu4pGaeZK2mmZ/MqjYDsj7ansauvmG7UwM01Ju/tRynbmu3vxv12m13aiuY16A65jn7zrmBbtObzxn7jr61Lanlq3c/Jktn2/XGXMdy1RcZ3IBrjM5f9eZXLDr9MYz6jrb4g29pUWYww0AAA==">
            <a:extLst>
              <a:ext uri="{FF2B5EF4-FFF2-40B4-BE49-F238E27FC236}">
                <a16:creationId xmlns:a16="http://schemas.microsoft.com/office/drawing/2014/main" xmlns="" id="{482ACB0F-BA84-4F5A-9DAF-0ABA1D754D9E}"/>
              </a:ext>
            </a:extLst>
          </p:cNvPr>
          <p:cNvGrpSpPr>
            <a:grpSpLocks noChangeAspect="1"/>
          </p:cNvGrpSpPr>
          <p:nvPr/>
        </p:nvGrpSpPr>
        <p:grpSpPr>
          <a:xfrm>
            <a:off x="1807075" y="1454945"/>
            <a:ext cx="3494241" cy="4354511"/>
            <a:chOff x="2548114" y="1166572"/>
            <a:chExt cx="3494241" cy="4354511"/>
          </a:xfrm>
        </p:grpSpPr>
        <p:sp>
          <p:nvSpPr>
            <p:cNvPr id="6" name="ValueShape1">
              <a:extLst>
                <a:ext uri="{FF2B5EF4-FFF2-40B4-BE49-F238E27FC236}">
                  <a16:creationId xmlns:a16="http://schemas.microsoft.com/office/drawing/2014/main" xmlns="" id="{52218916-8618-4FF4-9A7D-3258B8BE727E}"/>
                </a:ext>
              </a:extLst>
            </p:cNvPr>
            <p:cNvSpPr/>
            <p:nvPr/>
          </p:nvSpPr>
          <p:spPr>
            <a:xfrm>
              <a:off x="2959867" y="4176364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7" name="ValueShape1">
              <a:extLst>
                <a:ext uri="{FF2B5EF4-FFF2-40B4-BE49-F238E27FC236}">
                  <a16:creationId xmlns:a16="http://schemas.microsoft.com/office/drawing/2014/main" xmlns="" id="{1AE7BA68-A848-4527-89DB-AE964136C1CE}"/>
                </a:ext>
              </a:extLst>
            </p:cNvPr>
            <p:cNvSpPr/>
            <p:nvPr/>
          </p:nvSpPr>
          <p:spPr>
            <a:xfrm>
              <a:off x="2959867" y="4029287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8" name="ValueShape1">
              <a:extLst>
                <a:ext uri="{FF2B5EF4-FFF2-40B4-BE49-F238E27FC236}">
                  <a16:creationId xmlns:a16="http://schemas.microsoft.com/office/drawing/2014/main" xmlns="" id="{E2F9BCD4-50F8-48DC-BFA5-266F70F60EEF}"/>
                </a:ext>
              </a:extLst>
            </p:cNvPr>
            <p:cNvSpPr/>
            <p:nvPr/>
          </p:nvSpPr>
          <p:spPr>
            <a:xfrm>
              <a:off x="2959867" y="3882211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9" name="ValueShape1">
              <a:extLst>
                <a:ext uri="{FF2B5EF4-FFF2-40B4-BE49-F238E27FC236}">
                  <a16:creationId xmlns:a16="http://schemas.microsoft.com/office/drawing/2014/main" xmlns="" id="{BDC90225-66BE-4740-B689-CE1F54C8FA1A}"/>
                </a:ext>
              </a:extLst>
            </p:cNvPr>
            <p:cNvSpPr/>
            <p:nvPr/>
          </p:nvSpPr>
          <p:spPr>
            <a:xfrm>
              <a:off x="2959867" y="3735136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10" name="ValueShape1">
              <a:extLst>
                <a:ext uri="{FF2B5EF4-FFF2-40B4-BE49-F238E27FC236}">
                  <a16:creationId xmlns:a16="http://schemas.microsoft.com/office/drawing/2014/main" xmlns="" id="{2F6EF0C4-9D94-478F-B250-7E00939DF322}"/>
                </a:ext>
              </a:extLst>
            </p:cNvPr>
            <p:cNvSpPr/>
            <p:nvPr/>
          </p:nvSpPr>
          <p:spPr>
            <a:xfrm>
              <a:off x="2959867" y="3588059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11" name="ValueShape1">
              <a:extLst>
                <a:ext uri="{FF2B5EF4-FFF2-40B4-BE49-F238E27FC236}">
                  <a16:creationId xmlns:a16="http://schemas.microsoft.com/office/drawing/2014/main" xmlns="" id="{87FB4815-ECE8-49DD-A6FE-638A42261913}"/>
                </a:ext>
              </a:extLst>
            </p:cNvPr>
            <p:cNvSpPr/>
            <p:nvPr/>
          </p:nvSpPr>
          <p:spPr>
            <a:xfrm>
              <a:off x="2959867" y="3440984"/>
              <a:ext cx="602949" cy="1182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5">
                    <a:lumMod val="100000"/>
                  </a:schemeClr>
                </a:gs>
                <a:gs pos="100000">
                  <a:srgbClr val="D9D9D9"/>
                </a:gs>
                <a:gs pos="90000">
                  <a:schemeClr val="accent5">
                    <a:lumMod val="100000"/>
                  </a:schemeClr>
                </a:gs>
                <a:gs pos="90100">
                  <a:srgbClr val="D9D9D9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12" name="ValueShape1">
              <a:extLst>
                <a:ext uri="{FF2B5EF4-FFF2-40B4-BE49-F238E27FC236}">
                  <a16:creationId xmlns:a16="http://schemas.microsoft.com/office/drawing/2014/main" xmlns="" id="{293D27F7-9C30-46D4-9741-86B94CCF0CDA}"/>
                </a:ext>
              </a:extLst>
            </p:cNvPr>
            <p:cNvSpPr/>
            <p:nvPr/>
          </p:nvSpPr>
          <p:spPr>
            <a:xfrm>
              <a:off x="2959867" y="3293908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13" name="ValueShape1">
              <a:extLst>
                <a:ext uri="{FF2B5EF4-FFF2-40B4-BE49-F238E27FC236}">
                  <a16:creationId xmlns:a16="http://schemas.microsoft.com/office/drawing/2014/main" xmlns="" id="{983C1650-3F8C-4B97-90B4-5D18C624B59C}"/>
                </a:ext>
              </a:extLst>
            </p:cNvPr>
            <p:cNvSpPr/>
            <p:nvPr/>
          </p:nvSpPr>
          <p:spPr>
            <a:xfrm>
              <a:off x="2959867" y="3146833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14" name="ValueShape1">
              <a:extLst>
                <a:ext uri="{FF2B5EF4-FFF2-40B4-BE49-F238E27FC236}">
                  <a16:creationId xmlns:a16="http://schemas.microsoft.com/office/drawing/2014/main" xmlns="" id="{B808C535-14D0-4D5B-92E7-343C00786A19}"/>
                </a:ext>
              </a:extLst>
            </p:cNvPr>
            <p:cNvSpPr/>
            <p:nvPr/>
          </p:nvSpPr>
          <p:spPr>
            <a:xfrm>
              <a:off x="2959867" y="2999757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15" name="ValueShape1">
              <a:extLst>
                <a:ext uri="{FF2B5EF4-FFF2-40B4-BE49-F238E27FC236}">
                  <a16:creationId xmlns:a16="http://schemas.microsoft.com/office/drawing/2014/main" xmlns="" id="{0A077597-F53A-41F0-9593-8B594B8378ED}"/>
                </a:ext>
              </a:extLst>
            </p:cNvPr>
            <p:cNvSpPr/>
            <p:nvPr/>
          </p:nvSpPr>
          <p:spPr>
            <a:xfrm>
              <a:off x="2959867" y="2852682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16" name="ValueShape2">
              <a:extLst>
                <a:ext uri="{FF2B5EF4-FFF2-40B4-BE49-F238E27FC236}">
                  <a16:creationId xmlns:a16="http://schemas.microsoft.com/office/drawing/2014/main" xmlns="" id="{806E6F4F-183F-4D05-9F13-7DAA8CD8DDA2}"/>
                </a:ext>
              </a:extLst>
            </p:cNvPr>
            <p:cNvSpPr/>
            <p:nvPr/>
          </p:nvSpPr>
          <p:spPr>
            <a:xfrm>
              <a:off x="3719789" y="4176362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8497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17" name="ValueShape2">
              <a:extLst>
                <a:ext uri="{FF2B5EF4-FFF2-40B4-BE49-F238E27FC236}">
                  <a16:creationId xmlns:a16="http://schemas.microsoft.com/office/drawing/2014/main" xmlns="" id="{52AE5AB5-97BC-4399-94FA-875B4935031B}"/>
                </a:ext>
              </a:extLst>
            </p:cNvPr>
            <p:cNvSpPr/>
            <p:nvPr/>
          </p:nvSpPr>
          <p:spPr>
            <a:xfrm>
              <a:off x="3719789" y="4029287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8497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18" name="ValueShape2">
              <a:extLst>
                <a:ext uri="{FF2B5EF4-FFF2-40B4-BE49-F238E27FC236}">
                  <a16:creationId xmlns:a16="http://schemas.microsoft.com/office/drawing/2014/main" xmlns="" id="{2B4758F1-5D4D-4346-AAF1-4A555F1952BE}"/>
                </a:ext>
              </a:extLst>
            </p:cNvPr>
            <p:cNvSpPr/>
            <p:nvPr/>
          </p:nvSpPr>
          <p:spPr>
            <a:xfrm>
              <a:off x="3719789" y="3882211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8497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19" name="ValueShape2">
              <a:extLst>
                <a:ext uri="{FF2B5EF4-FFF2-40B4-BE49-F238E27FC236}">
                  <a16:creationId xmlns:a16="http://schemas.microsoft.com/office/drawing/2014/main" xmlns="" id="{16881B80-9F46-4C6A-8A9C-50A82519CEB2}"/>
                </a:ext>
              </a:extLst>
            </p:cNvPr>
            <p:cNvSpPr/>
            <p:nvPr/>
          </p:nvSpPr>
          <p:spPr>
            <a:xfrm>
              <a:off x="3719789" y="3735136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8497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20" name="ValueShape2">
              <a:extLst>
                <a:ext uri="{FF2B5EF4-FFF2-40B4-BE49-F238E27FC236}">
                  <a16:creationId xmlns:a16="http://schemas.microsoft.com/office/drawing/2014/main" xmlns="" id="{31794F1C-8036-4AD8-8C52-6634B7A8F703}"/>
                </a:ext>
              </a:extLst>
            </p:cNvPr>
            <p:cNvSpPr/>
            <p:nvPr/>
          </p:nvSpPr>
          <p:spPr>
            <a:xfrm>
              <a:off x="3719789" y="3588059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8497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21" name="ValueShape2">
              <a:extLst>
                <a:ext uri="{FF2B5EF4-FFF2-40B4-BE49-F238E27FC236}">
                  <a16:creationId xmlns:a16="http://schemas.microsoft.com/office/drawing/2014/main" xmlns="" id="{C87CBE85-A477-44BD-9EB8-53C58371B089}"/>
                </a:ext>
              </a:extLst>
            </p:cNvPr>
            <p:cNvSpPr/>
            <p:nvPr/>
          </p:nvSpPr>
          <p:spPr>
            <a:xfrm>
              <a:off x="3719789" y="3440984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8497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22" name="ValueShape2">
              <a:extLst>
                <a:ext uri="{FF2B5EF4-FFF2-40B4-BE49-F238E27FC236}">
                  <a16:creationId xmlns:a16="http://schemas.microsoft.com/office/drawing/2014/main" xmlns="" id="{D2E663C4-9AEC-4264-BBBD-EA37476905CE}"/>
                </a:ext>
              </a:extLst>
            </p:cNvPr>
            <p:cNvSpPr/>
            <p:nvPr/>
          </p:nvSpPr>
          <p:spPr>
            <a:xfrm>
              <a:off x="3719789" y="3293908"/>
              <a:ext cx="602949" cy="1182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8497B0"/>
                </a:gs>
                <a:gs pos="100000">
                  <a:srgbClr val="D9D9D9"/>
                </a:gs>
                <a:gs pos="90000">
                  <a:srgbClr val="8497B0"/>
                </a:gs>
                <a:gs pos="90100">
                  <a:srgbClr val="D9D9D9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23" name="ValueShape2">
              <a:extLst>
                <a:ext uri="{FF2B5EF4-FFF2-40B4-BE49-F238E27FC236}">
                  <a16:creationId xmlns:a16="http://schemas.microsoft.com/office/drawing/2014/main" xmlns="" id="{EB364104-6A20-41D2-A450-A188A11935BB}"/>
                </a:ext>
              </a:extLst>
            </p:cNvPr>
            <p:cNvSpPr/>
            <p:nvPr/>
          </p:nvSpPr>
          <p:spPr>
            <a:xfrm>
              <a:off x="3719789" y="3151514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24" name="ValueShape2">
              <a:extLst>
                <a:ext uri="{FF2B5EF4-FFF2-40B4-BE49-F238E27FC236}">
                  <a16:creationId xmlns:a16="http://schemas.microsoft.com/office/drawing/2014/main" xmlns="" id="{EB4C87B6-3443-4DC8-A312-659246F91F19}"/>
                </a:ext>
              </a:extLst>
            </p:cNvPr>
            <p:cNvSpPr/>
            <p:nvPr/>
          </p:nvSpPr>
          <p:spPr>
            <a:xfrm>
              <a:off x="3719789" y="3004438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25" name="ValueShape2">
              <a:extLst>
                <a:ext uri="{FF2B5EF4-FFF2-40B4-BE49-F238E27FC236}">
                  <a16:creationId xmlns:a16="http://schemas.microsoft.com/office/drawing/2014/main" xmlns="" id="{5B434C5D-5183-4310-8BA8-310D2BBD484D}"/>
                </a:ext>
              </a:extLst>
            </p:cNvPr>
            <p:cNvSpPr/>
            <p:nvPr/>
          </p:nvSpPr>
          <p:spPr>
            <a:xfrm>
              <a:off x="3719789" y="2857362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26" name="ValueShape3">
              <a:extLst>
                <a:ext uri="{FF2B5EF4-FFF2-40B4-BE49-F238E27FC236}">
                  <a16:creationId xmlns:a16="http://schemas.microsoft.com/office/drawing/2014/main" xmlns="" id="{6E6A6928-DC04-4207-B4A4-526BCAAD0AAE}"/>
                </a:ext>
              </a:extLst>
            </p:cNvPr>
            <p:cNvSpPr/>
            <p:nvPr/>
          </p:nvSpPr>
          <p:spPr>
            <a:xfrm>
              <a:off x="4454076" y="4176361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A5A5A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27" name="ValueShape3">
              <a:extLst>
                <a:ext uri="{FF2B5EF4-FFF2-40B4-BE49-F238E27FC236}">
                  <a16:creationId xmlns:a16="http://schemas.microsoft.com/office/drawing/2014/main" xmlns="" id="{02F8F389-72FE-416E-AB79-355BC036F4C9}"/>
                </a:ext>
              </a:extLst>
            </p:cNvPr>
            <p:cNvSpPr/>
            <p:nvPr/>
          </p:nvSpPr>
          <p:spPr>
            <a:xfrm>
              <a:off x="4454076" y="4029285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A5A5A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28" name="ValueShape3">
              <a:extLst>
                <a:ext uri="{FF2B5EF4-FFF2-40B4-BE49-F238E27FC236}">
                  <a16:creationId xmlns:a16="http://schemas.microsoft.com/office/drawing/2014/main" xmlns="" id="{C69091C5-F423-49C9-BF7A-6E2A996F93BE}"/>
                </a:ext>
              </a:extLst>
            </p:cNvPr>
            <p:cNvSpPr/>
            <p:nvPr/>
          </p:nvSpPr>
          <p:spPr>
            <a:xfrm>
              <a:off x="4454076" y="3882210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A5A5A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29" name="ValueShape3">
              <a:extLst>
                <a:ext uri="{FF2B5EF4-FFF2-40B4-BE49-F238E27FC236}">
                  <a16:creationId xmlns:a16="http://schemas.microsoft.com/office/drawing/2014/main" xmlns="" id="{F01609B8-1510-4219-99BB-1165E67BA063}"/>
                </a:ext>
              </a:extLst>
            </p:cNvPr>
            <p:cNvSpPr/>
            <p:nvPr/>
          </p:nvSpPr>
          <p:spPr>
            <a:xfrm>
              <a:off x="4454076" y="3735135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A5A5A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30" name="ValueShape3">
              <a:extLst>
                <a:ext uri="{FF2B5EF4-FFF2-40B4-BE49-F238E27FC236}">
                  <a16:creationId xmlns:a16="http://schemas.microsoft.com/office/drawing/2014/main" xmlns="" id="{C58385B7-8059-4600-AC1A-E85EFC08F2FA}"/>
                </a:ext>
              </a:extLst>
            </p:cNvPr>
            <p:cNvSpPr/>
            <p:nvPr/>
          </p:nvSpPr>
          <p:spPr>
            <a:xfrm>
              <a:off x="4454076" y="3588059"/>
              <a:ext cx="602949" cy="1182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A5A5A5"/>
                </a:gs>
                <a:gs pos="100000">
                  <a:srgbClr val="D9D9D9"/>
                </a:gs>
                <a:gs pos="20000">
                  <a:srgbClr val="A5A5A5"/>
                </a:gs>
                <a:gs pos="20100">
                  <a:srgbClr val="D9D9D9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31" name="ValueShape3">
              <a:extLst>
                <a:ext uri="{FF2B5EF4-FFF2-40B4-BE49-F238E27FC236}">
                  <a16:creationId xmlns:a16="http://schemas.microsoft.com/office/drawing/2014/main" xmlns="" id="{D2FD634D-E592-4CBB-BCD3-95C104F653D2}"/>
                </a:ext>
              </a:extLst>
            </p:cNvPr>
            <p:cNvSpPr/>
            <p:nvPr/>
          </p:nvSpPr>
          <p:spPr>
            <a:xfrm>
              <a:off x="4454076" y="3440984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32" name="ValueShape3">
              <a:extLst>
                <a:ext uri="{FF2B5EF4-FFF2-40B4-BE49-F238E27FC236}">
                  <a16:creationId xmlns:a16="http://schemas.microsoft.com/office/drawing/2014/main" xmlns="" id="{A5D4B0CE-A8EE-44DF-94E7-9197AD09EE3B}"/>
                </a:ext>
              </a:extLst>
            </p:cNvPr>
            <p:cNvSpPr/>
            <p:nvPr/>
          </p:nvSpPr>
          <p:spPr>
            <a:xfrm>
              <a:off x="4454076" y="3293908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33" name="ValueShape3">
              <a:extLst>
                <a:ext uri="{FF2B5EF4-FFF2-40B4-BE49-F238E27FC236}">
                  <a16:creationId xmlns:a16="http://schemas.microsoft.com/office/drawing/2014/main" xmlns="" id="{A7371A17-A2A8-423C-BD5E-44152EAA8257}"/>
                </a:ext>
              </a:extLst>
            </p:cNvPr>
            <p:cNvSpPr/>
            <p:nvPr/>
          </p:nvSpPr>
          <p:spPr>
            <a:xfrm>
              <a:off x="4454076" y="3146833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34" name="ValueShape3">
              <a:extLst>
                <a:ext uri="{FF2B5EF4-FFF2-40B4-BE49-F238E27FC236}">
                  <a16:creationId xmlns:a16="http://schemas.microsoft.com/office/drawing/2014/main" xmlns="" id="{FC1DFD33-01F9-438B-9D98-441228642822}"/>
                </a:ext>
              </a:extLst>
            </p:cNvPr>
            <p:cNvSpPr/>
            <p:nvPr/>
          </p:nvSpPr>
          <p:spPr>
            <a:xfrm>
              <a:off x="4454076" y="2999757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35" name="ValueShape3">
              <a:extLst>
                <a:ext uri="{FF2B5EF4-FFF2-40B4-BE49-F238E27FC236}">
                  <a16:creationId xmlns:a16="http://schemas.microsoft.com/office/drawing/2014/main" xmlns="" id="{8A41B573-A78E-4A2D-BFEA-454973DAE3CC}"/>
                </a:ext>
              </a:extLst>
            </p:cNvPr>
            <p:cNvSpPr/>
            <p:nvPr/>
          </p:nvSpPr>
          <p:spPr>
            <a:xfrm>
              <a:off x="4454076" y="2852682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36" name="CustomText1">
              <a:extLst>
                <a:ext uri="{FF2B5EF4-FFF2-40B4-BE49-F238E27FC236}">
                  <a16:creationId xmlns:a16="http://schemas.microsoft.com/office/drawing/2014/main" xmlns="" id="{3999066E-1376-4B8B-9DFC-8C7F3A87DC0A}"/>
                </a:ext>
              </a:extLst>
            </p:cNvPr>
            <p:cNvSpPr txBox="1"/>
            <p:nvPr/>
          </p:nvSpPr>
          <p:spPr>
            <a:xfrm>
              <a:off x="2644039" y="2853137"/>
              <a:ext cx="221368" cy="15741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US" sz="1200" dirty="0"/>
                <a:t>100</a:t>
              </a:r>
            </a:p>
          </p:txBody>
        </p:sp>
        <p:sp>
          <p:nvSpPr>
            <p:cNvPr id="37" name="CustomText1">
              <a:extLst>
                <a:ext uri="{FF2B5EF4-FFF2-40B4-BE49-F238E27FC236}">
                  <a16:creationId xmlns:a16="http://schemas.microsoft.com/office/drawing/2014/main" xmlns="" id="{6F527DE6-6D47-427E-B508-38D465B69D27}"/>
                </a:ext>
              </a:extLst>
            </p:cNvPr>
            <p:cNvSpPr txBox="1"/>
            <p:nvPr/>
          </p:nvSpPr>
          <p:spPr>
            <a:xfrm>
              <a:off x="2548114" y="3513980"/>
              <a:ext cx="317292" cy="1574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00" dirty="0"/>
                <a:t>50</a:t>
              </a:r>
            </a:p>
          </p:txBody>
        </p:sp>
        <p:sp>
          <p:nvSpPr>
            <p:cNvPr id="38" name="CustomText1">
              <a:extLst>
                <a:ext uri="{FF2B5EF4-FFF2-40B4-BE49-F238E27FC236}">
                  <a16:creationId xmlns:a16="http://schemas.microsoft.com/office/drawing/2014/main" xmlns="" id="{D205B761-AA20-4D0C-B649-35FB8B53CFED}"/>
                </a:ext>
              </a:extLst>
            </p:cNvPr>
            <p:cNvSpPr txBox="1"/>
            <p:nvPr/>
          </p:nvSpPr>
          <p:spPr>
            <a:xfrm>
              <a:off x="2548114" y="4163319"/>
              <a:ext cx="317292" cy="1574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00" dirty="0"/>
                <a:t>0</a:t>
              </a:r>
            </a:p>
          </p:txBody>
        </p:sp>
        <p:sp>
          <p:nvSpPr>
            <p:cNvPr id="39" name="ValueText1">
              <a:extLst>
                <a:ext uri="{FF2B5EF4-FFF2-40B4-BE49-F238E27FC236}">
                  <a16:creationId xmlns:a16="http://schemas.microsoft.com/office/drawing/2014/main" xmlns="" id="{6E3B189D-0EB4-4AFC-A9AF-A0E130F7BBA2}"/>
                </a:ext>
              </a:extLst>
            </p:cNvPr>
            <p:cNvSpPr txBox="1"/>
            <p:nvPr/>
          </p:nvSpPr>
          <p:spPr>
            <a:xfrm>
              <a:off x="3101052" y="4405580"/>
              <a:ext cx="319480" cy="276580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accent5">
                      <a:lumMod val="100000"/>
                    </a:schemeClr>
                  </a:solidFill>
                  <a:latin typeface="Impact" panose="020B0806030902050204" pitchFamily="34" charset="0"/>
                </a:rPr>
                <a:t>59%</a:t>
              </a:r>
              <a:endParaRPr lang="en-US" sz="6000" dirty="0">
                <a:solidFill>
                  <a:schemeClr val="accent5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0" name="ValueText2">
              <a:extLst>
                <a:ext uri="{FF2B5EF4-FFF2-40B4-BE49-F238E27FC236}">
                  <a16:creationId xmlns:a16="http://schemas.microsoft.com/office/drawing/2014/main" xmlns="" id="{2E0D729B-0154-4121-8111-7AFC6FE71E81}"/>
                </a:ext>
              </a:extLst>
            </p:cNvPr>
            <p:cNvSpPr txBox="1"/>
            <p:nvPr/>
          </p:nvSpPr>
          <p:spPr>
            <a:xfrm>
              <a:off x="3887240" y="4405580"/>
              <a:ext cx="319480" cy="276580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rgbClr val="8497B0"/>
                  </a:solidFill>
                  <a:latin typeface="Impact" panose="020B0806030902050204" pitchFamily="34" charset="0"/>
                </a:rPr>
                <a:t>69%</a:t>
              </a:r>
              <a:endParaRPr lang="en-US" sz="6000" dirty="0">
                <a:solidFill>
                  <a:srgbClr val="8497B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1" name="ValueText3">
              <a:extLst>
                <a:ext uri="{FF2B5EF4-FFF2-40B4-BE49-F238E27FC236}">
                  <a16:creationId xmlns:a16="http://schemas.microsoft.com/office/drawing/2014/main" xmlns="" id="{C24465EE-CCDB-49D6-BC81-D70E80092A9D}"/>
                </a:ext>
              </a:extLst>
            </p:cNvPr>
            <p:cNvSpPr txBox="1"/>
            <p:nvPr/>
          </p:nvSpPr>
          <p:spPr>
            <a:xfrm>
              <a:off x="4599475" y="4405580"/>
              <a:ext cx="319480" cy="276580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rgbClr val="A5A5A5"/>
                  </a:solidFill>
                  <a:latin typeface="Impact" panose="020B0806030902050204" pitchFamily="34" charset="0"/>
                </a:rPr>
                <a:t>42%</a:t>
              </a:r>
              <a:endParaRPr lang="en-US" sz="6000" dirty="0">
                <a:solidFill>
                  <a:srgbClr val="A5A5A5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2" name="CustomText1">
              <a:extLst>
                <a:ext uri="{FF2B5EF4-FFF2-40B4-BE49-F238E27FC236}">
                  <a16:creationId xmlns:a16="http://schemas.microsoft.com/office/drawing/2014/main" xmlns="" id="{41EA886C-F38A-4ABA-A7CA-9708E47DE8EC}"/>
                </a:ext>
              </a:extLst>
            </p:cNvPr>
            <p:cNvSpPr/>
            <p:nvPr/>
          </p:nvSpPr>
          <p:spPr>
            <a:xfrm>
              <a:off x="2865796" y="5082351"/>
              <a:ext cx="3176559" cy="438732"/>
            </a:xfrm>
            <a:prstGeom prst="rect">
              <a:avLst/>
            </a:prstGeom>
            <a:noFill/>
          </p:spPr>
          <p:txBody>
            <a:bodyPr wrap="none" lIns="0" tIns="0" rIns="0" bIns="0">
              <a:normAutofit lnSpcReduction="10000"/>
            </a:bodyPr>
            <a:lstStyle/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 </a:t>
              </a:r>
            </a:p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here</a:t>
              </a: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43" name="IconShape">
              <a:extLst>
                <a:ext uri="{FF2B5EF4-FFF2-40B4-BE49-F238E27FC236}">
                  <a16:creationId xmlns:a16="http://schemas.microsoft.com/office/drawing/2014/main" xmlns="" id="{8DA3A499-A165-4F32-AB5E-BBB9E323F5E4}"/>
                </a:ext>
              </a:extLst>
            </p:cNvPr>
            <p:cNvSpPr/>
            <p:nvPr/>
          </p:nvSpPr>
          <p:spPr bwMode="auto">
            <a:xfrm>
              <a:off x="3214902" y="1166572"/>
              <a:ext cx="1612721" cy="1497240"/>
            </a:xfrm>
            <a:custGeom>
              <a:avLst/>
              <a:gdLst>
                <a:gd name="connsiteX0" fmla="*/ 252689 w 607875"/>
                <a:gd name="connsiteY0" fmla="*/ 396825 h 564347"/>
                <a:gd name="connsiteX1" fmla="*/ 280371 w 607875"/>
                <a:gd name="connsiteY1" fmla="*/ 484228 h 564347"/>
                <a:gd name="connsiteX2" fmla="*/ 296643 w 607875"/>
                <a:gd name="connsiteY2" fmla="*/ 438472 h 564347"/>
                <a:gd name="connsiteX3" fmla="*/ 303937 w 607875"/>
                <a:gd name="connsiteY3" fmla="*/ 396825 h 564347"/>
                <a:gd name="connsiteX4" fmla="*/ 304124 w 607875"/>
                <a:gd name="connsiteY4" fmla="*/ 396825 h 564347"/>
                <a:gd name="connsiteX5" fmla="*/ 304218 w 607875"/>
                <a:gd name="connsiteY5" fmla="*/ 396825 h 564347"/>
                <a:gd name="connsiteX6" fmla="*/ 311606 w 607875"/>
                <a:gd name="connsiteY6" fmla="*/ 438472 h 564347"/>
                <a:gd name="connsiteX7" fmla="*/ 327785 w 607875"/>
                <a:gd name="connsiteY7" fmla="*/ 484228 h 564347"/>
                <a:gd name="connsiteX8" fmla="*/ 355467 w 607875"/>
                <a:gd name="connsiteY8" fmla="*/ 396825 h 564347"/>
                <a:gd name="connsiteX9" fmla="*/ 421304 w 607875"/>
                <a:gd name="connsiteY9" fmla="*/ 433243 h 564347"/>
                <a:gd name="connsiteX10" fmla="*/ 430002 w 607875"/>
                <a:gd name="connsiteY10" fmla="*/ 439406 h 564347"/>
                <a:gd name="connsiteX11" fmla="*/ 449266 w 607875"/>
                <a:gd name="connsiteY11" fmla="*/ 429601 h 564347"/>
                <a:gd name="connsiteX12" fmla="*/ 471431 w 607875"/>
                <a:gd name="connsiteY12" fmla="*/ 499822 h 564347"/>
                <a:gd name="connsiteX13" fmla="*/ 484430 w 607875"/>
                <a:gd name="connsiteY13" fmla="*/ 462937 h 564347"/>
                <a:gd name="connsiteX14" fmla="*/ 490415 w 607875"/>
                <a:gd name="connsiteY14" fmla="*/ 429601 h 564347"/>
                <a:gd name="connsiteX15" fmla="*/ 490508 w 607875"/>
                <a:gd name="connsiteY15" fmla="*/ 429601 h 564347"/>
                <a:gd name="connsiteX16" fmla="*/ 490602 w 607875"/>
                <a:gd name="connsiteY16" fmla="*/ 429601 h 564347"/>
                <a:gd name="connsiteX17" fmla="*/ 496587 w 607875"/>
                <a:gd name="connsiteY17" fmla="*/ 462937 h 564347"/>
                <a:gd name="connsiteX18" fmla="*/ 509586 w 607875"/>
                <a:gd name="connsiteY18" fmla="*/ 499822 h 564347"/>
                <a:gd name="connsiteX19" fmla="*/ 531937 w 607875"/>
                <a:gd name="connsiteY19" fmla="*/ 429321 h 564347"/>
                <a:gd name="connsiteX20" fmla="*/ 584869 w 607875"/>
                <a:gd name="connsiteY20" fmla="*/ 458642 h 564347"/>
                <a:gd name="connsiteX21" fmla="*/ 607875 w 607875"/>
                <a:gd name="connsiteY21" fmla="*/ 501690 h 564347"/>
                <a:gd name="connsiteX22" fmla="*/ 607875 w 607875"/>
                <a:gd name="connsiteY22" fmla="*/ 501970 h 564347"/>
                <a:gd name="connsiteX23" fmla="*/ 607875 w 607875"/>
                <a:gd name="connsiteY23" fmla="*/ 503277 h 564347"/>
                <a:gd name="connsiteX24" fmla="*/ 607688 w 607875"/>
                <a:gd name="connsiteY24" fmla="*/ 514856 h 564347"/>
                <a:gd name="connsiteX25" fmla="*/ 607688 w 607875"/>
                <a:gd name="connsiteY25" fmla="*/ 564347 h 564347"/>
                <a:gd name="connsiteX26" fmla="*/ 490415 w 607875"/>
                <a:gd name="connsiteY26" fmla="*/ 564347 h 564347"/>
                <a:gd name="connsiteX27" fmla="*/ 449828 w 607875"/>
                <a:gd name="connsiteY27" fmla="*/ 564347 h 564347"/>
                <a:gd name="connsiteX28" fmla="*/ 373329 w 607875"/>
                <a:gd name="connsiteY28" fmla="*/ 564347 h 564347"/>
                <a:gd name="connsiteX29" fmla="*/ 303844 w 607875"/>
                <a:gd name="connsiteY29" fmla="*/ 564347 h 564347"/>
                <a:gd name="connsiteX30" fmla="*/ 234359 w 607875"/>
                <a:gd name="connsiteY30" fmla="*/ 564347 h 564347"/>
                <a:gd name="connsiteX31" fmla="*/ 158234 w 607875"/>
                <a:gd name="connsiteY31" fmla="*/ 564347 h 564347"/>
                <a:gd name="connsiteX32" fmla="*/ 117273 w 607875"/>
                <a:gd name="connsiteY32" fmla="*/ 564347 h 564347"/>
                <a:gd name="connsiteX33" fmla="*/ 0 w 607875"/>
                <a:gd name="connsiteY33" fmla="*/ 564347 h 564347"/>
                <a:gd name="connsiteX34" fmla="*/ 0 w 607875"/>
                <a:gd name="connsiteY34" fmla="*/ 514856 h 564347"/>
                <a:gd name="connsiteX35" fmla="*/ 0 w 607875"/>
                <a:gd name="connsiteY35" fmla="*/ 513549 h 564347"/>
                <a:gd name="connsiteX36" fmla="*/ 0 w 607875"/>
                <a:gd name="connsiteY36" fmla="*/ 503557 h 564347"/>
                <a:gd name="connsiteX37" fmla="*/ 0 w 607875"/>
                <a:gd name="connsiteY37" fmla="*/ 502157 h 564347"/>
                <a:gd name="connsiteX38" fmla="*/ 0 w 607875"/>
                <a:gd name="connsiteY38" fmla="*/ 501970 h 564347"/>
                <a:gd name="connsiteX39" fmla="*/ 22912 w 607875"/>
                <a:gd name="connsiteY39" fmla="*/ 458829 h 564347"/>
                <a:gd name="connsiteX40" fmla="*/ 75938 w 607875"/>
                <a:gd name="connsiteY40" fmla="*/ 429601 h 564347"/>
                <a:gd name="connsiteX41" fmla="*/ 98102 w 607875"/>
                <a:gd name="connsiteY41" fmla="*/ 499822 h 564347"/>
                <a:gd name="connsiteX42" fmla="*/ 111194 w 607875"/>
                <a:gd name="connsiteY42" fmla="*/ 462937 h 564347"/>
                <a:gd name="connsiteX43" fmla="*/ 117180 w 607875"/>
                <a:gd name="connsiteY43" fmla="*/ 429601 h 564347"/>
                <a:gd name="connsiteX44" fmla="*/ 117273 w 607875"/>
                <a:gd name="connsiteY44" fmla="*/ 429601 h 564347"/>
                <a:gd name="connsiteX45" fmla="*/ 117460 w 607875"/>
                <a:gd name="connsiteY45" fmla="*/ 429601 h 564347"/>
                <a:gd name="connsiteX46" fmla="*/ 123445 w 607875"/>
                <a:gd name="connsiteY46" fmla="*/ 462937 h 564347"/>
                <a:gd name="connsiteX47" fmla="*/ 136351 w 607875"/>
                <a:gd name="connsiteY47" fmla="*/ 499822 h 564347"/>
                <a:gd name="connsiteX48" fmla="*/ 158609 w 607875"/>
                <a:gd name="connsiteY48" fmla="*/ 429601 h 564347"/>
                <a:gd name="connsiteX49" fmla="*/ 178061 w 607875"/>
                <a:gd name="connsiteY49" fmla="*/ 439593 h 564347"/>
                <a:gd name="connsiteX50" fmla="*/ 186851 w 607875"/>
                <a:gd name="connsiteY50" fmla="*/ 433243 h 564347"/>
                <a:gd name="connsiteX51" fmla="*/ 252689 w 607875"/>
                <a:gd name="connsiteY51" fmla="*/ 396825 h 564347"/>
                <a:gd name="connsiteX52" fmla="*/ 490513 w 607875"/>
                <a:gd name="connsiteY52" fmla="*/ 272600 h 564347"/>
                <a:gd name="connsiteX53" fmla="*/ 545786 w 607875"/>
                <a:gd name="connsiteY53" fmla="*/ 329003 h 564347"/>
                <a:gd name="connsiteX54" fmla="*/ 490887 w 607875"/>
                <a:gd name="connsiteY54" fmla="*/ 415101 h 564347"/>
                <a:gd name="connsiteX55" fmla="*/ 490513 w 607875"/>
                <a:gd name="connsiteY55" fmla="*/ 415101 h 564347"/>
                <a:gd name="connsiteX56" fmla="*/ 490138 w 607875"/>
                <a:gd name="connsiteY56" fmla="*/ 415101 h 564347"/>
                <a:gd name="connsiteX57" fmla="*/ 435240 w 607875"/>
                <a:gd name="connsiteY57" fmla="*/ 329003 h 564347"/>
                <a:gd name="connsiteX58" fmla="*/ 490513 w 607875"/>
                <a:gd name="connsiteY58" fmla="*/ 272600 h 564347"/>
                <a:gd name="connsiteX59" fmla="*/ 117163 w 607875"/>
                <a:gd name="connsiteY59" fmla="*/ 272600 h 564347"/>
                <a:gd name="connsiteX60" fmla="*/ 172425 w 607875"/>
                <a:gd name="connsiteY60" fmla="*/ 329003 h 564347"/>
                <a:gd name="connsiteX61" fmla="*/ 117537 w 607875"/>
                <a:gd name="connsiteY61" fmla="*/ 415101 h 564347"/>
                <a:gd name="connsiteX62" fmla="*/ 117163 w 607875"/>
                <a:gd name="connsiteY62" fmla="*/ 415101 h 564347"/>
                <a:gd name="connsiteX63" fmla="*/ 116789 w 607875"/>
                <a:gd name="connsiteY63" fmla="*/ 415101 h 564347"/>
                <a:gd name="connsiteX64" fmla="*/ 61901 w 607875"/>
                <a:gd name="connsiteY64" fmla="*/ 329003 h 564347"/>
                <a:gd name="connsiteX65" fmla="*/ 117163 w 607875"/>
                <a:gd name="connsiteY65" fmla="*/ 272600 h 564347"/>
                <a:gd name="connsiteX66" fmla="*/ 304208 w 607875"/>
                <a:gd name="connsiteY66" fmla="*/ 201351 h 564347"/>
                <a:gd name="connsiteX67" fmla="*/ 372752 w 607875"/>
                <a:gd name="connsiteY67" fmla="*/ 271567 h 564347"/>
                <a:gd name="connsiteX68" fmla="*/ 304582 w 607875"/>
                <a:gd name="connsiteY68" fmla="*/ 378759 h 564347"/>
                <a:gd name="connsiteX69" fmla="*/ 304114 w 607875"/>
                <a:gd name="connsiteY69" fmla="*/ 378759 h 564347"/>
                <a:gd name="connsiteX70" fmla="*/ 303553 w 607875"/>
                <a:gd name="connsiteY70" fmla="*/ 378759 h 564347"/>
                <a:gd name="connsiteX71" fmla="*/ 235664 w 607875"/>
                <a:gd name="connsiteY71" fmla="*/ 271567 h 564347"/>
                <a:gd name="connsiteX72" fmla="*/ 304208 w 607875"/>
                <a:gd name="connsiteY72" fmla="*/ 201351 h 564347"/>
                <a:gd name="connsiteX73" fmla="*/ 494205 w 607875"/>
                <a:gd name="connsiteY73" fmla="*/ 39916 h 564347"/>
                <a:gd name="connsiteX74" fmla="*/ 489342 w 607875"/>
                <a:gd name="connsiteY74" fmla="*/ 44865 h 564347"/>
                <a:gd name="connsiteX75" fmla="*/ 489342 w 607875"/>
                <a:gd name="connsiteY75" fmla="*/ 50374 h 564347"/>
                <a:gd name="connsiteX76" fmla="*/ 484104 w 607875"/>
                <a:gd name="connsiteY76" fmla="*/ 57563 h 564347"/>
                <a:gd name="connsiteX77" fmla="*/ 462779 w 607875"/>
                <a:gd name="connsiteY77" fmla="*/ 84548 h 564347"/>
                <a:gd name="connsiteX78" fmla="*/ 478492 w 607875"/>
                <a:gd name="connsiteY78" fmla="*/ 111065 h 564347"/>
                <a:gd name="connsiteX79" fmla="*/ 498040 w 607875"/>
                <a:gd name="connsiteY79" fmla="*/ 119935 h 564347"/>
                <a:gd name="connsiteX80" fmla="*/ 505148 w 607875"/>
                <a:gd name="connsiteY80" fmla="*/ 124137 h 564347"/>
                <a:gd name="connsiteX81" fmla="*/ 502810 w 607875"/>
                <a:gd name="connsiteY81" fmla="*/ 141224 h 564347"/>
                <a:gd name="connsiteX82" fmla="*/ 490184 w 607875"/>
                <a:gd name="connsiteY82" fmla="*/ 142811 h 564347"/>
                <a:gd name="connsiteX83" fmla="*/ 471010 w 607875"/>
                <a:gd name="connsiteY83" fmla="*/ 137116 h 564347"/>
                <a:gd name="connsiteX84" fmla="*/ 465305 w 607875"/>
                <a:gd name="connsiteY84" fmla="*/ 139637 h 564347"/>
                <a:gd name="connsiteX85" fmla="*/ 462405 w 607875"/>
                <a:gd name="connsiteY85" fmla="*/ 149534 h 564347"/>
                <a:gd name="connsiteX86" fmla="*/ 466146 w 607875"/>
                <a:gd name="connsiteY86" fmla="*/ 157004 h 564347"/>
                <a:gd name="connsiteX87" fmla="*/ 483356 w 607875"/>
                <a:gd name="connsiteY87" fmla="*/ 162046 h 564347"/>
                <a:gd name="connsiteX88" fmla="*/ 488219 w 607875"/>
                <a:gd name="connsiteY88" fmla="*/ 167741 h 564347"/>
                <a:gd name="connsiteX89" fmla="*/ 488219 w 607875"/>
                <a:gd name="connsiteY89" fmla="*/ 174371 h 564347"/>
                <a:gd name="connsiteX90" fmla="*/ 492428 w 607875"/>
                <a:gd name="connsiteY90" fmla="*/ 178666 h 564347"/>
                <a:gd name="connsiteX91" fmla="*/ 502155 w 607875"/>
                <a:gd name="connsiteY91" fmla="*/ 178666 h 564347"/>
                <a:gd name="connsiteX92" fmla="*/ 506177 w 607875"/>
                <a:gd name="connsiteY92" fmla="*/ 174464 h 564347"/>
                <a:gd name="connsiteX93" fmla="*/ 506177 w 607875"/>
                <a:gd name="connsiteY93" fmla="*/ 165501 h 564347"/>
                <a:gd name="connsiteX94" fmla="*/ 510292 w 607875"/>
                <a:gd name="connsiteY94" fmla="*/ 160178 h 564347"/>
                <a:gd name="connsiteX95" fmla="*/ 527221 w 607875"/>
                <a:gd name="connsiteY95" fmla="*/ 149347 h 564347"/>
                <a:gd name="connsiteX96" fmla="*/ 517401 w 607875"/>
                <a:gd name="connsiteY96" fmla="*/ 102848 h 564347"/>
                <a:gd name="connsiteX97" fmla="*/ 500285 w 607875"/>
                <a:gd name="connsiteY97" fmla="*/ 95192 h 564347"/>
                <a:gd name="connsiteX98" fmla="*/ 490932 w 607875"/>
                <a:gd name="connsiteY98" fmla="*/ 89963 h 564347"/>
                <a:gd name="connsiteX99" fmla="*/ 492989 w 607875"/>
                <a:gd name="connsiteY99" fmla="*/ 75491 h 564347"/>
                <a:gd name="connsiteX100" fmla="*/ 498695 w 607875"/>
                <a:gd name="connsiteY100" fmla="*/ 74370 h 564347"/>
                <a:gd name="connsiteX101" fmla="*/ 520300 w 607875"/>
                <a:gd name="connsiteY101" fmla="*/ 78572 h 564347"/>
                <a:gd name="connsiteX102" fmla="*/ 525912 w 607875"/>
                <a:gd name="connsiteY102" fmla="*/ 76238 h 564347"/>
                <a:gd name="connsiteX103" fmla="*/ 529279 w 607875"/>
                <a:gd name="connsiteY103" fmla="*/ 64940 h 564347"/>
                <a:gd name="connsiteX104" fmla="*/ 526660 w 607875"/>
                <a:gd name="connsiteY104" fmla="*/ 59711 h 564347"/>
                <a:gd name="connsiteX105" fmla="*/ 513005 w 607875"/>
                <a:gd name="connsiteY105" fmla="*/ 55696 h 564347"/>
                <a:gd name="connsiteX106" fmla="*/ 506832 w 607875"/>
                <a:gd name="connsiteY106" fmla="*/ 48600 h 564347"/>
                <a:gd name="connsiteX107" fmla="*/ 498040 w 607875"/>
                <a:gd name="connsiteY107" fmla="*/ 39916 h 564347"/>
                <a:gd name="connsiteX108" fmla="*/ 497993 w 607875"/>
                <a:gd name="connsiteY108" fmla="*/ 0 h 564347"/>
                <a:gd name="connsiteX109" fmla="*/ 575483 w 607875"/>
                <a:gd name="connsiteY109" fmla="*/ 32073 h 564347"/>
                <a:gd name="connsiteX110" fmla="*/ 575483 w 607875"/>
                <a:gd name="connsiteY110" fmla="*/ 186789 h 564347"/>
                <a:gd name="connsiteX111" fmla="*/ 442577 w 607875"/>
                <a:gd name="connsiteY111" fmla="*/ 203876 h 564347"/>
                <a:gd name="connsiteX112" fmla="*/ 442296 w 607875"/>
                <a:gd name="connsiteY112" fmla="*/ 203596 h 564347"/>
                <a:gd name="connsiteX113" fmla="*/ 395719 w 607875"/>
                <a:gd name="connsiteY113" fmla="*/ 216294 h 564347"/>
                <a:gd name="connsiteX114" fmla="*/ 394409 w 607875"/>
                <a:gd name="connsiteY114" fmla="*/ 208358 h 564347"/>
                <a:gd name="connsiteX115" fmla="*/ 417043 w 607875"/>
                <a:gd name="connsiteY115" fmla="*/ 182774 h 564347"/>
                <a:gd name="connsiteX116" fmla="*/ 415921 w 607875"/>
                <a:gd name="connsiteY116" fmla="*/ 181840 h 564347"/>
                <a:gd name="connsiteX117" fmla="*/ 420504 w 607875"/>
                <a:gd name="connsiteY117" fmla="*/ 32073 h 564347"/>
                <a:gd name="connsiteX118" fmla="*/ 497993 w 607875"/>
                <a:gd name="connsiteY118" fmla="*/ 0 h 564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607875" h="564347">
                  <a:moveTo>
                    <a:pt x="252689" y="396825"/>
                  </a:moveTo>
                  <a:lnTo>
                    <a:pt x="280371" y="484228"/>
                  </a:lnTo>
                  <a:lnTo>
                    <a:pt x="296643" y="438472"/>
                  </a:lnTo>
                  <a:cubicBezTo>
                    <a:pt x="268213" y="398879"/>
                    <a:pt x="298607" y="396825"/>
                    <a:pt x="303937" y="396825"/>
                  </a:cubicBezTo>
                  <a:lnTo>
                    <a:pt x="304124" y="396825"/>
                  </a:lnTo>
                  <a:lnTo>
                    <a:pt x="304218" y="396825"/>
                  </a:lnTo>
                  <a:cubicBezTo>
                    <a:pt x="309549" y="397012"/>
                    <a:pt x="340036" y="398879"/>
                    <a:pt x="311606" y="438472"/>
                  </a:cubicBezTo>
                  <a:lnTo>
                    <a:pt x="327785" y="484228"/>
                  </a:lnTo>
                  <a:lnTo>
                    <a:pt x="355467" y="396825"/>
                  </a:lnTo>
                  <a:cubicBezTo>
                    <a:pt x="355467" y="396825"/>
                    <a:pt x="390256" y="413633"/>
                    <a:pt x="421304" y="433243"/>
                  </a:cubicBezTo>
                  <a:cubicBezTo>
                    <a:pt x="424577" y="435204"/>
                    <a:pt x="427383" y="437352"/>
                    <a:pt x="430002" y="439406"/>
                  </a:cubicBezTo>
                  <a:cubicBezTo>
                    <a:pt x="441224" y="433430"/>
                    <a:pt x="449266" y="429601"/>
                    <a:pt x="449266" y="429601"/>
                  </a:cubicBezTo>
                  <a:lnTo>
                    <a:pt x="471431" y="499822"/>
                  </a:lnTo>
                  <a:lnTo>
                    <a:pt x="484430" y="462937"/>
                  </a:lnTo>
                  <a:cubicBezTo>
                    <a:pt x="461611" y="431189"/>
                    <a:pt x="486020" y="429601"/>
                    <a:pt x="490415" y="429601"/>
                  </a:cubicBezTo>
                  <a:lnTo>
                    <a:pt x="490508" y="429601"/>
                  </a:lnTo>
                  <a:lnTo>
                    <a:pt x="490602" y="429601"/>
                  </a:lnTo>
                  <a:cubicBezTo>
                    <a:pt x="494997" y="429601"/>
                    <a:pt x="519406" y="431189"/>
                    <a:pt x="496587" y="462937"/>
                  </a:cubicBezTo>
                  <a:lnTo>
                    <a:pt x="509586" y="499822"/>
                  </a:lnTo>
                  <a:lnTo>
                    <a:pt x="531937" y="429321"/>
                  </a:lnTo>
                  <a:cubicBezTo>
                    <a:pt x="531937" y="429321"/>
                    <a:pt x="559806" y="442954"/>
                    <a:pt x="584869" y="458642"/>
                  </a:cubicBezTo>
                  <a:cubicBezTo>
                    <a:pt x="603854" y="470408"/>
                    <a:pt x="607314" y="483294"/>
                    <a:pt x="607875" y="501690"/>
                  </a:cubicBezTo>
                  <a:lnTo>
                    <a:pt x="607875" y="501970"/>
                  </a:lnTo>
                  <a:lnTo>
                    <a:pt x="607875" y="503277"/>
                  </a:lnTo>
                  <a:cubicBezTo>
                    <a:pt x="607875" y="506919"/>
                    <a:pt x="607875" y="510654"/>
                    <a:pt x="607688" y="514856"/>
                  </a:cubicBezTo>
                  <a:lnTo>
                    <a:pt x="607688" y="564347"/>
                  </a:lnTo>
                  <a:lnTo>
                    <a:pt x="490415" y="564347"/>
                  </a:lnTo>
                  <a:lnTo>
                    <a:pt x="449828" y="564347"/>
                  </a:lnTo>
                  <a:lnTo>
                    <a:pt x="373329" y="564347"/>
                  </a:lnTo>
                  <a:lnTo>
                    <a:pt x="303844" y="564347"/>
                  </a:lnTo>
                  <a:lnTo>
                    <a:pt x="234359" y="564347"/>
                  </a:lnTo>
                  <a:lnTo>
                    <a:pt x="158234" y="564347"/>
                  </a:lnTo>
                  <a:lnTo>
                    <a:pt x="117273" y="564347"/>
                  </a:lnTo>
                  <a:lnTo>
                    <a:pt x="0" y="564347"/>
                  </a:lnTo>
                  <a:lnTo>
                    <a:pt x="0" y="514856"/>
                  </a:lnTo>
                  <a:lnTo>
                    <a:pt x="0" y="513549"/>
                  </a:lnTo>
                  <a:lnTo>
                    <a:pt x="0" y="503557"/>
                  </a:lnTo>
                  <a:lnTo>
                    <a:pt x="0" y="502157"/>
                  </a:lnTo>
                  <a:lnTo>
                    <a:pt x="0" y="501970"/>
                  </a:lnTo>
                  <a:cubicBezTo>
                    <a:pt x="561" y="483387"/>
                    <a:pt x="4115" y="470688"/>
                    <a:pt x="22912" y="458829"/>
                  </a:cubicBezTo>
                  <a:cubicBezTo>
                    <a:pt x="47975" y="443141"/>
                    <a:pt x="75938" y="429601"/>
                    <a:pt x="75938" y="429601"/>
                  </a:cubicBezTo>
                  <a:lnTo>
                    <a:pt x="98102" y="499822"/>
                  </a:lnTo>
                  <a:lnTo>
                    <a:pt x="111194" y="462937"/>
                  </a:lnTo>
                  <a:cubicBezTo>
                    <a:pt x="88376" y="431189"/>
                    <a:pt x="112784" y="429601"/>
                    <a:pt x="117180" y="429601"/>
                  </a:cubicBezTo>
                  <a:lnTo>
                    <a:pt x="117273" y="429601"/>
                  </a:lnTo>
                  <a:lnTo>
                    <a:pt x="117460" y="429601"/>
                  </a:lnTo>
                  <a:cubicBezTo>
                    <a:pt x="121762" y="429601"/>
                    <a:pt x="146264" y="431189"/>
                    <a:pt x="123445" y="462937"/>
                  </a:cubicBezTo>
                  <a:lnTo>
                    <a:pt x="136351" y="499822"/>
                  </a:lnTo>
                  <a:lnTo>
                    <a:pt x="158609" y="429601"/>
                  </a:lnTo>
                  <a:cubicBezTo>
                    <a:pt x="158609" y="429601"/>
                    <a:pt x="166651" y="433430"/>
                    <a:pt x="178061" y="439593"/>
                  </a:cubicBezTo>
                  <a:cubicBezTo>
                    <a:pt x="180679" y="437445"/>
                    <a:pt x="183485" y="435297"/>
                    <a:pt x="186851" y="433243"/>
                  </a:cubicBezTo>
                  <a:cubicBezTo>
                    <a:pt x="217900" y="413633"/>
                    <a:pt x="252689" y="396825"/>
                    <a:pt x="252689" y="396825"/>
                  </a:cubicBezTo>
                  <a:close/>
                  <a:moveTo>
                    <a:pt x="490513" y="272600"/>
                  </a:moveTo>
                  <a:cubicBezTo>
                    <a:pt x="495282" y="272320"/>
                    <a:pt x="543167" y="271853"/>
                    <a:pt x="545786" y="329003"/>
                  </a:cubicBezTo>
                  <a:cubicBezTo>
                    <a:pt x="545786" y="329003"/>
                    <a:pt x="554951" y="414541"/>
                    <a:pt x="490887" y="415101"/>
                  </a:cubicBezTo>
                  <a:lnTo>
                    <a:pt x="490513" y="415101"/>
                  </a:lnTo>
                  <a:lnTo>
                    <a:pt x="490138" y="415101"/>
                  </a:lnTo>
                  <a:cubicBezTo>
                    <a:pt x="425887" y="414541"/>
                    <a:pt x="435240" y="329003"/>
                    <a:pt x="435240" y="329003"/>
                  </a:cubicBezTo>
                  <a:cubicBezTo>
                    <a:pt x="437858" y="271946"/>
                    <a:pt x="485743" y="272320"/>
                    <a:pt x="490513" y="272600"/>
                  </a:cubicBezTo>
                  <a:close/>
                  <a:moveTo>
                    <a:pt x="117163" y="272600"/>
                  </a:moveTo>
                  <a:cubicBezTo>
                    <a:pt x="121932" y="272320"/>
                    <a:pt x="169807" y="271853"/>
                    <a:pt x="172425" y="329003"/>
                  </a:cubicBezTo>
                  <a:cubicBezTo>
                    <a:pt x="172425" y="329003"/>
                    <a:pt x="181589" y="414541"/>
                    <a:pt x="117537" y="415101"/>
                  </a:cubicBezTo>
                  <a:lnTo>
                    <a:pt x="117163" y="415101"/>
                  </a:lnTo>
                  <a:lnTo>
                    <a:pt x="116789" y="415101"/>
                  </a:lnTo>
                  <a:cubicBezTo>
                    <a:pt x="52737" y="414354"/>
                    <a:pt x="61901" y="329003"/>
                    <a:pt x="61901" y="329003"/>
                  </a:cubicBezTo>
                  <a:cubicBezTo>
                    <a:pt x="64519" y="271946"/>
                    <a:pt x="112394" y="272320"/>
                    <a:pt x="117163" y="272600"/>
                  </a:cubicBezTo>
                  <a:close/>
                  <a:moveTo>
                    <a:pt x="304208" y="201351"/>
                  </a:moveTo>
                  <a:cubicBezTo>
                    <a:pt x="310099" y="201071"/>
                    <a:pt x="369573" y="200604"/>
                    <a:pt x="372752" y="271567"/>
                  </a:cubicBezTo>
                  <a:cubicBezTo>
                    <a:pt x="372752" y="271567"/>
                    <a:pt x="384254" y="377919"/>
                    <a:pt x="304582" y="378759"/>
                  </a:cubicBezTo>
                  <a:lnTo>
                    <a:pt x="304114" y="378759"/>
                  </a:lnTo>
                  <a:lnTo>
                    <a:pt x="303553" y="378759"/>
                  </a:lnTo>
                  <a:cubicBezTo>
                    <a:pt x="223788" y="378012"/>
                    <a:pt x="235383" y="271661"/>
                    <a:pt x="235664" y="271567"/>
                  </a:cubicBezTo>
                  <a:cubicBezTo>
                    <a:pt x="238843" y="200511"/>
                    <a:pt x="298317" y="201071"/>
                    <a:pt x="304208" y="201351"/>
                  </a:cubicBezTo>
                  <a:close/>
                  <a:moveTo>
                    <a:pt x="494205" y="39916"/>
                  </a:moveTo>
                  <a:cubicBezTo>
                    <a:pt x="490090" y="40010"/>
                    <a:pt x="489435" y="40757"/>
                    <a:pt x="489342" y="44865"/>
                  </a:cubicBezTo>
                  <a:lnTo>
                    <a:pt x="489342" y="50374"/>
                  </a:lnTo>
                  <a:cubicBezTo>
                    <a:pt x="489342" y="55696"/>
                    <a:pt x="489342" y="55696"/>
                    <a:pt x="484104" y="57563"/>
                  </a:cubicBezTo>
                  <a:cubicBezTo>
                    <a:pt x="471384" y="62139"/>
                    <a:pt x="463621" y="70729"/>
                    <a:pt x="462779" y="84548"/>
                  </a:cubicBezTo>
                  <a:cubicBezTo>
                    <a:pt x="462031" y="96873"/>
                    <a:pt x="468391" y="105089"/>
                    <a:pt x="478492" y="111065"/>
                  </a:cubicBezTo>
                  <a:cubicBezTo>
                    <a:pt x="484759" y="114800"/>
                    <a:pt x="491493" y="117041"/>
                    <a:pt x="498040" y="119935"/>
                  </a:cubicBezTo>
                  <a:cubicBezTo>
                    <a:pt x="500565" y="121056"/>
                    <a:pt x="503091" y="122456"/>
                    <a:pt x="505148" y="124137"/>
                  </a:cubicBezTo>
                  <a:cubicBezTo>
                    <a:pt x="511415" y="129272"/>
                    <a:pt x="510292" y="137956"/>
                    <a:pt x="502810" y="141224"/>
                  </a:cubicBezTo>
                  <a:cubicBezTo>
                    <a:pt x="498788" y="142998"/>
                    <a:pt x="494579" y="143372"/>
                    <a:pt x="490184" y="142811"/>
                  </a:cubicBezTo>
                  <a:cubicBezTo>
                    <a:pt x="483449" y="141971"/>
                    <a:pt x="476996" y="140197"/>
                    <a:pt x="471010" y="137116"/>
                  </a:cubicBezTo>
                  <a:cubicBezTo>
                    <a:pt x="467549" y="135248"/>
                    <a:pt x="466521" y="135715"/>
                    <a:pt x="465305" y="139637"/>
                  </a:cubicBezTo>
                  <a:cubicBezTo>
                    <a:pt x="464276" y="142811"/>
                    <a:pt x="463247" y="146173"/>
                    <a:pt x="462405" y="149534"/>
                  </a:cubicBezTo>
                  <a:cubicBezTo>
                    <a:pt x="461283" y="154203"/>
                    <a:pt x="461657" y="155136"/>
                    <a:pt x="466146" y="157004"/>
                  </a:cubicBezTo>
                  <a:cubicBezTo>
                    <a:pt x="471478" y="159805"/>
                    <a:pt x="477370" y="161019"/>
                    <a:pt x="483356" y="162046"/>
                  </a:cubicBezTo>
                  <a:cubicBezTo>
                    <a:pt x="487939" y="162793"/>
                    <a:pt x="488219" y="162886"/>
                    <a:pt x="488219" y="167741"/>
                  </a:cubicBezTo>
                  <a:lnTo>
                    <a:pt x="488219" y="174371"/>
                  </a:lnTo>
                  <a:cubicBezTo>
                    <a:pt x="488313" y="177079"/>
                    <a:pt x="489622" y="178666"/>
                    <a:pt x="492428" y="178666"/>
                  </a:cubicBezTo>
                  <a:cubicBezTo>
                    <a:pt x="495702" y="178853"/>
                    <a:pt x="498975" y="178853"/>
                    <a:pt x="502155" y="178666"/>
                  </a:cubicBezTo>
                  <a:cubicBezTo>
                    <a:pt x="504774" y="178572"/>
                    <a:pt x="506177" y="177172"/>
                    <a:pt x="506177" y="174464"/>
                  </a:cubicBezTo>
                  <a:cubicBezTo>
                    <a:pt x="506177" y="171476"/>
                    <a:pt x="506271" y="168488"/>
                    <a:pt x="506177" y="165501"/>
                  </a:cubicBezTo>
                  <a:cubicBezTo>
                    <a:pt x="506084" y="162513"/>
                    <a:pt x="507299" y="160925"/>
                    <a:pt x="510292" y="160178"/>
                  </a:cubicBezTo>
                  <a:cubicBezTo>
                    <a:pt x="517027" y="158311"/>
                    <a:pt x="522732" y="154669"/>
                    <a:pt x="527221" y="149347"/>
                  </a:cubicBezTo>
                  <a:cubicBezTo>
                    <a:pt x="539567" y="134408"/>
                    <a:pt x="534891" y="112466"/>
                    <a:pt x="517401" y="102848"/>
                  </a:cubicBezTo>
                  <a:cubicBezTo>
                    <a:pt x="511882" y="99861"/>
                    <a:pt x="506084" y="97526"/>
                    <a:pt x="500285" y="95192"/>
                  </a:cubicBezTo>
                  <a:cubicBezTo>
                    <a:pt x="496918" y="93791"/>
                    <a:pt x="493738" y="92204"/>
                    <a:pt x="490932" y="89963"/>
                  </a:cubicBezTo>
                  <a:cubicBezTo>
                    <a:pt x="485320" y="85481"/>
                    <a:pt x="486442" y="78385"/>
                    <a:pt x="492989" y="75491"/>
                  </a:cubicBezTo>
                  <a:cubicBezTo>
                    <a:pt x="494860" y="74744"/>
                    <a:pt x="496731" y="74464"/>
                    <a:pt x="498695" y="74370"/>
                  </a:cubicBezTo>
                  <a:cubicBezTo>
                    <a:pt x="506271" y="73997"/>
                    <a:pt x="513379" y="75397"/>
                    <a:pt x="520300" y="78572"/>
                  </a:cubicBezTo>
                  <a:cubicBezTo>
                    <a:pt x="523667" y="80253"/>
                    <a:pt x="524790" y="79692"/>
                    <a:pt x="525912" y="76238"/>
                  </a:cubicBezTo>
                  <a:cubicBezTo>
                    <a:pt x="527128" y="72503"/>
                    <a:pt x="528157" y="68675"/>
                    <a:pt x="529279" y="64940"/>
                  </a:cubicBezTo>
                  <a:cubicBezTo>
                    <a:pt x="530027" y="62419"/>
                    <a:pt x="528998" y="60831"/>
                    <a:pt x="526660" y="59711"/>
                  </a:cubicBezTo>
                  <a:cubicBezTo>
                    <a:pt x="522264" y="57844"/>
                    <a:pt x="517775" y="56443"/>
                    <a:pt x="513005" y="55696"/>
                  </a:cubicBezTo>
                  <a:cubicBezTo>
                    <a:pt x="506832" y="54856"/>
                    <a:pt x="506832" y="54856"/>
                    <a:pt x="506832" y="48600"/>
                  </a:cubicBezTo>
                  <a:cubicBezTo>
                    <a:pt x="506832" y="39916"/>
                    <a:pt x="506832" y="39916"/>
                    <a:pt x="498040" y="39916"/>
                  </a:cubicBezTo>
                  <a:close/>
                  <a:moveTo>
                    <a:pt x="497993" y="0"/>
                  </a:moveTo>
                  <a:cubicBezTo>
                    <a:pt x="526052" y="0"/>
                    <a:pt x="554111" y="10691"/>
                    <a:pt x="575483" y="32073"/>
                  </a:cubicBezTo>
                  <a:cubicBezTo>
                    <a:pt x="618319" y="74744"/>
                    <a:pt x="618319" y="144119"/>
                    <a:pt x="575483" y="186789"/>
                  </a:cubicBezTo>
                  <a:cubicBezTo>
                    <a:pt x="539474" y="222924"/>
                    <a:pt x="484572" y="228526"/>
                    <a:pt x="442577" y="203876"/>
                  </a:cubicBezTo>
                  <a:lnTo>
                    <a:pt x="442296" y="203596"/>
                  </a:lnTo>
                  <a:cubicBezTo>
                    <a:pt x="425742" y="216014"/>
                    <a:pt x="408065" y="218162"/>
                    <a:pt x="395719" y="216294"/>
                  </a:cubicBezTo>
                  <a:cubicBezTo>
                    <a:pt x="391603" y="215641"/>
                    <a:pt x="390668" y="210225"/>
                    <a:pt x="394409" y="208358"/>
                  </a:cubicBezTo>
                  <a:cubicBezTo>
                    <a:pt x="405820" y="202756"/>
                    <a:pt x="412928" y="191738"/>
                    <a:pt x="417043" y="182774"/>
                  </a:cubicBezTo>
                  <a:lnTo>
                    <a:pt x="415921" y="181840"/>
                  </a:lnTo>
                  <a:cubicBezTo>
                    <a:pt x="377761" y="138890"/>
                    <a:pt x="379351" y="73156"/>
                    <a:pt x="420504" y="32073"/>
                  </a:cubicBezTo>
                  <a:cubicBezTo>
                    <a:pt x="441876" y="10691"/>
                    <a:pt x="469934" y="0"/>
                    <a:pt x="497993" y="0"/>
                  </a:cubicBezTo>
                  <a:close/>
                </a:path>
              </a:pathLst>
            </a:custGeom>
            <a:solidFill>
              <a:srgbClr val="B9CBDD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4" name="4c8127e0-256a-4328-a5fb-a374fb8fe6c1" descr="ww0AAB+LCAAAAAAABADtVE1vozAQ/S/e7g1VQKAEbslGWeXQbdVE3cMqBxem4BWYyJgqVcR/r034soBW6aVKVHGB4c3Me57xO6Ar/roD5KF1ghlfEBwynKw4JEhDqwB5NI9jDc0JDQgNf7M032XI+3do0rp//hIe/UrjlD3iOAdZgBJOcHz89HpJCvaeEcHgtYyNYQWsV+vu+Zn4sIkggRqzIZTPaLCOcCAQ+rUuBDASRpxCllWBu6f/4PNOmudKVJ5FouaP5dKeu/OFLYuVbfSi0NAa/JQGnyf5AD5QXoMewifkGZbpOPrUUHovXPk0vQ3Ze+wM6+O7JZQkeVLBSom3eN8JGfoxSIIghi5sRTmwl2ZKhoyV72vORINlyhLMRcODXvxstdnudXkmKxrAXmTVZJEy1Iqk3KfBtZE/mq0pd6hNusdiE0FwG1Ddz2vRGprRMBZg0yn11QNsCou92MEfgZaUKqkyZKCtqqImJGqLufX1FdoosQ3s+WlSZEZXxNDpv6tBFuhKqCgo5D/kXS/nqTPoMhfLngGf+e2yV1eujPdu4pGaeZK2mmZ/MqjYDsj7ansauvmG7UwM01Ju/tRynbmu3vxv12m13aiuY16A65jn7zrmBbtObzxn7jr61Lanlq3c/Jktn2/XGXMdy1RcZ3IBrjM5f9eZXLDr9MYz6jrb4g29pUWYww0AAA==">
            <a:extLst>
              <a:ext uri="{FF2B5EF4-FFF2-40B4-BE49-F238E27FC236}">
                <a16:creationId xmlns:a16="http://schemas.microsoft.com/office/drawing/2014/main" xmlns="" id="{482ACB0F-BA84-4F5A-9DAF-0ABA1D754D9E}"/>
              </a:ext>
            </a:extLst>
          </p:cNvPr>
          <p:cNvGrpSpPr>
            <a:grpSpLocks noChangeAspect="1"/>
          </p:cNvGrpSpPr>
          <p:nvPr/>
        </p:nvGrpSpPr>
        <p:grpSpPr>
          <a:xfrm>
            <a:off x="6890683" y="1454945"/>
            <a:ext cx="3494241" cy="4354511"/>
            <a:chOff x="2548114" y="1166572"/>
            <a:chExt cx="3494241" cy="4354511"/>
          </a:xfrm>
        </p:grpSpPr>
        <p:sp>
          <p:nvSpPr>
            <p:cNvPr id="45" name="ValueShape1">
              <a:extLst>
                <a:ext uri="{FF2B5EF4-FFF2-40B4-BE49-F238E27FC236}">
                  <a16:creationId xmlns:a16="http://schemas.microsoft.com/office/drawing/2014/main" xmlns="" id="{52218916-8618-4FF4-9A7D-3258B8BE727E}"/>
                </a:ext>
              </a:extLst>
            </p:cNvPr>
            <p:cNvSpPr/>
            <p:nvPr/>
          </p:nvSpPr>
          <p:spPr>
            <a:xfrm>
              <a:off x="2959867" y="4176364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46" name="ValueShape1">
              <a:extLst>
                <a:ext uri="{FF2B5EF4-FFF2-40B4-BE49-F238E27FC236}">
                  <a16:creationId xmlns:a16="http://schemas.microsoft.com/office/drawing/2014/main" xmlns="" id="{1AE7BA68-A848-4527-89DB-AE964136C1CE}"/>
                </a:ext>
              </a:extLst>
            </p:cNvPr>
            <p:cNvSpPr/>
            <p:nvPr/>
          </p:nvSpPr>
          <p:spPr>
            <a:xfrm>
              <a:off x="2959867" y="4029287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47" name="ValueShape1">
              <a:extLst>
                <a:ext uri="{FF2B5EF4-FFF2-40B4-BE49-F238E27FC236}">
                  <a16:creationId xmlns:a16="http://schemas.microsoft.com/office/drawing/2014/main" xmlns="" id="{E2F9BCD4-50F8-48DC-BFA5-266F70F60EEF}"/>
                </a:ext>
              </a:extLst>
            </p:cNvPr>
            <p:cNvSpPr/>
            <p:nvPr/>
          </p:nvSpPr>
          <p:spPr>
            <a:xfrm>
              <a:off x="2959867" y="3882211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48" name="ValueShape1">
              <a:extLst>
                <a:ext uri="{FF2B5EF4-FFF2-40B4-BE49-F238E27FC236}">
                  <a16:creationId xmlns:a16="http://schemas.microsoft.com/office/drawing/2014/main" xmlns="" id="{BDC90225-66BE-4740-B689-CE1F54C8FA1A}"/>
                </a:ext>
              </a:extLst>
            </p:cNvPr>
            <p:cNvSpPr/>
            <p:nvPr/>
          </p:nvSpPr>
          <p:spPr>
            <a:xfrm>
              <a:off x="2959867" y="3735136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49" name="ValueShape1">
              <a:extLst>
                <a:ext uri="{FF2B5EF4-FFF2-40B4-BE49-F238E27FC236}">
                  <a16:creationId xmlns:a16="http://schemas.microsoft.com/office/drawing/2014/main" xmlns="" id="{2F6EF0C4-9D94-478F-B250-7E00939DF322}"/>
                </a:ext>
              </a:extLst>
            </p:cNvPr>
            <p:cNvSpPr/>
            <p:nvPr/>
          </p:nvSpPr>
          <p:spPr>
            <a:xfrm>
              <a:off x="2959867" y="3588059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50" name="ValueShape1">
              <a:extLst>
                <a:ext uri="{FF2B5EF4-FFF2-40B4-BE49-F238E27FC236}">
                  <a16:creationId xmlns:a16="http://schemas.microsoft.com/office/drawing/2014/main" xmlns="" id="{87FB4815-ECE8-49DD-A6FE-638A42261913}"/>
                </a:ext>
              </a:extLst>
            </p:cNvPr>
            <p:cNvSpPr/>
            <p:nvPr/>
          </p:nvSpPr>
          <p:spPr>
            <a:xfrm>
              <a:off x="2959867" y="3440984"/>
              <a:ext cx="602949" cy="1182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5">
                    <a:lumMod val="100000"/>
                  </a:schemeClr>
                </a:gs>
                <a:gs pos="100000">
                  <a:srgbClr val="D9D9D9"/>
                </a:gs>
                <a:gs pos="90000">
                  <a:schemeClr val="accent5">
                    <a:lumMod val="100000"/>
                  </a:schemeClr>
                </a:gs>
                <a:gs pos="90100">
                  <a:srgbClr val="D9D9D9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51" name="ValueShape1">
              <a:extLst>
                <a:ext uri="{FF2B5EF4-FFF2-40B4-BE49-F238E27FC236}">
                  <a16:creationId xmlns:a16="http://schemas.microsoft.com/office/drawing/2014/main" xmlns="" id="{293D27F7-9C30-46D4-9741-86B94CCF0CDA}"/>
                </a:ext>
              </a:extLst>
            </p:cNvPr>
            <p:cNvSpPr/>
            <p:nvPr/>
          </p:nvSpPr>
          <p:spPr>
            <a:xfrm>
              <a:off x="2959867" y="3293908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52" name="ValueShape1">
              <a:extLst>
                <a:ext uri="{FF2B5EF4-FFF2-40B4-BE49-F238E27FC236}">
                  <a16:creationId xmlns:a16="http://schemas.microsoft.com/office/drawing/2014/main" xmlns="" id="{983C1650-3F8C-4B97-90B4-5D18C624B59C}"/>
                </a:ext>
              </a:extLst>
            </p:cNvPr>
            <p:cNvSpPr/>
            <p:nvPr/>
          </p:nvSpPr>
          <p:spPr>
            <a:xfrm>
              <a:off x="2959867" y="3146833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53" name="ValueShape1">
              <a:extLst>
                <a:ext uri="{FF2B5EF4-FFF2-40B4-BE49-F238E27FC236}">
                  <a16:creationId xmlns:a16="http://schemas.microsoft.com/office/drawing/2014/main" xmlns="" id="{B808C535-14D0-4D5B-92E7-343C00786A19}"/>
                </a:ext>
              </a:extLst>
            </p:cNvPr>
            <p:cNvSpPr/>
            <p:nvPr/>
          </p:nvSpPr>
          <p:spPr>
            <a:xfrm>
              <a:off x="2959867" y="2999757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54" name="ValueShape1">
              <a:extLst>
                <a:ext uri="{FF2B5EF4-FFF2-40B4-BE49-F238E27FC236}">
                  <a16:creationId xmlns:a16="http://schemas.microsoft.com/office/drawing/2014/main" xmlns="" id="{0A077597-F53A-41F0-9593-8B594B8378ED}"/>
                </a:ext>
              </a:extLst>
            </p:cNvPr>
            <p:cNvSpPr/>
            <p:nvPr/>
          </p:nvSpPr>
          <p:spPr>
            <a:xfrm>
              <a:off x="2959867" y="2852682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55" name="ValueShape2">
              <a:extLst>
                <a:ext uri="{FF2B5EF4-FFF2-40B4-BE49-F238E27FC236}">
                  <a16:creationId xmlns:a16="http://schemas.microsoft.com/office/drawing/2014/main" xmlns="" id="{806E6F4F-183F-4D05-9F13-7DAA8CD8DDA2}"/>
                </a:ext>
              </a:extLst>
            </p:cNvPr>
            <p:cNvSpPr/>
            <p:nvPr/>
          </p:nvSpPr>
          <p:spPr>
            <a:xfrm>
              <a:off x="3719789" y="4176362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8497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56" name="ValueShape2">
              <a:extLst>
                <a:ext uri="{FF2B5EF4-FFF2-40B4-BE49-F238E27FC236}">
                  <a16:creationId xmlns:a16="http://schemas.microsoft.com/office/drawing/2014/main" xmlns="" id="{52AE5AB5-97BC-4399-94FA-875B4935031B}"/>
                </a:ext>
              </a:extLst>
            </p:cNvPr>
            <p:cNvSpPr/>
            <p:nvPr/>
          </p:nvSpPr>
          <p:spPr>
            <a:xfrm>
              <a:off x="3719789" y="4029287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8497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57" name="ValueShape2">
              <a:extLst>
                <a:ext uri="{FF2B5EF4-FFF2-40B4-BE49-F238E27FC236}">
                  <a16:creationId xmlns:a16="http://schemas.microsoft.com/office/drawing/2014/main" xmlns="" id="{2B4758F1-5D4D-4346-AAF1-4A555F1952BE}"/>
                </a:ext>
              </a:extLst>
            </p:cNvPr>
            <p:cNvSpPr/>
            <p:nvPr/>
          </p:nvSpPr>
          <p:spPr>
            <a:xfrm>
              <a:off x="3719789" y="3882211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8497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58" name="ValueShape2">
              <a:extLst>
                <a:ext uri="{FF2B5EF4-FFF2-40B4-BE49-F238E27FC236}">
                  <a16:creationId xmlns:a16="http://schemas.microsoft.com/office/drawing/2014/main" xmlns="" id="{16881B80-9F46-4C6A-8A9C-50A82519CEB2}"/>
                </a:ext>
              </a:extLst>
            </p:cNvPr>
            <p:cNvSpPr/>
            <p:nvPr/>
          </p:nvSpPr>
          <p:spPr>
            <a:xfrm>
              <a:off x="3719789" y="3735136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8497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59" name="ValueShape2">
              <a:extLst>
                <a:ext uri="{FF2B5EF4-FFF2-40B4-BE49-F238E27FC236}">
                  <a16:creationId xmlns:a16="http://schemas.microsoft.com/office/drawing/2014/main" xmlns="" id="{31794F1C-8036-4AD8-8C52-6634B7A8F703}"/>
                </a:ext>
              </a:extLst>
            </p:cNvPr>
            <p:cNvSpPr/>
            <p:nvPr/>
          </p:nvSpPr>
          <p:spPr>
            <a:xfrm>
              <a:off x="3719789" y="3588059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8497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60" name="ValueShape2">
              <a:extLst>
                <a:ext uri="{FF2B5EF4-FFF2-40B4-BE49-F238E27FC236}">
                  <a16:creationId xmlns:a16="http://schemas.microsoft.com/office/drawing/2014/main" xmlns="" id="{C87CBE85-A477-44BD-9EB8-53C58371B089}"/>
                </a:ext>
              </a:extLst>
            </p:cNvPr>
            <p:cNvSpPr/>
            <p:nvPr/>
          </p:nvSpPr>
          <p:spPr>
            <a:xfrm>
              <a:off x="3719789" y="3440984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8497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61" name="ValueShape2">
              <a:extLst>
                <a:ext uri="{FF2B5EF4-FFF2-40B4-BE49-F238E27FC236}">
                  <a16:creationId xmlns:a16="http://schemas.microsoft.com/office/drawing/2014/main" xmlns="" id="{D2E663C4-9AEC-4264-BBBD-EA37476905CE}"/>
                </a:ext>
              </a:extLst>
            </p:cNvPr>
            <p:cNvSpPr/>
            <p:nvPr/>
          </p:nvSpPr>
          <p:spPr>
            <a:xfrm>
              <a:off x="3719789" y="3293908"/>
              <a:ext cx="602949" cy="1182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8497B0"/>
                </a:gs>
                <a:gs pos="100000">
                  <a:srgbClr val="D9D9D9"/>
                </a:gs>
                <a:gs pos="90000">
                  <a:srgbClr val="8497B0"/>
                </a:gs>
                <a:gs pos="90100">
                  <a:srgbClr val="D9D9D9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62" name="ValueShape2">
              <a:extLst>
                <a:ext uri="{FF2B5EF4-FFF2-40B4-BE49-F238E27FC236}">
                  <a16:creationId xmlns:a16="http://schemas.microsoft.com/office/drawing/2014/main" xmlns="" id="{EB364104-6A20-41D2-A450-A188A11935BB}"/>
                </a:ext>
              </a:extLst>
            </p:cNvPr>
            <p:cNvSpPr/>
            <p:nvPr/>
          </p:nvSpPr>
          <p:spPr>
            <a:xfrm>
              <a:off x="3719789" y="3151514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63" name="ValueShape2">
              <a:extLst>
                <a:ext uri="{FF2B5EF4-FFF2-40B4-BE49-F238E27FC236}">
                  <a16:creationId xmlns:a16="http://schemas.microsoft.com/office/drawing/2014/main" xmlns="" id="{EB4C87B6-3443-4DC8-A312-659246F91F19}"/>
                </a:ext>
              </a:extLst>
            </p:cNvPr>
            <p:cNvSpPr/>
            <p:nvPr/>
          </p:nvSpPr>
          <p:spPr>
            <a:xfrm>
              <a:off x="3719789" y="3004438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64" name="ValueShape2">
              <a:extLst>
                <a:ext uri="{FF2B5EF4-FFF2-40B4-BE49-F238E27FC236}">
                  <a16:creationId xmlns:a16="http://schemas.microsoft.com/office/drawing/2014/main" xmlns="" id="{5B434C5D-5183-4310-8BA8-310D2BBD484D}"/>
                </a:ext>
              </a:extLst>
            </p:cNvPr>
            <p:cNvSpPr/>
            <p:nvPr/>
          </p:nvSpPr>
          <p:spPr>
            <a:xfrm>
              <a:off x="3719789" y="2857362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65" name="ValueShape3">
              <a:extLst>
                <a:ext uri="{FF2B5EF4-FFF2-40B4-BE49-F238E27FC236}">
                  <a16:creationId xmlns:a16="http://schemas.microsoft.com/office/drawing/2014/main" xmlns="" id="{6E6A6928-DC04-4207-B4A4-526BCAAD0AAE}"/>
                </a:ext>
              </a:extLst>
            </p:cNvPr>
            <p:cNvSpPr/>
            <p:nvPr/>
          </p:nvSpPr>
          <p:spPr>
            <a:xfrm>
              <a:off x="4454076" y="4176361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A5A5A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66" name="ValueShape3">
              <a:extLst>
                <a:ext uri="{FF2B5EF4-FFF2-40B4-BE49-F238E27FC236}">
                  <a16:creationId xmlns:a16="http://schemas.microsoft.com/office/drawing/2014/main" xmlns="" id="{02F8F389-72FE-416E-AB79-355BC036F4C9}"/>
                </a:ext>
              </a:extLst>
            </p:cNvPr>
            <p:cNvSpPr/>
            <p:nvPr/>
          </p:nvSpPr>
          <p:spPr>
            <a:xfrm>
              <a:off x="4454076" y="4029285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A5A5A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67" name="ValueShape3">
              <a:extLst>
                <a:ext uri="{FF2B5EF4-FFF2-40B4-BE49-F238E27FC236}">
                  <a16:creationId xmlns:a16="http://schemas.microsoft.com/office/drawing/2014/main" xmlns="" id="{C69091C5-F423-49C9-BF7A-6E2A996F93BE}"/>
                </a:ext>
              </a:extLst>
            </p:cNvPr>
            <p:cNvSpPr/>
            <p:nvPr/>
          </p:nvSpPr>
          <p:spPr>
            <a:xfrm>
              <a:off x="4454076" y="3882210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A5A5A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68" name="ValueShape3">
              <a:extLst>
                <a:ext uri="{FF2B5EF4-FFF2-40B4-BE49-F238E27FC236}">
                  <a16:creationId xmlns:a16="http://schemas.microsoft.com/office/drawing/2014/main" xmlns="" id="{F01609B8-1510-4219-99BB-1165E67BA063}"/>
                </a:ext>
              </a:extLst>
            </p:cNvPr>
            <p:cNvSpPr/>
            <p:nvPr/>
          </p:nvSpPr>
          <p:spPr>
            <a:xfrm>
              <a:off x="4454076" y="3735135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A5A5A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69" name="ValueShape3">
              <a:extLst>
                <a:ext uri="{FF2B5EF4-FFF2-40B4-BE49-F238E27FC236}">
                  <a16:creationId xmlns:a16="http://schemas.microsoft.com/office/drawing/2014/main" xmlns="" id="{C58385B7-8059-4600-AC1A-E85EFC08F2FA}"/>
                </a:ext>
              </a:extLst>
            </p:cNvPr>
            <p:cNvSpPr/>
            <p:nvPr/>
          </p:nvSpPr>
          <p:spPr>
            <a:xfrm>
              <a:off x="4454076" y="3588059"/>
              <a:ext cx="602949" cy="11828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A5A5A5"/>
                </a:gs>
                <a:gs pos="100000">
                  <a:srgbClr val="D9D9D9"/>
                </a:gs>
                <a:gs pos="20000">
                  <a:srgbClr val="A5A5A5"/>
                </a:gs>
                <a:gs pos="20100">
                  <a:srgbClr val="D9D9D9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70" name="ValueShape3">
              <a:extLst>
                <a:ext uri="{FF2B5EF4-FFF2-40B4-BE49-F238E27FC236}">
                  <a16:creationId xmlns:a16="http://schemas.microsoft.com/office/drawing/2014/main" xmlns="" id="{D2FD634D-E592-4CBB-BCD3-95C104F653D2}"/>
                </a:ext>
              </a:extLst>
            </p:cNvPr>
            <p:cNvSpPr/>
            <p:nvPr/>
          </p:nvSpPr>
          <p:spPr>
            <a:xfrm>
              <a:off x="4454076" y="3440984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71" name="ValueShape3">
              <a:extLst>
                <a:ext uri="{FF2B5EF4-FFF2-40B4-BE49-F238E27FC236}">
                  <a16:creationId xmlns:a16="http://schemas.microsoft.com/office/drawing/2014/main" xmlns="" id="{A5D4B0CE-A8EE-44DF-94E7-9197AD09EE3B}"/>
                </a:ext>
              </a:extLst>
            </p:cNvPr>
            <p:cNvSpPr/>
            <p:nvPr/>
          </p:nvSpPr>
          <p:spPr>
            <a:xfrm>
              <a:off x="4454076" y="3293908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72" name="ValueShape3">
              <a:extLst>
                <a:ext uri="{FF2B5EF4-FFF2-40B4-BE49-F238E27FC236}">
                  <a16:creationId xmlns:a16="http://schemas.microsoft.com/office/drawing/2014/main" xmlns="" id="{A7371A17-A2A8-423C-BD5E-44152EAA8257}"/>
                </a:ext>
              </a:extLst>
            </p:cNvPr>
            <p:cNvSpPr/>
            <p:nvPr/>
          </p:nvSpPr>
          <p:spPr>
            <a:xfrm>
              <a:off x="4454076" y="3146833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73" name="ValueShape3">
              <a:extLst>
                <a:ext uri="{FF2B5EF4-FFF2-40B4-BE49-F238E27FC236}">
                  <a16:creationId xmlns:a16="http://schemas.microsoft.com/office/drawing/2014/main" xmlns="" id="{FC1DFD33-01F9-438B-9D98-441228642822}"/>
                </a:ext>
              </a:extLst>
            </p:cNvPr>
            <p:cNvSpPr/>
            <p:nvPr/>
          </p:nvSpPr>
          <p:spPr>
            <a:xfrm>
              <a:off x="4454076" y="2999757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74" name="ValueShape3">
              <a:extLst>
                <a:ext uri="{FF2B5EF4-FFF2-40B4-BE49-F238E27FC236}">
                  <a16:creationId xmlns:a16="http://schemas.microsoft.com/office/drawing/2014/main" xmlns="" id="{8A41B573-A78E-4A2D-BFEA-454973DAE3CC}"/>
                </a:ext>
              </a:extLst>
            </p:cNvPr>
            <p:cNvSpPr/>
            <p:nvPr/>
          </p:nvSpPr>
          <p:spPr>
            <a:xfrm>
              <a:off x="4454076" y="2852682"/>
              <a:ext cx="602949" cy="11828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797" tIns="121899" rIns="243797" bIns="121899" rtlCol="0" anchor="ctr"/>
            <a:lstStyle/>
            <a:p>
              <a:pPr algn="ctr"/>
              <a:endParaRPr lang="en-US" sz="1050">
                <a:solidFill>
                  <a:schemeClr val="tx1"/>
                </a:solidFill>
              </a:endParaRPr>
            </a:p>
          </p:txBody>
        </p:sp>
        <p:sp>
          <p:nvSpPr>
            <p:cNvPr id="75" name="CustomText1">
              <a:extLst>
                <a:ext uri="{FF2B5EF4-FFF2-40B4-BE49-F238E27FC236}">
                  <a16:creationId xmlns:a16="http://schemas.microsoft.com/office/drawing/2014/main" xmlns="" id="{3999066E-1376-4B8B-9DFC-8C7F3A87DC0A}"/>
                </a:ext>
              </a:extLst>
            </p:cNvPr>
            <p:cNvSpPr txBox="1"/>
            <p:nvPr/>
          </p:nvSpPr>
          <p:spPr>
            <a:xfrm>
              <a:off x="2644039" y="2853137"/>
              <a:ext cx="221368" cy="15741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US" sz="1200" dirty="0"/>
                <a:t>100</a:t>
              </a:r>
            </a:p>
          </p:txBody>
        </p:sp>
        <p:sp>
          <p:nvSpPr>
            <p:cNvPr id="76" name="CustomText1">
              <a:extLst>
                <a:ext uri="{FF2B5EF4-FFF2-40B4-BE49-F238E27FC236}">
                  <a16:creationId xmlns:a16="http://schemas.microsoft.com/office/drawing/2014/main" xmlns="" id="{6F527DE6-6D47-427E-B508-38D465B69D27}"/>
                </a:ext>
              </a:extLst>
            </p:cNvPr>
            <p:cNvSpPr txBox="1"/>
            <p:nvPr/>
          </p:nvSpPr>
          <p:spPr>
            <a:xfrm>
              <a:off x="2548114" y="3513980"/>
              <a:ext cx="317292" cy="1574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00" dirty="0"/>
                <a:t>50</a:t>
              </a:r>
            </a:p>
          </p:txBody>
        </p:sp>
        <p:sp>
          <p:nvSpPr>
            <p:cNvPr id="77" name="CustomText1">
              <a:extLst>
                <a:ext uri="{FF2B5EF4-FFF2-40B4-BE49-F238E27FC236}">
                  <a16:creationId xmlns:a16="http://schemas.microsoft.com/office/drawing/2014/main" xmlns="" id="{D205B761-AA20-4D0C-B649-35FB8B53CFED}"/>
                </a:ext>
              </a:extLst>
            </p:cNvPr>
            <p:cNvSpPr txBox="1"/>
            <p:nvPr/>
          </p:nvSpPr>
          <p:spPr>
            <a:xfrm>
              <a:off x="2548114" y="4163319"/>
              <a:ext cx="317292" cy="1574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00" dirty="0"/>
                <a:t>0</a:t>
              </a:r>
            </a:p>
          </p:txBody>
        </p:sp>
        <p:sp>
          <p:nvSpPr>
            <p:cNvPr id="78" name="ValueText1">
              <a:extLst>
                <a:ext uri="{FF2B5EF4-FFF2-40B4-BE49-F238E27FC236}">
                  <a16:creationId xmlns:a16="http://schemas.microsoft.com/office/drawing/2014/main" xmlns="" id="{6E3B189D-0EB4-4AFC-A9AF-A0E130F7BBA2}"/>
                </a:ext>
              </a:extLst>
            </p:cNvPr>
            <p:cNvSpPr txBox="1"/>
            <p:nvPr/>
          </p:nvSpPr>
          <p:spPr>
            <a:xfrm>
              <a:off x="3101052" y="4405580"/>
              <a:ext cx="319480" cy="276580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chemeClr val="accent5">
                      <a:lumMod val="100000"/>
                    </a:schemeClr>
                  </a:solidFill>
                  <a:latin typeface="Impact" panose="020B0806030902050204" pitchFamily="34" charset="0"/>
                </a:rPr>
                <a:t>59%</a:t>
              </a:r>
              <a:endParaRPr lang="en-US" sz="6000" dirty="0">
                <a:solidFill>
                  <a:schemeClr val="accent5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9" name="ValueText2">
              <a:extLst>
                <a:ext uri="{FF2B5EF4-FFF2-40B4-BE49-F238E27FC236}">
                  <a16:creationId xmlns:a16="http://schemas.microsoft.com/office/drawing/2014/main" xmlns="" id="{2E0D729B-0154-4121-8111-7AFC6FE71E81}"/>
                </a:ext>
              </a:extLst>
            </p:cNvPr>
            <p:cNvSpPr txBox="1"/>
            <p:nvPr/>
          </p:nvSpPr>
          <p:spPr>
            <a:xfrm>
              <a:off x="3887240" y="4405580"/>
              <a:ext cx="319480" cy="276580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rgbClr val="8497B0"/>
                  </a:solidFill>
                  <a:latin typeface="Impact" panose="020B0806030902050204" pitchFamily="34" charset="0"/>
                </a:rPr>
                <a:t>69%</a:t>
              </a:r>
              <a:endParaRPr lang="en-US" sz="6000" dirty="0">
                <a:solidFill>
                  <a:srgbClr val="8497B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0" name="ValueText3">
              <a:extLst>
                <a:ext uri="{FF2B5EF4-FFF2-40B4-BE49-F238E27FC236}">
                  <a16:creationId xmlns:a16="http://schemas.microsoft.com/office/drawing/2014/main" xmlns="" id="{C24465EE-CCDB-49D6-BC81-D70E80092A9D}"/>
                </a:ext>
              </a:extLst>
            </p:cNvPr>
            <p:cNvSpPr txBox="1"/>
            <p:nvPr/>
          </p:nvSpPr>
          <p:spPr>
            <a:xfrm>
              <a:off x="4599475" y="4405580"/>
              <a:ext cx="319480" cy="276580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6000">
                  <a:solidFill>
                    <a:srgbClr val="A5A5A5"/>
                  </a:solidFill>
                  <a:latin typeface="Impact" panose="020B0806030902050204" pitchFamily="34" charset="0"/>
                </a:rPr>
                <a:t>42%</a:t>
              </a:r>
              <a:endParaRPr lang="en-US" sz="6000" dirty="0">
                <a:solidFill>
                  <a:srgbClr val="A5A5A5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1" name="CustomText1">
              <a:extLst>
                <a:ext uri="{FF2B5EF4-FFF2-40B4-BE49-F238E27FC236}">
                  <a16:creationId xmlns:a16="http://schemas.microsoft.com/office/drawing/2014/main" xmlns="" id="{41EA886C-F38A-4ABA-A7CA-9708E47DE8EC}"/>
                </a:ext>
              </a:extLst>
            </p:cNvPr>
            <p:cNvSpPr/>
            <p:nvPr/>
          </p:nvSpPr>
          <p:spPr>
            <a:xfrm>
              <a:off x="2865796" y="5082351"/>
              <a:ext cx="3176559" cy="438732"/>
            </a:xfrm>
            <a:prstGeom prst="rect">
              <a:avLst/>
            </a:prstGeom>
            <a:noFill/>
          </p:spPr>
          <p:txBody>
            <a:bodyPr wrap="none" lIns="0" tIns="0" rIns="0" bIns="0">
              <a:normAutofit lnSpcReduction="10000"/>
            </a:bodyPr>
            <a:lstStyle/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 </a:t>
              </a:r>
            </a:p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here</a:t>
              </a: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82" name="IconShape">
              <a:extLst>
                <a:ext uri="{FF2B5EF4-FFF2-40B4-BE49-F238E27FC236}">
                  <a16:creationId xmlns:a16="http://schemas.microsoft.com/office/drawing/2014/main" xmlns="" id="{8DA3A499-A165-4F32-AB5E-BBB9E323F5E4}"/>
                </a:ext>
              </a:extLst>
            </p:cNvPr>
            <p:cNvSpPr/>
            <p:nvPr/>
          </p:nvSpPr>
          <p:spPr bwMode="auto">
            <a:xfrm>
              <a:off x="3214902" y="1166572"/>
              <a:ext cx="1612721" cy="1497240"/>
            </a:xfrm>
            <a:custGeom>
              <a:avLst/>
              <a:gdLst>
                <a:gd name="connsiteX0" fmla="*/ 252689 w 607875"/>
                <a:gd name="connsiteY0" fmla="*/ 396825 h 564347"/>
                <a:gd name="connsiteX1" fmla="*/ 280371 w 607875"/>
                <a:gd name="connsiteY1" fmla="*/ 484228 h 564347"/>
                <a:gd name="connsiteX2" fmla="*/ 296643 w 607875"/>
                <a:gd name="connsiteY2" fmla="*/ 438472 h 564347"/>
                <a:gd name="connsiteX3" fmla="*/ 303937 w 607875"/>
                <a:gd name="connsiteY3" fmla="*/ 396825 h 564347"/>
                <a:gd name="connsiteX4" fmla="*/ 304124 w 607875"/>
                <a:gd name="connsiteY4" fmla="*/ 396825 h 564347"/>
                <a:gd name="connsiteX5" fmla="*/ 304218 w 607875"/>
                <a:gd name="connsiteY5" fmla="*/ 396825 h 564347"/>
                <a:gd name="connsiteX6" fmla="*/ 311606 w 607875"/>
                <a:gd name="connsiteY6" fmla="*/ 438472 h 564347"/>
                <a:gd name="connsiteX7" fmla="*/ 327785 w 607875"/>
                <a:gd name="connsiteY7" fmla="*/ 484228 h 564347"/>
                <a:gd name="connsiteX8" fmla="*/ 355467 w 607875"/>
                <a:gd name="connsiteY8" fmla="*/ 396825 h 564347"/>
                <a:gd name="connsiteX9" fmla="*/ 421304 w 607875"/>
                <a:gd name="connsiteY9" fmla="*/ 433243 h 564347"/>
                <a:gd name="connsiteX10" fmla="*/ 430002 w 607875"/>
                <a:gd name="connsiteY10" fmla="*/ 439406 h 564347"/>
                <a:gd name="connsiteX11" fmla="*/ 449266 w 607875"/>
                <a:gd name="connsiteY11" fmla="*/ 429601 h 564347"/>
                <a:gd name="connsiteX12" fmla="*/ 471431 w 607875"/>
                <a:gd name="connsiteY12" fmla="*/ 499822 h 564347"/>
                <a:gd name="connsiteX13" fmla="*/ 484430 w 607875"/>
                <a:gd name="connsiteY13" fmla="*/ 462937 h 564347"/>
                <a:gd name="connsiteX14" fmla="*/ 490415 w 607875"/>
                <a:gd name="connsiteY14" fmla="*/ 429601 h 564347"/>
                <a:gd name="connsiteX15" fmla="*/ 490508 w 607875"/>
                <a:gd name="connsiteY15" fmla="*/ 429601 h 564347"/>
                <a:gd name="connsiteX16" fmla="*/ 490602 w 607875"/>
                <a:gd name="connsiteY16" fmla="*/ 429601 h 564347"/>
                <a:gd name="connsiteX17" fmla="*/ 496587 w 607875"/>
                <a:gd name="connsiteY17" fmla="*/ 462937 h 564347"/>
                <a:gd name="connsiteX18" fmla="*/ 509586 w 607875"/>
                <a:gd name="connsiteY18" fmla="*/ 499822 h 564347"/>
                <a:gd name="connsiteX19" fmla="*/ 531937 w 607875"/>
                <a:gd name="connsiteY19" fmla="*/ 429321 h 564347"/>
                <a:gd name="connsiteX20" fmla="*/ 584869 w 607875"/>
                <a:gd name="connsiteY20" fmla="*/ 458642 h 564347"/>
                <a:gd name="connsiteX21" fmla="*/ 607875 w 607875"/>
                <a:gd name="connsiteY21" fmla="*/ 501690 h 564347"/>
                <a:gd name="connsiteX22" fmla="*/ 607875 w 607875"/>
                <a:gd name="connsiteY22" fmla="*/ 501970 h 564347"/>
                <a:gd name="connsiteX23" fmla="*/ 607875 w 607875"/>
                <a:gd name="connsiteY23" fmla="*/ 503277 h 564347"/>
                <a:gd name="connsiteX24" fmla="*/ 607688 w 607875"/>
                <a:gd name="connsiteY24" fmla="*/ 514856 h 564347"/>
                <a:gd name="connsiteX25" fmla="*/ 607688 w 607875"/>
                <a:gd name="connsiteY25" fmla="*/ 564347 h 564347"/>
                <a:gd name="connsiteX26" fmla="*/ 490415 w 607875"/>
                <a:gd name="connsiteY26" fmla="*/ 564347 h 564347"/>
                <a:gd name="connsiteX27" fmla="*/ 449828 w 607875"/>
                <a:gd name="connsiteY27" fmla="*/ 564347 h 564347"/>
                <a:gd name="connsiteX28" fmla="*/ 373329 w 607875"/>
                <a:gd name="connsiteY28" fmla="*/ 564347 h 564347"/>
                <a:gd name="connsiteX29" fmla="*/ 303844 w 607875"/>
                <a:gd name="connsiteY29" fmla="*/ 564347 h 564347"/>
                <a:gd name="connsiteX30" fmla="*/ 234359 w 607875"/>
                <a:gd name="connsiteY30" fmla="*/ 564347 h 564347"/>
                <a:gd name="connsiteX31" fmla="*/ 158234 w 607875"/>
                <a:gd name="connsiteY31" fmla="*/ 564347 h 564347"/>
                <a:gd name="connsiteX32" fmla="*/ 117273 w 607875"/>
                <a:gd name="connsiteY32" fmla="*/ 564347 h 564347"/>
                <a:gd name="connsiteX33" fmla="*/ 0 w 607875"/>
                <a:gd name="connsiteY33" fmla="*/ 564347 h 564347"/>
                <a:gd name="connsiteX34" fmla="*/ 0 w 607875"/>
                <a:gd name="connsiteY34" fmla="*/ 514856 h 564347"/>
                <a:gd name="connsiteX35" fmla="*/ 0 w 607875"/>
                <a:gd name="connsiteY35" fmla="*/ 513549 h 564347"/>
                <a:gd name="connsiteX36" fmla="*/ 0 w 607875"/>
                <a:gd name="connsiteY36" fmla="*/ 503557 h 564347"/>
                <a:gd name="connsiteX37" fmla="*/ 0 w 607875"/>
                <a:gd name="connsiteY37" fmla="*/ 502157 h 564347"/>
                <a:gd name="connsiteX38" fmla="*/ 0 w 607875"/>
                <a:gd name="connsiteY38" fmla="*/ 501970 h 564347"/>
                <a:gd name="connsiteX39" fmla="*/ 22912 w 607875"/>
                <a:gd name="connsiteY39" fmla="*/ 458829 h 564347"/>
                <a:gd name="connsiteX40" fmla="*/ 75938 w 607875"/>
                <a:gd name="connsiteY40" fmla="*/ 429601 h 564347"/>
                <a:gd name="connsiteX41" fmla="*/ 98102 w 607875"/>
                <a:gd name="connsiteY41" fmla="*/ 499822 h 564347"/>
                <a:gd name="connsiteX42" fmla="*/ 111194 w 607875"/>
                <a:gd name="connsiteY42" fmla="*/ 462937 h 564347"/>
                <a:gd name="connsiteX43" fmla="*/ 117180 w 607875"/>
                <a:gd name="connsiteY43" fmla="*/ 429601 h 564347"/>
                <a:gd name="connsiteX44" fmla="*/ 117273 w 607875"/>
                <a:gd name="connsiteY44" fmla="*/ 429601 h 564347"/>
                <a:gd name="connsiteX45" fmla="*/ 117460 w 607875"/>
                <a:gd name="connsiteY45" fmla="*/ 429601 h 564347"/>
                <a:gd name="connsiteX46" fmla="*/ 123445 w 607875"/>
                <a:gd name="connsiteY46" fmla="*/ 462937 h 564347"/>
                <a:gd name="connsiteX47" fmla="*/ 136351 w 607875"/>
                <a:gd name="connsiteY47" fmla="*/ 499822 h 564347"/>
                <a:gd name="connsiteX48" fmla="*/ 158609 w 607875"/>
                <a:gd name="connsiteY48" fmla="*/ 429601 h 564347"/>
                <a:gd name="connsiteX49" fmla="*/ 178061 w 607875"/>
                <a:gd name="connsiteY49" fmla="*/ 439593 h 564347"/>
                <a:gd name="connsiteX50" fmla="*/ 186851 w 607875"/>
                <a:gd name="connsiteY50" fmla="*/ 433243 h 564347"/>
                <a:gd name="connsiteX51" fmla="*/ 252689 w 607875"/>
                <a:gd name="connsiteY51" fmla="*/ 396825 h 564347"/>
                <a:gd name="connsiteX52" fmla="*/ 490513 w 607875"/>
                <a:gd name="connsiteY52" fmla="*/ 272600 h 564347"/>
                <a:gd name="connsiteX53" fmla="*/ 545786 w 607875"/>
                <a:gd name="connsiteY53" fmla="*/ 329003 h 564347"/>
                <a:gd name="connsiteX54" fmla="*/ 490887 w 607875"/>
                <a:gd name="connsiteY54" fmla="*/ 415101 h 564347"/>
                <a:gd name="connsiteX55" fmla="*/ 490513 w 607875"/>
                <a:gd name="connsiteY55" fmla="*/ 415101 h 564347"/>
                <a:gd name="connsiteX56" fmla="*/ 490138 w 607875"/>
                <a:gd name="connsiteY56" fmla="*/ 415101 h 564347"/>
                <a:gd name="connsiteX57" fmla="*/ 435240 w 607875"/>
                <a:gd name="connsiteY57" fmla="*/ 329003 h 564347"/>
                <a:gd name="connsiteX58" fmla="*/ 490513 w 607875"/>
                <a:gd name="connsiteY58" fmla="*/ 272600 h 564347"/>
                <a:gd name="connsiteX59" fmla="*/ 117163 w 607875"/>
                <a:gd name="connsiteY59" fmla="*/ 272600 h 564347"/>
                <a:gd name="connsiteX60" fmla="*/ 172425 w 607875"/>
                <a:gd name="connsiteY60" fmla="*/ 329003 h 564347"/>
                <a:gd name="connsiteX61" fmla="*/ 117537 w 607875"/>
                <a:gd name="connsiteY61" fmla="*/ 415101 h 564347"/>
                <a:gd name="connsiteX62" fmla="*/ 117163 w 607875"/>
                <a:gd name="connsiteY62" fmla="*/ 415101 h 564347"/>
                <a:gd name="connsiteX63" fmla="*/ 116789 w 607875"/>
                <a:gd name="connsiteY63" fmla="*/ 415101 h 564347"/>
                <a:gd name="connsiteX64" fmla="*/ 61901 w 607875"/>
                <a:gd name="connsiteY64" fmla="*/ 329003 h 564347"/>
                <a:gd name="connsiteX65" fmla="*/ 117163 w 607875"/>
                <a:gd name="connsiteY65" fmla="*/ 272600 h 564347"/>
                <a:gd name="connsiteX66" fmla="*/ 304208 w 607875"/>
                <a:gd name="connsiteY66" fmla="*/ 201351 h 564347"/>
                <a:gd name="connsiteX67" fmla="*/ 372752 w 607875"/>
                <a:gd name="connsiteY67" fmla="*/ 271567 h 564347"/>
                <a:gd name="connsiteX68" fmla="*/ 304582 w 607875"/>
                <a:gd name="connsiteY68" fmla="*/ 378759 h 564347"/>
                <a:gd name="connsiteX69" fmla="*/ 304114 w 607875"/>
                <a:gd name="connsiteY69" fmla="*/ 378759 h 564347"/>
                <a:gd name="connsiteX70" fmla="*/ 303553 w 607875"/>
                <a:gd name="connsiteY70" fmla="*/ 378759 h 564347"/>
                <a:gd name="connsiteX71" fmla="*/ 235664 w 607875"/>
                <a:gd name="connsiteY71" fmla="*/ 271567 h 564347"/>
                <a:gd name="connsiteX72" fmla="*/ 304208 w 607875"/>
                <a:gd name="connsiteY72" fmla="*/ 201351 h 564347"/>
                <a:gd name="connsiteX73" fmla="*/ 494205 w 607875"/>
                <a:gd name="connsiteY73" fmla="*/ 39916 h 564347"/>
                <a:gd name="connsiteX74" fmla="*/ 489342 w 607875"/>
                <a:gd name="connsiteY74" fmla="*/ 44865 h 564347"/>
                <a:gd name="connsiteX75" fmla="*/ 489342 w 607875"/>
                <a:gd name="connsiteY75" fmla="*/ 50374 h 564347"/>
                <a:gd name="connsiteX76" fmla="*/ 484104 w 607875"/>
                <a:gd name="connsiteY76" fmla="*/ 57563 h 564347"/>
                <a:gd name="connsiteX77" fmla="*/ 462779 w 607875"/>
                <a:gd name="connsiteY77" fmla="*/ 84548 h 564347"/>
                <a:gd name="connsiteX78" fmla="*/ 478492 w 607875"/>
                <a:gd name="connsiteY78" fmla="*/ 111065 h 564347"/>
                <a:gd name="connsiteX79" fmla="*/ 498040 w 607875"/>
                <a:gd name="connsiteY79" fmla="*/ 119935 h 564347"/>
                <a:gd name="connsiteX80" fmla="*/ 505148 w 607875"/>
                <a:gd name="connsiteY80" fmla="*/ 124137 h 564347"/>
                <a:gd name="connsiteX81" fmla="*/ 502810 w 607875"/>
                <a:gd name="connsiteY81" fmla="*/ 141224 h 564347"/>
                <a:gd name="connsiteX82" fmla="*/ 490184 w 607875"/>
                <a:gd name="connsiteY82" fmla="*/ 142811 h 564347"/>
                <a:gd name="connsiteX83" fmla="*/ 471010 w 607875"/>
                <a:gd name="connsiteY83" fmla="*/ 137116 h 564347"/>
                <a:gd name="connsiteX84" fmla="*/ 465305 w 607875"/>
                <a:gd name="connsiteY84" fmla="*/ 139637 h 564347"/>
                <a:gd name="connsiteX85" fmla="*/ 462405 w 607875"/>
                <a:gd name="connsiteY85" fmla="*/ 149534 h 564347"/>
                <a:gd name="connsiteX86" fmla="*/ 466146 w 607875"/>
                <a:gd name="connsiteY86" fmla="*/ 157004 h 564347"/>
                <a:gd name="connsiteX87" fmla="*/ 483356 w 607875"/>
                <a:gd name="connsiteY87" fmla="*/ 162046 h 564347"/>
                <a:gd name="connsiteX88" fmla="*/ 488219 w 607875"/>
                <a:gd name="connsiteY88" fmla="*/ 167741 h 564347"/>
                <a:gd name="connsiteX89" fmla="*/ 488219 w 607875"/>
                <a:gd name="connsiteY89" fmla="*/ 174371 h 564347"/>
                <a:gd name="connsiteX90" fmla="*/ 492428 w 607875"/>
                <a:gd name="connsiteY90" fmla="*/ 178666 h 564347"/>
                <a:gd name="connsiteX91" fmla="*/ 502155 w 607875"/>
                <a:gd name="connsiteY91" fmla="*/ 178666 h 564347"/>
                <a:gd name="connsiteX92" fmla="*/ 506177 w 607875"/>
                <a:gd name="connsiteY92" fmla="*/ 174464 h 564347"/>
                <a:gd name="connsiteX93" fmla="*/ 506177 w 607875"/>
                <a:gd name="connsiteY93" fmla="*/ 165501 h 564347"/>
                <a:gd name="connsiteX94" fmla="*/ 510292 w 607875"/>
                <a:gd name="connsiteY94" fmla="*/ 160178 h 564347"/>
                <a:gd name="connsiteX95" fmla="*/ 527221 w 607875"/>
                <a:gd name="connsiteY95" fmla="*/ 149347 h 564347"/>
                <a:gd name="connsiteX96" fmla="*/ 517401 w 607875"/>
                <a:gd name="connsiteY96" fmla="*/ 102848 h 564347"/>
                <a:gd name="connsiteX97" fmla="*/ 500285 w 607875"/>
                <a:gd name="connsiteY97" fmla="*/ 95192 h 564347"/>
                <a:gd name="connsiteX98" fmla="*/ 490932 w 607875"/>
                <a:gd name="connsiteY98" fmla="*/ 89963 h 564347"/>
                <a:gd name="connsiteX99" fmla="*/ 492989 w 607875"/>
                <a:gd name="connsiteY99" fmla="*/ 75491 h 564347"/>
                <a:gd name="connsiteX100" fmla="*/ 498695 w 607875"/>
                <a:gd name="connsiteY100" fmla="*/ 74370 h 564347"/>
                <a:gd name="connsiteX101" fmla="*/ 520300 w 607875"/>
                <a:gd name="connsiteY101" fmla="*/ 78572 h 564347"/>
                <a:gd name="connsiteX102" fmla="*/ 525912 w 607875"/>
                <a:gd name="connsiteY102" fmla="*/ 76238 h 564347"/>
                <a:gd name="connsiteX103" fmla="*/ 529279 w 607875"/>
                <a:gd name="connsiteY103" fmla="*/ 64940 h 564347"/>
                <a:gd name="connsiteX104" fmla="*/ 526660 w 607875"/>
                <a:gd name="connsiteY104" fmla="*/ 59711 h 564347"/>
                <a:gd name="connsiteX105" fmla="*/ 513005 w 607875"/>
                <a:gd name="connsiteY105" fmla="*/ 55696 h 564347"/>
                <a:gd name="connsiteX106" fmla="*/ 506832 w 607875"/>
                <a:gd name="connsiteY106" fmla="*/ 48600 h 564347"/>
                <a:gd name="connsiteX107" fmla="*/ 498040 w 607875"/>
                <a:gd name="connsiteY107" fmla="*/ 39916 h 564347"/>
                <a:gd name="connsiteX108" fmla="*/ 497993 w 607875"/>
                <a:gd name="connsiteY108" fmla="*/ 0 h 564347"/>
                <a:gd name="connsiteX109" fmla="*/ 575483 w 607875"/>
                <a:gd name="connsiteY109" fmla="*/ 32073 h 564347"/>
                <a:gd name="connsiteX110" fmla="*/ 575483 w 607875"/>
                <a:gd name="connsiteY110" fmla="*/ 186789 h 564347"/>
                <a:gd name="connsiteX111" fmla="*/ 442577 w 607875"/>
                <a:gd name="connsiteY111" fmla="*/ 203876 h 564347"/>
                <a:gd name="connsiteX112" fmla="*/ 442296 w 607875"/>
                <a:gd name="connsiteY112" fmla="*/ 203596 h 564347"/>
                <a:gd name="connsiteX113" fmla="*/ 395719 w 607875"/>
                <a:gd name="connsiteY113" fmla="*/ 216294 h 564347"/>
                <a:gd name="connsiteX114" fmla="*/ 394409 w 607875"/>
                <a:gd name="connsiteY114" fmla="*/ 208358 h 564347"/>
                <a:gd name="connsiteX115" fmla="*/ 417043 w 607875"/>
                <a:gd name="connsiteY115" fmla="*/ 182774 h 564347"/>
                <a:gd name="connsiteX116" fmla="*/ 415921 w 607875"/>
                <a:gd name="connsiteY116" fmla="*/ 181840 h 564347"/>
                <a:gd name="connsiteX117" fmla="*/ 420504 w 607875"/>
                <a:gd name="connsiteY117" fmla="*/ 32073 h 564347"/>
                <a:gd name="connsiteX118" fmla="*/ 497993 w 607875"/>
                <a:gd name="connsiteY118" fmla="*/ 0 h 564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607875" h="564347">
                  <a:moveTo>
                    <a:pt x="252689" y="396825"/>
                  </a:moveTo>
                  <a:lnTo>
                    <a:pt x="280371" y="484228"/>
                  </a:lnTo>
                  <a:lnTo>
                    <a:pt x="296643" y="438472"/>
                  </a:lnTo>
                  <a:cubicBezTo>
                    <a:pt x="268213" y="398879"/>
                    <a:pt x="298607" y="396825"/>
                    <a:pt x="303937" y="396825"/>
                  </a:cubicBezTo>
                  <a:lnTo>
                    <a:pt x="304124" y="396825"/>
                  </a:lnTo>
                  <a:lnTo>
                    <a:pt x="304218" y="396825"/>
                  </a:lnTo>
                  <a:cubicBezTo>
                    <a:pt x="309549" y="397012"/>
                    <a:pt x="340036" y="398879"/>
                    <a:pt x="311606" y="438472"/>
                  </a:cubicBezTo>
                  <a:lnTo>
                    <a:pt x="327785" y="484228"/>
                  </a:lnTo>
                  <a:lnTo>
                    <a:pt x="355467" y="396825"/>
                  </a:lnTo>
                  <a:cubicBezTo>
                    <a:pt x="355467" y="396825"/>
                    <a:pt x="390256" y="413633"/>
                    <a:pt x="421304" y="433243"/>
                  </a:cubicBezTo>
                  <a:cubicBezTo>
                    <a:pt x="424577" y="435204"/>
                    <a:pt x="427383" y="437352"/>
                    <a:pt x="430002" y="439406"/>
                  </a:cubicBezTo>
                  <a:cubicBezTo>
                    <a:pt x="441224" y="433430"/>
                    <a:pt x="449266" y="429601"/>
                    <a:pt x="449266" y="429601"/>
                  </a:cubicBezTo>
                  <a:lnTo>
                    <a:pt x="471431" y="499822"/>
                  </a:lnTo>
                  <a:lnTo>
                    <a:pt x="484430" y="462937"/>
                  </a:lnTo>
                  <a:cubicBezTo>
                    <a:pt x="461611" y="431189"/>
                    <a:pt x="486020" y="429601"/>
                    <a:pt x="490415" y="429601"/>
                  </a:cubicBezTo>
                  <a:lnTo>
                    <a:pt x="490508" y="429601"/>
                  </a:lnTo>
                  <a:lnTo>
                    <a:pt x="490602" y="429601"/>
                  </a:lnTo>
                  <a:cubicBezTo>
                    <a:pt x="494997" y="429601"/>
                    <a:pt x="519406" y="431189"/>
                    <a:pt x="496587" y="462937"/>
                  </a:cubicBezTo>
                  <a:lnTo>
                    <a:pt x="509586" y="499822"/>
                  </a:lnTo>
                  <a:lnTo>
                    <a:pt x="531937" y="429321"/>
                  </a:lnTo>
                  <a:cubicBezTo>
                    <a:pt x="531937" y="429321"/>
                    <a:pt x="559806" y="442954"/>
                    <a:pt x="584869" y="458642"/>
                  </a:cubicBezTo>
                  <a:cubicBezTo>
                    <a:pt x="603854" y="470408"/>
                    <a:pt x="607314" y="483294"/>
                    <a:pt x="607875" y="501690"/>
                  </a:cubicBezTo>
                  <a:lnTo>
                    <a:pt x="607875" y="501970"/>
                  </a:lnTo>
                  <a:lnTo>
                    <a:pt x="607875" y="503277"/>
                  </a:lnTo>
                  <a:cubicBezTo>
                    <a:pt x="607875" y="506919"/>
                    <a:pt x="607875" y="510654"/>
                    <a:pt x="607688" y="514856"/>
                  </a:cubicBezTo>
                  <a:lnTo>
                    <a:pt x="607688" y="564347"/>
                  </a:lnTo>
                  <a:lnTo>
                    <a:pt x="490415" y="564347"/>
                  </a:lnTo>
                  <a:lnTo>
                    <a:pt x="449828" y="564347"/>
                  </a:lnTo>
                  <a:lnTo>
                    <a:pt x="373329" y="564347"/>
                  </a:lnTo>
                  <a:lnTo>
                    <a:pt x="303844" y="564347"/>
                  </a:lnTo>
                  <a:lnTo>
                    <a:pt x="234359" y="564347"/>
                  </a:lnTo>
                  <a:lnTo>
                    <a:pt x="158234" y="564347"/>
                  </a:lnTo>
                  <a:lnTo>
                    <a:pt x="117273" y="564347"/>
                  </a:lnTo>
                  <a:lnTo>
                    <a:pt x="0" y="564347"/>
                  </a:lnTo>
                  <a:lnTo>
                    <a:pt x="0" y="514856"/>
                  </a:lnTo>
                  <a:lnTo>
                    <a:pt x="0" y="513549"/>
                  </a:lnTo>
                  <a:lnTo>
                    <a:pt x="0" y="503557"/>
                  </a:lnTo>
                  <a:lnTo>
                    <a:pt x="0" y="502157"/>
                  </a:lnTo>
                  <a:lnTo>
                    <a:pt x="0" y="501970"/>
                  </a:lnTo>
                  <a:cubicBezTo>
                    <a:pt x="561" y="483387"/>
                    <a:pt x="4115" y="470688"/>
                    <a:pt x="22912" y="458829"/>
                  </a:cubicBezTo>
                  <a:cubicBezTo>
                    <a:pt x="47975" y="443141"/>
                    <a:pt x="75938" y="429601"/>
                    <a:pt x="75938" y="429601"/>
                  </a:cubicBezTo>
                  <a:lnTo>
                    <a:pt x="98102" y="499822"/>
                  </a:lnTo>
                  <a:lnTo>
                    <a:pt x="111194" y="462937"/>
                  </a:lnTo>
                  <a:cubicBezTo>
                    <a:pt x="88376" y="431189"/>
                    <a:pt x="112784" y="429601"/>
                    <a:pt x="117180" y="429601"/>
                  </a:cubicBezTo>
                  <a:lnTo>
                    <a:pt x="117273" y="429601"/>
                  </a:lnTo>
                  <a:lnTo>
                    <a:pt x="117460" y="429601"/>
                  </a:lnTo>
                  <a:cubicBezTo>
                    <a:pt x="121762" y="429601"/>
                    <a:pt x="146264" y="431189"/>
                    <a:pt x="123445" y="462937"/>
                  </a:cubicBezTo>
                  <a:lnTo>
                    <a:pt x="136351" y="499822"/>
                  </a:lnTo>
                  <a:lnTo>
                    <a:pt x="158609" y="429601"/>
                  </a:lnTo>
                  <a:cubicBezTo>
                    <a:pt x="158609" y="429601"/>
                    <a:pt x="166651" y="433430"/>
                    <a:pt x="178061" y="439593"/>
                  </a:cubicBezTo>
                  <a:cubicBezTo>
                    <a:pt x="180679" y="437445"/>
                    <a:pt x="183485" y="435297"/>
                    <a:pt x="186851" y="433243"/>
                  </a:cubicBezTo>
                  <a:cubicBezTo>
                    <a:pt x="217900" y="413633"/>
                    <a:pt x="252689" y="396825"/>
                    <a:pt x="252689" y="396825"/>
                  </a:cubicBezTo>
                  <a:close/>
                  <a:moveTo>
                    <a:pt x="490513" y="272600"/>
                  </a:moveTo>
                  <a:cubicBezTo>
                    <a:pt x="495282" y="272320"/>
                    <a:pt x="543167" y="271853"/>
                    <a:pt x="545786" y="329003"/>
                  </a:cubicBezTo>
                  <a:cubicBezTo>
                    <a:pt x="545786" y="329003"/>
                    <a:pt x="554951" y="414541"/>
                    <a:pt x="490887" y="415101"/>
                  </a:cubicBezTo>
                  <a:lnTo>
                    <a:pt x="490513" y="415101"/>
                  </a:lnTo>
                  <a:lnTo>
                    <a:pt x="490138" y="415101"/>
                  </a:lnTo>
                  <a:cubicBezTo>
                    <a:pt x="425887" y="414541"/>
                    <a:pt x="435240" y="329003"/>
                    <a:pt x="435240" y="329003"/>
                  </a:cubicBezTo>
                  <a:cubicBezTo>
                    <a:pt x="437858" y="271946"/>
                    <a:pt x="485743" y="272320"/>
                    <a:pt x="490513" y="272600"/>
                  </a:cubicBezTo>
                  <a:close/>
                  <a:moveTo>
                    <a:pt x="117163" y="272600"/>
                  </a:moveTo>
                  <a:cubicBezTo>
                    <a:pt x="121932" y="272320"/>
                    <a:pt x="169807" y="271853"/>
                    <a:pt x="172425" y="329003"/>
                  </a:cubicBezTo>
                  <a:cubicBezTo>
                    <a:pt x="172425" y="329003"/>
                    <a:pt x="181589" y="414541"/>
                    <a:pt x="117537" y="415101"/>
                  </a:cubicBezTo>
                  <a:lnTo>
                    <a:pt x="117163" y="415101"/>
                  </a:lnTo>
                  <a:lnTo>
                    <a:pt x="116789" y="415101"/>
                  </a:lnTo>
                  <a:cubicBezTo>
                    <a:pt x="52737" y="414354"/>
                    <a:pt x="61901" y="329003"/>
                    <a:pt x="61901" y="329003"/>
                  </a:cubicBezTo>
                  <a:cubicBezTo>
                    <a:pt x="64519" y="271946"/>
                    <a:pt x="112394" y="272320"/>
                    <a:pt x="117163" y="272600"/>
                  </a:cubicBezTo>
                  <a:close/>
                  <a:moveTo>
                    <a:pt x="304208" y="201351"/>
                  </a:moveTo>
                  <a:cubicBezTo>
                    <a:pt x="310099" y="201071"/>
                    <a:pt x="369573" y="200604"/>
                    <a:pt x="372752" y="271567"/>
                  </a:cubicBezTo>
                  <a:cubicBezTo>
                    <a:pt x="372752" y="271567"/>
                    <a:pt x="384254" y="377919"/>
                    <a:pt x="304582" y="378759"/>
                  </a:cubicBezTo>
                  <a:lnTo>
                    <a:pt x="304114" y="378759"/>
                  </a:lnTo>
                  <a:lnTo>
                    <a:pt x="303553" y="378759"/>
                  </a:lnTo>
                  <a:cubicBezTo>
                    <a:pt x="223788" y="378012"/>
                    <a:pt x="235383" y="271661"/>
                    <a:pt x="235664" y="271567"/>
                  </a:cubicBezTo>
                  <a:cubicBezTo>
                    <a:pt x="238843" y="200511"/>
                    <a:pt x="298317" y="201071"/>
                    <a:pt x="304208" y="201351"/>
                  </a:cubicBezTo>
                  <a:close/>
                  <a:moveTo>
                    <a:pt x="494205" y="39916"/>
                  </a:moveTo>
                  <a:cubicBezTo>
                    <a:pt x="490090" y="40010"/>
                    <a:pt x="489435" y="40757"/>
                    <a:pt x="489342" y="44865"/>
                  </a:cubicBezTo>
                  <a:lnTo>
                    <a:pt x="489342" y="50374"/>
                  </a:lnTo>
                  <a:cubicBezTo>
                    <a:pt x="489342" y="55696"/>
                    <a:pt x="489342" y="55696"/>
                    <a:pt x="484104" y="57563"/>
                  </a:cubicBezTo>
                  <a:cubicBezTo>
                    <a:pt x="471384" y="62139"/>
                    <a:pt x="463621" y="70729"/>
                    <a:pt x="462779" y="84548"/>
                  </a:cubicBezTo>
                  <a:cubicBezTo>
                    <a:pt x="462031" y="96873"/>
                    <a:pt x="468391" y="105089"/>
                    <a:pt x="478492" y="111065"/>
                  </a:cubicBezTo>
                  <a:cubicBezTo>
                    <a:pt x="484759" y="114800"/>
                    <a:pt x="491493" y="117041"/>
                    <a:pt x="498040" y="119935"/>
                  </a:cubicBezTo>
                  <a:cubicBezTo>
                    <a:pt x="500565" y="121056"/>
                    <a:pt x="503091" y="122456"/>
                    <a:pt x="505148" y="124137"/>
                  </a:cubicBezTo>
                  <a:cubicBezTo>
                    <a:pt x="511415" y="129272"/>
                    <a:pt x="510292" y="137956"/>
                    <a:pt x="502810" y="141224"/>
                  </a:cubicBezTo>
                  <a:cubicBezTo>
                    <a:pt x="498788" y="142998"/>
                    <a:pt x="494579" y="143372"/>
                    <a:pt x="490184" y="142811"/>
                  </a:cubicBezTo>
                  <a:cubicBezTo>
                    <a:pt x="483449" y="141971"/>
                    <a:pt x="476996" y="140197"/>
                    <a:pt x="471010" y="137116"/>
                  </a:cubicBezTo>
                  <a:cubicBezTo>
                    <a:pt x="467549" y="135248"/>
                    <a:pt x="466521" y="135715"/>
                    <a:pt x="465305" y="139637"/>
                  </a:cubicBezTo>
                  <a:cubicBezTo>
                    <a:pt x="464276" y="142811"/>
                    <a:pt x="463247" y="146173"/>
                    <a:pt x="462405" y="149534"/>
                  </a:cubicBezTo>
                  <a:cubicBezTo>
                    <a:pt x="461283" y="154203"/>
                    <a:pt x="461657" y="155136"/>
                    <a:pt x="466146" y="157004"/>
                  </a:cubicBezTo>
                  <a:cubicBezTo>
                    <a:pt x="471478" y="159805"/>
                    <a:pt x="477370" y="161019"/>
                    <a:pt x="483356" y="162046"/>
                  </a:cubicBezTo>
                  <a:cubicBezTo>
                    <a:pt x="487939" y="162793"/>
                    <a:pt x="488219" y="162886"/>
                    <a:pt x="488219" y="167741"/>
                  </a:cubicBezTo>
                  <a:lnTo>
                    <a:pt x="488219" y="174371"/>
                  </a:lnTo>
                  <a:cubicBezTo>
                    <a:pt x="488313" y="177079"/>
                    <a:pt x="489622" y="178666"/>
                    <a:pt x="492428" y="178666"/>
                  </a:cubicBezTo>
                  <a:cubicBezTo>
                    <a:pt x="495702" y="178853"/>
                    <a:pt x="498975" y="178853"/>
                    <a:pt x="502155" y="178666"/>
                  </a:cubicBezTo>
                  <a:cubicBezTo>
                    <a:pt x="504774" y="178572"/>
                    <a:pt x="506177" y="177172"/>
                    <a:pt x="506177" y="174464"/>
                  </a:cubicBezTo>
                  <a:cubicBezTo>
                    <a:pt x="506177" y="171476"/>
                    <a:pt x="506271" y="168488"/>
                    <a:pt x="506177" y="165501"/>
                  </a:cubicBezTo>
                  <a:cubicBezTo>
                    <a:pt x="506084" y="162513"/>
                    <a:pt x="507299" y="160925"/>
                    <a:pt x="510292" y="160178"/>
                  </a:cubicBezTo>
                  <a:cubicBezTo>
                    <a:pt x="517027" y="158311"/>
                    <a:pt x="522732" y="154669"/>
                    <a:pt x="527221" y="149347"/>
                  </a:cubicBezTo>
                  <a:cubicBezTo>
                    <a:pt x="539567" y="134408"/>
                    <a:pt x="534891" y="112466"/>
                    <a:pt x="517401" y="102848"/>
                  </a:cubicBezTo>
                  <a:cubicBezTo>
                    <a:pt x="511882" y="99861"/>
                    <a:pt x="506084" y="97526"/>
                    <a:pt x="500285" y="95192"/>
                  </a:cubicBezTo>
                  <a:cubicBezTo>
                    <a:pt x="496918" y="93791"/>
                    <a:pt x="493738" y="92204"/>
                    <a:pt x="490932" y="89963"/>
                  </a:cubicBezTo>
                  <a:cubicBezTo>
                    <a:pt x="485320" y="85481"/>
                    <a:pt x="486442" y="78385"/>
                    <a:pt x="492989" y="75491"/>
                  </a:cubicBezTo>
                  <a:cubicBezTo>
                    <a:pt x="494860" y="74744"/>
                    <a:pt x="496731" y="74464"/>
                    <a:pt x="498695" y="74370"/>
                  </a:cubicBezTo>
                  <a:cubicBezTo>
                    <a:pt x="506271" y="73997"/>
                    <a:pt x="513379" y="75397"/>
                    <a:pt x="520300" y="78572"/>
                  </a:cubicBezTo>
                  <a:cubicBezTo>
                    <a:pt x="523667" y="80253"/>
                    <a:pt x="524790" y="79692"/>
                    <a:pt x="525912" y="76238"/>
                  </a:cubicBezTo>
                  <a:cubicBezTo>
                    <a:pt x="527128" y="72503"/>
                    <a:pt x="528157" y="68675"/>
                    <a:pt x="529279" y="64940"/>
                  </a:cubicBezTo>
                  <a:cubicBezTo>
                    <a:pt x="530027" y="62419"/>
                    <a:pt x="528998" y="60831"/>
                    <a:pt x="526660" y="59711"/>
                  </a:cubicBezTo>
                  <a:cubicBezTo>
                    <a:pt x="522264" y="57844"/>
                    <a:pt x="517775" y="56443"/>
                    <a:pt x="513005" y="55696"/>
                  </a:cubicBezTo>
                  <a:cubicBezTo>
                    <a:pt x="506832" y="54856"/>
                    <a:pt x="506832" y="54856"/>
                    <a:pt x="506832" y="48600"/>
                  </a:cubicBezTo>
                  <a:cubicBezTo>
                    <a:pt x="506832" y="39916"/>
                    <a:pt x="506832" y="39916"/>
                    <a:pt x="498040" y="39916"/>
                  </a:cubicBezTo>
                  <a:close/>
                  <a:moveTo>
                    <a:pt x="497993" y="0"/>
                  </a:moveTo>
                  <a:cubicBezTo>
                    <a:pt x="526052" y="0"/>
                    <a:pt x="554111" y="10691"/>
                    <a:pt x="575483" y="32073"/>
                  </a:cubicBezTo>
                  <a:cubicBezTo>
                    <a:pt x="618319" y="74744"/>
                    <a:pt x="618319" y="144119"/>
                    <a:pt x="575483" y="186789"/>
                  </a:cubicBezTo>
                  <a:cubicBezTo>
                    <a:pt x="539474" y="222924"/>
                    <a:pt x="484572" y="228526"/>
                    <a:pt x="442577" y="203876"/>
                  </a:cubicBezTo>
                  <a:lnTo>
                    <a:pt x="442296" y="203596"/>
                  </a:lnTo>
                  <a:cubicBezTo>
                    <a:pt x="425742" y="216014"/>
                    <a:pt x="408065" y="218162"/>
                    <a:pt x="395719" y="216294"/>
                  </a:cubicBezTo>
                  <a:cubicBezTo>
                    <a:pt x="391603" y="215641"/>
                    <a:pt x="390668" y="210225"/>
                    <a:pt x="394409" y="208358"/>
                  </a:cubicBezTo>
                  <a:cubicBezTo>
                    <a:pt x="405820" y="202756"/>
                    <a:pt x="412928" y="191738"/>
                    <a:pt x="417043" y="182774"/>
                  </a:cubicBezTo>
                  <a:lnTo>
                    <a:pt x="415921" y="181840"/>
                  </a:lnTo>
                  <a:cubicBezTo>
                    <a:pt x="377761" y="138890"/>
                    <a:pt x="379351" y="73156"/>
                    <a:pt x="420504" y="32073"/>
                  </a:cubicBezTo>
                  <a:cubicBezTo>
                    <a:pt x="441876" y="10691"/>
                    <a:pt x="469934" y="0"/>
                    <a:pt x="497993" y="0"/>
                  </a:cubicBezTo>
                  <a:close/>
                </a:path>
              </a:pathLst>
            </a:custGeom>
            <a:solidFill>
              <a:srgbClr val="B9CBDD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338289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567378-4D31-4B43-A277-EFE949A81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854EAE-C2C9-4B63-BF30-87FDFFEE9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C282D03-F5FE-4E8D-8D90-B1264E06C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1889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467D591-F8FE-4337-87D2-FEC6394DEA8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19675"/>
            <a:chOff x="669925" y="1123950"/>
            <a:chExt cx="10850563" cy="5019675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A038FCEE-A3BA-44A4-ADFB-C9FEDF4BD894}"/>
                </a:ext>
              </a:extLst>
            </p:cNvPr>
            <p:cNvCxnSpPr/>
            <p:nvPr/>
          </p:nvCxnSpPr>
          <p:spPr>
            <a:xfrm>
              <a:off x="669925" y="1123950"/>
              <a:ext cx="10850563" cy="5019675"/>
            </a:xfrm>
            <a:prstGeom prst="line">
              <a:avLst/>
            </a:prstGeom>
            <a:ln w="76200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íş1ïďè">
              <a:extLst>
                <a:ext uri="{FF2B5EF4-FFF2-40B4-BE49-F238E27FC236}">
                  <a16:creationId xmlns:a16="http://schemas.microsoft.com/office/drawing/2014/main" xmlns="" id="{AF6D2D8C-7D59-408D-9A9A-226E1F8E7050}"/>
                </a:ext>
              </a:extLst>
            </p:cNvPr>
            <p:cNvGrpSpPr/>
            <p:nvPr/>
          </p:nvGrpSpPr>
          <p:grpSpPr>
            <a:xfrm>
              <a:off x="2495600" y="1700808"/>
              <a:ext cx="808632" cy="808632"/>
              <a:chOff x="3025614" y="1870779"/>
              <a:chExt cx="808632" cy="808632"/>
            </a:xfrm>
          </p:grpSpPr>
          <p:sp>
            <p:nvSpPr>
              <p:cNvPr id="42" name="îṣḻîḍe">
                <a:extLst>
                  <a:ext uri="{FF2B5EF4-FFF2-40B4-BE49-F238E27FC236}">
                    <a16:creationId xmlns:a16="http://schemas.microsoft.com/office/drawing/2014/main" xmlns="" id="{F72D26F8-D737-42DB-A702-B9FF529AE345}"/>
                  </a:ext>
                </a:extLst>
              </p:cNvPr>
              <p:cNvSpPr/>
              <p:nvPr/>
            </p:nvSpPr>
            <p:spPr>
              <a:xfrm>
                <a:off x="3025614" y="1870779"/>
                <a:ext cx="808632" cy="8086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0" cap="flat">
                <a:solidFill>
                  <a:schemeClr val="tx1">
                    <a:lumMod val="50000"/>
                    <a:lumOff val="50000"/>
                  </a:scheme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şḻîḋe">
                <a:extLst>
                  <a:ext uri="{FF2B5EF4-FFF2-40B4-BE49-F238E27FC236}">
                    <a16:creationId xmlns:a16="http://schemas.microsoft.com/office/drawing/2014/main" xmlns="" id="{0A3908CC-F014-4C13-A8FD-042F8A97E664}"/>
                  </a:ext>
                </a:extLst>
              </p:cNvPr>
              <p:cNvSpPr/>
              <p:nvPr/>
            </p:nvSpPr>
            <p:spPr>
              <a:xfrm>
                <a:off x="3163933" y="2009098"/>
                <a:ext cx="531993" cy="5319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$ḻîḓè">
                <a:extLst>
                  <a:ext uri="{FF2B5EF4-FFF2-40B4-BE49-F238E27FC236}">
                    <a16:creationId xmlns:a16="http://schemas.microsoft.com/office/drawing/2014/main" xmlns="" id="{A6C34797-517D-4F0F-9101-A7B820712812}"/>
                  </a:ext>
                </a:extLst>
              </p:cNvPr>
              <p:cNvSpPr/>
              <p:nvPr/>
            </p:nvSpPr>
            <p:spPr>
              <a:xfrm>
                <a:off x="3282109" y="2134363"/>
                <a:ext cx="305623" cy="271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22" y="3335"/>
                    </a:moveTo>
                    <a:cubicBezTo>
                      <a:pt x="2422" y="21145"/>
                      <a:pt x="2422" y="21145"/>
                      <a:pt x="2422" y="21145"/>
                    </a:cubicBezTo>
                    <a:cubicBezTo>
                      <a:pt x="2422" y="21373"/>
                      <a:pt x="2221" y="21600"/>
                      <a:pt x="2019" y="21600"/>
                    </a:cubicBezTo>
                    <a:cubicBezTo>
                      <a:pt x="1211" y="21600"/>
                      <a:pt x="1211" y="21600"/>
                      <a:pt x="1211" y="21600"/>
                    </a:cubicBezTo>
                    <a:cubicBezTo>
                      <a:pt x="1009" y="21600"/>
                      <a:pt x="807" y="21373"/>
                      <a:pt x="807" y="21145"/>
                    </a:cubicBezTo>
                    <a:cubicBezTo>
                      <a:pt x="807" y="3335"/>
                      <a:pt x="807" y="3335"/>
                      <a:pt x="807" y="3335"/>
                    </a:cubicBezTo>
                    <a:cubicBezTo>
                      <a:pt x="336" y="3032"/>
                      <a:pt x="0" y="2425"/>
                      <a:pt x="0" y="1743"/>
                    </a:cubicBezTo>
                    <a:cubicBezTo>
                      <a:pt x="0" y="758"/>
                      <a:pt x="740" y="0"/>
                      <a:pt x="1615" y="0"/>
                    </a:cubicBezTo>
                    <a:cubicBezTo>
                      <a:pt x="2490" y="0"/>
                      <a:pt x="3230" y="758"/>
                      <a:pt x="3230" y="1743"/>
                    </a:cubicBezTo>
                    <a:cubicBezTo>
                      <a:pt x="3230" y="2425"/>
                      <a:pt x="2893" y="3032"/>
                      <a:pt x="2422" y="3335"/>
                    </a:cubicBezTo>
                    <a:close/>
                    <a:moveTo>
                      <a:pt x="21600" y="13415"/>
                    </a:moveTo>
                    <a:cubicBezTo>
                      <a:pt x="21600" y="13718"/>
                      <a:pt x="21398" y="14021"/>
                      <a:pt x="21129" y="14173"/>
                    </a:cubicBezTo>
                    <a:cubicBezTo>
                      <a:pt x="21062" y="14248"/>
                      <a:pt x="20994" y="14248"/>
                      <a:pt x="20927" y="14324"/>
                    </a:cubicBezTo>
                    <a:cubicBezTo>
                      <a:pt x="20120" y="14779"/>
                      <a:pt x="18236" y="15992"/>
                      <a:pt x="16351" y="15992"/>
                    </a:cubicBezTo>
                    <a:cubicBezTo>
                      <a:pt x="15611" y="15992"/>
                      <a:pt x="14938" y="15764"/>
                      <a:pt x="14333" y="15461"/>
                    </a:cubicBezTo>
                    <a:cubicBezTo>
                      <a:pt x="13996" y="15234"/>
                      <a:pt x="13996" y="15234"/>
                      <a:pt x="13996" y="15234"/>
                    </a:cubicBezTo>
                    <a:cubicBezTo>
                      <a:pt x="12718" y="14552"/>
                      <a:pt x="11708" y="14021"/>
                      <a:pt x="10228" y="14021"/>
                    </a:cubicBezTo>
                    <a:cubicBezTo>
                      <a:pt x="8411" y="14021"/>
                      <a:pt x="5854" y="15082"/>
                      <a:pt x="4441" y="16067"/>
                    </a:cubicBezTo>
                    <a:cubicBezTo>
                      <a:pt x="4307" y="16143"/>
                      <a:pt x="4105" y="16143"/>
                      <a:pt x="3970" y="16143"/>
                    </a:cubicBezTo>
                    <a:cubicBezTo>
                      <a:pt x="3836" y="16143"/>
                      <a:pt x="3701" y="16143"/>
                      <a:pt x="3634" y="16067"/>
                    </a:cubicBezTo>
                    <a:cubicBezTo>
                      <a:pt x="3364" y="15916"/>
                      <a:pt x="3230" y="15613"/>
                      <a:pt x="3230" y="15234"/>
                    </a:cubicBezTo>
                    <a:cubicBezTo>
                      <a:pt x="3230" y="4851"/>
                      <a:pt x="3230" y="4851"/>
                      <a:pt x="3230" y="4851"/>
                    </a:cubicBezTo>
                    <a:cubicBezTo>
                      <a:pt x="3230" y="4547"/>
                      <a:pt x="3364" y="4244"/>
                      <a:pt x="3566" y="4093"/>
                    </a:cubicBezTo>
                    <a:cubicBezTo>
                      <a:pt x="4374" y="3562"/>
                      <a:pt x="7200" y="1743"/>
                      <a:pt x="9824" y="1743"/>
                    </a:cubicBezTo>
                    <a:cubicBezTo>
                      <a:pt x="11910" y="1743"/>
                      <a:pt x="13593" y="2653"/>
                      <a:pt x="15073" y="3411"/>
                    </a:cubicBezTo>
                    <a:cubicBezTo>
                      <a:pt x="15342" y="3638"/>
                      <a:pt x="15746" y="3714"/>
                      <a:pt x="16150" y="3714"/>
                    </a:cubicBezTo>
                    <a:cubicBezTo>
                      <a:pt x="17630" y="3714"/>
                      <a:pt x="19245" y="2653"/>
                      <a:pt x="20052" y="2122"/>
                    </a:cubicBezTo>
                    <a:cubicBezTo>
                      <a:pt x="20187" y="2046"/>
                      <a:pt x="20321" y="1895"/>
                      <a:pt x="20389" y="1895"/>
                    </a:cubicBezTo>
                    <a:cubicBezTo>
                      <a:pt x="20658" y="1743"/>
                      <a:pt x="20927" y="1743"/>
                      <a:pt x="21196" y="1895"/>
                    </a:cubicBezTo>
                    <a:cubicBezTo>
                      <a:pt x="21398" y="2046"/>
                      <a:pt x="21600" y="2349"/>
                      <a:pt x="21600" y="2653"/>
                    </a:cubicBezTo>
                    <a:lnTo>
                      <a:pt x="21600" y="13415"/>
                    </a:lnTo>
                    <a:close/>
                    <a:moveTo>
                      <a:pt x="9622" y="3562"/>
                    </a:moveTo>
                    <a:cubicBezTo>
                      <a:pt x="8007" y="3638"/>
                      <a:pt x="6191" y="4472"/>
                      <a:pt x="4778" y="5381"/>
                    </a:cubicBezTo>
                    <a:cubicBezTo>
                      <a:pt x="4778" y="8034"/>
                      <a:pt x="4778" y="8034"/>
                      <a:pt x="4778" y="8034"/>
                    </a:cubicBezTo>
                    <a:cubicBezTo>
                      <a:pt x="6258" y="7124"/>
                      <a:pt x="8075" y="6442"/>
                      <a:pt x="9622" y="6366"/>
                    </a:cubicBezTo>
                    <a:lnTo>
                      <a:pt x="9622" y="3562"/>
                    </a:lnTo>
                    <a:close/>
                    <a:moveTo>
                      <a:pt x="9622" y="9549"/>
                    </a:moveTo>
                    <a:cubicBezTo>
                      <a:pt x="8075" y="9701"/>
                      <a:pt x="6258" y="10383"/>
                      <a:pt x="4778" y="11141"/>
                    </a:cubicBezTo>
                    <a:cubicBezTo>
                      <a:pt x="4778" y="13794"/>
                      <a:pt x="4778" y="13794"/>
                      <a:pt x="4778" y="13794"/>
                    </a:cubicBezTo>
                    <a:cubicBezTo>
                      <a:pt x="6258" y="13036"/>
                      <a:pt x="8075" y="12354"/>
                      <a:pt x="9622" y="12202"/>
                    </a:cubicBezTo>
                    <a:lnTo>
                      <a:pt x="9622" y="9549"/>
                    </a:lnTo>
                    <a:close/>
                    <a:moveTo>
                      <a:pt x="19985" y="10307"/>
                    </a:moveTo>
                    <a:cubicBezTo>
                      <a:pt x="18841" y="10914"/>
                      <a:pt x="16890" y="11823"/>
                      <a:pt x="15207" y="11293"/>
                    </a:cubicBezTo>
                    <a:cubicBezTo>
                      <a:pt x="15207" y="8109"/>
                      <a:pt x="15207" y="8109"/>
                      <a:pt x="15207" y="8109"/>
                    </a:cubicBezTo>
                    <a:cubicBezTo>
                      <a:pt x="15006" y="8034"/>
                      <a:pt x="14871" y="8034"/>
                      <a:pt x="14669" y="7882"/>
                    </a:cubicBezTo>
                    <a:cubicBezTo>
                      <a:pt x="13256" y="7124"/>
                      <a:pt x="12112" y="6366"/>
                      <a:pt x="10228" y="6366"/>
                    </a:cubicBezTo>
                    <a:cubicBezTo>
                      <a:pt x="10026" y="6366"/>
                      <a:pt x="9824" y="6366"/>
                      <a:pt x="9622" y="6366"/>
                    </a:cubicBezTo>
                    <a:cubicBezTo>
                      <a:pt x="9622" y="9474"/>
                      <a:pt x="9622" y="9474"/>
                      <a:pt x="9622" y="9474"/>
                    </a:cubicBezTo>
                    <a:cubicBezTo>
                      <a:pt x="9690" y="9474"/>
                      <a:pt x="9757" y="9474"/>
                      <a:pt x="9824" y="9474"/>
                    </a:cubicBezTo>
                    <a:cubicBezTo>
                      <a:pt x="11708" y="9474"/>
                      <a:pt x="13256" y="10232"/>
                      <a:pt x="14669" y="11065"/>
                    </a:cubicBezTo>
                    <a:cubicBezTo>
                      <a:pt x="14871" y="11141"/>
                      <a:pt x="15006" y="11217"/>
                      <a:pt x="15207" y="11293"/>
                    </a:cubicBezTo>
                    <a:cubicBezTo>
                      <a:pt x="15207" y="13945"/>
                      <a:pt x="15207" y="13945"/>
                      <a:pt x="15207" y="13945"/>
                    </a:cubicBezTo>
                    <a:cubicBezTo>
                      <a:pt x="15544" y="14097"/>
                      <a:pt x="15880" y="14173"/>
                      <a:pt x="16351" y="14173"/>
                    </a:cubicBezTo>
                    <a:cubicBezTo>
                      <a:pt x="17697" y="14173"/>
                      <a:pt x="19178" y="13339"/>
                      <a:pt x="19985" y="12884"/>
                    </a:cubicBezTo>
                    <a:lnTo>
                      <a:pt x="19985" y="10307"/>
                    </a:lnTo>
                    <a:close/>
                    <a:moveTo>
                      <a:pt x="19985" y="4168"/>
                    </a:moveTo>
                    <a:cubicBezTo>
                      <a:pt x="18976" y="4775"/>
                      <a:pt x="17563" y="5457"/>
                      <a:pt x="16150" y="5457"/>
                    </a:cubicBezTo>
                    <a:cubicBezTo>
                      <a:pt x="15813" y="5457"/>
                      <a:pt x="15477" y="5457"/>
                      <a:pt x="15207" y="5381"/>
                    </a:cubicBezTo>
                    <a:cubicBezTo>
                      <a:pt x="15207" y="8109"/>
                      <a:pt x="15207" y="8109"/>
                      <a:pt x="15207" y="8109"/>
                    </a:cubicBezTo>
                    <a:cubicBezTo>
                      <a:pt x="16890" y="8640"/>
                      <a:pt x="18841" y="7579"/>
                      <a:pt x="19985" y="6897"/>
                    </a:cubicBezTo>
                    <a:lnTo>
                      <a:pt x="19985" y="4168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ïṥ1idè">
              <a:extLst>
                <a:ext uri="{FF2B5EF4-FFF2-40B4-BE49-F238E27FC236}">
                  <a16:creationId xmlns:a16="http://schemas.microsoft.com/office/drawing/2014/main" xmlns="" id="{F673B111-9D1F-4BFE-8A04-2C6290038B7C}"/>
                </a:ext>
              </a:extLst>
            </p:cNvPr>
            <p:cNvGrpSpPr/>
            <p:nvPr/>
          </p:nvGrpSpPr>
          <p:grpSpPr>
            <a:xfrm>
              <a:off x="4025770" y="2407655"/>
              <a:ext cx="808632" cy="808632"/>
              <a:chOff x="3025614" y="1870779"/>
              <a:chExt cx="808632" cy="808632"/>
            </a:xfrm>
          </p:grpSpPr>
          <p:sp>
            <p:nvSpPr>
              <p:cNvPr id="39" name="ís1ïḑe">
                <a:extLst>
                  <a:ext uri="{FF2B5EF4-FFF2-40B4-BE49-F238E27FC236}">
                    <a16:creationId xmlns:a16="http://schemas.microsoft.com/office/drawing/2014/main" xmlns="" id="{A5AD83DD-E2A8-4AA2-A7D1-D72A9A71A962}"/>
                  </a:ext>
                </a:extLst>
              </p:cNvPr>
              <p:cNvSpPr/>
              <p:nvPr/>
            </p:nvSpPr>
            <p:spPr>
              <a:xfrm>
                <a:off x="3025614" y="1870779"/>
                <a:ext cx="808632" cy="8086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0" cap="flat">
                <a:solidFill>
                  <a:schemeClr val="tx1">
                    <a:lumMod val="50000"/>
                    <a:lumOff val="50000"/>
                  </a:scheme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ṧlîḑè">
                <a:extLst>
                  <a:ext uri="{FF2B5EF4-FFF2-40B4-BE49-F238E27FC236}">
                    <a16:creationId xmlns:a16="http://schemas.microsoft.com/office/drawing/2014/main" xmlns="" id="{AAFB30B4-992E-4063-AEFC-528026620DE9}"/>
                  </a:ext>
                </a:extLst>
              </p:cNvPr>
              <p:cNvSpPr/>
              <p:nvPr/>
            </p:nvSpPr>
            <p:spPr>
              <a:xfrm>
                <a:off x="3163933" y="2009098"/>
                <a:ext cx="531993" cy="5319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sḷîḋè">
                <a:extLst>
                  <a:ext uri="{FF2B5EF4-FFF2-40B4-BE49-F238E27FC236}">
                    <a16:creationId xmlns:a16="http://schemas.microsoft.com/office/drawing/2014/main" xmlns="" id="{555F2F56-C6A1-41A5-BBDE-00C344713553}"/>
                  </a:ext>
                </a:extLst>
              </p:cNvPr>
              <p:cNvSpPr/>
              <p:nvPr/>
            </p:nvSpPr>
            <p:spPr>
              <a:xfrm>
                <a:off x="3282109" y="2117321"/>
                <a:ext cx="305623" cy="305434"/>
              </a:xfrm>
              <a:custGeom>
                <a:avLst/>
                <a:gdLst>
                  <a:gd name="connsiteX0" fmla="*/ 482620 w 607097"/>
                  <a:gd name="connsiteY0" fmla="*/ 381169 h 606722"/>
                  <a:gd name="connsiteX1" fmla="*/ 496768 w 607097"/>
                  <a:gd name="connsiteY1" fmla="*/ 381169 h 606722"/>
                  <a:gd name="connsiteX2" fmla="*/ 510916 w 607097"/>
                  <a:gd name="connsiteY2" fmla="*/ 395381 h 606722"/>
                  <a:gd name="connsiteX3" fmla="*/ 510916 w 607097"/>
                  <a:gd name="connsiteY3" fmla="*/ 409505 h 606722"/>
                  <a:gd name="connsiteX4" fmla="*/ 503887 w 607097"/>
                  <a:gd name="connsiteY4" fmla="*/ 412525 h 606722"/>
                  <a:gd name="connsiteX5" fmla="*/ 496768 w 607097"/>
                  <a:gd name="connsiteY5" fmla="*/ 409505 h 606722"/>
                  <a:gd name="connsiteX6" fmla="*/ 482620 w 607097"/>
                  <a:gd name="connsiteY6" fmla="*/ 395381 h 606722"/>
                  <a:gd name="connsiteX7" fmla="*/ 482620 w 607097"/>
                  <a:gd name="connsiteY7" fmla="*/ 381169 h 606722"/>
                  <a:gd name="connsiteX8" fmla="*/ 546398 w 607097"/>
                  <a:gd name="connsiteY8" fmla="*/ 242745 h 606722"/>
                  <a:gd name="connsiteX9" fmla="*/ 566606 w 607097"/>
                  <a:gd name="connsiteY9" fmla="*/ 242745 h 606722"/>
                  <a:gd name="connsiteX10" fmla="*/ 576754 w 607097"/>
                  <a:gd name="connsiteY10" fmla="*/ 252756 h 606722"/>
                  <a:gd name="connsiteX11" fmla="*/ 566606 w 607097"/>
                  <a:gd name="connsiteY11" fmla="*/ 262856 h 606722"/>
                  <a:gd name="connsiteX12" fmla="*/ 546398 w 607097"/>
                  <a:gd name="connsiteY12" fmla="*/ 262856 h 606722"/>
                  <a:gd name="connsiteX13" fmla="*/ 536249 w 607097"/>
                  <a:gd name="connsiteY13" fmla="*/ 252756 h 606722"/>
                  <a:gd name="connsiteX14" fmla="*/ 546398 w 607097"/>
                  <a:gd name="connsiteY14" fmla="*/ 242745 h 606722"/>
                  <a:gd name="connsiteX15" fmla="*/ 353968 w 607097"/>
                  <a:gd name="connsiteY15" fmla="*/ 101120 h 606722"/>
                  <a:gd name="connsiteX16" fmla="*/ 364118 w 607097"/>
                  <a:gd name="connsiteY16" fmla="*/ 111251 h 606722"/>
                  <a:gd name="connsiteX17" fmla="*/ 364118 w 607097"/>
                  <a:gd name="connsiteY17" fmla="*/ 242683 h 606722"/>
                  <a:gd name="connsiteX18" fmla="*/ 424838 w 607097"/>
                  <a:gd name="connsiteY18" fmla="*/ 242683 h 606722"/>
                  <a:gd name="connsiteX19" fmla="*/ 434988 w 607097"/>
                  <a:gd name="connsiteY19" fmla="*/ 252725 h 606722"/>
                  <a:gd name="connsiteX20" fmla="*/ 424838 w 607097"/>
                  <a:gd name="connsiteY20" fmla="*/ 262856 h 606722"/>
                  <a:gd name="connsiteX21" fmla="*/ 353968 w 607097"/>
                  <a:gd name="connsiteY21" fmla="*/ 262856 h 606722"/>
                  <a:gd name="connsiteX22" fmla="*/ 343818 w 607097"/>
                  <a:gd name="connsiteY22" fmla="*/ 252725 h 606722"/>
                  <a:gd name="connsiteX23" fmla="*/ 343818 w 607097"/>
                  <a:gd name="connsiteY23" fmla="*/ 111251 h 606722"/>
                  <a:gd name="connsiteX24" fmla="*/ 353968 w 607097"/>
                  <a:gd name="connsiteY24" fmla="*/ 101120 h 606722"/>
                  <a:gd name="connsiteX25" fmla="*/ 496768 w 607097"/>
                  <a:gd name="connsiteY25" fmla="*/ 96101 h 606722"/>
                  <a:gd name="connsiteX26" fmla="*/ 510916 w 607097"/>
                  <a:gd name="connsiteY26" fmla="*/ 96101 h 606722"/>
                  <a:gd name="connsiteX27" fmla="*/ 510916 w 607097"/>
                  <a:gd name="connsiteY27" fmla="*/ 110217 h 606722"/>
                  <a:gd name="connsiteX28" fmla="*/ 496768 w 607097"/>
                  <a:gd name="connsiteY28" fmla="*/ 124334 h 606722"/>
                  <a:gd name="connsiteX29" fmla="*/ 489650 w 607097"/>
                  <a:gd name="connsiteY29" fmla="*/ 127441 h 606722"/>
                  <a:gd name="connsiteX30" fmla="*/ 482620 w 607097"/>
                  <a:gd name="connsiteY30" fmla="*/ 124334 h 606722"/>
                  <a:gd name="connsiteX31" fmla="*/ 482620 w 607097"/>
                  <a:gd name="connsiteY31" fmla="*/ 110217 h 606722"/>
                  <a:gd name="connsiteX32" fmla="*/ 196955 w 607097"/>
                  <a:gd name="connsiteY32" fmla="*/ 96101 h 606722"/>
                  <a:gd name="connsiteX33" fmla="*/ 211110 w 607097"/>
                  <a:gd name="connsiteY33" fmla="*/ 96101 h 606722"/>
                  <a:gd name="connsiteX34" fmla="*/ 225355 w 607097"/>
                  <a:gd name="connsiteY34" fmla="*/ 110217 h 606722"/>
                  <a:gd name="connsiteX35" fmla="*/ 225355 w 607097"/>
                  <a:gd name="connsiteY35" fmla="*/ 124334 h 606722"/>
                  <a:gd name="connsiteX36" fmla="*/ 218233 w 607097"/>
                  <a:gd name="connsiteY36" fmla="*/ 127441 h 606722"/>
                  <a:gd name="connsiteX37" fmla="*/ 211110 w 607097"/>
                  <a:gd name="connsiteY37" fmla="*/ 124334 h 606722"/>
                  <a:gd name="connsiteX38" fmla="*/ 196955 w 607097"/>
                  <a:gd name="connsiteY38" fmla="*/ 110217 h 606722"/>
                  <a:gd name="connsiteX39" fmla="*/ 196955 w 607097"/>
                  <a:gd name="connsiteY39" fmla="*/ 96101 h 606722"/>
                  <a:gd name="connsiteX40" fmla="*/ 103963 w 607097"/>
                  <a:gd name="connsiteY40" fmla="*/ 81761 h 606722"/>
                  <a:gd name="connsiteX41" fmla="*/ 87598 w 607097"/>
                  <a:gd name="connsiteY41" fmla="*/ 90026 h 606722"/>
                  <a:gd name="connsiteX42" fmla="*/ 62322 w 607097"/>
                  <a:gd name="connsiteY42" fmla="*/ 115266 h 606722"/>
                  <a:gd name="connsiteX43" fmla="*/ 34998 w 607097"/>
                  <a:gd name="connsiteY43" fmla="*/ 265902 h 606722"/>
                  <a:gd name="connsiteX44" fmla="*/ 75494 w 607097"/>
                  <a:gd name="connsiteY44" fmla="*/ 322602 h 606722"/>
                  <a:gd name="connsiteX45" fmla="*/ 283044 w 607097"/>
                  <a:gd name="connsiteY45" fmla="*/ 530826 h 606722"/>
                  <a:gd name="connsiteX46" fmla="*/ 327634 w 607097"/>
                  <a:gd name="connsiteY46" fmla="*/ 565219 h 606722"/>
                  <a:gd name="connsiteX47" fmla="*/ 490684 w 607097"/>
                  <a:gd name="connsiteY47" fmla="*/ 545046 h 606722"/>
                  <a:gd name="connsiteX48" fmla="*/ 515960 w 607097"/>
                  <a:gd name="connsiteY48" fmla="*/ 519717 h 606722"/>
                  <a:gd name="connsiteX49" fmla="*/ 521033 w 607097"/>
                  <a:gd name="connsiteY49" fmla="*/ 485324 h 606722"/>
                  <a:gd name="connsiteX50" fmla="*/ 434969 w 607097"/>
                  <a:gd name="connsiteY50" fmla="*/ 411561 h 606722"/>
                  <a:gd name="connsiteX51" fmla="*/ 414321 w 607097"/>
                  <a:gd name="connsiteY51" fmla="*/ 406318 h 606722"/>
                  <a:gd name="connsiteX52" fmla="*/ 413698 w 607097"/>
                  <a:gd name="connsiteY52" fmla="*/ 406496 h 606722"/>
                  <a:gd name="connsiteX53" fmla="*/ 405599 w 607097"/>
                  <a:gd name="connsiteY53" fmla="*/ 413605 h 606722"/>
                  <a:gd name="connsiteX54" fmla="*/ 404620 w 607097"/>
                  <a:gd name="connsiteY54" fmla="*/ 414583 h 606722"/>
                  <a:gd name="connsiteX55" fmla="*/ 373202 w 607097"/>
                  <a:gd name="connsiteY55" fmla="*/ 447910 h 606722"/>
                  <a:gd name="connsiteX56" fmla="*/ 349528 w 607097"/>
                  <a:gd name="connsiteY56" fmla="*/ 459552 h 606722"/>
                  <a:gd name="connsiteX57" fmla="*/ 405599 w 607097"/>
                  <a:gd name="connsiteY57" fmla="*/ 475282 h 606722"/>
                  <a:gd name="connsiteX58" fmla="*/ 414677 w 607097"/>
                  <a:gd name="connsiteY58" fmla="*/ 486391 h 606722"/>
                  <a:gd name="connsiteX59" fmla="*/ 404620 w 607097"/>
                  <a:gd name="connsiteY59" fmla="*/ 495456 h 606722"/>
                  <a:gd name="connsiteX60" fmla="*/ 403552 w 607097"/>
                  <a:gd name="connsiteY60" fmla="*/ 495456 h 606722"/>
                  <a:gd name="connsiteX61" fmla="*/ 287138 w 607097"/>
                  <a:gd name="connsiteY61" fmla="*/ 441866 h 606722"/>
                  <a:gd name="connsiteX62" fmla="*/ 286426 w 607097"/>
                  <a:gd name="connsiteY62" fmla="*/ 441067 h 606722"/>
                  <a:gd name="connsiteX63" fmla="*/ 284112 w 607097"/>
                  <a:gd name="connsiteY63" fmla="*/ 438845 h 606722"/>
                  <a:gd name="connsiteX64" fmla="*/ 176777 w 607097"/>
                  <a:gd name="connsiteY64" fmla="*/ 331666 h 606722"/>
                  <a:gd name="connsiteX65" fmla="*/ 111895 w 607097"/>
                  <a:gd name="connsiteY65" fmla="*/ 213379 h 606722"/>
                  <a:gd name="connsiteX66" fmla="*/ 121062 w 607097"/>
                  <a:gd name="connsiteY66" fmla="*/ 202270 h 606722"/>
                  <a:gd name="connsiteX67" fmla="*/ 132188 w 607097"/>
                  <a:gd name="connsiteY67" fmla="*/ 211335 h 606722"/>
                  <a:gd name="connsiteX68" fmla="*/ 146428 w 607097"/>
                  <a:gd name="connsiteY68" fmla="*/ 259325 h 606722"/>
                  <a:gd name="connsiteX69" fmla="*/ 158532 w 607097"/>
                  <a:gd name="connsiteY69" fmla="*/ 233553 h 606722"/>
                  <a:gd name="connsiteX70" fmla="*/ 191907 w 607097"/>
                  <a:gd name="connsiteY70" fmla="*/ 202270 h 606722"/>
                  <a:gd name="connsiteX71" fmla="*/ 192975 w 607097"/>
                  <a:gd name="connsiteY71" fmla="*/ 201204 h 606722"/>
                  <a:gd name="connsiteX72" fmla="*/ 200006 w 607097"/>
                  <a:gd name="connsiteY72" fmla="*/ 193117 h 606722"/>
                  <a:gd name="connsiteX73" fmla="*/ 194933 w 607097"/>
                  <a:gd name="connsiteY73" fmla="*/ 170899 h 606722"/>
                  <a:gd name="connsiteX74" fmla="*/ 121062 w 607097"/>
                  <a:gd name="connsiteY74" fmla="*/ 84961 h 606722"/>
                  <a:gd name="connsiteX75" fmla="*/ 103963 w 607097"/>
                  <a:gd name="connsiteY75" fmla="*/ 81761 h 606722"/>
                  <a:gd name="connsiteX76" fmla="*/ 353980 w 607097"/>
                  <a:gd name="connsiteY76" fmla="*/ 30273 h 606722"/>
                  <a:gd name="connsiteX77" fmla="*/ 364141 w 607097"/>
                  <a:gd name="connsiteY77" fmla="*/ 40422 h 606722"/>
                  <a:gd name="connsiteX78" fmla="*/ 364141 w 607097"/>
                  <a:gd name="connsiteY78" fmla="*/ 60719 h 606722"/>
                  <a:gd name="connsiteX79" fmla="*/ 353980 w 607097"/>
                  <a:gd name="connsiteY79" fmla="*/ 70778 h 606722"/>
                  <a:gd name="connsiteX80" fmla="*/ 343818 w 607097"/>
                  <a:gd name="connsiteY80" fmla="*/ 60719 h 606722"/>
                  <a:gd name="connsiteX81" fmla="*/ 343818 w 607097"/>
                  <a:gd name="connsiteY81" fmla="*/ 40422 h 606722"/>
                  <a:gd name="connsiteX82" fmla="*/ 353980 w 607097"/>
                  <a:gd name="connsiteY82" fmla="*/ 30273 h 606722"/>
                  <a:gd name="connsiteX83" fmla="*/ 353978 w 607097"/>
                  <a:gd name="connsiteY83" fmla="*/ 20263 h 606722"/>
                  <a:gd name="connsiteX84" fmla="*/ 174819 w 607097"/>
                  <a:gd name="connsiteY84" fmla="*/ 104957 h 606722"/>
                  <a:gd name="connsiteX85" fmla="*/ 214246 w 607097"/>
                  <a:gd name="connsiteY85" fmla="*/ 160768 h 606722"/>
                  <a:gd name="connsiteX86" fmla="*/ 221278 w 607097"/>
                  <a:gd name="connsiteY86" fmla="*/ 198182 h 606722"/>
                  <a:gd name="connsiteX87" fmla="*/ 215938 w 607097"/>
                  <a:gd name="connsiteY87" fmla="*/ 209025 h 606722"/>
                  <a:gd name="connsiteX88" fmla="*/ 210152 w 607097"/>
                  <a:gd name="connsiteY88" fmla="*/ 215157 h 606722"/>
                  <a:gd name="connsiteX89" fmla="*/ 206147 w 607097"/>
                  <a:gd name="connsiteY89" fmla="*/ 218445 h 606722"/>
                  <a:gd name="connsiteX90" fmla="*/ 176777 w 607097"/>
                  <a:gd name="connsiteY90" fmla="*/ 244662 h 606722"/>
                  <a:gd name="connsiteX91" fmla="*/ 182829 w 607097"/>
                  <a:gd name="connsiteY91" fmla="*/ 308382 h 606722"/>
                  <a:gd name="connsiteX92" fmla="*/ 189504 w 607097"/>
                  <a:gd name="connsiteY92" fmla="*/ 315136 h 606722"/>
                  <a:gd name="connsiteX93" fmla="*/ 189949 w 607097"/>
                  <a:gd name="connsiteY93" fmla="*/ 315492 h 606722"/>
                  <a:gd name="connsiteX94" fmla="*/ 191640 w 607097"/>
                  <a:gd name="connsiteY94" fmla="*/ 317269 h 606722"/>
                  <a:gd name="connsiteX95" fmla="*/ 298263 w 607097"/>
                  <a:gd name="connsiteY95" fmla="*/ 424714 h 606722"/>
                  <a:gd name="connsiteX96" fmla="*/ 362077 w 607097"/>
                  <a:gd name="connsiteY96" fmla="*/ 430758 h 606722"/>
                  <a:gd name="connsiteX97" fmla="*/ 388422 w 607097"/>
                  <a:gd name="connsiteY97" fmla="*/ 401430 h 606722"/>
                  <a:gd name="connsiteX98" fmla="*/ 408625 w 607097"/>
                  <a:gd name="connsiteY98" fmla="*/ 386233 h 606722"/>
                  <a:gd name="connsiteX99" fmla="*/ 419661 w 607097"/>
                  <a:gd name="connsiteY99" fmla="*/ 384900 h 606722"/>
                  <a:gd name="connsiteX100" fmla="*/ 446094 w 607097"/>
                  <a:gd name="connsiteY100" fmla="*/ 392365 h 606722"/>
                  <a:gd name="connsiteX101" fmla="*/ 501987 w 607097"/>
                  <a:gd name="connsiteY101" fmla="*/ 431646 h 606722"/>
                  <a:gd name="connsiteX102" fmla="*/ 586894 w 607097"/>
                  <a:gd name="connsiteY102" fmla="*/ 252749 h 606722"/>
                  <a:gd name="connsiteX103" fmla="*/ 353978 w 607097"/>
                  <a:gd name="connsiteY103" fmla="*/ 20263 h 606722"/>
                  <a:gd name="connsiteX104" fmla="*/ 353978 w 607097"/>
                  <a:gd name="connsiteY104" fmla="*/ 0 h 606722"/>
                  <a:gd name="connsiteX105" fmla="*/ 607097 w 607097"/>
                  <a:gd name="connsiteY105" fmla="*/ 252749 h 606722"/>
                  <a:gd name="connsiteX106" fmla="*/ 517384 w 607097"/>
                  <a:gd name="connsiteY106" fmla="*/ 445421 h 606722"/>
                  <a:gd name="connsiteX107" fmla="*/ 540257 w 607097"/>
                  <a:gd name="connsiteY107" fmla="*/ 474215 h 606722"/>
                  <a:gd name="connsiteX108" fmla="*/ 531179 w 607097"/>
                  <a:gd name="connsiteY108" fmla="*/ 532870 h 606722"/>
                  <a:gd name="connsiteX109" fmla="*/ 505814 w 607097"/>
                  <a:gd name="connsiteY109" fmla="*/ 559176 h 606722"/>
                  <a:gd name="connsiteX110" fmla="*/ 401505 w 607097"/>
                  <a:gd name="connsiteY110" fmla="*/ 606722 h 606722"/>
                  <a:gd name="connsiteX111" fmla="*/ 318556 w 607097"/>
                  <a:gd name="connsiteY111" fmla="*/ 582460 h 606722"/>
                  <a:gd name="connsiteX112" fmla="*/ 268893 w 607097"/>
                  <a:gd name="connsiteY112" fmla="*/ 543979 h 606722"/>
                  <a:gd name="connsiteX113" fmla="*/ 61343 w 607097"/>
                  <a:gd name="connsiteY113" fmla="*/ 336732 h 606722"/>
                  <a:gd name="connsiteX114" fmla="*/ 16753 w 607097"/>
                  <a:gd name="connsiteY114" fmla="*/ 275056 h 606722"/>
                  <a:gd name="connsiteX115" fmla="*/ 48171 w 607097"/>
                  <a:gd name="connsiteY115" fmla="*/ 101135 h 606722"/>
                  <a:gd name="connsiteX116" fmla="*/ 73447 w 607097"/>
                  <a:gd name="connsiteY116" fmla="*/ 75807 h 606722"/>
                  <a:gd name="connsiteX117" fmla="*/ 132188 w 607097"/>
                  <a:gd name="connsiteY117" fmla="*/ 66742 h 606722"/>
                  <a:gd name="connsiteX118" fmla="*/ 160757 w 607097"/>
                  <a:gd name="connsiteY118" fmla="*/ 89315 h 606722"/>
                  <a:gd name="connsiteX119" fmla="*/ 353978 w 607097"/>
                  <a:gd name="connsiteY119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07097" h="606722">
                    <a:moveTo>
                      <a:pt x="482620" y="381169"/>
                    </a:moveTo>
                    <a:cubicBezTo>
                      <a:pt x="486624" y="377172"/>
                      <a:pt x="492675" y="377172"/>
                      <a:pt x="496768" y="381169"/>
                    </a:cubicBezTo>
                    <a:lnTo>
                      <a:pt x="510916" y="395381"/>
                    </a:lnTo>
                    <a:cubicBezTo>
                      <a:pt x="515009" y="399379"/>
                      <a:pt x="515009" y="405419"/>
                      <a:pt x="510916" y="409505"/>
                    </a:cubicBezTo>
                    <a:cubicBezTo>
                      <a:pt x="509937" y="412525"/>
                      <a:pt x="506912" y="412525"/>
                      <a:pt x="503887" y="412525"/>
                    </a:cubicBezTo>
                    <a:cubicBezTo>
                      <a:pt x="500861" y="412525"/>
                      <a:pt x="498815" y="411548"/>
                      <a:pt x="496768" y="409505"/>
                    </a:cubicBezTo>
                    <a:lnTo>
                      <a:pt x="482620" y="395381"/>
                    </a:lnTo>
                    <a:cubicBezTo>
                      <a:pt x="478527" y="391295"/>
                      <a:pt x="478527" y="385255"/>
                      <a:pt x="482620" y="381169"/>
                    </a:cubicBezTo>
                    <a:close/>
                    <a:moveTo>
                      <a:pt x="546398" y="242745"/>
                    </a:moveTo>
                    <a:lnTo>
                      <a:pt x="566606" y="242745"/>
                    </a:lnTo>
                    <a:cubicBezTo>
                      <a:pt x="572659" y="242745"/>
                      <a:pt x="576754" y="246732"/>
                      <a:pt x="576754" y="252756"/>
                    </a:cubicBezTo>
                    <a:cubicBezTo>
                      <a:pt x="576754" y="258869"/>
                      <a:pt x="572659" y="262856"/>
                      <a:pt x="566606" y="262856"/>
                    </a:cubicBezTo>
                    <a:lnTo>
                      <a:pt x="546398" y="262856"/>
                    </a:lnTo>
                    <a:cubicBezTo>
                      <a:pt x="540255" y="262856"/>
                      <a:pt x="536249" y="258869"/>
                      <a:pt x="536249" y="252756"/>
                    </a:cubicBezTo>
                    <a:cubicBezTo>
                      <a:pt x="536249" y="246732"/>
                      <a:pt x="540255" y="242745"/>
                      <a:pt x="546398" y="242745"/>
                    </a:cubicBezTo>
                    <a:close/>
                    <a:moveTo>
                      <a:pt x="353968" y="101120"/>
                    </a:moveTo>
                    <a:cubicBezTo>
                      <a:pt x="360022" y="101120"/>
                      <a:pt x="364118" y="105119"/>
                      <a:pt x="364118" y="111251"/>
                    </a:cubicBezTo>
                    <a:lnTo>
                      <a:pt x="364118" y="242683"/>
                    </a:lnTo>
                    <a:lnTo>
                      <a:pt x="424838" y="242683"/>
                    </a:lnTo>
                    <a:cubicBezTo>
                      <a:pt x="430893" y="242683"/>
                      <a:pt x="434988" y="246682"/>
                      <a:pt x="434988" y="252725"/>
                    </a:cubicBezTo>
                    <a:cubicBezTo>
                      <a:pt x="434988" y="258857"/>
                      <a:pt x="430893" y="262856"/>
                      <a:pt x="424838" y="262856"/>
                    </a:cubicBezTo>
                    <a:lnTo>
                      <a:pt x="353968" y="262856"/>
                    </a:lnTo>
                    <a:cubicBezTo>
                      <a:pt x="347825" y="262856"/>
                      <a:pt x="343818" y="258857"/>
                      <a:pt x="343818" y="252725"/>
                    </a:cubicBezTo>
                    <a:lnTo>
                      <a:pt x="343818" y="111251"/>
                    </a:lnTo>
                    <a:cubicBezTo>
                      <a:pt x="343818" y="105119"/>
                      <a:pt x="347825" y="101120"/>
                      <a:pt x="353968" y="101120"/>
                    </a:cubicBezTo>
                    <a:close/>
                    <a:moveTo>
                      <a:pt x="496768" y="96101"/>
                    </a:moveTo>
                    <a:cubicBezTo>
                      <a:pt x="500861" y="92017"/>
                      <a:pt x="506912" y="92017"/>
                      <a:pt x="510916" y="96101"/>
                    </a:cubicBezTo>
                    <a:cubicBezTo>
                      <a:pt x="515009" y="100096"/>
                      <a:pt x="515009" y="106222"/>
                      <a:pt x="510916" y="110217"/>
                    </a:cubicBezTo>
                    <a:lnTo>
                      <a:pt x="496768" y="124334"/>
                    </a:lnTo>
                    <a:cubicBezTo>
                      <a:pt x="494722" y="126376"/>
                      <a:pt x="492675" y="127441"/>
                      <a:pt x="489650" y="127441"/>
                    </a:cubicBezTo>
                    <a:cubicBezTo>
                      <a:pt x="486624" y="127441"/>
                      <a:pt x="484578" y="126376"/>
                      <a:pt x="482620" y="124334"/>
                    </a:cubicBezTo>
                    <a:cubicBezTo>
                      <a:pt x="478527" y="120338"/>
                      <a:pt x="478527" y="114301"/>
                      <a:pt x="482620" y="110217"/>
                    </a:cubicBezTo>
                    <a:close/>
                    <a:moveTo>
                      <a:pt x="196955" y="96101"/>
                    </a:moveTo>
                    <a:cubicBezTo>
                      <a:pt x="201050" y="92017"/>
                      <a:pt x="207104" y="92017"/>
                      <a:pt x="211110" y="96101"/>
                    </a:cubicBezTo>
                    <a:lnTo>
                      <a:pt x="225355" y="110217"/>
                    </a:lnTo>
                    <a:cubicBezTo>
                      <a:pt x="229361" y="114301"/>
                      <a:pt x="229361" y="120338"/>
                      <a:pt x="225355" y="124334"/>
                    </a:cubicBezTo>
                    <a:cubicBezTo>
                      <a:pt x="223307" y="126376"/>
                      <a:pt x="220280" y="127441"/>
                      <a:pt x="218233" y="127441"/>
                    </a:cubicBezTo>
                    <a:cubicBezTo>
                      <a:pt x="215206" y="127441"/>
                      <a:pt x="213158" y="126376"/>
                      <a:pt x="211110" y="124334"/>
                    </a:cubicBezTo>
                    <a:lnTo>
                      <a:pt x="196955" y="110217"/>
                    </a:lnTo>
                    <a:cubicBezTo>
                      <a:pt x="192949" y="106222"/>
                      <a:pt x="192949" y="100096"/>
                      <a:pt x="196955" y="96101"/>
                    </a:cubicBezTo>
                    <a:close/>
                    <a:moveTo>
                      <a:pt x="103963" y="81761"/>
                    </a:moveTo>
                    <a:cubicBezTo>
                      <a:pt x="98011" y="82650"/>
                      <a:pt x="92182" y="85449"/>
                      <a:pt x="87598" y="90026"/>
                    </a:cubicBezTo>
                    <a:lnTo>
                      <a:pt x="62322" y="115266"/>
                    </a:lnTo>
                    <a:cubicBezTo>
                      <a:pt x="17732" y="159790"/>
                      <a:pt x="8654" y="209291"/>
                      <a:pt x="34998" y="265902"/>
                    </a:cubicBezTo>
                    <a:cubicBezTo>
                      <a:pt x="44077" y="285187"/>
                      <a:pt x="57249" y="304383"/>
                      <a:pt x="75494" y="322602"/>
                    </a:cubicBezTo>
                    <a:lnTo>
                      <a:pt x="283044" y="530826"/>
                    </a:lnTo>
                    <a:cubicBezTo>
                      <a:pt x="297284" y="545046"/>
                      <a:pt x="312415" y="557132"/>
                      <a:pt x="327634" y="565219"/>
                    </a:cubicBezTo>
                    <a:cubicBezTo>
                      <a:pt x="389401" y="599612"/>
                      <a:pt x="443068" y="592503"/>
                      <a:pt x="490684" y="545046"/>
                    </a:cubicBezTo>
                    <a:lnTo>
                      <a:pt x="515960" y="519717"/>
                    </a:lnTo>
                    <a:cubicBezTo>
                      <a:pt x="525127" y="510653"/>
                      <a:pt x="527085" y="496433"/>
                      <a:pt x="521033" y="485324"/>
                    </a:cubicBezTo>
                    <a:cubicBezTo>
                      <a:pt x="503856" y="451998"/>
                      <a:pt x="434969" y="411561"/>
                      <a:pt x="434969" y="411561"/>
                    </a:cubicBezTo>
                    <a:cubicBezTo>
                      <a:pt x="427582" y="407829"/>
                      <a:pt x="420195" y="405874"/>
                      <a:pt x="414321" y="406318"/>
                    </a:cubicBezTo>
                    <a:cubicBezTo>
                      <a:pt x="414143" y="406318"/>
                      <a:pt x="413876" y="406407"/>
                      <a:pt x="413698" y="406496"/>
                    </a:cubicBezTo>
                    <a:cubicBezTo>
                      <a:pt x="409604" y="407473"/>
                      <a:pt x="407646" y="409517"/>
                      <a:pt x="405599" y="413605"/>
                    </a:cubicBezTo>
                    <a:lnTo>
                      <a:pt x="404620" y="414583"/>
                    </a:lnTo>
                    <a:cubicBezTo>
                      <a:pt x="397500" y="423648"/>
                      <a:pt x="380323" y="443910"/>
                      <a:pt x="373202" y="447910"/>
                    </a:cubicBezTo>
                    <a:cubicBezTo>
                      <a:pt x="365548" y="453242"/>
                      <a:pt x="357538" y="457152"/>
                      <a:pt x="349528" y="459552"/>
                    </a:cubicBezTo>
                    <a:cubicBezTo>
                      <a:pt x="365281" y="466839"/>
                      <a:pt x="384328" y="473149"/>
                      <a:pt x="405599" y="475282"/>
                    </a:cubicBezTo>
                    <a:cubicBezTo>
                      <a:pt x="410672" y="476259"/>
                      <a:pt x="414677" y="480259"/>
                      <a:pt x="414677" y="486391"/>
                    </a:cubicBezTo>
                    <a:cubicBezTo>
                      <a:pt x="413698" y="491456"/>
                      <a:pt x="409604" y="495456"/>
                      <a:pt x="404620" y="495456"/>
                    </a:cubicBezTo>
                    <a:lnTo>
                      <a:pt x="403552" y="495456"/>
                    </a:lnTo>
                    <a:cubicBezTo>
                      <a:pt x="333686" y="488346"/>
                      <a:pt x="288117" y="443910"/>
                      <a:pt x="287138" y="441866"/>
                    </a:cubicBezTo>
                    <a:cubicBezTo>
                      <a:pt x="286871" y="441600"/>
                      <a:pt x="286604" y="441333"/>
                      <a:pt x="286426" y="441067"/>
                    </a:cubicBezTo>
                    <a:cubicBezTo>
                      <a:pt x="285625" y="440356"/>
                      <a:pt x="284824" y="439645"/>
                      <a:pt x="284112" y="438845"/>
                    </a:cubicBezTo>
                    <a:lnTo>
                      <a:pt x="176777" y="331666"/>
                    </a:lnTo>
                    <a:cubicBezTo>
                      <a:pt x="174730" y="329622"/>
                      <a:pt x="119015" y="284120"/>
                      <a:pt x="111895" y="213379"/>
                    </a:cubicBezTo>
                    <a:cubicBezTo>
                      <a:pt x="110916" y="208314"/>
                      <a:pt x="115010" y="203248"/>
                      <a:pt x="121062" y="202270"/>
                    </a:cubicBezTo>
                    <a:cubicBezTo>
                      <a:pt x="127115" y="201204"/>
                      <a:pt x="131209" y="205292"/>
                      <a:pt x="132188" y="211335"/>
                    </a:cubicBezTo>
                    <a:cubicBezTo>
                      <a:pt x="133968" y="229109"/>
                      <a:pt x="139486" y="245284"/>
                      <a:pt x="146428" y="259325"/>
                    </a:cubicBezTo>
                    <a:cubicBezTo>
                      <a:pt x="148653" y="250794"/>
                      <a:pt x="152658" y="242262"/>
                      <a:pt x="158532" y="233553"/>
                    </a:cubicBezTo>
                    <a:cubicBezTo>
                      <a:pt x="162537" y="227510"/>
                      <a:pt x="183808" y="210358"/>
                      <a:pt x="191907" y="202270"/>
                    </a:cubicBezTo>
                    <a:lnTo>
                      <a:pt x="192975" y="201204"/>
                    </a:lnTo>
                    <a:cubicBezTo>
                      <a:pt x="196980" y="199160"/>
                      <a:pt x="199027" y="196138"/>
                      <a:pt x="200006" y="193117"/>
                    </a:cubicBezTo>
                    <a:cubicBezTo>
                      <a:pt x="202053" y="187073"/>
                      <a:pt x="200006" y="178986"/>
                      <a:pt x="194933" y="170899"/>
                    </a:cubicBezTo>
                    <a:cubicBezTo>
                      <a:pt x="194933" y="169832"/>
                      <a:pt x="154438" y="102113"/>
                      <a:pt x="121062" y="84961"/>
                    </a:cubicBezTo>
                    <a:cubicBezTo>
                      <a:pt x="115989" y="81895"/>
                      <a:pt x="109915" y="80873"/>
                      <a:pt x="103963" y="81761"/>
                    </a:cubicBezTo>
                    <a:close/>
                    <a:moveTo>
                      <a:pt x="353980" y="30273"/>
                    </a:moveTo>
                    <a:cubicBezTo>
                      <a:pt x="360041" y="30273"/>
                      <a:pt x="364141" y="34368"/>
                      <a:pt x="364141" y="40422"/>
                    </a:cubicBezTo>
                    <a:lnTo>
                      <a:pt x="364141" y="60719"/>
                    </a:lnTo>
                    <a:cubicBezTo>
                      <a:pt x="364141" y="66772"/>
                      <a:pt x="360041" y="70778"/>
                      <a:pt x="353980" y="70778"/>
                    </a:cubicBezTo>
                    <a:cubicBezTo>
                      <a:pt x="347829" y="70778"/>
                      <a:pt x="343818" y="66772"/>
                      <a:pt x="343818" y="60719"/>
                    </a:cubicBezTo>
                    <a:lnTo>
                      <a:pt x="343818" y="40422"/>
                    </a:lnTo>
                    <a:cubicBezTo>
                      <a:pt x="343818" y="34368"/>
                      <a:pt x="347829" y="30273"/>
                      <a:pt x="353980" y="30273"/>
                    </a:cubicBezTo>
                    <a:close/>
                    <a:moveTo>
                      <a:pt x="353978" y="20263"/>
                    </a:moveTo>
                    <a:cubicBezTo>
                      <a:pt x="284112" y="20263"/>
                      <a:pt x="219409" y="50479"/>
                      <a:pt x="174819" y="104957"/>
                    </a:cubicBezTo>
                    <a:cubicBezTo>
                      <a:pt x="196446" y="130818"/>
                      <a:pt x="212911" y="158901"/>
                      <a:pt x="214246" y="160768"/>
                    </a:cubicBezTo>
                    <a:cubicBezTo>
                      <a:pt x="221278" y="173920"/>
                      <a:pt x="224304" y="187073"/>
                      <a:pt x="221278" y="198182"/>
                    </a:cubicBezTo>
                    <a:cubicBezTo>
                      <a:pt x="220299" y="202093"/>
                      <a:pt x="218430" y="205736"/>
                      <a:pt x="215938" y="209025"/>
                    </a:cubicBezTo>
                    <a:cubicBezTo>
                      <a:pt x="214336" y="211335"/>
                      <a:pt x="212466" y="213379"/>
                      <a:pt x="210152" y="215157"/>
                    </a:cubicBezTo>
                    <a:cubicBezTo>
                      <a:pt x="208906" y="216312"/>
                      <a:pt x="207482" y="217378"/>
                      <a:pt x="206147" y="218445"/>
                    </a:cubicBezTo>
                    <a:cubicBezTo>
                      <a:pt x="193954" y="228487"/>
                      <a:pt x="179803" y="241640"/>
                      <a:pt x="176777" y="244662"/>
                    </a:cubicBezTo>
                    <a:cubicBezTo>
                      <a:pt x="160579" y="269012"/>
                      <a:pt x="162537" y="287142"/>
                      <a:pt x="182829" y="308382"/>
                    </a:cubicBezTo>
                    <a:lnTo>
                      <a:pt x="189504" y="315136"/>
                    </a:lnTo>
                    <a:cubicBezTo>
                      <a:pt x="189771" y="315403"/>
                      <a:pt x="189949" y="315492"/>
                      <a:pt x="189949" y="315492"/>
                    </a:cubicBezTo>
                    <a:cubicBezTo>
                      <a:pt x="190572" y="316025"/>
                      <a:pt x="191195" y="316647"/>
                      <a:pt x="191640" y="317269"/>
                    </a:cubicBezTo>
                    <a:lnTo>
                      <a:pt x="298263" y="424714"/>
                    </a:lnTo>
                    <a:cubicBezTo>
                      <a:pt x="318556" y="444888"/>
                      <a:pt x="337780" y="446932"/>
                      <a:pt x="362077" y="430758"/>
                    </a:cubicBezTo>
                    <a:cubicBezTo>
                      <a:pt x="365103" y="428713"/>
                      <a:pt x="378275" y="414583"/>
                      <a:pt x="388422" y="401430"/>
                    </a:cubicBezTo>
                    <a:cubicBezTo>
                      <a:pt x="393406" y="393343"/>
                      <a:pt x="400526" y="388277"/>
                      <a:pt x="408625" y="386233"/>
                    </a:cubicBezTo>
                    <a:cubicBezTo>
                      <a:pt x="412096" y="385344"/>
                      <a:pt x="415834" y="384900"/>
                      <a:pt x="419661" y="384900"/>
                    </a:cubicBezTo>
                    <a:cubicBezTo>
                      <a:pt x="428294" y="384989"/>
                      <a:pt x="437728" y="387477"/>
                      <a:pt x="446094" y="392365"/>
                    </a:cubicBezTo>
                    <a:cubicBezTo>
                      <a:pt x="447963" y="393609"/>
                      <a:pt x="476088" y="410051"/>
                      <a:pt x="501987" y="431646"/>
                    </a:cubicBezTo>
                    <a:cubicBezTo>
                      <a:pt x="556545" y="387122"/>
                      <a:pt x="586894" y="322513"/>
                      <a:pt x="586894" y="252749"/>
                    </a:cubicBezTo>
                    <a:cubicBezTo>
                      <a:pt x="586894" y="124330"/>
                      <a:pt x="482585" y="20263"/>
                      <a:pt x="353978" y="20263"/>
                    </a:cubicBezTo>
                    <a:close/>
                    <a:moveTo>
                      <a:pt x="353978" y="0"/>
                    </a:moveTo>
                    <a:cubicBezTo>
                      <a:pt x="493710" y="0"/>
                      <a:pt x="607097" y="113222"/>
                      <a:pt x="607097" y="252749"/>
                    </a:cubicBezTo>
                    <a:cubicBezTo>
                      <a:pt x="607097" y="327578"/>
                      <a:pt x="574345" y="397786"/>
                      <a:pt x="517384" y="445421"/>
                    </a:cubicBezTo>
                    <a:cubicBezTo>
                      <a:pt x="526907" y="454753"/>
                      <a:pt x="535184" y="464617"/>
                      <a:pt x="540257" y="474215"/>
                    </a:cubicBezTo>
                    <a:cubicBezTo>
                      <a:pt x="550403" y="493412"/>
                      <a:pt x="547377" y="517673"/>
                      <a:pt x="531179" y="532870"/>
                    </a:cubicBezTo>
                    <a:lnTo>
                      <a:pt x="505814" y="559176"/>
                    </a:lnTo>
                    <a:cubicBezTo>
                      <a:pt x="474486" y="590548"/>
                      <a:pt x="438974" y="606722"/>
                      <a:pt x="401505" y="606722"/>
                    </a:cubicBezTo>
                    <a:cubicBezTo>
                      <a:pt x="375249" y="606722"/>
                      <a:pt x="346858" y="598635"/>
                      <a:pt x="318556" y="582460"/>
                    </a:cubicBezTo>
                    <a:cubicBezTo>
                      <a:pt x="301289" y="573307"/>
                      <a:pt x="285091" y="560154"/>
                      <a:pt x="268893" y="543979"/>
                    </a:cubicBezTo>
                    <a:lnTo>
                      <a:pt x="61343" y="336732"/>
                    </a:lnTo>
                    <a:cubicBezTo>
                      <a:pt x="42030" y="317536"/>
                      <a:pt x="26899" y="296296"/>
                      <a:pt x="16753" y="275056"/>
                    </a:cubicBezTo>
                    <a:cubicBezTo>
                      <a:pt x="-13596" y="210358"/>
                      <a:pt x="-2471" y="151703"/>
                      <a:pt x="48171" y="101135"/>
                    </a:cubicBezTo>
                    <a:lnTo>
                      <a:pt x="73447" y="75807"/>
                    </a:lnTo>
                    <a:cubicBezTo>
                      <a:pt x="88666" y="60699"/>
                      <a:pt x="112963" y="56611"/>
                      <a:pt x="132188" y="66742"/>
                    </a:cubicBezTo>
                    <a:cubicBezTo>
                      <a:pt x="141711" y="71719"/>
                      <a:pt x="151412" y="79895"/>
                      <a:pt x="160757" y="89315"/>
                    </a:cubicBezTo>
                    <a:cubicBezTo>
                      <a:pt x="209173" y="32971"/>
                      <a:pt x="278772" y="0"/>
                      <a:pt x="3539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íṡḷíḍe">
              <a:extLst>
                <a:ext uri="{FF2B5EF4-FFF2-40B4-BE49-F238E27FC236}">
                  <a16:creationId xmlns:a16="http://schemas.microsoft.com/office/drawing/2014/main" xmlns="" id="{C048143B-3B39-46EB-B8E1-50873E617147}"/>
                </a:ext>
              </a:extLst>
            </p:cNvPr>
            <p:cNvGrpSpPr/>
            <p:nvPr/>
          </p:nvGrpSpPr>
          <p:grpSpPr>
            <a:xfrm>
              <a:off x="5555940" y="3114502"/>
              <a:ext cx="808632" cy="808632"/>
              <a:chOff x="3025614" y="1870779"/>
              <a:chExt cx="808632" cy="808632"/>
            </a:xfrm>
          </p:grpSpPr>
          <p:sp>
            <p:nvSpPr>
              <p:cNvPr id="36" name="ïṣ1íďê">
                <a:extLst>
                  <a:ext uri="{FF2B5EF4-FFF2-40B4-BE49-F238E27FC236}">
                    <a16:creationId xmlns:a16="http://schemas.microsoft.com/office/drawing/2014/main" xmlns="" id="{0914CB27-CE47-4915-890F-EB13CB381ED9}"/>
                  </a:ext>
                </a:extLst>
              </p:cNvPr>
              <p:cNvSpPr/>
              <p:nvPr/>
            </p:nvSpPr>
            <p:spPr>
              <a:xfrm>
                <a:off x="3025614" y="1870779"/>
                <a:ext cx="808632" cy="8086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0" cap="flat">
                <a:solidFill>
                  <a:schemeClr val="accent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ṡḻíďe">
                <a:extLst>
                  <a:ext uri="{FF2B5EF4-FFF2-40B4-BE49-F238E27FC236}">
                    <a16:creationId xmlns:a16="http://schemas.microsoft.com/office/drawing/2014/main" xmlns="" id="{2C36A31C-60F5-4927-A233-0980D2C1BD01}"/>
                  </a:ext>
                </a:extLst>
              </p:cNvPr>
              <p:cNvSpPr/>
              <p:nvPr/>
            </p:nvSpPr>
            <p:spPr>
              <a:xfrm>
                <a:off x="3163933" y="2009098"/>
                <a:ext cx="531993" cy="5319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ŝlîďe">
                <a:extLst>
                  <a:ext uri="{FF2B5EF4-FFF2-40B4-BE49-F238E27FC236}">
                    <a16:creationId xmlns:a16="http://schemas.microsoft.com/office/drawing/2014/main" xmlns="" id="{2535ACBF-D8CF-4739-82F3-79DEE4ECBA82}"/>
                  </a:ext>
                </a:extLst>
              </p:cNvPr>
              <p:cNvSpPr/>
              <p:nvPr/>
            </p:nvSpPr>
            <p:spPr>
              <a:xfrm>
                <a:off x="3282109" y="2117458"/>
                <a:ext cx="305623" cy="305161"/>
              </a:xfrm>
              <a:custGeom>
                <a:avLst/>
                <a:gdLst>
                  <a:gd name="connsiteX0" fmla="*/ 303775 w 607639"/>
                  <a:gd name="connsiteY0" fmla="*/ 525007 h 606722"/>
                  <a:gd name="connsiteX1" fmla="*/ 315710 w 607639"/>
                  <a:gd name="connsiteY1" fmla="*/ 536902 h 606722"/>
                  <a:gd name="connsiteX2" fmla="*/ 315710 w 607639"/>
                  <a:gd name="connsiteY2" fmla="*/ 552347 h 606722"/>
                  <a:gd name="connsiteX3" fmla="*/ 303775 w 607639"/>
                  <a:gd name="connsiteY3" fmla="*/ 564241 h 606722"/>
                  <a:gd name="connsiteX4" fmla="*/ 291929 w 607639"/>
                  <a:gd name="connsiteY4" fmla="*/ 552347 h 606722"/>
                  <a:gd name="connsiteX5" fmla="*/ 291929 w 607639"/>
                  <a:gd name="connsiteY5" fmla="*/ 536902 h 606722"/>
                  <a:gd name="connsiteX6" fmla="*/ 303775 w 607639"/>
                  <a:gd name="connsiteY6" fmla="*/ 525007 h 606722"/>
                  <a:gd name="connsiteX7" fmla="*/ 429885 w 607639"/>
                  <a:gd name="connsiteY7" fmla="*/ 509483 h 606722"/>
                  <a:gd name="connsiteX8" fmla="*/ 441811 w 607639"/>
                  <a:gd name="connsiteY8" fmla="*/ 521409 h 606722"/>
                  <a:gd name="connsiteX9" fmla="*/ 429885 w 607639"/>
                  <a:gd name="connsiteY9" fmla="*/ 533335 h 606722"/>
                  <a:gd name="connsiteX10" fmla="*/ 417959 w 607639"/>
                  <a:gd name="connsiteY10" fmla="*/ 521409 h 606722"/>
                  <a:gd name="connsiteX11" fmla="*/ 429885 w 607639"/>
                  <a:gd name="connsiteY11" fmla="*/ 509483 h 606722"/>
                  <a:gd name="connsiteX12" fmla="*/ 177720 w 607639"/>
                  <a:gd name="connsiteY12" fmla="*/ 509483 h 606722"/>
                  <a:gd name="connsiteX13" fmla="*/ 189611 w 607639"/>
                  <a:gd name="connsiteY13" fmla="*/ 521409 h 606722"/>
                  <a:gd name="connsiteX14" fmla="*/ 177720 w 607639"/>
                  <a:gd name="connsiteY14" fmla="*/ 533335 h 606722"/>
                  <a:gd name="connsiteX15" fmla="*/ 165829 w 607639"/>
                  <a:gd name="connsiteY15" fmla="*/ 521409 h 606722"/>
                  <a:gd name="connsiteX16" fmla="*/ 177720 w 607639"/>
                  <a:gd name="connsiteY16" fmla="*/ 509483 h 606722"/>
                  <a:gd name="connsiteX17" fmla="*/ 522185 w 607639"/>
                  <a:gd name="connsiteY17" fmla="*/ 417324 h 606722"/>
                  <a:gd name="connsiteX18" fmla="*/ 534111 w 607639"/>
                  <a:gd name="connsiteY18" fmla="*/ 429250 h 606722"/>
                  <a:gd name="connsiteX19" fmla="*/ 522185 w 607639"/>
                  <a:gd name="connsiteY19" fmla="*/ 441176 h 606722"/>
                  <a:gd name="connsiteX20" fmla="*/ 510259 w 607639"/>
                  <a:gd name="connsiteY20" fmla="*/ 429250 h 606722"/>
                  <a:gd name="connsiteX21" fmla="*/ 522185 w 607639"/>
                  <a:gd name="connsiteY21" fmla="*/ 417324 h 606722"/>
                  <a:gd name="connsiteX22" fmla="*/ 85420 w 607639"/>
                  <a:gd name="connsiteY22" fmla="*/ 417324 h 606722"/>
                  <a:gd name="connsiteX23" fmla="*/ 97311 w 607639"/>
                  <a:gd name="connsiteY23" fmla="*/ 429250 h 606722"/>
                  <a:gd name="connsiteX24" fmla="*/ 85420 w 607639"/>
                  <a:gd name="connsiteY24" fmla="*/ 441176 h 606722"/>
                  <a:gd name="connsiteX25" fmla="*/ 73529 w 607639"/>
                  <a:gd name="connsiteY25" fmla="*/ 429250 h 606722"/>
                  <a:gd name="connsiteX26" fmla="*/ 85420 w 607639"/>
                  <a:gd name="connsiteY26" fmla="*/ 417324 h 606722"/>
                  <a:gd name="connsiteX27" fmla="*/ 537643 w 607639"/>
                  <a:gd name="connsiteY27" fmla="*/ 291506 h 606722"/>
                  <a:gd name="connsiteX28" fmla="*/ 555628 w 607639"/>
                  <a:gd name="connsiteY28" fmla="*/ 291506 h 606722"/>
                  <a:gd name="connsiteX29" fmla="*/ 567558 w 607639"/>
                  <a:gd name="connsiteY29" fmla="*/ 303316 h 606722"/>
                  <a:gd name="connsiteX30" fmla="*/ 555628 w 607639"/>
                  <a:gd name="connsiteY30" fmla="*/ 315216 h 606722"/>
                  <a:gd name="connsiteX31" fmla="*/ 537643 w 607639"/>
                  <a:gd name="connsiteY31" fmla="*/ 315216 h 606722"/>
                  <a:gd name="connsiteX32" fmla="*/ 525713 w 607639"/>
                  <a:gd name="connsiteY32" fmla="*/ 303316 h 606722"/>
                  <a:gd name="connsiteX33" fmla="*/ 537643 w 607639"/>
                  <a:gd name="connsiteY33" fmla="*/ 291506 h 606722"/>
                  <a:gd name="connsiteX34" fmla="*/ 51991 w 607639"/>
                  <a:gd name="connsiteY34" fmla="*/ 291506 h 606722"/>
                  <a:gd name="connsiteX35" fmla="*/ 69946 w 607639"/>
                  <a:gd name="connsiteY35" fmla="*/ 291506 h 606722"/>
                  <a:gd name="connsiteX36" fmla="*/ 81856 w 607639"/>
                  <a:gd name="connsiteY36" fmla="*/ 303316 h 606722"/>
                  <a:gd name="connsiteX37" fmla="*/ 69946 w 607639"/>
                  <a:gd name="connsiteY37" fmla="*/ 315216 h 606722"/>
                  <a:gd name="connsiteX38" fmla="*/ 51991 w 607639"/>
                  <a:gd name="connsiteY38" fmla="*/ 315216 h 606722"/>
                  <a:gd name="connsiteX39" fmla="*/ 40081 w 607639"/>
                  <a:gd name="connsiteY39" fmla="*/ 303316 h 606722"/>
                  <a:gd name="connsiteX40" fmla="*/ 51991 w 607639"/>
                  <a:gd name="connsiteY40" fmla="*/ 291506 h 606722"/>
                  <a:gd name="connsiteX41" fmla="*/ 412608 w 607639"/>
                  <a:gd name="connsiteY41" fmla="*/ 222096 h 606722"/>
                  <a:gd name="connsiteX42" fmla="*/ 345491 w 607639"/>
                  <a:gd name="connsiteY42" fmla="*/ 334245 h 606722"/>
                  <a:gd name="connsiteX43" fmla="*/ 412608 w 607639"/>
                  <a:gd name="connsiteY43" fmla="*/ 334245 h 606722"/>
                  <a:gd name="connsiteX44" fmla="*/ 427651 w 607639"/>
                  <a:gd name="connsiteY44" fmla="*/ 167533 h 606722"/>
                  <a:gd name="connsiteX45" fmla="*/ 436375 w 607639"/>
                  <a:gd name="connsiteY45" fmla="*/ 178996 h 606722"/>
                  <a:gd name="connsiteX46" fmla="*/ 436375 w 607639"/>
                  <a:gd name="connsiteY46" fmla="*/ 334245 h 606722"/>
                  <a:gd name="connsiteX47" fmla="*/ 469399 w 607639"/>
                  <a:gd name="connsiteY47" fmla="*/ 334245 h 606722"/>
                  <a:gd name="connsiteX48" fmla="*/ 481327 w 607639"/>
                  <a:gd name="connsiteY48" fmla="*/ 346153 h 606722"/>
                  <a:gd name="connsiteX49" fmla="*/ 469399 w 607639"/>
                  <a:gd name="connsiteY49" fmla="*/ 357973 h 606722"/>
                  <a:gd name="connsiteX50" fmla="*/ 436375 w 607639"/>
                  <a:gd name="connsiteY50" fmla="*/ 357973 h 606722"/>
                  <a:gd name="connsiteX51" fmla="*/ 436375 w 607639"/>
                  <a:gd name="connsiteY51" fmla="*/ 427733 h 606722"/>
                  <a:gd name="connsiteX52" fmla="*/ 424536 w 607639"/>
                  <a:gd name="connsiteY52" fmla="*/ 439552 h 606722"/>
                  <a:gd name="connsiteX53" fmla="*/ 412608 w 607639"/>
                  <a:gd name="connsiteY53" fmla="*/ 427733 h 606722"/>
                  <a:gd name="connsiteX54" fmla="*/ 412608 w 607639"/>
                  <a:gd name="connsiteY54" fmla="*/ 357973 h 606722"/>
                  <a:gd name="connsiteX55" fmla="*/ 324573 w 607639"/>
                  <a:gd name="connsiteY55" fmla="*/ 357973 h 606722"/>
                  <a:gd name="connsiteX56" fmla="*/ 314158 w 607639"/>
                  <a:gd name="connsiteY56" fmla="*/ 352019 h 606722"/>
                  <a:gd name="connsiteX57" fmla="*/ 314336 w 607639"/>
                  <a:gd name="connsiteY57" fmla="*/ 340022 h 606722"/>
                  <a:gd name="connsiteX58" fmla="*/ 414299 w 607639"/>
                  <a:gd name="connsiteY58" fmla="*/ 172953 h 606722"/>
                  <a:gd name="connsiteX59" fmla="*/ 427651 w 607639"/>
                  <a:gd name="connsiteY59" fmla="*/ 167533 h 606722"/>
                  <a:gd name="connsiteX60" fmla="*/ 216270 w 607639"/>
                  <a:gd name="connsiteY60" fmla="*/ 167099 h 606722"/>
                  <a:gd name="connsiteX61" fmla="*/ 290518 w 607639"/>
                  <a:gd name="connsiteY61" fmla="*/ 241210 h 606722"/>
                  <a:gd name="connsiteX62" fmla="*/ 242978 w 607639"/>
                  <a:gd name="connsiteY62" fmla="*/ 355754 h 606722"/>
                  <a:gd name="connsiteX63" fmla="*/ 182707 w 607639"/>
                  <a:gd name="connsiteY63" fmla="*/ 415825 h 606722"/>
                  <a:gd name="connsiteX64" fmla="*/ 278588 w 607639"/>
                  <a:gd name="connsiteY64" fmla="*/ 415825 h 606722"/>
                  <a:gd name="connsiteX65" fmla="*/ 290518 w 607639"/>
                  <a:gd name="connsiteY65" fmla="*/ 427734 h 606722"/>
                  <a:gd name="connsiteX66" fmla="*/ 278588 w 607639"/>
                  <a:gd name="connsiteY66" fmla="*/ 439552 h 606722"/>
                  <a:gd name="connsiteX67" fmla="*/ 154040 w 607639"/>
                  <a:gd name="connsiteY67" fmla="*/ 439552 h 606722"/>
                  <a:gd name="connsiteX68" fmla="*/ 143001 w 607639"/>
                  <a:gd name="connsiteY68" fmla="*/ 432265 h 606722"/>
                  <a:gd name="connsiteX69" fmla="*/ 145582 w 607639"/>
                  <a:gd name="connsiteY69" fmla="*/ 419292 h 606722"/>
                  <a:gd name="connsiteX70" fmla="*/ 226152 w 607639"/>
                  <a:gd name="connsiteY70" fmla="*/ 338959 h 606722"/>
                  <a:gd name="connsiteX71" fmla="*/ 266659 w 607639"/>
                  <a:gd name="connsiteY71" fmla="*/ 241210 h 606722"/>
                  <a:gd name="connsiteX72" fmla="*/ 216270 w 607639"/>
                  <a:gd name="connsiteY72" fmla="*/ 190914 h 606722"/>
                  <a:gd name="connsiteX73" fmla="*/ 165880 w 607639"/>
                  <a:gd name="connsiteY73" fmla="*/ 241210 h 606722"/>
                  <a:gd name="connsiteX74" fmla="*/ 154040 w 607639"/>
                  <a:gd name="connsiteY74" fmla="*/ 253029 h 606722"/>
                  <a:gd name="connsiteX75" fmla="*/ 142110 w 607639"/>
                  <a:gd name="connsiteY75" fmla="*/ 241210 h 606722"/>
                  <a:gd name="connsiteX76" fmla="*/ 216270 w 607639"/>
                  <a:gd name="connsiteY76" fmla="*/ 167099 h 606722"/>
                  <a:gd name="connsiteX77" fmla="*/ 522185 w 607639"/>
                  <a:gd name="connsiteY77" fmla="*/ 165547 h 606722"/>
                  <a:gd name="connsiteX78" fmla="*/ 534111 w 607639"/>
                  <a:gd name="connsiteY78" fmla="*/ 177438 h 606722"/>
                  <a:gd name="connsiteX79" fmla="*/ 522185 w 607639"/>
                  <a:gd name="connsiteY79" fmla="*/ 189329 h 606722"/>
                  <a:gd name="connsiteX80" fmla="*/ 510259 w 607639"/>
                  <a:gd name="connsiteY80" fmla="*/ 177438 h 606722"/>
                  <a:gd name="connsiteX81" fmla="*/ 522185 w 607639"/>
                  <a:gd name="connsiteY81" fmla="*/ 165547 h 606722"/>
                  <a:gd name="connsiteX82" fmla="*/ 85420 w 607639"/>
                  <a:gd name="connsiteY82" fmla="*/ 165547 h 606722"/>
                  <a:gd name="connsiteX83" fmla="*/ 97311 w 607639"/>
                  <a:gd name="connsiteY83" fmla="*/ 177438 h 606722"/>
                  <a:gd name="connsiteX84" fmla="*/ 85420 w 607639"/>
                  <a:gd name="connsiteY84" fmla="*/ 189329 h 606722"/>
                  <a:gd name="connsiteX85" fmla="*/ 73529 w 607639"/>
                  <a:gd name="connsiteY85" fmla="*/ 177438 h 606722"/>
                  <a:gd name="connsiteX86" fmla="*/ 85420 w 607639"/>
                  <a:gd name="connsiteY86" fmla="*/ 165547 h 606722"/>
                  <a:gd name="connsiteX87" fmla="*/ 429885 w 607639"/>
                  <a:gd name="connsiteY87" fmla="*/ 73388 h 606722"/>
                  <a:gd name="connsiteX88" fmla="*/ 441811 w 607639"/>
                  <a:gd name="connsiteY88" fmla="*/ 85279 h 606722"/>
                  <a:gd name="connsiteX89" fmla="*/ 429885 w 607639"/>
                  <a:gd name="connsiteY89" fmla="*/ 97170 h 606722"/>
                  <a:gd name="connsiteX90" fmla="*/ 417959 w 607639"/>
                  <a:gd name="connsiteY90" fmla="*/ 85279 h 606722"/>
                  <a:gd name="connsiteX91" fmla="*/ 429885 w 607639"/>
                  <a:gd name="connsiteY91" fmla="*/ 73388 h 606722"/>
                  <a:gd name="connsiteX92" fmla="*/ 177720 w 607639"/>
                  <a:gd name="connsiteY92" fmla="*/ 73388 h 606722"/>
                  <a:gd name="connsiteX93" fmla="*/ 189611 w 607639"/>
                  <a:gd name="connsiteY93" fmla="*/ 85279 h 606722"/>
                  <a:gd name="connsiteX94" fmla="*/ 177720 w 607639"/>
                  <a:gd name="connsiteY94" fmla="*/ 97170 h 606722"/>
                  <a:gd name="connsiteX95" fmla="*/ 165829 w 607639"/>
                  <a:gd name="connsiteY95" fmla="*/ 85279 h 606722"/>
                  <a:gd name="connsiteX96" fmla="*/ 177720 w 607639"/>
                  <a:gd name="connsiteY96" fmla="*/ 73388 h 606722"/>
                  <a:gd name="connsiteX97" fmla="*/ 303775 w 607639"/>
                  <a:gd name="connsiteY97" fmla="*/ 42480 h 606722"/>
                  <a:gd name="connsiteX98" fmla="*/ 315710 w 607639"/>
                  <a:gd name="connsiteY98" fmla="*/ 54396 h 606722"/>
                  <a:gd name="connsiteX99" fmla="*/ 315710 w 607639"/>
                  <a:gd name="connsiteY99" fmla="*/ 69869 h 606722"/>
                  <a:gd name="connsiteX100" fmla="*/ 303775 w 607639"/>
                  <a:gd name="connsiteY100" fmla="*/ 81785 h 606722"/>
                  <a:gd name="connsiteX101" fmla="*/ 291929 w 607639"/>
                  <a:gd name="connsiteY101" fmla="*/ 69869 h 606722"/>
                  <a:gd name="connsiteX102" fmla="*/ 291929 w 607639"/>
                  <a:gd name="connsiteY102" fmla="*/ 54396 h 606722"/>
                  <a:gd name="connsiteX103" fmla="*/ 303775 w 607639"/>
                  <a:gd name="connsiteY103" fmla="*/ 42480 h 606722"/>
                  <a:gd name="connsiteX104" fmla="*/ 303775 w 607639"/>
                  <a:gd name="connsiteY104" fmla="*/ 0 h 606722"/>
                  <a:gd name="connsiteX105" fmla="*/ 537058 w 607639"/>
                  <a:gd name="connsiteY105" fmla="*/ 108956 h 606722"/>
                  <a:gd name="connsiteX106" fmla="*/ 537058 w 607639"/>
                  <a:gd name="connsiteY106" fmla="*/ 93048 h 606722"/>
                  <a:gd name="connsiteX107" fmla="*/ 548895 w 607639"/>
                  <a:gd name="connsiteY107" fmla="*/ 81139 h 606722"/>
                  <a:gd name="connsiteX108" fmla="*/ 560822 w 607639"/>
                  <a:gd name="connsiteY108" fmla="*/ 93048 h 606722"/>
                  <a:gd name="connsiteX109" fmla="*/ 560822 w 607639"/>
                  <a:gd name="connsiteY109" fmla="*/ 138994 h 606722"/>
                  <a:gd name="connsiteX110" fmla="*/ 548895 w 607639"/>
                  <a:gd name="connsiteY110" fmla="*/ 150903 h 606722"/>
                  <a:gd name="connsiteX111" fmla="*/ 502880 w 607639"/>
                  <a:gd name="connsiteY111" fmla="*/ 150903 h 606722"/>
                  <a:gd name="connsiteX112" fmla="*/ 490953 w 607639"/>
                  <a:gd name="connsiteY112" fmla="*/ 138994 h 606722"/>
                  <a:gd name="connsiteX113" fmla="*/ 502880 w 607639"/>
                  <a:gd name="connsiteY113" fmla="*/ 127174 h 606722"/>
                  <a:gd name="connsiteX114" fmla="*/ 521126 w 607639"/>
                  <a:gd name="connsiteY114" fmla="*/ 127174 h 606722"/>
                  <a:gd name="connsiteX115" fmla="*/ 303775 w 607639"/>
                  <a:gd name="connsiteY115" fmla="*/ 23728 h 606722"/>
                  <a:gd name="connsiteX116" fmla="*/ 23764 w 607639"/>
                  <a:gd name="connsiteY116" fmla="*/ 303316 h 606722"/>
                  <a:gd name="connsiteX117" fmla="*/ 303775 w 607639"/>
                  <a:gd name="connsiteY117" fmla="*/ 582905 h 606722"/>
                  <a:gd name="connsiteX118" fmla="*/ 583786 w 607639"/>
                  <a:gd name="connsiteY118" fmla="*/ 303316 h 606722"/>
                  <a:gd name="connsiteX119" fmla="*/ 573906 w 607639"/>
                  <a:gd name="connsiteY119" fmla="*/ 229376 h 606722"/>
                  <a:gd name="connsiteX120" fmla="*/ 582273 w 607639"/>
                  <a:gd name="connsiteY120" fmla="*/ 214801 h 606722"/>
                  <a:gd name="connsiteX121" fmla="*/ 596869 w 607639"/>
                  <a:gd name="connsiteY121" fmla="*/ 223066 h 606722"/>
                  <a:gd name="connsiteX122" fmla="*/ 607639 w 607639"/>
                  <a:gd name="connsiteY122" fmla="*/ 303316 h 606722"/>
                  <a:gd name="connsiteX123" fmla="*/ 303775 w 607639"/>
                  <a:gd name="connsiteY123" fmla="*/ 606722 h 606722"/>
                  <a:gd name="connsiteX124" fmla="*/ 0 w 607639"/>
                  <a:gd name="connsiteY124" fmla="*/ 303316 h 606722"/>
                  <a:gd name="connsiteX125" fmla="*/ 303775 w 607639"/>
                  <a:gd name="connsiteY125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607639" h="606722">
                    <a:moveTo>
                      <a:pt x="303775" y="525007"/>
                    </a:moveTo>
                    <a:cubicBezTo>
                      <a:pt x="310366" y="525007"/>
                      <a:pt x="315710" y="530333"/>
                      <a:pt x="315710" y="536902"/>
                    </a:cubicBezTo>
                    <a:lnTo>
                      <a:pt x="315710" y="552347"/>
                    </a:lnTo>
                    <a:cubicBezTo>
                      <a:pt x="315710" y="558915"/>
                      <a:pt x="310366" y="564241"/>
                      <a:pt x="303775" y="564241"/>
                    </a:cubicBezTo>
                    <a:cubicBezTo>
                      <a:pt x="297184" y="564241"/>
                      <a:pt x="291929" y="558915"/>
                      <a:pt x="291929" y="552347"/>
                    </a:cubicBezTo>
                    <a:lnTo>
                      <a:pt x="291929" y="536902"/>
                    </a:lnTo>
                    <a:cubicBezTo>
                      <a:pt x="291929" y="530333"/>
                      <a:pt x="297184" y="525007"/>
                      <a:pt x="303775" y="525007"/>
                    </a:cubicBezTo>
                    <a:close/>
                    <a:moveTo>
                      <a:pt x="429885" y="509483"/>
                    </a:moveTo>
                    <a:cubicBezTo>
                      <a:pt x="436472" y="509483"/>
                      <a:pt x="441811" y="514822"/>
                      <a:pt x="441811" y="521409"/>
                    </a:cubicBezTo>
                    <a:cubicBezTo>
                      <a:pt x="441811" y="527996"/>
                      <a:pt x="436472" y="533335"/>
                      <a:pt x="429885" y="533335"/>
                    </a:cubicBezTo>
                    <a:cubicBezTo>
                      <a:pt x="423298" y="533335"/>
                      <a:pt x="417959" y="527996"/>
                      <a:pt x="417959" y="521409"/>
                    </a:cubicBezTo>
                    <a:cubicBezTo>
                      <a:pt x="417959" y="514822"/>
                      <a:pt x="423298" y="509483"/>
                      <a:pt x="429885" y="509483"/>
                    </a:cubicBezTo>
                    <a:close/>
                    <a:moveTo>
                      <a:pt x="177720" y="509483"/>
                    </a:moveTo>
                    <a:cubicBezTo>
                      <a:pt x="184287" y="509483"/>
                      <a:pt x="189611" y="514822"/>
                      <a:pt x="189611" y="521409"/>
                    </a:cubicBezTo>
                    <a:cubicBezTo>
                      <a:pt x="189611" y="527996"/>
                      <a:pt x="184287" y="533335"/>
                      <a:pt x="177720" y="533335"/>
                    </a:cubicBezTo>
                    <a:cubicBezTo>
                      <a:pt x="171153" y="533335"/>
                      <a:pt x="165829" y="527996"/>
                      <a:pt x="165829" y="521409"/>
                    </a:cubicBezTo>
                    <a:cubicBezTo>
                      <a:pt x="165829" y="514822"/>
                      <a:pt x="171153" y="509483"/>
                      <a:pt x="177720" y="509483"/>
                    </a:cubicBezTo>
                    <a:close/>
                    <a:moveTo>
                      <a:pt x="522185" y="417324"/>
                    </a:moveTo>
                    <a:cubicBezTo>
                      <a:pt x="528772" y="417324"/>
                      <a:pt x="534111" y="422663"/>
                      <a:pt x="534111" y="429250"/>
                    </a:cubicBezTo>
                    <a:cubicBezTo>
                      <a:pt x="534111" y="435837"/>
                      <a:pt x="528772" y="441176"/>
                      <a:pt x="522185" y="441176"/>
                    </a:cubicBezTo>
                    <a:cubicBezTo>
                      <a:pt x="515598" y="441176"/>
                      <a:pt x="510259" y="435837"/>
                      <a:pt x="510259" y="429250"/>
                    </a:cubicBezTo>
                    <a:cubicBezTo>
                      <a:pt x="510259" y="422663"/>
                      <a:pt x="515598" y="417324"/>
                      <a:pt x="522185" y="417324"/>
                    </a:cubicBezTo>
                    <a:close/>
                    <a:moveTo>
                      <a:pt x="85420" y="417324"/>
                    </a:moveTo>
                    <a:cubicBezTo>
                      <a:pt x="91987" y="417324"/>
                      <a:pt x="97311" y="422663"/>
                      <a:pt x="97311" y="429250"/>
                    </a:cubicBezTo>
                    <a:cubicBezTo>
                      <a:pt x="97311" y="435837"/>
                      <a:pt x="91987" y="441176"/>
                      <a:pt x="85420" y="441176"/>
                    </a:cubicBezTo>
                    <a:cubicBezTo>
                      <a:pt x="78853" y="441176"/>
                      <a:pt x="73529" y="435837"/>
                      <a:pt x="73529" y="429250"/>
                    </a:cubicBezTo>
                    <a:cubicBezTo>
                      <a:pt x="73529" y="422663"/>
                      <a:pt x="78853" y="417324"/>
                      <a:pt x="85420" y="417324"/>
                    </a:cubicBezTo>
                    <a:close/>
                    <a:moveTo>
                      <a:pt x="537643" y="291506"/>
                    </a:moveTo>
                    <a:lnTo>
                      <a:pt x="555628" y="291506"/>
                    </a:lnTo>
                    <a:cubicBezTo>
                      <a:pt x="562216" y="291506"/>
                      <a:pt x="567558" y="296745"/>
                      <a:pt x="567558" y="303316"/>
                    </a:cubicBezTo>
                    <a:cubicBezTo>
                      <a:pt x="567558" y="309888"/>
                      <a:pt x="562216" y="315216"/>
                      <a:pt x="555628" y="315216"/>
                    </a:cubicBezTo>
                    <a:lnTo>
                      <a:pt x="537643" y="315216"/>
                    </a:lnTo>
                    <a:cubicBezTo>
                      <a:pt x="531055" y="315216"/>
                      <a:pt x="525713" y="309888"/>
                      <a:pt x="525713" y="303316"/>
                    </a:cubicBezTo>
                    <a:cubicBezTo>
                      <a:pt x="525713" y="296745"/>
                      <a:pt x="531055" y="291506"/>
                      <a:pt x="537643" y="291506"/>
                    </a:cubicBezTo>
                    <a:close/>
                    <a:moveTo>
                      <a:pt x="51991" y="291506"/>
                    </a:moveTo>
                    <a:lnTo>
                      <a:pt x="69946" y="291506"/>
                    </a:lnTo>
                    <a:cubicBezTo>
                      <a:pt x="76523" y="291506"/>
                      <a:pt x="81856" y="296745"/>
                      <a:pt x="81856" y="303316"/>
                    </a:cubicBezTo>
                    <a:cubicBezTo>
                      <a:pt x="81856" y="309888"/>
                      <a:pt x="76523" y="315216"/>
                      <a:pt x="69946" y="315216"/>
                    </a:cubicBezTo>
                    <a:lnTo>
                      <a:pt x="51991" y="315216"/>
                    </a:lnTo>
                    <a:cubicBezTo>
                      <a:pt x="45414" y="315216"/>
                      <a:pt x="40081" y="309888"/>
                      <a:pt x="40081" y="303316"/>
                    </a:cubicBezTo>
                    <a:cubicBezTo>
                      <a:pt x="40081" y="296745"/>
                      <a:pt x="45414" y="291506"/>
                      <a:pt x="51991" y="291506"/>
                    </a:cubicBezTo>
                    <a:close/>
                    <a:moveTo>
                      <a:pt x="412608" y="222096"/>
                    </a:moveTo>
                    <a:lnTo>
                      <a:pt x="345491" y="334245"/>
                    </a:lnTo>
                    <a:lnTo>
                      <a:pt x="412608" y="334245"/>
                    </a:lnTo>
                    <a:close/>
                    <a:moveTo>
                      <a:pt x="427651" y="167533"/>
                    </a:moveTo>
                    <a:cubicBezTo>
                      <a:pt x="432814" y="168954"/>
                      <a:pt x="436375" y="173664"/>
                      <a:pt x="436375" y="178996"/>
                    </a:cubicBezTo>
                    <a:lnTo>
                      <a:pt x="436375" y="334245"/>
                    </a:lnTo>
                    <a:lnTo>
                      <a:pt x="469399" y="334245"/>
                    </a:lnTo>
                    <a:cubicBezTo>
                      <a:pt x="475986" y="334245"/>
                      <a:pt x="481327" y="339577"/>
                      <a:pt x="481327" y="346153"/>
                    </a:cubicBezTo>
                    <a:cubicBezTo>
                      <a:pt x="481327" y="352641"/>
                      <a:pt x="475986" y="357973"/>
                      <a:pt x="469399" y="357973"/>
                    </a:cubicBezTo>
                    <a:lnTo>
                      <a:pt x="436375" y="357973"/>
                    </a:lnTo>
                    <a:lnTo>
                      <a:pt x="436375" y="427733"/>
                    </a:lnTo>
                    <a:cubicBezTo>
                      <a:pt x="436375" y="434220"/>
                      <a:pt x="431123" y="439552"/>
                      <a:pt x="424536" y="439552"/>
                    </a:cubicBezTo>
                    <a:cubicBezTo>
                      <a:pt x="417949" y="439552"/>
                      <a:pt x="412608" y="434220"/>
                      <a:pt x="412608" y="427733"/>
                    </a:cubicBezTo>
                    <a:lnTo>
                      <a:pt x="412608" y="357973"/>
                    </a:lnTo>
                    <a:lnTo>
                      <a:pt x="324573" y="357973"/>
                    </a:lnTo>
                    <a:cubicBezTo>
                      <a:pt x="320300" y="357973"/>
                      <a:pt x="316295" y="355662"/>
                      <a:pt x="314158" y="352019"/>
                    </a:cubicBezTo>
                    <a:cubicBezTo>
                      <a:pt x="312111" y="348286"/>
                      <a:pt x="312111" y="343665"/>
                      <a:pt x="314336" y="340022"/>
                    </a:cubicBezTo>
                    <a:lnTo>
                      <a:pt x="414299" y="172953"/>
                    </a:lnTo>
                    <a:cubicBezTo>
                      <a:pt x="417059" y="168332"/>
                      <a:pt x="422489" y="166111"/>
                      <a:pt x="427651" y="167533"/>
                    </a:cubicBezTo>
                    <a:close/>
                    <a:moveTo>
                      <a:pt x="216270" y="167099"/>
                    </a:moveTo>
                    <a:cubicBezTo>
                      <a:pt x="257222" y="167099"/>
                      <a:pt x="290518" y="200333"/>
                      <a:pt x="290518" y="241210"/>
                    </a:cubicBezTo>
                    <a:cubicBezTo>
                      <a:pt x="290518" y="284486"/>
                      <a:pt x="273603" y="325097"/>
                      <a:pt x="242978" y="355754"/>
                    </a:cubicBezTo>
                    <a:lnTo>
                      <a:pt x="182707" y="415825"/>
                    </a:lnTo>
                    <a:lnTo>
                      <a:pt x="278588" y="415825"/>
                    </a:lnTo>
                    <a:cubicBezTo>
                      <a:pt x="285176" y="415825"/>
                      <a:pt x="290518" y="421158"/>
                      <a:pt x="290518" y="427734"/>
                    </a:cubicBezTo>
                    <a:cubicBezTo>
                      <a:pt x="290518" y="434220"/>
                      <a:pt x="285176" y="439552"/>
                      <a:pt x="278588" y="439552"/>
                    </a:cubicBezTo>
                    <a:lnTo>
                      <a:pt x="154040" y="439552"/>
                    </a:lnTo>
                    <a:cubicBezTo>
                      <a:pt x="149232" y="439552"/>
                      <a:pt x="144870" y="436709"/>
                      <a:pt x="143001" y="432265"/>
                    </a:cubicBezTo>
                    <a:cubicBezTo>
                      <a:pt x="141131" y="427822"/>
                      <a:pt x="142199" y="422668"/>
                      <a:pt x="145582" y="419292"/>
                    </a:cubicBezTo>
                    <a:lnTo>
                      <a:pt x="226152" y="338959"/>
                    </a:lnTo>
                    <a:cubicBezTo>
                      <a:pt x="252236" y="312834"/>
                      <a:pt x="266659" y="278088"/>
                      <a:pt x="266659" y="241210"/>
                    </a:cubicBezTo>
                    <a:cubicBezTo>
                      <a:pt x="266659" y="213485"/>
                      <a:pt x="244046" y="190914"/>
                      <a:pt x="216270" y="190914"/>
                    </a:cubicBezTo>
                    <a:cubicBezTo>
                      <a:pt x="188493" y="190914"/>
                      <a:pt x="165880" y="213485"/>
                      <a:pt x="165880" y="241210"/>
                    </a:cubicBezTo>
                    <a:cubicBezTo>
                      <a:pt x="165880" y="247786"/>
                      <a:pt x="160539" y="253029"/>
                      <a:pt x="154040" y="253029"/>
                    </a:cubicBezTo>
                    <a:cubicBezTo>
                      <a:pt x="147452" y="253029"/>
                      <a:pt x="142110" y="247786"/>
                      <a:pt x="142110" y="241210"/>
                    </a:cubicBezTo>
                    <a:cubicBezTo>
                      <a:pt x="142110" y="200333"/>
                      <a:pt x="175406" y="167099"/>
                      <a:pt x="216270" y="167099"/>
                    </a:cubicBezTo>
                    <a:close/>
                    <a:moveTo>
                      <a:pt x="522185" y="165547"/>
                    </a:moveTo>
                    <a:cubicBezTo>
                      <a:pt x="528772" y="165547"/>
                      <a:pt x="534111" y="170871"/>
                      <a:pt x="534111" y="177438"/>
                    </a:cubicBezTo>
                    <a:cubicBezTo>
                      <a:pt x="534111" y="184005"/>
                      <a:pt x="528772" y="189329"/>
                      <a:pt x="522185" y="189329"/>
                    </a:cubicBezTo>
                    <a:cubicBezTo>
                      <a:pt x="515598" y="189329"/>
                      <a:pt x="510259" y="184005"/>
                      <a:pt x="510259" y="177438"/>
                    </a:cubicBezTo>
                    <a:cubicBezTo>
                      <a:pt x="510259" y="170871"/>
                      <a:pt x="515598" y="165547"/>
                      <a:pt x="522185" y="165547"/>
                    </a:cubicBezTo>
                    <a:close/>
                    <a:moveTo>
                      <a:pt x="85420" y="165547"/>
                    </a:moveTo>
                    <a:cubicBezTo>
                      <a:pt x="91987" y="165547"/>
                      <a:pt x="97311" y="170871"/>
                      <a:pt x="97311" y="177438"/>
                    </a:cubicBezTo>
                    <a:cubicBezTo>
                      <a:pt x="97311" y="184005"/>
                      <a:pt x="91987" y="189329"/>
                      <a:pt x="85420" y="189329"/>
                    </a:cubicBezTo>
                    <a:cubicBezTo>
                      <a:pt x="78853" y="189329"/>
                      <a:pt x="73529" y="184005"/>
                      <a:pt x="73529" y="177438"/>
                    </a:cubicBezTo>
                    <a:cubicBezTo>
                      <a:pt x="73529" y="170871"/>
                      <a:pt x="78853" y="165547"/>
                      <a:pt x="85420" y="165547"/>
                    </a:cubicBezTo>
                    <a:close/>
                    <a:moveTo>
                      <a:pt x="429885" y="73388"/>
                    </a:moveTo>
                    <a:cubicBezTo>
                      <a:pt x="436472" y="73388"/>
                      <a:pt x="441811" y="78712"/>
                      <a:pt x="441811" y="85279"/>
                    </a:cubicBezTo>
                    <a:cubicBezTo>
                      <a:pt x="441811" y="91846"/>
                      <a:pt x="436472" y="97170"/>
                      <a:pt x="429885" y="97170"/>
                    </a:cubicBezTo>
                    <a:cubicBezTo>
                      <a:pt x="423298" y="97170"/>
                      <a:pt x="417959" y="91846"/>
                      <a:pt x="417959" y="85279"/>
                    </a:cubicBezTo>
                    <a:cubicBezTo>
                      <a:pt x="417959" y="78712"/>
                      <a:pt x="423298" y="73388"/>
                      <a:pt x="429885" y="73388"/>
                    </a:cubicBezTo>
                    <a:close/>
                    <a:moveTo>
                      <a:pt x="177720" y="73388"/>
                    </a:moveTo>
                    <a:cubicBezTo>
                      <a:pt x="184287" y="73388"/>
                      <a:pt x="189611" y="78712"/>
                      <a:pt x="189611" y="85279"/>
                    </a:cubicBezTo>
                    <a:cubicBezTo>
                      <a:pt x="189611" y="91846"/>
                      <a:pt x="184287" y="97170"/>
                      <a:pt x="177720" y="97170"/>
                    </a:cubicBezTo>
                    <a:cubicBezTo>
                      <a:pt x="171153" y="97170"/>
                      <a:pt x="165829" y="91846"/>
                      <a:pt x="165829" y="85279"/>
                    </a:cubicBezTo>
                    <a:cubicBezTo>
                      <a:pt x="165829" y="78712"/>
                      <a:pt x="171153" y="73388"/>
                      <a:pt x="177720" y="73388"/>
                    </a:cubicBezTo>
                    <a:close/>
                    <a:moveTo>
                      <a:pt x="303775" y="42480"/>
                    </a:moveTo>
                    <a:cubicBezTo>
                      <a:pt x="310366" y="42480"/>
                      <a:pt x="315710" y="47815"/>
                      <a:pt x="315710" y="54396"/>
                    </a:cubicBezTo>
                    <a:lnTo>
                      <a:pt x="315710" y="69869"/>
                    </a:lnTo>
                    <a:cubicBezTo>
                      <a:pt x="315710" y="76449"/>
                      <a:pt x="310366" y="81785"/>
                      <a:pt x="303775" y="81785"/>
                    </a:cubicBezTo>
                    <a:cubicBezTo>
                      <a:pt x="297184" y="81785"/>
                      <a:pt x="291929" y="76449"/>
                      <a:pt x="291929" y="69869"/>
                    </a:cubicBezTo>
                    <a:lnTo>
                      <a:pt x="291929" y="54396"/>
                    </a:lnTo>
                    <a:cubicBezTo>
                      <a:pt x="291929" y="47815"/>
                      <a:pt x="297184" y="42480"/>
                      <a:pt x="303775" y="42480"/>
                    </a:cubicBezTo>
                    <a:close/>
                    <a:moveTo>
                      <a:pt x="303775" y="0"/>
                    </a:moveTo>
                    <a:cubicBezTo>
                      <a:pt x="394204" y="0"/>
                      <a:pt x="479560" y="40347"/>
                      <a:pt x="537058" y="108956"/>
                    </a:cubicBezTo>
                    <a:lnTo>
                      <a:pt x="537058" y="93048"/>
                    </a:lnTo>
                    <a:cubicBezTo>
                      <a:pt x="537058" y="86471"/>
                      <a:pt x="542309" y="81139"/>
                      <a:pt x="548895" y="81139"/>
                    </a:cubicBezTo>
                    <a:cubicBezTo>
                      <a:pt x="555482" y="81139"/>
                      <a:pt x="560822" y="86471"/>
                      <a:pt x="560822" y="93048"/>
                    </a:cubicBezTo>
                    <a:lnTo>
                      <a:pt x="560822" y="138994"/>
                    </a:lnTo>
                    <a:cubicBezTo>
                      <a:pt x="560822" y="145570"/>
                      <a:pt x="555482" y="150903"/>
                      <a:pt x="548895" y="150903"/>
                    </a:cubicBezTo>
                    <a:lnTo>
                      <a:pt x="502880" y="150903"/>
                    </a:lnTo>
                    <a:cubicBezTo>
                      <a:pt x="496293" y="150903"/>
                      <a:pt x="490953" y="145570"/>
                      <a:pt x="490953" y="138994"/>
                    </a:cubicBezTo>
                    <a:cubicBezTo>
                      <a:pt x="490953" y="132417"/>
                      <a:pt x="496293" y="127174"/>
                      <a:pt x="502880" y="127174"/>
                    </a:cubicBezTo>
                    <a:lnTo>
                      <a:pt x="521126" y="127174"/>
                    </a:lnTo>
                    <a:cubicBezTo>
                      <a:pt x="468168" y="62032"/>
                      <a:pt x="388419" y="23728"/>
                      <a:pt x="303775" y="23728"/>
                    </a:cubicBezTo>
                    <a:cubicBezTo>
                      <a:pt x="149440" y="23728"/>
                      <a:pt x="23764" y="149214"/>
                      <a:pt x="23764" y="303316"/>
                    </a:cubicBezTo>
                    <a:cubicBezTo>
                      <a:pt x="23764" y="457508"/>
                      <a:pt x="149440" y="582905"/>
                      <a:pt x="303775" y="582905"/>
                    </a:cubicBezTo>
                    <a:cubicBezTo>
                      <a:pt x="458199" y="582905"/>
                      <a:pt x="583786" y="457508"/>
                      <a:pt x="583786" y="303316"/>
                    </a:cubicBezTo>
                    <a:cubicBezTo>
                      <a:pt x="583786" y="278255"/>
                      <a:pt x="580492" y="253371"/>
                      <a:pt x="573906" y="229376"/>
                    </a:cubicBezTo>
                    <a:cubicBezTo>
                      <a:pt x="572126" y="223066"/>
                      <a:pt x="575864" y="216489"/>
                      <a:pt x="582273" y="214801"/>
                    </a:cubicBezTo>
                    <a:cubicBezTo>
                      <a:pt x="588592" y="213023"/>
                      <a:pt x="595089" y="216756"/>
                      <a:pt x="596869" y="223066"/>
                    </a:cubicBezTo>
                    <a:cubicBezTo>
                      <a:pt x="603990" y="249194"/>
                      <a:pt x="607639" y="276122"/>
                      <a:pt x="607639" y="303316"/>
                    </a:cubicBezTo>
                    <a:cubicBezTo>
                      <a:pt x="607639" y="470572"/>
                      <a:pt x="471283" y="606722"/>
                      <a:pt x="303775" y="606722"/>
                    </a:cubicBezTo>
                    <a:cubicBezTo>
                      <a:pt x="136267" y="606722"/>
                      <a:pt x="0" y="470572"/>
                      <a:pt x="0" y="303316"/>
                    </a:cubicBezTo>
                    <a:cubicBezTo>
                      <a:pt x="0" y="136061"/>
                      <a:pt x="136267" y="0"/>
                      <a:pt x="303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ïṣļíḑè">
              <a:extLst>
                <a:ext uri="{FF2B5EF4-FFF2-40B4-BE49-F238E27FC236}">
                  <a16:creationId xmlns:a16="http://schemas.microsoft.com/office/drawing/2014/main" xmlns="" id="{A80CAA39-7C87-484F-8638-18956D93982E}"/>
                </a:ext>
              </a:extLst>
            </p:cNvPr>
            <p:cNvGrpSpPr/>
            <p:nvPr/>
          </p:nvGrpSpPr>
          <p:grpSpPr>
            <a:xfrm>
              <a:off x="7086110" y="3821349"/>
              <a:ext cx="808632" cy="808632"/>
              <a:chOff x="3025614" y="1870779"/>
              <a:chExt cx="808632" cy="808632"/>
            </a:xfrm>
          </p:grpSpPr>
          <p:sp>
            <p:nvSpPr>
              <p:cNvPr id="33" name="îṧ1ïḑé">
                <a:extLst>
                  <a:ext uri="{FF2B5EF4-FFF2-40B4-BE49-F238E27FC236}">
                    <a16:creationId xmlns:a16="http://schemas.microsoft.com/office/drawing/2014/main" xmlns="" id="{1E9018C4-4720-430A-A4CB-0E1DF94E2265}"/>
                  </a:ext>
                </a:extLst>
              </p:cNvPr>
              <p:cNvSpPr/>
              <p:nvPr/>
            </p:nvSpPr>
            <p:spPr>
              <a:xfrm>
                <a:off x="3025614" y="1870779"/>
                <a:ext cx="808632" cy="8086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0" cap="flat">
                <a:solidFill>
                  <a:schemeClr val="tx1">
                    <a:lumMod val="50000"/>
                    <a:lumOff val="50000"/>
                  </a:scheme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śľîďe">
                <a:extLst>
                  <a:ext uri="{FF2B5EF4-FFF2-40B4-BE49-F238E27FC236}">
                    <a16:creationId xmlns:a16="http://schemas.microsoft.com/office/drawing/2014/main" xmlns="" id="{BB650DAA-AC83-4305-B353-894609AC25B5}"/>
                  </a:ext>
                </a:extLst>
              </p:cNvPr>
              <p:cNvSpPr/>
              <p:nvPr/>
            </p:nvSpPr>
            <p:spPr>
              <a:xfrm>
                <a:off x="3163933" y="2009098"/>
                <a:ext cx="531993" cy="5319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ṩ1íḓe">
                <a:extLst>
                  <a:ext uri="{FF2B5EF4-FFF2-40B4-BE49-F238E27FC236}">
                    <a16:creationId xmlns:a16="http://schemas.microsoft.com/office/drawing/2014/main" xmlns="" id="{3A65726F-EEF3-48D2-9446-5DD0DEE16A04}"/>
                  </a:ext>
                </a:extLst>
              </p:cNvPr>
              <p:cNvSpPr/>
              <p:nvPr/>
            </p:nvSpPr>
            <p:spPr>
              <a:xfrm>
                <a:off x="3282109" y="2117461"/>
                <a:ext cx="305623" cy="305154"/>
              </a:xfrm>
              <a:custGeom>
                <a:avLst/>
                <a:gdLst>
                  <a:gd name="connsiteX0" fmla="*/ 325000 h 606722"/>
                  <a:gd name="connsiteY0" fmla="*/ 325000 h 606722"/>
                  <a:gd name="connsiteX1" fmla="*/ 325000 h 606722"/>
                  <a:gd name="connsiteY1" fmla="*/ 325000 h 606722"/>
                  <a:gd name="connsiteX2" fmla="*/ 325000 h 606722"/>
                  <a:gd name="connsiteY2" fmla="*/ 325000 h 606722"/>
                  <a:gd name="connsiteX3" fmla="*/ 325000 h 606722"/>
                  <a:gd name="connsiteY3" fmla="*/ 325000 h 606722"/>
                  <a:gd name="connsiteX4" fmla="*/ 325000 h 606722"/>
                  <a:gd name="connsiteY4" fmla="*/ 325000 h 606722"/>
                  <a:gd name="connsiteX5" fmla="*/ 325000 h 606722"/>
                  <a:gd name="connsiteY5" fmla="*/ 325000 h 606722"/>
                  <a:gd name="connsiteX6" fmla="*/ 325000 h 606722"/>
                  <a:gd name="connsiteY6" fmla="*/ 325000 h 606722"/>
                  <a:gd name="connsiteX7" fmla="*/ 325000 h 606722"/>
                  <a:gd name="connsiteY7" fmla="*/ 325000 h 606722"/>
                  <a:gd name="connsiteX8" fmla="*/ 325000 h 606722"/>
                  <a:gd name="connsiteY8" fmla="*/ 325000 h 606722"/>
                  <a:gd name="connsiteX9" fmla="*/ 325000 h 606722"/>
                  <a:gd name="connsiteY9" fmla="*/ 325000 h 606722"/>
                  <a:gd name="connsiteX10" fmla="*/ 325000 h 606722"/>
                  <a:gd name="connsiteY10" fmla="*/ 325000 h 606722"/>
                  <a:gd name="connsiteX11" fmla="*/ 325000 h 606722"/>
                  <a:gd name="connsiteY11" fmla="*/ 325000 h 606722"/>
                  <a:gd name="connsiteX12" fmla="*/ 325000 h 606722"/>
                  <a:gd name="connsiteY12" fmla="*/ 325000 h 606722"/>
                  <a:gd name="connsiteX13" fmla="*/ 325000 h 606722"/>
                  <a:gd name="connsiteY13" fmla="*/ 325000 h 606722"/>
                  <a:gd name="connsiteX14" fmla="*/ 325000 h 606722"/>
                  <a:gd name="connsiteY14" fmla="*/ 325000 h 606722"/>
                  <a:gd name="connsiteX15" fmla="*/ 325000 h 606722"/>
                  <a:gd name="connsiteY15" fmla="*/ 325000 h 606722"/>
                  <a:gd name="connsiteX16" fmla="*/ 325000 h 606722"/>
                  <a:gd name="connsiteY16" fmla="*/ 325000 h 606722"/>
                  <a:gd name="connsiteX17" fmla="*/ 325000 h 606722"/>
                  <a:gd name="connsiteY17" fmla="*/ 325000 h 606722"/>
                  <a:gd name="connsiteX18" fmla="*/ 325000 h 606722"/>
                  <a:gd name="connsiteY18" fmla="*/ 325000 h 606722"/>
                  <a:gd name="connsiteX19" fmla="*/ 325000 h 606722"/>
                  <a:gd name="connsiteY19" fmla="*/ 325000 h 606722"/>
                  <a:gd name="connsiteX20" fmla="*/ 325000 h 606722"/>
                  <a:gd name="connsiteY20" fmla="*/ 325000 h 606722"/>
                  <a:gd name="connsiteX21" fmla="*/ 325000 h 606722"/>
                  <a:gd name="connsiteY21" fmla="*/ 325000 h 606722"/>
                  <a:gd name="connsiteX22" fmla="*/ 325000 h 606722"/>
                  <a:gd name="connsiteY22" fmla="*/ 325000 h 606722"/>
                  <a:gd name="connsiteX23" fmla="*/ 325000 h 606722"/>
                  <a:gd name="connsiteY23" fmla="*/ 325000 h 606722"/>
                  <a:gd name="connsiteX24" fmla="*/ 325000 h 606722"/>
                  <a:gd name="connsiteY24" fmla="*/ 325000 h 606722"/>
                  <a:gd name="connsiteX25" fmla="*/ 325000 h 606722"/>
                  <a:gd name="connsiteY25" fmla="*/ 325000 h 606722"/>
                  <a:gd name="connsiteX26" fmla="*/ 325000 h 606722"/>
                  <a:gd name="connsiteY26" fmla="*/ 325000 h 606722"/>
                  <a:gd name="connsiteX27" fmla="*/ 325000 h 606722"/>
                  <a:gd name="connsiteY27" fmla="*/ 325000 h 606722"/>
                  <a:gd name="connsiteX28" fmla="*/ 325000 h 606722"/>
                  <a:gd name="connsiteY28" fmla="*/ 325000 h 606722"/>
                  <a:gd name="connsiteX29" fmla="*/ 325000 h 606722"/>
                  <a:gd name="connsiteY29" fmla="*/ 325000 h 606722"/>
                  <a:gd name="connsiteX30" fmla="*/ 325000 h 606722"/>
                  <a:gd name="connsiteY30" fmla="*/ 325000 h 606722"/>
                  <a:gd name="connsiteX31" fmla="*/ 325000 h 606722"/>
                  <a:gd name="connsiteY31" fmla="*/ 325000 h 606722"/>
                  <a:gd name="connsiteX32" fmla="*/ 325000 h 606722"/>
                  <a:gd name="connsiteY32" fmla="*/ 325000 h 606722"/>
                  <a:gd name="connsiteX33" fmla="*/ 325000 h 606722"/>
                  <a:gd name="connsiteY33" fmla="*/ 325000 h 606722"/>
                  <a:gd name="connsiteX34" fmla="*/ 325000 h 606722"/>
                  <a:gd name="connsiteY34" fmla="*/ 325000 h 606722"/>
                  <a:gd name="connsiteX35" fmla="*/ 325000 h 606722"/>
                  <a:gd name="connsiteY35" fmla="*/ 325000 h 606722"/>
                  <a:gd name="connsiteX36" fmla="*/ 325000 h 606722"/>
                  <a:gd name="connsiteY36" fmla="*/ 325000 h 606722"/>
                  <a:gd name="connsiteX37" fmla="*/ 325000 h 606722"/>
                  <a:gd name="connsiteY37" fmla="*/ 325000 h 606722"/>
                  <a:gd name="connsiteX38" fmla="*/ 325000 h 606722"/>
                  <a:gd name="connsiteY38" fmla="*/ 325000 h 606722"/>
                  <a:gd name="connsiteX39" fmla="*/ 325000 h 606722"/>
                  <a:gd name="connsiteY39" fmla="*/ 325000 h 606722"/>
                  <a:gd name="connsiteX40" fmla="*/ 325000 h 606722"/>
                  <a:gd name="connsiteY40" fmla="*/ 325000 h 606722"/>
                  <a:gd name="connsiteX41" fmla="*/ 325000 h 606722"/>
                  <a:gd name="connsiteY41" fmla="*/ 325000 h 606722"/>
                  <a:gd name="connsiteX42" fmla="*/ 325000 h 606722"/>
                  <a:gd name="connsiteY42" fmla="*/ 325000 h 606722"/>
                  <a:gd name="connsiteX43" fmla="*/ 325000 h 606722"/>
                  <a:gd name="connsiteY43" fmla="*/ 325000 h 606722"/>
                  <a:gd name="connsiteX44" fmla="*/ 325000 h 606722"/>
                  <a:gd name="connsiteY44" fmla="*/ 325000 h 606722"/>
                  <a:gd name="connsiteX45" fmla="*/ 325000 h 606722"/>
                  <a:gd name="connsiteY45" fmla="*/ 325000 h 606722"/>
                  <a:gd name="connsiteX46" fmla="*/ 325000 h 606722"/>
                  <a:gd name="connsiteY46" fmla="*/ 325000 h 606722"/>
                  <a:gd name="connsiteX47" fmla="*/ 325000 h 606722"/>
                  <a:gd name="connsiteY47" fmla="*/ 325000 h 606722"/>
                  <a:gd name="connsiteX48" fmla="*/ 325000 h 606722"/>
                  <a:gd name="connsiteY48" fmla="*/ 325000 h 606722"/>
                  <a:gd name="connsiteX49" fmla="*/ 325000 h 606722"/>
                  <a:gd name="connsiteY49" fmla="*/ 325000 h 606722"/>
                  <a:gd name="connsiteX50" fmla="*/ 325000 h 606722"/>
                  <a:gd name="connsiteY50" fmla="*/ 325000 h 606722"/>
                  <a:gd name="connsiteX51" fmla="*/ 325000 h 606722"/>
                  <a:gd name="connsiteY51" fmla="*/ 325000 h 606722"/>
                  <a:gd name="connsiteX52" fmla="*/ 325000 h 606722"/>
                  <a:gd name="connsiteY52" fmla="*/ 325000 h 606722"/>
                  <a:gd name="connsiteX53" fmla="*/ 325000 h 606722"/>
                  <a:gd name="connsiteY53" fmla="*/ 325000 h 606722"/>
                  <a:gd name="connsiteX54" fmla="*/ 325000 h 606722"/>
                  <a:gd name="connsiteY54" fmla="*/ 325000 h 606722"/>
                  <a:gd name="connsiteX55" fmla="*/ 325000 h 606722"/>
                  <a:gd name="connsiteY55" fmla="*/ 325000 h 606722"/>
                  <a:gd name="connsiteX56" fmla="*/ 325000 h 606722"/>
                  <a:gd name="connsiteY56" fmla="*/ 325000 h 606722"/>
                  <a:gd name="connsiteX57" fmla="*/ 325000 h 606722"/>
                  <a:gd name="connsiteY57" fmla="*/ 325000 h 606722"/>
                  <a:gd name="connsiteX58" fmla="*/ 325000 h 606722"/>
                  <a:gd name="connsiteY58" fmla="*/ 325000 h 606722"/>
                  <a:gd name="connsiteX59" fmla="*/ 325000 h 606722"/>
                  <a:gd name="connsiteY59" fmla="*/ 325000 h 606722"/>
                  <a:gd name="connsiteX60" fmla="*/ 325000 h 606722"/>
                  <a:gd name="connsiteY60" fmla="*/ 325000 h 606722"/>
                  <a:gd name="connsiteX61" fmla="*/ 325000 h 606722"/>
                  <a:gd name="connsiteY61" fmla="*/ 325000 h 606722"/>
                  <a:gd name="connsiteX62" fmla="*/ 325000 h 606722"/>
                  <a:gd name="connsiteY62" fmla="*/ 325000 h 606722"/>
                  <a:gd name="connsiteX63" fmla="*/ 325000 h 606722"/>
                  <a:gd name="connsiteY63" fmla="*/ 325000 h 606722"/>
                  <a:gd name="connsiteX64" fmla="*/ 325000 h 606722"/>
                  <a:gd name="connsiteY64" fmla="*/ 325000 h 606722"/>
                  <a:gd name="connsiteX65" fmla="*/ 325000 h 606722"/>
                  <a:gd name="connsiteY65" fmla="*/ 325000 h 606722"/>
                  <a:gd name="connsiteX66" fmla="*/ 325000 h 606722"/>
                  <a:gd name="connsiteY66" fmla="*/ 325000 h 606722"/>
                  <a:gd name="connsiteX67" fmla="*/ 325000 h 606722"/>
                  <a:gd name="connsiteY67" fmla="*/ 32500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607535" h="606604">
                    <a:moveTo>
                      <a:pt x="394900" y="353768"/>
                    </a:moveTo>
                    <a:cubicBezTo>
                      <a:pt x="400507" y="353768"/>
                      <a:pt x="405045" y="358301"/>
                      <a:pt x="405045" y="363900"/>
                    </a:cubicBezTo>
                    <a:lnTo>
                      <a:pt x="405045" y="515616"/>
                    </a:lnTo>
                    <a:cubicBezTo>
                      <a:pt x="405045" y="543435"/>
                      <a:pt x="382353" y="566099"/>
                      <a:pt x="354410" y="566099"/>
                    </a:cubicBezTo>
                    <a:lnTo>
                      <a:pt x="212649" y="566099"/>
                    </a:lnTo>
                    <a:cubicBezTo>
                      <a:pt x="207131" y="566099"/>
                      <a:pt x="202593" y="561566"/>
                      <a:pt x="202593" y="556056"/>
                    </a:cubicBezTo>
                    <a:cubicBezTo>
                      <a:pt x="202593" y="550457"/>
                      <a:pt x="207131" y="545924"/>
                      <a:pt x="212649" y="545924"/>
                    </a:cubicBezTo>
                    <a:lnTo>
                      <a:pt x="354410" y="545924"/>
                    </a:lnTo>
                    <a:cubicBezTo>
                      <a:pt x="371140" y="545924"/>
                      <a:pt x="384845" y="532325"/>
                      <a:pt x="384845" y="515616"/>
                    </a:cubicBezTo>
                    <a:lnTo>
                      <a:pt x="384845" y="363900"/>
                    </a:lnTo>
                    <a:cubicBezTo>
                      <a:pt x="384845" y="358301"/>
                      <a:pt x="389294" y="353768"/>
                      <a:pt x="394900" y="353768"/>
                    </a:cubicBezTo>
                    <a:close/>
                    <a:moveTo>
                      <a:pt x="131640" y="262739"/>
                    </a:moveTo>
                    <a:cubicBezTo>
                      <a:pt x="137236" y="262739"/>
                      <a:pt x="141766" y="267271"/>
                      <a:pt x="141766" y="272870"/>
                    </a:cubicBezTo>
                    <a:lnTo>
                      <a:pt x="141766" y="333565"/>
                    </a:lnTo>
                    <a:cubicBezTo>
                      <a:pt x="141766" y="339075"/>
                      <a:pt x="137236" y="343607"/>
                      <a:pt x="131640" y="343607"/>
                    </a:cubicBezTo>
                    <a:cubicBezTo>
                      <a:pt x="126044" y="343607"/>
                      <a:pt x="121514" y="339075"/>
                      <a:pt x="121514" y="333565"/>
                    </a:cubicBezTo>
                    <a:lnTo>
                      <a:pt x="121514" y="272870"/>
                    </a:lnTo>
                    <a:cubicBezTo>
                      <a:pt x="121514" y="267271"/>
                      <a:pt x="126044" y="262739"/>
                      <a:pt x="131640" y="262739"/>
                    </a:cubicBezTo>
                    <a:close/>
                    <a:moveTo>
                      <a:pt x="489057" y="194973"/>
                    </a:moveTo>
                    <a:cubicBezTo>
                      <a:pt x="492973" y="190974"/>
                      <a:pt x="499381" y="190974"/>
                      <a:pt x="503386" y="194973"/>
                    </a:cubicBezTo>
                    <a:lnTo>
                      <a:pt x="604576" y="296095"/>
                    </a:lnTo>
                    <a:cubicBezTo>
                      <a:pt x="605555" y="296983"/>
                      <a:pt x="606267" y="298138"/>
                      <a:pt x="606801" y="299383"/>
                    </a:cubicBezTo>
                    <a:cubicBezTo>
                      <a:pt x="607780" y="301871"/>
                      <a:pt x="607780" y="304625"/>
                      <a:pt x="606801" y="307113"/>
                    </a:cubicBezTo>
                    <a:cubicBezTo>
                      <a:pt x="606267" y="308357"/>
                      <a:pt x="605555" y="309424"/>
                      <a:pt x="604576" y="310401"/>
                    </a:cubicBezTo>
                    <a:lnTo>
                      <a:pt x="503386" y="411434"/>
                    </a:lnTo>
                    <a:cubicBezTo>
                      <a:pt x="501339" y="413478"/>
                      <a:pt x="498758" y="414455"/>
                      <a:pt x="496177" y="414455"/>
                    </a:cubicBezTo>
                    <a:cubicBezTo>
                      <a:pt x="493596" y="414455"/>
                      <a:pt x="491015" y="413478"/>
                      <a:pt x="489057" y="411434"/>
                    </a:cubicBezTo>
                    <a:cubicBezTo>
                      <a:pt x="485052" y="407524"/>
                      <a:pt x="485052" y="401126"/>
                      <a:pt x="489057" y="397217"/>
                    </a:cubicBezTo>
                    <a:lnTo>
                      <a:pt x="572982" y="313333"/>
                    </a:lnTo>
                    <a:lnTo>
                      <a:pt x="232921" y="313333"/>
                    </a:lnTo>
                    <a:cubicBezTo>
                      <a:pt x="227314" y="313333"/>
                      <a:pt x="222775" y="308802"/>
                      <a:pt x="222775" y="303203"/>
                    </a:cubicBezTo>
                    <a:cubicBezTo>
                      <a:pt x="222775" y="297605"/>
                      <a:pt x="227314" y="293074"/>
                      <a:pt x="232921" y="293074"/>
                    </a:cubicBezTo>
                    <a:lnTo>
                      <a:pt x="572982" y="293074"/>
                    </a:lnTo>
                    <a:lnTo>
                      <a:pt x="489057" y="209279"/>
                    </a:lnTo>
                    <a:cubicBezTo>
                      <a:pt x="485052" y="205281"/>
                      <a:pt x="485052" y="198883"/>
                      <a:pt x="489057" y="194973"/>
                    </a:cubicBezTo>
                    <a:close/>
                    <a:moveTo>
                      <a:pt x="211398" y="40317"/>
                    </a:moveTo>
                    <a:lnTo>
                      <a:pt x="354409" y="40317"/>
                    </a:lnTo>
                    <a:cubicBezTo>
                      <a:pt x="382353" y="40317"/>
                      <a:pt x="405046" y="62981"/>
                      <a:pt x="405046" y="90889"/>
                    </a:cubicBezTo>
                    <a:lnTo>
                      <a:pt x="405046" y="242605"/>
                    </a:lnTo>
                    <a:cubicBezTo>
                      <a:pt x="405046" y="248115"/>
                      <a:pt x="400508" y="252648"/>
                      <a:pt x="394901" y="252648"/>
                    </a:cubicBezTo>
                    <a:cubicBezTo>
                      <a:pt x="389295" y="252648"/>
                      <a:pt x="384845" y="248115"/>
                      <a:pt x="384845" y="242605"/>
                    </a:cubicBezTo>
                    <a:lnTo>
                      <a:pt x="384845" y="90889"/>
                    </a:lnTo>
                    <a:cubicBezTo>
                      <a:pt x="384845" y="74180"/>
                      <a:pt x="371140" y="60581"/>
                      <a:pt x="354409" y="60581"/>
                    </a:cubicBezTo>
                    <a:lnTo>
                      <a:pt x="211398" y="60581"/>
                    </a:lnTo>
                    <a:cubicBezTo>
                      <a:pt x="205791" y="60581"/>
                      <a:pt x="201253" y="56048"/>
                      <a:pt x="201253" y="50449"/>
                    </a:cubicBezTo>
                    <a:cubicBezTo>
                      <a:pt x="201253" y="44850"/>
                      <a:pt x="205791" y="40317"/>
                      <a:pt x="211398" y="40317"/>
                    </a:cubicBezTo>
                    <a:close/>
                    <a:moveTo>
                      <a:pt x="147115" y="20146"/>
                    </a:moveTo>
                    <a:cubicBezTo>
                      <a:pt x="144890" y="20146"/>
                      <a:pt x="142576" y="20590"/>
                      <a:pt x="140084" y="21568"/>
                    </a:cubicBezTo>
                    <a:lnTo>
                      <a:pt x="44232" y="59782"/>
                    </a:lnTo>
                    <a:cubicBezTo>
                      <a:pt x="24919" y="66981"/>
                      <a:pt x="20292" y="73024"/>
                      <a:pt x="20292" y="90887"/>
                    </a:cubicBezTo>
                    <a:lnTo>
                      <a:pt x="20292" y="515689"/>
                    </a:lnTo>
                    <a:cubicBezTo>
                      <a:pt x="20292" y="533464"/>
                      <a:pt x="24919" y="539596"/>
                      <a:pt x="44054" y="546616"/>
                    </a:cubicBezTo>
                    <a:lnTo>
                      <a:pt x="140262" y="585098"/>
                    </a:lnTo>
                    <a:cubicBezTo>
                      <a:pt x="142576" y="585897"/>
                      <a:pt x="144890" y="586431"/>
                      <a:pt x="147115" y="586431"/>
                    </a:cubicBezTo>
                    <a:cubicBezTo>
                      <a:pt x="156015" y="586431"/>
                      <a:pt x="161978" y="578254"/>
                      <a:pt x="161978" y="566257"/>
                    </a:cubicBezTo>
                    <a:lnTo>
                      <a:pt x="161978" y="40319"/>
                    </a:lnTo>
                    <a:cubicBezTo>
                      <a:pt x="161978" y="28233"/>
                      <a:pt x="156015" y="20146"/>
                      <a:pt x="147115" y="20146"/>
                    </a:cubicBezTo>
                    <a:close/>
                    <a:moveTo>
                      <a:pt x="151669" y="315"/>
                    </a:moveTo>
                    <a:cubicBezTo>
                      <a:pt x="169354" y="2727"/>
                      <a:pt x="182270" y="18724"/>
                      <a:pt x="182270" y="40319"/>
                    </a:cubicBezTo>
                    <a:lnTo>
                      <a:pt x="182270" y="566257"/>
                    </a:lnTo>
                    <a:cubicBezTo>
                      <a:pt x="182270" y="589630"/>
                      <a:pt x="167496" y="606604"/>
                      <a:pt x="147115" y="606604"/>
                    </a:cubicBezTo>
                    <a:cubicBezTo>
                      <a:pt x="142487" y="606604"/>
                      <a:pt x="137681" y="605716"/>
                      <a:pt x="132964" y="603938"/>
                    </a:cubicBezTo>
                    <a:lnTo>
                      <a:pt x="36756" y="565457"/>
                    </a:lnTo>
                    <a:cubicBezTo>
                      <a:pt x="10057" y="555592"/>
                      <a:pt x="0" y="542084"/>
                      <a:pt x="0" y="515689"/>
                    </a:cubicBezTo>
                    <a:lnTo>
                      <a:pt x="0" y="90887"/>
                    </a:lnTo>
                    <a:cubicBezTo>
                      <a:pt x="0" y="64492"/>
                      <a:pt x="10057" y="50895"/>
                      <a:pt x="37023" y="40942"/>
                    </a:cubicBezTo>
                    <a:lnTo>
                      <a:pt x="132697" y="2727"/>
                    </a:lnTo>
                    <a:cubicBezTo>
                      <a:pt x="139350" y="217"/>
                      <a:pt x="145774" y="-489"/>
                      <a:pt x="151669" y="3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ïṩļiďé">
              <a:extLst>
                <a:ext uri="{FF2B5EF4-FFF2-40B4-BE49-F238E27FC236}">
                  <a16:creationId xmlns:a16="http://schemas.microsoft.com/office/drawing/2014/main" xmlns="" id="{7CF23645-9431-4743-854E-2E9D21D6A376}"/>
                </a:ext>
              </a:extLst>
            </p:cNvPr>
            <p:cNvGrpSpPr/>
            <p:nvPr/>
          </p:nvGrpSpPr>
          <p:grpSpPr>
            <a:xfrm>
              <a:off x="8616280" y="4528197"/>
              <a:ext cx="808632" cy="808632"/>
              <a:chOff x="3025614" y="1870779"/>
              <a:chExt cx="808632" cy="808632"/>
            </a:xfrm>
          </p:grpSpPr>
          <p:sp>
            <p:nvSpPr>
              <p:cNvPr id="30" name="íSliďe">
                <a:extLst>
                  <a:ext uri="{FF2B5EF4-FFF2-40B4-BE49-F238E27FC236}">
                    <a16:creationId xmlns:a16="http://schemas.microsoft.com/office/drawing/2014/main" xmlns="" id="{651556C2-CFBD-4657-B085-4D6935BEE3B0}"/>
                  </a:ext>
                </a:extLst>
              </p:cNvPr>
              <p:cNvSpPr/>
              <p:nvPr/>
            </p:nvSpPr>
            <p:spPr>
              <a:xfrm>
                <a:off x="3025614" y="1870779"/>
                <a:ext cx="808632" cy="8086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0" cap="flat">
                <a:solidFill>
                  <a:schemeClr val="tx1">
                    <a:lumMod val="50000"/>
                    <a:lumOff val="50000"/>
                  </a:scheme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ṧḷidê">
                <a:extLst>
                  <a:ext uri="{FF2B5EF4-FFF2-40B4-BE49-F238E27FC236}">
                    <a16:creationId xmlns:a16="http://schemas.microsoft.com/office/drawing/2014/main" xmlns="" id="{D526445D-53F6-4AA4-AB75-0CCDBE6FAD44}"/>
                  </a:ext>
                </a:extLst>
              </p:cNvPr>
              <p:cNvSpPr/>
              <p:nvPr/>
            </p:nvSpPr>
            <p:spPr>
              <a:xfrm>
                <a:off x="3163933" y="2009098"/>
                <a:ext cx="531993" cy="5319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slïďè">
                <a:extLst>
                  <a:ext uri="{FF2B5EF4-FFF2-40B4-BE49-F238E27FC236}">
                    <a16:creationId xmlns:a16="http://schemas.microsoft.com/office/drawing/2014/main" xmlns="" id="{E5F402CE-C3B2-4C38-844A-1B81730C2F47}"/>
                  </a:ext>
                </a:extLst>
              </p:cNvPr>
              <p:cNvSpPr/>
              <p:nvPr/>
            </p:nvSpPr>
            <p:spPr>
              <a:xfrm>
                <a:off x="3282109" y="2117457"/>
                <a:ext cx="305623" cy="305163"/>
              </a:xfrm>
              <a:custGeom>
                <a:avLst/>
                <a:gdLst>
                  <a:gd name="T0" fmla="*/ 6794 w 6860"/>
                  <a:gd name="T1" fmla="*/ 3307 h 6860"/>
                  <a:gd name="T2" fmla="*/ 5828 w 6860"/>
                  <a:gd name="T3" fmla="*/ 2341 h 6860"/>
                  <a:gd name="T4" fmla="*/ 5586 w 6860"/>
                  <a:gd name="T5" fmla="*/ 2341 h 6860"/>
                  <a:gd name="T6" fmla="*/ 5586 w 6860"/>
                  <a:gd name="T7" fmla="*/ 2582 h 6860"/>
                  <a:gd name="T8" fmla="*/ 6261 w 6860"/>
                  <a:gd name="T9" fmla="*/ 3257 h 6860"/>
                  <a:gd name="T10" fmla="*/ 3601 w 6860"/>
                  <a:gd name="T11" fmla="*/ 3257 h 6860"/>
                  <a:gd name="T12" fmla="*/ 3601 w 6860"/>
                  <a:gd name="T13" fmla="*/ 600 h 6860"/>
                  <a:gd name="T14" fmla="*/ 4276 w 6860"/>
                  <a:gd name="T15" fmla="*/ 1275 h 6860"/>
                  <a:gd name="T16" fmla="*/ 4517 w 6860"/>
                  <a:gd name="T17" fmla="*/ 1275 h 6860"/>
                  <a:gd name="T18" fmla="*/ 4517 w 6860"/>
                  <a:gd name="T19" fmla="*/ 1033 h 6860"/>
                  <a:gd name="T20" fmla="*/ 3551 w 6860"/>
                  <a:gd name="T21" fmla="*/ 67 h 6860"/>
                  <a:gd name="T22" fmla="*/ 3310 w 6860"/>
                  <a:gd name="T23" fmla="*/ 67 h 6860"/>
                  <a:gd name="T24" fmla="*/ 2343 w 6860"/>
                  <a:gd name="T25" fmla="*/ 1033 h 6860"/>
                  <a:gd name="T26" fmla="*/ 2343 w 6860"/>
                  <a:gd name="T27" fmla="*/ 1275 h 6860"/>
                  <a:gd name="T28" fmla="*/ 2585 w 6860"/>
                  <a:gd name="T29" fmla="*/ 1275 h 6860"/>
                  <a:gd name="T30" fmla="*/ 3260 w 6860"/>
                  <a:gd name="T31" fmla="*/ 600 h 6860"/>
                  <a:gd name="T32" fmla="*/ 3260 w 6860"/>
                  <a:gd name="T33" fmla="*/ 3257 h 6860"/>
                  <a:gd name="T34" fmla="*/ 600 w 6860"/>
                  <a:gd name="T35" fmla="*/ 3257 h 6860"/>
                  <a:gd name="T36" fmla="*/ 1275 w 6860"/>
                  <a:gd name="T37" fmla="*/ 2583 h 6860"/>
                  <a:gd name="T38" fmla="*/ 1275 w 6860"/>
                  <a:gd name="T39" fmla="*/ 2341 h 6860"/>
                  <a:gd name="T40" fmla="*/ 1033 w 6860"/>
                  <a:gd name="T41" fmla="*/ 2341 h 6860"/>
                  <a:gd name="T42" fmla="*/ 67 w 6860"/>
                  <a:gd name="T43" fmla="*/ 3307 h 6860"/>
                  <a:gd name="T44" fmla="*/ 67 w 6860"/>
                  <a:gd name="T45" fmla="*/ 3549 h 6860"/>
                  <a:gd name="T46" fmla="*/ 1033 w 6860"/>
                  <a:gd name="T47" fmla="*/ 4515 h 6860"/>
                  <a:gd name="T48" fmla="*/ 1275 w 6860"/>
                  <a:gd name="T49" fmla="*/ 4515 h 6860"/>
                  <a:gd name="T50" fmla="*/ 1275 w 6860"/>
                  <a:gd name="T51" fmla="*/ 4273 h 6860"/>
                  <a:gd name="T52" fmla="*/ 600 w 6860"/>
                  <a:gd name="T53" fmla="*/ 3599 h 6860"/>
                  <a:gd name="T54" fmla="*/ 3260 w 6860"/>
                  <a:gd name="T55" fmla="*/ 3599 h 6860"/>
                  <a:gd name="T56" fmla="*/ 3260 w 6860"/>
                  <a:gd name="T57" fmla="*/ 6261 h 6860"/>
                  <a:gd name="T58" fmla="*/ 2585 w 6860"/>
                  <a:gd name="T59" fmla="*/ 5586 h 6860"/>
                  <a:gd name="T60" fmla="*/ 2344 w 6860"/>
                  <a:gd name="T61" fmla="*/ 5586 h 6860"/>
                  <a:gd name="T62" fmla="*/ 2344 w 6860"/>
                  <a:gd name="T63" fmla="*/ 5827 h 6860"/>
                  <a:gd name="T64" fmla="*/ 3310 w 6860"/>
                  <a:gd name="T65" fmla="*/ 6794 h 6860"/>
                  <a:gd name="T66" fmla="*/ 3551 w 6860"/>
                  <a:gd name="T67" fmla="*/ 6794 h 6860"/>
                  <a:gd name="T68" fmla="*/ 4517 w 6860"/>
                  <a:gd name="T69" fmla="*/ 5828 h 6860"/>
                  <a:gd name="T70" fmla="*/ 4517 w 6860"/>
                  <a:gd name="T71" fmla="*/ 5586 h 6860"/>
                  <a:gd name="T72" fmla="*/ 4276 w 6860"/>
                  <a:gd name="T73" fmla="*/ 5586 h 6860"/>
                  <a:gd name="T74" fmla="*/ 3601 w 6860"/>
                  <a:gd name="T75" fmla="*/ 6261 h 6860"/>
                  <a:gd name="T76" fmla="*/ 3601 w 6860"/>
                  <a:gd name="T77" fmla="*/ 3599 h 6860"/>
                  <a:gd name="T78" fmla="*/ 6261 w 6860"/>
                  <a:gd name="T79" fmla="*/ 3599 h 6860"/>
                  <a:gd name="T80" fmla="*/ 5586 w 6860"/>
                  <a:gd name="T81" fmla="*/ 4273 h 6860"/>
                  <a:gd name="T82" fmla="*/ 5586 w 6860"/>
                  <a:gd name="T83" fmla="*/ 4515 h 6860"/>
                  <a:gd name="T84" fmla="*/ 5828 w 6860"/>
                  <a:gd name="T85" fmla="*/ 4515 h 6860"/>
                  <a:gd name="T86" fmla="*/ 6794 w 6860"/>
                  <a:gd name="T87" fmla="*/ 3549 h 6860"/>
                  <a:gd name="T88" fmla="*/ 6794 w 6860"/>
                  <a:gd name="T89" fmla="*/ 3307 h 68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860" h="6860">
                    <a:moveTo>
                      <a:pt x="6794" y="3307"/>
                    </a:moveTo>
                    <a:lnTo>
                      <a:pt x="5828" y="2341"/>
                    </a:lnTo>
                    <a:cubicBezTo>
                      <a:pt x="5761" y="2274"/>
                      <a:pt x="5653" y="2274"/>
                      <a:pt x="5586" y="2341"/>
                    </a:cubicBezTo>
                    <a:cubicBezTo>
                      <a:pt x="5519" y="2408"/>
                      <a:pt x="5519" y="2516"/>
                      <a:pt x="5586" y="2582"/>
                    </a:cubicBezTo>
                    <a:lnTo>
                      <a:pt x="6261" y="3257"/>
                    </a:lnTo>
                    <a:lnTo>
                      <a:pt x="3601" y="3257"/>
                    </a:lnTo>
                    <a:lnTo>
                      <a:pt x="3601" y="600"/>
                    </a:lnTo>
                    <a:lnTo>
                      <a:pt x="4276" y="1275"/>
                    </a:lnTo>
                    <a:cubicBezTo>
                      <a:pt x="4343" y="1342"/>
                      <a:pt x="4450" y="1342"/>
                      <a:pt x="4517" y="1275"/>
                    </a:cubicBezTo>
                    <a:cubicBezTo>
                      <a:pt x="4584" y="1208"/>
                      <a:pt x="4584" y="1100"/>
                      <a:pt x="4517" y="1033"/>
                    </a:cubicBezTo>
                    <a:lnTo>
                      <a:pt x="3551" y="67"/>
                    </a:lnTo>
                    <a:cubicBezTo>
                      <a:pt x="3484" y="0"/>
                      <a:pt x="3376" y="0"/>
                      <a:pt x="3310" y="67"/>
                    </a:cubicBezTo>
                    <a:lnTo>
                      <a:pt x="2343" y="1033"/>
                    </a:lnTo>
                    <a:cubicBezTo>
                      <a:pt x="2277" y="1100"/>
                      <a:pt x="2277" y="1208"/>
                      <a:pt x="2343" y="1275"/>
                    </a:cubicBezTo>
                    <a:cubicBezTo>
                      <a:pt x="2410" y="1342"/>
                      <a:pt x="2518" y="1342"/>
                      <a:pt x="2585" y="1275"/>
                    </a:cubicBezTo>
                    <a:lnTo>
                      <a:pt x="3260" y="600"/>
                    </a:lnTo>
                    <a:lnTo>
                      <a:pt x="3260" y="3257"/>
                    </a:lnTo>
                    <a:lnTo>
                      <a:pt x="600" y="3257"/>
                    </a:lnTo>
                    <a:lnTo>
                      <a:pt x="1275" y="2583"/>
                    </a:lnTo>
                    <a:cubicBezTo>
                      <a:pt x="1342" y="2516"/>
                      <a:pt x="1342" y="2408"/>
                      <a:pt x="1275" y="2341"/>
                    </a:cubicBezTo>
                    <a:cubicBezTo>
                      <a:pt x="1208" y="2274"/>
                      <a:pt x="1100" y="2274"/>
                      <a:pt x="1033" y="2341"/>
                    </a:cubicBezTo>
                    <a:lnTo>
                      <a:pt x="67" y="3307"/>
                    </a:lnTo>
                    <a:cubicBezTo>
                      <a:pt x="0" y="3374"/>
                      <a:pt x="0" y="3482"/>
                      <a:pt x="67" y="3549"/>
                    </a:cubicBezTo>
                    <a:lnTo>
                      <a:pt x="1033" y="4515"/>
                    </a:lnTo>
                    <a:cubicBezTo>
                      <a:pt x="1100" y="4582"/>
                      <a:pt x="1208" y="4582"/>
                      <a:pt x="1275" y="4515"/>
                    </a:cubicBezTo>
                    <a:cubicBezTo>
                      <a:pt x="1342" y="4448"/>
                      <a:pt x="1342" y="4340"/>
                      <a:pt x="1275" y="4273"/>
                    </a:cubicBezTo>
                    <a:lnTo>
                      <a:pt x="600" y="3599"/>
                    </a:lnTo>
                    <a:lnTo>
                      <a:pt x="3260" y="3599"/>
                    </a:lnTo>
                    <a:lnTo>
                      <a:pt x="3260" y="6261"/>
                    </a:lnTo>
                    <a:lnTo>
                      <a:pt x="2585" y="5586"/>
                    </a:lnTo>
                    <a:cubicBezTo>
                      <a:pt x="2518" y="5519"/>
                      <a:pt x="2410" y="5519"/>
                      <a:pt x="2344" y="5586"/>
                    </a:cubicBezTo>
                    <a:cubicBezTo>
                      <a:pt x="2277" y="5653"/>
                      <a:pt x="2277" y="5761"/>
                      <a:pt x="2344" y="5827"/>
                    </a:cubicBezTo>
                    <a:lnTo>
                      <a:pt x="3310" y="6794"/>
                    </a:lnTo>
                    <a:cubicBezTo>
                      <a:pt x="3376" y="6860"/>
                      <a:pt x="3484" y="6860"/>
                      <a:pt x="3551" y="6794"/>
                    </a:cubicBezTo>
                    <a:lnTo>
                      <a:pt x="4517" y="5828"/>
                    </a:lnTo>
                    <a:cubicBezTo>
                      <a:pt x="4584" y="5761"/>
                      <a:pt x="4584" y="5653"/>
                      <a:pt x="4517" y="5586"/>
                    </a:cubicBezTo>
                    <a:cubicBezTo>
                      <a:pt x="4451" y="5519"/>
                      <a:pt x="4343" y="5519"/>
                      <a:pt x="4276" y="5586"/>
                    </a:cubicBezTo>
                    <a:lnTo>
                      <a:pt x="3601" y="6261"/>
                    </a:lnTo>
                    <a:lnTo>
                      <a:pt x="3601" y="3599"/>
                    </a:lnTo>
                    <a:lnTo>
                      <a:pt x="6261" y="3599"/>
                    </a:lnTo>
                    <a:lnTo>
                      <a:pt x="5586" y="4273"/>
                    </a:lnTo>
                    <a:cubicBezTo>
                      <a:pt x="5519" y="4340"/>
                      <a:pt x="5519" y="4448"/>
                      <a:pt x="5586" y="4515"/>
                    </a:cubicBezTo>
                    <a:cubicBezTo>
                      <a:pt x="5653" y="4582"/>
                      <a:pt x="5761" y="4582"/>
                      <a:pt x="5828" y="4515"/>
                    </a:cubicBezTo>
                    <a:lnTo>
                      <a:pt x="6794" y="3549"/>
                    </a:lnTo>
                    <a:cubicBezTo>
                      <a:pt x="6860" y="3482"/>
                      <a:pt x="6860" y="3374"/>
                      <a:pt x="6794" y="33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íŝľîdê">
              <a:extLst>
                <a:ext uri="{FF2B5EF4-FFF2-40B4-BE49-F238E27FC236}">
                  <a16:creationId xmlns:a16="http://schemas.microsoft.com/office/drawing/2014/main" xmlns="" id="{78DDD796-4532-440E-81AF-8E9B1E72DB7D}"/>
                </a:ext>
              </a:extLst>
            </p:cNvPr>
            <p:cNvGrpSpPr/>
            <p:nvPr/>
          </p:nvGrpSpPr>
          <p:grpSpPr>
            <a:xfrm>
              <a:off x="1237152" y="2725249"/>
              <a:ext cx="2164253" cy="722497"/>
              <a:chOff x="9137748" y="2246943"/>
              <a:chExt cx="2164253" cy="722497"/>
            </a:xfrm>
          </p:grpSpPr>
          <p:sp>
            <p:nvSpPr>
              <p:cNvPr id="28" name="íS1íḑé">
                <a:extLst>
                  <a:ext uri="{FF2B5EF4-FFF2-40B4-BE49-F238E27FC236}">
                    <a16:creationId xmlns:a16="http://schemas.microsoft.com/office/drawing/2014/main" xmlns="" id="{C7DD0BFC-8C66-4EBB-8522-5CF3464B71DF}"/>
                  </a:ext>
                </a:extLst>
              </p:cNvPr>
              <p:cNvSpPr/>
              <p:nvPr/>
            </p:nvSpPr>
            <p:spPr bwMode="auto">
              <a:xfrm>
                <a:off x="9137748" y="2598082"/>
                <a:ext cx="2164253" cy="3713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Autofit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</a:t>
                </a:r>
                <a:endParaRPr lang="zh-CN" altLang="en-US" sz="1000" dirty="0"/>
              </a:p>
            </p:txBody>
          </p:sp>
          <p:sp>
            <p:nvSpPr>
              <p:cNvPr id="29" name="íṩļïďé">
                <a:extLst>
                  <a:ext uri="{FF2B5EF4-FFF2-40B4-BE49-F238E27FC236}">
                    <a16:creationId xmlns:a16="http://schemas.microsoft.com/office/drawing/2014/main" xmlns="" id="{1ED283CA-D1FA-4DBC-B55D-0F1469341720}"/>
                  </a:ext>
                </a:extLst>
              </p:cNvPr>
              <p:cNvSpPr txBox="1"/>
              <p:nvPr/>
            </p:nvSpPr>
            <p:spPr bwMode="auto">
              <a:xfrm>
                <a:off x="9137748" y="2246943"/>
                <a:ext cx="2164253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3" name="íṣļíḍé">
              <a:extLst>
                <a:ext uri="{FF2B5EF4-FFF2-40B4-BE49-F238E27FC236}">
                  <a16:creationId xmlns:a16="http://schemas.microsoft.com/office/drawing/2014/main" xmlns="" id="{1E503778-8229-4869-949A-B02AD50E26FB}"/>
                </a:ext>
              </a:extLst>
            </p:cNvPr>
            <p:cNvGrpSpPr/>
            <p:nvPr/>
          </p:nvGrpSpPr>
          <p:grpSpPr>
            <a:xfrm>
              <a:off x="4931065" y="2029547"/>
              <a:ext cx="2164253" cy="733817"/>
              <a:chOff x="9137748" y="2246943"/>
              <a:chExt cx="2164253" cy="733817"/>
            </a:xfrm>
          </p:grpSpPr>
          <p:sp>
            <p:nvSpPr>
              <p:cNvPr id="26" name="i$ḻiḍê">
                <a:extLst>
                  <a:ext uri="{FF2B5EF4-FFF2-40B4-BE49-F238E27FC236}">
                    <a16:creationId xmlns:a16="http://schemas.microsoft.com/office/drawing/2014/main" xmlns="" id="{2ECF61BF-F851-499B-90AE-8AEEDB15ADF4}"/>
                  </a:ext>
                </a:extLst>
              </p:cNvPr>
              <p:cNvSpPr/>
              <p:nvPr/>
            </p:nvSpPr>
            <p:spPr bwMode="auto">
              <a:xfrm>
                <a:off x="9137748" y="2598082"/>
                <a:ext cx="2164253" cy="3826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</a:t>
                </a:r>
                <a:endParaRPr lang="zh-CN" altLang="en-US" sz="1000" dirty="0"/>
              </a:p>
            </p:txBody>
          </p:sp>
          <p:sp>
            <p:nvSpPr>
              <p:cNvPr id="27" name="ïṥḷïḑê">
                <a:extLst>
                  <a:ext uri="{FF2B5EF4-FFF2-40B4-BE49-F238E27FC236}">
                    <a16:creationId xmlns:a16="http://schemas.microsoft.com/office/drawing/2014/main" xmlns="" id="{D8A45B35-5983-496C-A90A-218876B44C33}"/>
                  </a:ext>
                </a:extLst>
              </p:cNvPr>
              <p:cNvSpPr txBox="1"/>
              <p:nvPr/>
            </p:nvSpPr>
            <p:spPr bwMode="auto">
              <a:xfrm>
                <a:off x="9137748" y="2246943"/>
                <a:ext cx="2164253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4" name="ïṧḻíḋé">
              <a:extLst>
                <a:ext uri="{FF2B5EF4-FFF2-40B4-BE49-F238E27FC236}">
                  <a16:creationId xmlns:a16="http://schemas.microsoft.com/office/drawing/2014/main" xmlns="" id="{964C70C7-8CA6-465E-A727-7DBBD0AB486F}"/>
                </a:ext>
              </a:extLst>
            </p:cNvPr>
            <p:cNvGrpSpPr/>
            <p:nvPr/>
          </p:nvGrpSpPr>
          <p:grpSpPr>
            <a:xfrm>
              <a:off x="4252196" y="4099551"/>
              <a:ext cx="2164253" cy="744286"/>
              <a:chOff x="9137748" y="2246943"/>
              <a:chExt cx="2164253" cy="744286"/>
            </a:xfrm>
          </p:grpSpPr>
          <p:sp>
            <p:nvSpPr>
              <p:cNvPr id="24" name="ïṣlîḍé">
                <a:extLst>
                  <a:ext uri="{FF2B5EF4-FFF2-40B4-BE49-F238E27FC236}">
                    <a16:creationId xmlns:a16="http://schemas.microsoft.com/office/drawing/2014/main" xmlns="" id="{E7F394A3-0381-42E1-99AC-5E0B7AE06B13}"/>
                  </a:ext>
                </a:extLst>
              </p:cNvPr>
              <p:cNvSpPr/>
              <p:nvPr/>
            </p:nvSpPr>
            <p:spPr bwMode="auto">
              <a:xfrm>
                <a:off x="9137748" y="2598082"/>
                <a:ext cx="2164253" cy="3931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Autofit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</a:t>
                </a:r>
                <a:endParaRPr lang="zh-CN" altLang="en-US" sz="1000" dirty="0"/>
              </a:p>
            </p:txBody>
          </p:sp>
          <p:sp>
            <p:nvSpPr>
              <p:cNvPr id="25" name="ïṥļîdê">
                <a:extLst>
                  <a:ext uri="{FF2B5EF4-FFF2-40B4-BE49-F238E27FC236}">
                    <a16:creationId xmlns:a16="http://schemas.microsoft.com/office/drawing/2014/main" xmlns="" id="{99E7C0EE-1F32-4116-A21D-7071DA0F60BD}"/>
                  </a:ext>
                </a:extLst>
              </p:cNvPr>
              <p:cNvSpPr txBox="1"/>
              <p:nvPr/>
            </p:nvSpPr>
            <p:spPr bwMode="auto">
              <a:xfrm>
                <a:off x="9137748" y="2246943"/>
                <a:ext cx="2164253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15" name="îṡḻíḋê">
              <a:extLst>
                <a:ext uri="{FF2B5EF4-FFF2-40B4-BE49-F238E27FC236}">
                  <a16:creationId xmlns:a16="http://schemas.microsoft.com/office/drawing/2014/main" xmlns="" id="{5236135D-EB9E-484B-87AF-91DF2886D15C}"/>
                </a:ext>
              </a:extLst>
            </p:cNvPr>
            <p:cNvGrpSpPr/>
            <p:nvPr/>
          </p:nvGrpSpPr>
          <p:grpSpPr>
            <a:xfrm>
              <a:off x="7953726" y="3447746"/>
              <a:ext cx="2164253" cy="769730"/>
              <a:chOff x="8887009" y="2246943"/>
              <a:chExt cx="2164253" cy="769730"/>
            </a:xfrm>
          </p:grpSpPr>
          <p:sp>
            <p:nvSpPr>
              <p:cNvPr id="22" name="ïšľîḓè">
                <a:extLst>
                  <a:ext uri="{FF2B5EF4-FFF2-40B4-BE49-F238E27FC236}">
                    <a16:creationId xmlns:a16="http://schemas.microsoft.com/office/drawing/2014/main" xmlns="" id="{58804ED9-5296-4A33-8AD7-7EB0F6802C80}"/>
                  </a:ext>
                </a:extLst>
              </p:cNvPr>
              <p:cNvSpPr/>
              <p:nvPr/>
            </p:nvSpPr>
            <p:spPr bwMode="auto">
              <a:xfrm>
                <a:off x="8887009" y="2598082"/>
                <a:ext cx="2164253" cy="4185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</a:t>
                </a:r>
                <a:endParaRPr lang="zh-CN" altLang="en-US" sz="1000" dirty="0"/>
              </a:p>
            </p:txBody>
          </p:sp>
          <p:sp>
            <p:nvSpPr>
              <p:cNvPr id="23" name="îṩḷídê">
                <a:extLst>
                  <a:ext uri="{FF2B5EF4-FFF2-40B4-BE49-F238E27FC236}">
                    <a16:creationId xmlns:a16="http://schemas.microsoft.com/office/drawing/2014/main" xmlns="" id="{C4C5548D-84B0-459F-8304-7BE9270A532D}"/>
                  </a:ext>
                </a:extLst>
              </p:cNvPr>
              <p:cNvSpPr txBox="1"/>
              <p:nvPr/>
            </p:nvSpPr>
            <p:spPr bwMode="auto">
              <a:xfrm>
                <a:off x="8887009" y="2246943"/>
                <a:ext cx="2164253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16" name="íslïďè">
              <a:extLst>
                <a:ext uri="{FF2B5EF4-FFF2-40B4-BE49-F238E27FC236}">
                  <a16:creationId xmlns:a16="http://schemas.microsoft.com/office/drawing/2014/main" xmlns="" id="{41774B85-E07F-4B6A-BF39-61AE3294F9AA}"/>
                </a:ext>
              </a:extLst>
            </p:cNvPr>
            <p:cNvGrpSpPr/>
            <p:nvPr/>
          </p:nvGrpSpPr>
          <p:grpSpPr>
            <a:xfrm>
              <a:off x="6452026" y="5098538"/>
              <a:ext cx="2164253" cy="749645"/>
              <a:chOff x="9137748" y="2246943"/>
              <a:chExt cx="2164253" cy="749645"/>
            </a:xfrm>
          </p:grpSpPr>
          <p:sp>
            <p:nvSpPr>
              <p:cNvPr id="20" name="ïSḷíďè">
                <a:extLst>
                  <a:ext uri="{FF2B5EF4-FFF2-40B4-BE49-F238E27FC236}">
                    <a16:creationId xmlns:a16="http://schemas.microsoft.com/office/drawing/2014/main" xmlns="" id="{1CE0BDF2-4B94-4141-811A-EC9598F34F8A}"/>
                  </a:ext>
                </a:extLst>
              </p:cNvPr>
              <p:cNvSpPr/>
              <p:nvPr/>
            </p:nvSpPr>
            <p:spPr bwMode="auto">
              <a:xfrm>
                <a:off x="9137748" y="2598082"/>
                <a:ext cx="2164253" cy="3985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Autofit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</a:t>
                </a:r>
                <a:endParaRPr lang="zh-CN" altLang="en-US" sz="1000" dirty="0"/>
              </a:p>
            </p:txBody>
          </p:sp>
          <p:sp>
            <p:nvSpPr>
              <p:cNvPr id="21" name="îṡľíḑê">
                <a:extLst>
                  <a:ext uri="{FF2B5EF4-FFF2-40B4-BE49-F238E27FC236}">
                    <a16:creationId xmlns:a16="http://schemas.microsoft.com/office/drawing/2014/main" xmlns="" id="{24D92D9F-D6D3-4D76-AE1A-11A7A901787D}"/>
                  </a:ext>
                </a:extLst>
              </p:cNvPr>
              <p:cNvSpPr txBox="1"/>
              <p:nvPr/>
            </p:nvSpPr>
            <p:spPr bwMode="auto">
              <a:xfrm>
                <a:off x="9137748" y="2246943"/>
                <a:ext cx="2164253" cy="351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9000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18EC9073-83B4-4D11-B43F-69B39701E9F0}"/>
                </a:ext>
              </a:extLst>
            </p:cNvPr>
            <p:cNvCxnSpPr/>
            <p:nvPr/>
          </p:nvCxnSpPr>
          <p:spPr>
            <a:xfrm>
              <a:off x="1415480" y="3880335"/>
              <a:ext cx="414046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7F6631CD-0F14-4388-8ACD-0F1372423550}"/>
                </a:ext>
              </a:extLst>
            </p:cNvPr>
            <p:cNvCxnSpPr/>
            <p:nvPr/>
          </p:nvCxnSpPr>
          <p:spPr>
            <a:xfrm>
              <a:off x="2954858" y="5098538"/>
              <a:ext cx="414046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F0CE0C9C-7312-4330-BAC4-515FE17D65D8}"/>
                </a:ext>
              </a:extLst>
            </p:cNvPr>
            <p:cNvCxnSpPr/>
            <p:nvPr/>
          </p:nvCxnSpPr>
          <p:spPr>
            <a:xfrm>
              <a:off x="5087888" y="2959631"/>
              <a:ext cx="528083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2298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9">
            <a:extLst>
              <a:ext uri="{FF2B5EF4-FFF2-40B4-BE49-F238E27FC236}">
                <a16:creationId xmlns:a16="http://schemas.microsoft.com/office/drawing/2014/main" xmlns="" id="{D88FE3CD-DD31-4469-9D7A-5FCAAFF15E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589" y="0"/>
            <a:ext cx="12192001" cy="6857999"/>
          </a:xfrm>
          <a:prstGeom prst="rect">
            <a:avLst/>
          </a:prstGeom>
          <a:gradFill>
            <a:gsLst>
              <a:gs pos="58000">
                <a:srgbClr val="4047BC"/>
              </a:gs>
              <a:gs pos="100000">
                <a:schemeClr val="accent3"/>
              </a:gs>
              <a:gs pos="0">
                <a:schemeClr val="accent2"/>
              </a:gs>
            </a:gsLst>
            <a:lin ang="15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90">
            <a:extLst>
              <a:ext uri="{FF2B5EF4-FFF2-40B4-BE49-F238E27FC236}">
                <a16:creationId xmlns:a16="http://schemas.microsoft.com/office/drawing/2014/main" xmlns="" id="{FA010C2A-6969-4225-9D5D-EAB8A4F9BB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4188" y="4243388"/>
            <a:ext cx="2273300" cy="2271713"/>
          </a:xfrm>
          <a:prstGeom prst="ellipse">
            <a:avLst/>
          </a:prstGeom>
          <a:gradFill>
            <a:gsLst>
              <a:gs pos="5000">
                <a:schemeClr val="accent3">
                  <a:alpha val="20000"/>
                </a:schemeClr>
              </a:gs>
              <a:gs pos="100000">
                <a:schemeClr val="accent3">
                  <a:lumMod val="60000"/>
                  <a:lumOff val="40000"/>
                  <a:alpha val="20000"/>
                </a:schemeClr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1">
            <a:extLst>
              <a:ext uri="{FF2B5EF4-FFF2-40B4-BE49-F238E27FC236}">
                <a16:creationId xmlns:a16="http://schemas.microsoft.com/office/drawing/2014/main" xmlns="" id="{5D1A974E-BC37-4769-A665-1655F9018FFD}"/>
              </a:ext>
            </a:extLst>
          </p:cNvPr>
          <p:cNvSpPr>
            <a:spLocks/>
          </p:cNvSpPr>
          <p:nvPr/>
        </p:nvSpPr>
        <p:spPr bwMode="auto">
          <a:xfrm>
            <a:off x="-1588" y="1703389"/>
            <a:ext cx="5395913" cy="5157786"/>
          </a:xfrm>
          <a:custGeom>
            <a:avLst/>
            <a:gdLst>
              <a:gd name="T0" fmla="*/ 1382 w 3399"/>
              <a:gd name="T1" fmla="*/ 0 h 3256"/>
              <a:gd name="T2" fmla="*/ 0 w 3399"/>
              <a:gd name="T3" fmla="*/ 549 h 3256"/>
              <a:gd name="T4" fmla="*/ 0 w 3399"/>
              <a:gd name="T5" fmla="*/ 3256 h 3256"/>
              <a:gd name="T6" fmla="*/ 2974 w 3399"/>
              <a:gd name="T7" fmla="*/ 3256 h 3256"/>
              <a:gd name="T8" fmla="*/ 3399 w 3399"/>
              <a:gd name="T9" fmla="*/ 2018 h 3256"/>
              <a:gd name="T10" fmla="*/ 1382 w 3399"/>
              <a:gd name="T11" fmla="*/ 0 h 3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99" h="3256">
                <a:moveTo>
                  <a:pt x="1382" y="0"/>
                </a:moveTo>
                <a:cubicBezTo>
                  <a:pt x="847" y="0"/>
                  <a:pt x="361" y="209"/>
                  <a:pt x="0" y="549"/>
                </a:cubicBezTo>
                <a:cubicBezTo>
                  <a:pt x="0" y="3256"/>
                  <a:pt x="0" y="3256"/>
                  <a:pt x="0" y="3256"/>
                </a:cubicBezTo>
                <a:cubicBezTo>
                  <a:pt x="2974" y="3256"/>
                  <a:pt x="2974" y="3256"/>
                  <a:pt x="2974" y="3256"/>
                </a:cubicBezTo>
                <a:cubicBezTo>
                  <a:pt x="3241" y="2914"/>
                  <a:pt x="3399" y="2484"/>
                  <a:pt x="3399" y="2018"/>
                </a:cubicBezTo>
                <a:cubicBezTo>
                  <a:pt x="3399" y="904"/>
                  <a:pt x="2496" y="0"/>
                  <a:pt x="1382" y="0"/>
                </a:cubicBezTo>
                <a:close/>
              </a:path>
            </a:pathLst>
          </a:custGeom>
          <a:gradFill>
            <a:gsLst>
              <a:gs pos="94000">
                <a:schemeClr val="accent6"/>
              </a:gs>
              <a:gs pos="0">
                <a:schemeClr val="accent5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92">
            <a:extLst>
              <a:ext uri="{FF2B5EF4-FFF2-40B4-BE49-F238E27FC236}">
                <a16:creationId xmlns:a16="http://schemas.microsoft.com/office/drawing/2014/main" xmlns="" id="{54A5C6CF-C1A0-43E5-8E7A-004070F0610F}"/>
              </a:ext>
            </a:extLst>
          </p:cNvPr>
          <p:cNvSpPr>
            <a:spLocks/>
          </p:cNvSpPr>
          <p:nvPr/>
        </p:nvSpPr>
        <p:spPr bwMode="auto">
          <a:xfrm>
            <a:off x="7062788" y="6351"/>
            <a:ext cx="5127625" cy="5724525"/>
          </a:xfrm>
          <a:custGeom>
            <a:avLst/>
            <a:gdLst>
              <a:gd name="T0" fmla="*/ 0 w 3230"/>
              <a:gd name="T1" fmla="*/ 1276 h 3611"/>
              <a:gd name="T2" fmla="*/ 2335 w 3230"/>
              <a:gd name="T3" fmla="*/ 3611 h 3611"/>
              <a:gd name="T4" fmla="*/ 3230 w 3230"/>
              <a:gd name="T5" fmla="*/ 3434 h 3611"/>
              <a:gd name="T6" fmla="*/ 3230 w 3230"/>
              <a:gd name="T7" fmla="*/ 0 h 3611"/>
              <a:gd name="T8" fmla="*/ 378 w 3230"/>
              <a:gd name="T9" fmla="*/ 0 h 3611"/>
              <a:gd name="T10" fmla="*/ 0 w 3230"/>
              <a:gd name="T11" fmla="*/ 1276 h 3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30" h="3611">
                <a:moveTo>
                  <a:pt x="0" y="1276"/>
                </a:moveTo>
                <a:cubicBezTo>
                  <a:pt x="0" y="2566"/>
                  <a:pt x="1045" y="3611"/>
                  <a:pt x="2335" y="3611"/>
                </a:cubicBezTo>
                <a:cubicBezTo>
                  <a:pt x="2652" y="3611"/>
                  <a:pt x="2954" y="3548"/>
                  <a:pt x="3230" y="3434"/>
                </a:cubicBezTo>
                <a:cubicBezTo>
                  <a:pt x="3230" y="0"/>
                  <a:pt x="3230" y="0"/>
                  <a:pt x="3230" y="0"/>
                </a:cubicBezTo>
                <a:cubicBezTo>
                  <a:pt x="378" y="0"/>
                  <a:pt x="378" y="0"/>
                  <a:pt x="378" y="0"/>
                </a:cubicBezTo>
                <a:cubicBezTo>
                  <a:pt x="139" y="367"/>
                  <a:pt x="0" y="805"/>
                  <a:pt x="0" y="1276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57000">
                <a:schemeClr val="accent3">
                  <a:lumMod val="60000"/>
                  <a:lumOff val="40000"/>
                </a:schemeClr>
              </a:gs>
              <a:gs pos="23000">
                <a:schemeClr val="accent4"/>
              </a:gs>
            </a:gsLst>
            <a:lin ang="19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95">
            <a:extLst>
              <a:ext uri="{FF2B5EF4-FFF2-40B4-BE49-F238E27FC236}">
                <a16:creationId xmlns:a16="http://schemas.microsoft.com/office/drawing/2014/main" xmlns="" id="{51C8798D-FB42-45F3-8EE6-3DA220E55105}"/>
              </a:ext>
            </a:extLst>
          </p:cNvPr>
          <p:cNvSpPr>
            <a:spLocks/>
          </p:cNvSpPr>
          <p:nvPr/>
        </p:nvSpPr>
        <p:spPr bwMode="auto">
          <a:xfrm>
            <a:off x="9155113" y="3662363"/>
            <a:ext cx="3035300" cy="3192463"/>
          </a:xfrm>
          <a:custGeom>
            <a:avLst/>
            <a:gdLst>
              <a:gd name="T0" fmla="*/ 1912 w 1912"/>
              <a:gd name="T1" fmla="*/ 49 h 2014"/>
              <a:gd name="T2" fmla="*/ 1526 w 1912"/>
              <a:gd name="T3" fmla="*/ 0 h 2014"/>
              <a:gd name="T4" fmla="*/ 0 w 1912"/>
              <a:gd name="T5" fmla="*/ 1525 h 2014"/>
              <a:gd name="T6" fmla="*/ 80 w 1912"/>
              <a:gd name="T7" fmla="*/ 2014 h 2014"/>
              <a:gd name="T8" fmla="*/ 1912 w 1912"/>
              <a:gd name="T9" fmla="*/ 2014 h 2014"/>
              <a:gd name="T10" fmla="*/ 1912 w 1912"/>
              <a:gd name="T11" fmla="*/ 49 h 2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2" h="2014">
                <a:moveTo>
                  <a:pt x="1912" y="49"/>
                </a:moveTo>
                <a:cubicBezTo>
                  <a:pt x="1788" y="17"/>
                  <a:pt x="1659" y="0"/>
                  <a:pt x="1526" y="0"/>
                </a:cubicBezTo>
                <a:cubicBezTo>
                  <a:pt x="683" y="0"/>
                  <a:pt x="0" y="683"/>
                  <a:pt x="0" y="1525"/>
                </a:cubicBezTo>
                <a:cubicBezTo>
                  <a:pt x="0" y="1696"/>
                  <a:pt x="28" y="1861"/>
                  <a:pt x="80" y="2014"/>
                </a:cubicBezTo>
                <a:cubicBezTo>
                  <a:pt x="1912" y="2014"/>
                  <a:pt x="1912" y="2014"/>
                  <a:pt x="1912" y="2014"/>
                </a:cubicBezTo>
                <a:lnTo>
                  <a:pt x="1912" y="49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96">
            <a:extLst>
              <a:ext uri="{FF2B5EF4-FFF2-40B4-BE49-F238E27FC236}">
                <a16:creationId xmlns:a16="http://schemas.microsoft.com/office/drawing/2014/main" xmlns="" id="{561A89B4-1B6A-4368-BF04-C3607FEBA3AE}"/>
              </a:ext>
            </a:extLst>
          </p:cNvPr>
          <p:cNvSpPr>
            <a:spLocks/>
          </p:cNvSpPr>
          <p:nvPr/>
        </p:nvSpPr>
        <p:spPr bwMode="auto">
          <a:xfrm>
            <a:off x="9155113" y="4862513"/>
            <a:ext cx="2836863" cy="1992313"/>
          </a:xfrm>
          <a:custGeom>
            <a:avLst/>
            <a:gdLst>
              <a:gd name="T0" fmla="*/ 893 w 1787"/>
              <a:gd name="T1" fmla="*/ 0 h 1257"/>
              <a:gd name="T2" fmla="*/ 0 w 1787"/>
              <a:gd name="T3" fmla="*/ 893 h 1257"/>
              <a:gd name="T4" fmla="*/ 77 w 1787"/>
              <a:gd name="T5" fmla="*/ 1257 h 1257"/>
              <a:gd name="T6" fmla="*/ 1710 w 1787"/>
              <a:gd name="T7" fmla="*/ 1257 h 1257"/>
              <a:gd name="T8" fmla="*/ 1787 w 1787"/>
              <a:gd name="T9" fmla="*/ 893 h 1257"/>
              <a:gd name="T10" fmla="*/ 893 w 1787"/>
              <a:gd name="T11" fmla="*/ 0 h 1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87" h="1257">
                <a:moveTo>
                  <a:pt x="893" y="0"/>
                </a:moveTo>
                <a:cubicBezTo>
                  <a:pt x="400" y="0"/>
                  <a:pt x="0" y="400"/>
                  <a:pt x="0" y="893"/>
                </a:cubicBezTo>
                <a:cubicBezTo>
                  <a:pt x="0" y="1023"/>
                  <a:pt x="28" y="1146"/>
                  <a:pt x="77" y="1257"/>
                </a:cubicBezTo>
                <a:cubicBezTo>
                  <a:pt x="1710" y="1257"/>
                  <a:pt x="1710" y="1257"/>
                  <a:pt x="1710" y="1257"/>
                </a:cubicBezTo>
                <a:cubicBezTo>
                  <a:pt x="1759" y="1146"/>
                  <a:pt x="1787" y="1023"/>
                  <a:pt x="1787" y="893"/>
                </a:cubicBezTo>
                <a:cubicBezTo>
                  <a:pt x="1787" y="400"/>
                  <a:pt x="1387" y="0"/>
                  <a:pt x="893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矩形: 剪去对角 2">
            <a:extLst>
              <a:ext uri="{FF2B5EF4-FFF2-40B4-BE49-F238E27FC236}">
                <a16:creationId xmlns:a16="http://schemas.microsoft.com/office/drawing/2014/main" xmlns="" id="{F13FF66F-17C0-4E0F-AFF7-6A8374F910A1}"/>
              </a:ext>
            </a:extLst>
          </p:cNvPr>
          <p:cNvSpPr/>
          <p:nvPr/>
        </p:nvSpPr>
        <p:spPr>
          <a:xfrm>
            <a:off x="669925" y="1130300"/>
            <a:ext cx="10850563" cy="5006975"/>
          </a:xfrm>
          <a:prstGeom prst="snip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Oval 93">
            <a:extLst>
              <a:ext uri="{FF2B5EF4-FFF2-40B4-BE49-F238E27FC236}">
                <a16:creationId xmlns:a16="http://schemas.microsoft.com/office/drawing/2014/main" xmlns="" id="{E7C0466B-8774-49AA-81E9-AF084A43D1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8314" y="500062"/>
            <a:ext cx="1263650" cy="1260475"/>
          </a:xfrm>
          <a:prstGeom prst="ellipse">
            <a:avLst/>
          </a:pr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97">
            <a:extLst>
              <a:ext uri="{FF2B5EF4-FFF2-40B4-BE49-F238E27FC236}">
                <a16:creationId xmlns:a16="http://schemas.microsoft.com/office/drawing/2014/main" xmlns="" id="{C842055D-9CE1-4E88-BB22-5EB1443770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447" y="2423609"/>
            <a:ext cx="2273561" cy="2268797"/>
          </a:xfrm>
          <a:prstGeom prst="ellipse">
            <a:avLst/>
          </a:prstGeom>
          <a:gradFill>
            <a:gsLst>
              <a:gs pos="97000">
                <a:schemeClr val="accent6"/>
              </a:gs>
              <a:gs pos="8000">
                <a:schemeClr val="accent5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97">
            <a:extLst>
              <a:ext uri="{FF2B5EF4-FFF2-40B4-BE49-F238E27FC236}">
                <a16:creationId xmlns:a16="http://schemas.microsoft.com/office/drawing/2014/main" xmlns="" id="{36C6A032-20CF-4AAC-A6BE-106519DEA3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7564" y="5555720"/>
            <a:ext cx="854805" cy="853014"/>
          </a:xfrm>
          <a:prstGeom prst="ellipse">
            <a:avLst/>
          </a:prstGeom>
          <a:solidFill>
            <a:schemeClr val="accent6">
              <a:lumMod val="60000"/>
              <a:lumOff val="4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959430" y="3063610"/>
            <a:ext cx="1168104" cy="101562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/06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54374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69FA184-1F11-470C-9D38-1A1EF074FB0E}"/>
              </a:ext>
            </a:extLst>
          </p:cNvPr>
          <p:cNvGrpSpPr/>
          <p:nvPr/>
        </p:nvGrpSpPr>
        <p:grpSpPr>
          <a:xfrm>
            <a:off x="660400" y="1130300"/>
            <a:ext cx="10477477" cy="5003800"/>
            <a:chOff x="660400" y="1130300"/>
            <a:chExt cx="10477477" cy="5003800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9173D3FC-01D8-4E6D-AFC7-C5F7374FF0C9}"/>
                </a:ext>
              </a:extLst>
            </p:cNvPr>
            <p:cNvGrpSpPr/>
            <p:nvPr/>
          </p:nvGrpSpPr>
          <p:grpSpPr>
            <a:xfrm>
              <a:off x="7642089" y="2133619"/>
              <a:ext cx="3495788" cy="3377426"/>
              <a:chOff x="823856" y="1123156"/>
              <a:chExt cx="4838700" cy="4674870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xmlns="" id="{3378B897-D6A5-4B47-BE2D-18CBD6652255}"/>
                  </a:ext>
                </a:extLst>
              </p:cNvPr>
              <p:cNvSpPr/>
              <p:nvPr/>
            </p:nvSpPr>
            <p:spPr>
              <a:xfrm>
                <a:off x="823856" y="1330801"/>
                <a:ext cx="4838700" cy="4467225"/>
              </a:xfrm>
              <a:custGeom>
                <a:avLst/>
                <a:gdLst>
                  <a:gd name="connsiteX0" fmla="*/ 4325779 w 4838700"/>
                  <a:gd name="connsiteY0" fmla="*/ 7144 h 4467225"/>
                  <a:gd name="connsiteX1" fmla="*/ 513874 w 4838700"/>
                  <a:gd name="connsiteY1" fmla="*/ 7144 h 4467225"/>
                  <a:gd name="connsiteX2" fmla="*/ 7144 w 4838700"/>
                  <a:gd name="connsiteY2" fmla="*/ 513874 h 4467225"/>
                  <a:gd name="connsiteX3" fmla="*/ 7144 w 4838700"/>
                  <a:gd name="connsiteY3" fmla="*/ 3957161 h 4467225"/>
                  <a:gd name="connsiteX4" fmla="*/ 513874 w 4838700"/>
                  <a:gd name="connsiteY4" fmla="*/ 4463892 h 4467225"/>
                  <a:gd name="connsiteX5" fmla="*/ 4325779 w 4838700"/>
                  <a:gd name="connsiteY5" fmla="*/ 4463892 h 4467225"/>
                  <a:gd name="connsiteX6" fmla="*/ 4832509 w 4838700"/>
                  <a:gd name="connsiteY6" fmla="*/ 3957161 h 4467225"/>
                  <a:gd name="connsiteX7" fmla="*/ 4832509 w 4838700"/>
                  <a:gd name="connsiteY7" fmla="*/ 513874 h 4467225"/>
                  <a:gd name="connsiteX8" fmla="*/ 4325779 w 4838700"/>
                  <a:gd name="connsiteY8" fmla="*/ 7144 h 4467225"/>
                  <a:gd name="connsiteX9" fmla="*/ 999649 w 4838700"/>
                  <a:gd name="connsiteY9" fmla="*/ 551974 h 4467225"/>
                  <a:gd name="connsiteX10" fmla="*/ 862489 w 4838700"/>
                  <a:gd name="connsiteY10" fmla="*/ 414814 h 4467225"/>
                  <a:gd name="connsiteX11" fmla="*/ 999649 w 4838700"/>
                  <a:gd name="connsiteY11" fmla="*/ 277654 h 4467225"/>
                  <a:gd name="connsiteX12" fmla="*/ 1136809 w 4838700"/>
                  <a:gd name="connsiteY12" fmla="*/ 414814 h 4467225"/>
                  <a:gd name="connsiteX13" fmla="*/ 999649 w 4838700"/>
                  <a:gd name="connsiteY13" fmla="*/ 551974 h 4467225"/>
                  <a:gd name="connsiteX14" fmla="*/ 3808571 w 4838700"/>
                  <a:gd name="connsiteY14" fmla="*/ 551974 h 4467225"/>
                  <a:gd name="connsiteX15" fmla="*/ 3671411 w 4838700"/>
                  <a:gd name="connsiteY15" fmla="*/ 414814 h 4467225"/>
                  <a:gd name="connsiteX16" fmla="*/ 3808571 w 4838700"/>
                  <a:gd name="connsiteY16" fmla="*/ 277654 h 4467225"/>
                  <a:gd name="connsiteX17" fmla="*/ 3945731 w 4838700"/>
                  <a:gd name="connsiteY17" fmla="*/ 414814 h 4467225"/>
                  <a:gd name="connsiteX18" fmla="*/ 3808571 w 4838700"/>
                  <a:gd name="connsiteY18" fmla="*/ 551974 h 446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838700" h="4467225">
                    <a:moveTo>
                      <a:pt x="4325779" y="7144"/>
                    </a:moveTo>
                    <a:lnTo>
                      <a:pt x="513874" y="7144"/>
                    </a:lnTo>
                    <a:cubicBezTo>
                      <a:pt x="234791" y="7144"/>
                      <a:pt x="7144" y="234791"/>
                      <a:pt x="7144" y="513874"/>
                    </a:cubicBezTo>
                    <a:lnTo>
                      <a:pt x="7144" y="3957161"/>
                    </a:lnTo>
                    <a:cubicBezTo>
                      <a:pt x="7144" y="4235292"/>
                      <a:pt x="234791" y="4463892"/>
                      <a:pt x="513874" y="4463892"/>
                    </a:cubicBezTo>
                    <a:lnTo>
                      <a:pt x="4325779" y="4463892"/>
                    </a:lnTo>
                    <a:cubicBezTo>
                      <a:pt x="4603909" y="4463892"/>
                      <a:pt x="4832509" y="4236244"/>
                      <a:pt x="4832509" y="3957161"/>
                    </a:cubicBezTo>
                    <a:lnTo>
                      <a:pt x="4832509" y="513874"/>
                    </a:lnTo>
                    <a:cubicBezTo>
                      <a:pt x="4832509" y="234791"/>
                      <a:pt x="4603909" y="7144"/>
                      <a:pt x="4325779" y="7144"/>
                    </a:cubicBezTo>
                    <a:close/>
                    <a:moveTo>
                      <a:pt x="999649" y="551974"/>
                    </a:moveTo>
                    <a:cubicBezTo>
                      <a:pt x="924401" y="551974"/>
                      <a:pt x="862489" y="491014"/>
                      <a:pt x="862489" y="414814"/>
                    </a:cubicBezTo>
                    <a:cubicBezTo>
                      <a:pt x="862489" y="339566"/>
                      <a:pt x="923449" y="277654"/>
                      <a:pt x="999649" y="277654"/>
                    </a:cubicBezTo>
                    <a:cubicBezTo>
                      <a:pt x="1074896" y="277654"/>
                      <a:pt x="1136809" y="338614"/>
                      <a:pt x="1136809" y="414814"/>
                    </a:cubicBezTo>
                    <a:cubicBezTo>
                      <a:pt x="1136809" y="490061"/>
                      <a:pt x="1074896" y="551974"/>
                      <a:pt x="999649" y="551974"/>
                    </a:cubicBezTo>
                    <a:close/>
                    <a:moveTo>
                      <a:pt x="3808571" y="551974"/>
                    </a:moveTo>
                    <a:cubicBezTo>
                      <a:pt x="3733324" y="551974"/>
                      <a:pt x="3671411" y="491014"/>
                      <a:pt x="3671411" y="414814"/>
                    </a:cubicBezTo>
                    <a:cubicBezTo>
                      <a:pt x="3671411" y="339566"/>
                      <a:pt x="3732371" y="277654"/>
                      <a:pt x="3808571" y="277654"/>
                    </a:cubicBezTo>
                    <a:cubicBezTo>
                      <a:pt x="3883819" y="277654"/>
                      <a:pt x="3945731" y="338614"/>
                      <a:pt x="3945731" y="414814"/>
                    </a:cubicBezTo>
                    <a:cubicBezTo>
                      <a:pt x="3945731" y="490061"/>
                      <a:pt x="3884771" y="551974"/>
                      <a:pt x="3808571" y="551974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  <a:effectLst>
                <a:reflection blurRad="6350" stA="16000" endPos="18000" dist="50800" dir="5400000" sy="-100000" algn="bl" rotWithShape="0"/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xmlns="" id="{FC6F33A0-ABBB-463F-A2D7-ECAEA8F13967}"/>
                  </a:ext>
                </a:extLst>
              </p:cNvPr>
              <p:cNvSpPr/>
              <p:nvPr/>
            </p:nvSpPr>
            <p:spPr>
              <a:xfrm>
                <a:off x="823856" y="1330801"/>
                <a:ext cx="2952750" cy="4467225"/>
              </a:xfrm>
              <a:custGeom>
                <a:avLst/>
                <a:gdLst>
                  <a:gd name="connsiteX0" fmla="*/ 513874 w 2952750"/>
                  <a:gd name="connsiteY0" fmla="*/ 7144 h 4467225"/>
                  <a:gd name="connsiteX1" fmla="*/ 7144 w 2952750"/>
                  <a:gd name="connsiteY1" fmla="*/ 513874 h 4467225"/>
                  <a:gd name="connsiteX2" fmla="*/ 7144 w 2952750"/>
                  <a:gd name="connsiteY2" fmla="*/ 3957161 h 4467225"/>
                  <a:gd name="connsiteX3" fmla="*/ 513874 w 2952750"/>
                  <a:gd name="connsiteY3" fmla="*/ 4463892 h 4467225"/>
                  <a:gd name="connsiteX4" fmla="*/ 887254 w 2952750"/>
                  <a:gd name="connsiteY4" fmla="*/ 4463892 h 4467225"/>
                  <a:gd name="connsiteX5" fmla="*/ 2948464 w 2952750"/>
                  <a:gd name="connsiteY5" fmla="*/ 7144 h 4467225"/>
                  <a:gd name="connsiteX6" fmla="*/ 513874 w 2952750"/>
                  <a:gd name="connsiteY6" fmla="*/ 7144 h 446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2750" h="4467225">
                    <a:moveTo>
                      <a:pt x="513874" y="7144"/>
                    </a:moveTo>
                    <a:cubicBezTo>
                      <a:pt x="234791" y="7144"/>
                      <a:pt x="7144" y="234791"/>
                      <a:pt x="7144" y="513874"/>
                    </a:cubicBezTo>
                    <a:lnTo>
                      <a:pt x="7144" y="3957161"/>
                    </a:lnTo>
                    <a:cubicBezTo>
                      <a:pt x="7144" y="4235292"/>
                      <a:pt x="234791" y="4463892"/>
                      <a:pt x="513874" y="4463892"/>
                    </a:cubicBezTo>
                    <a:lnTo>
                      <a:pt x="887254" y="4463892"/>
                    </a:lnTo>
                    <a:lnTo>
                      <a:pt x="2948464" y="7144"/>
                    </a:lnTo>
                    <a:lnTo>
                      <a:pt x="513874" y="7144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xmlns="" id="{6ECC8301-DD2A-4CA2-A32C-93C4A8403F48}"/>
                  </a:ext>
                </a:extLst>
              </p:cNvPr>
              <p:cNvSpPr/>
              <p:nvPr/>
            </p:nvSpPr>
            <p:spPr>
              <a:xfrm>
                <a:off x="1132466" y="1661319"/>
                <a:ext cx="4210050" cy="3867150"/>
              </a:xfrm>
              <a:custGeom>
                <a:avLst/>
                <a:gdLst>
                  <a:gd name="connsiteX0" fmla="*/ 4204812 w 4210050"/>
                  <a:gd name="connsiteY0" fmla="*/ 3353276 h 3867150"/>
                  <a:gd name="connsiteX1" fmla="*/ 3698081 w 4210050"/>
                  <a:gd name="connsiteY1" fmla="*/ 3860006 h 3867150"/>
                  <a:gd name="connsiteX2" fmla="*/ 513874 w 4210050"/>
                  <a:gd name="connsiteY2" fmla="*/ 3860006 h 3867150"/>
                  <a:gd name="connsiteX3" fmla="*/ 7144 w 4210050"/>
                  <a:gd name="connsiteY3" fmla="*/ 3353276 h 3867150"/>
                  <a:gd name="connsiteX4" fmla="*/ 7144 w 4210050"/>
                  <a:gd name="connsiteY4" fmla="*/ 513874 h 3867150"/>
                  <a:gd name="connsiteX5" fmla="*/ 513874 w 4210050"/>
                  <a:gd name="connsiteY5" fmla="*/ 7144 h 3867150"/>
                  <a:gd name="connsiteX6" fmla="*/ 3698081 w 4210050"/>
                  <a:gd name="connsiteY6" fmla="*/ 7144 h 3867150"/>
                  <a:gd name="connsiteX7" fmla="*/ 4204812 w 4210050"/>
                  <a:gd name="connsiteY7" fmla="*/ 513874 h 3867150"/>
                  <a:gd name="connsiteX8" fmla="*/ 4204812 w 4210050"/>
                  <a:gd name="connsiteY8" fmla="*/ 3353276 h 386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10050" h="3867150">
                    <a:moveTo>
                      <a:pt x="4204812" y="3353276"/>
                    </a:moveTo>
                    <a:cubicBezTo>
                      <a:pt x="4204812" y="3631406"/>
                      <a:pt x="3977164" y="3860006"/>
                      <a:pt x="3698081" y="3860006"/>
                    </a:cubicBezTo>
                    <a:lnTo>
                      <a:pt x="513874" y="3860006"/>
                    </a:lnTo>
                    <a:cubicBezTo>
                      <a:pt x="235744" y="3860006"/>
                      <a:pt x="7144" y="3632359"/>
                      <a:pt x="7144" y="3353276"/>
                    </a:cubicBezTo>
                    <a:lnTo>
                      <a:pt x="7144" y="513874"/>
                    </a:lnTo>
                    <a:cubicBezTo>
                      <a:pt x="7144" y="235744"/>
                      <a:pt x="234791" y="7144"/>
                      <a:pt x="513874" y="7144"/>
                    </a:cubicBezTo>
                    <a:lnTo>
                      <a:pt x="3698081" y="7144"/>
                    </a:lnTo>
                    <a:cubicBezTo>
                      <a:pt x="3976211" y="7144"/>
                      <a:pt x="4204812" y="234791"/>
                      <a:pt x="4204812" y="513874"/>
                    </a:cubicBezTo>
                    <a:lnTo>
                      <a:pt x="4204812" y="335327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xmlns="" id="{CFCAE37B-2CFC-4972-870D-6ED881DCB0D6}"/>
                  </a:ext>
                </a:extLst>
              </p:cNvPr>
              <p:cNvSpPr/>
              <p:nvPr/>
            </p:nvSpPr>
            <p:spPr>
              <a:xfrm>
                <a:off x="1132466" y="1568926"/>
                <a:ext cx="4210050" cy="1266825"/>
              </a:xfrm>
              <a:custGeom>
                <a:avLst/>
                <a:gdLst>
                  <a:gd name="connsiteX0" fmla="*/ 3698081 w 4210050"/>
                  <a:gd name="connsiteY0" fmla="*/ 7144 h 1266825"/>
                  <a:gd name="connsiteX1" fmla="*/ 513874 w 4210050"/>
                  <a:gd name="connsiteY1" fmla="*/ 7144 h 1266825"/>
                  <a:gd name="connsiteX2" fmla="*/ 7144 w 4210050"/>
                  <a:gd name="connsiteY2" fmla="*/ 513874 h 1266825"/>
                  <a:gd name="connsiteX3" fmla="*/ 7144 w 4210050"/>
                  <a:gd name="connsiteY3" fmla="*/ 761524 h 1266825"/>
                  <a:gd name="connsiteX4" fmla="*/ 7144 w 4210050"/>
                  <a:gd name="connsiteY4" fmla="*/ 1268254 h 1266825"/>
                  <a:gd name="connsiteX5" fmla="*/ 4203859 w 4210050"/>
                  <a:gd name="connsiteY5" fmla="*/ 1268254 h 1266825"/>
                  <a:gd name="connsiteX6" fmla="*/ 4203859 w 4210050"/>
                  <a:gd name="connsiteY6" fmla="*/ 761524 h 1266825"/>
                  <a:gd name="connsiteX7" fmla="*/ 4203859 w 4210050"/>
                  <a:gd name="connsiteY7" fmla="*/ 513874 h 1266825"/>
                  <a:gd name="connsiteX8" fmla="*/ 3698081 w 4210050"/>
                  <a:gd name="connsiteY8" fmla="*/ 7144 h 1266825"/>
                  <a:gd name="connsiteX9" fmla="*/ 691039 w 4210050"/>
                  <a:gd name="connsiteY9" fmla="*/ 313849 h 1266825"/>
                  <a:gd name="connsiteX10" fmla="*/ 553879 w 4210050"/>
                  <a:gd name="connsiteY10" fmla="*/ 176689 h 1266825"/>
                  <a:gd name="connsiteX11" fmla="*/ 691039 w 4210050"/>
                  <a:gd name="connsiteY11" fmla="*/ 39529 h 1266825"/>
                  <a:gd name="connsiteX12" fmla="*/ 828199 w 4210050"/>
                  <a:gd name="connsiteY12" fmla="*/ 176689 h 1266825"/>
                  <a:gd name="connsiteX13" fmla="*/ 691039 w 4210050"/>
                  <a:gd name="connsiteY13" fmla="*/ 313849 h 1266825"/>
                  <a:gd name="connsiteX14" fmla="*/ 3499961 w 4210050"/>
                  <a:gd name="connsiteY14" fmla="*/ 313849 h 1266825"/>
                  <a:gd name="connsiteX15" fmla="*/ 3362801 w 4210050"/>
                  <a:gd name="connsiteY15" fmla="*/ 176689 h 1266825"/>
                  <a:gd name="connsiteX16" fmla="*/ 3499961 w 4210050"/>
                  <a:gd name="connsiteY16" fmla="*/ 39529 h 1266825"/>
                  <a:gd name="connsiteX17" fmla="*/ 3637121 w 4210050"/>
                  <a:gd name="connsiteY17" fmla="*/ 176689 h 1266825"/>
                  <a:gd name="connsiteX18" fmla="*/ 3499961 w 4210050"/>
                  <a:gd name="connsiteY18" fmla="*/ 313849 h 1266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210050" h="1266825">
                    <a:moveTo>
                      <a:pt x="3698081" y="7144"/>
                    </a:moveTo>
                    <a:lnTo>
                      <a:pt x="513874" y="7144"/>
                    </a:lnTo>
                    <a:cubicBezTo>
                      <a:pt x="235744" y="7144"/>
                      <a:pt x="7144" y="234791"/>
                      <a:pt x="7144" y="513874"/>
                    </a:cubicBezTo>
                    <a:lnTo>
                      <a:pt x="7144" y="761524"/>
                    </a:lnTo>
                    <a:lnTo>
                      <a:pt x="7144" y="1268254"/>
                    </a:lnTo>
                    <a:lnTo>
                      <a:pt x="4203859" y="1268254"/>
                    </a:lnTo>
                    <a:lnTo>
                      <a:pt x="4203859" y="761524"/>
                    </a:lnTo>
                    <a:lnTo>
                      <a:pt x="4203859" y="513874"/>
                    </a:lnTo>
                    <a:cubicBezTo>
                      <a:pt x="4204812" y="234791"/>
                      <a:pt x="3976211" y="7144"/>
                      <a:pt x="3698081" y="7144"/>
                    </a:cubicBezTo>
                    <a:close/>
                    <a:moveTo>
                      <a:pt x="691039" y="313849"/>
                    </a:moveTo>
                    <a:cubicBezTo>
                      <a:pt x="615791" y="313849"/>
                      <a:pt x="553879" y="252889"/>
                      <a:pt x="553879" y="176689"/>
                    </a:cubicBezTo>
                    <a:cubicBezTo>
                      <a:pt x="553879" y="101441"/>
                      <a:pt x="614839" y="39529"/>
                      <a:pt x="691039" y="39529"/>
                    </a:cubicBezTo>
                    <a:cubicBezTo>
                      <a:pt x="766286" y="39529"/>
                      <a:pt x="828199" y="100489"/>
                      <a:pt x="828199" y="176689"/>
                    </a:cubicBezTo>
                    <a:cubicBezTo>
                      <a:pt x="828199" y="251936"/>
                      <a:pt x="766286" y="313849"/>
                      <a:pt x="691039" y="313849"/>
                    </a:cubicBezTo>
                    <a:close/>
                    <a:moveTo>
                      <a:pt x="3499961" y="313849"/>
                    </a:moveTo>
                    <a:cubicBezTo>
                      <a:pt x="3424714" y="313849"/>
                      <a:pt x="3362801" y="252889"/>
                      <a:pt x="3362801" y="176689"/>
                    </a:cubicBezTo>
                    <a:cubicBezTo>
                      <a:pt x="3362801" y="101441"/>
                      <a:pt x="3423761" y="39529"/>
                      <a:pt x="3499961" y="39529"/>
                    </a:cubicBezTo>
                    <a:cubicBezTo>
                      <a:pt x="3575209" y="39529"/>
                      <a:pt x="3637121" y="100489"/>
                      <a:pt x="3637121" y="176689"/>
                    </a:cubicBezTo>
                    <a:cubicBezTo>
                      <a:pt x="3637121" y="251936"/>
                      <a:pt x="3576161" y="313849"/>
                      <a:pt x="3499961" y="3138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wrap="none" rtlCol="0" anchor="ctr">
                <a:normAutofit/>
              </a:bodyPr>
              <a:lstStyle/>
              <a:p>
                <a:pPr algn="ctr" defTabSz="914400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en-US" altLang="zh-CN" sz="2800" dirty="0">
                    <a:solidFill>
                      <a:schemeClr val="bg1"/>
                    </a:solidFill>
                    <a:latin typeface="+mj-lt"/>
                    <a:ea typeface="+mj-ea"/>
                    <a:cs typeface="+mj-cs"/>
                  </a:rPr>
                  <a:t>MAY</a:t>
                </a: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xmlns="" id="{91B5B9FC-1839-48D7-8A53-8B609F5C1174}"/>
                  </a:ext>
                </a:extLst>
              </p:cNvPr>
              <p:cNvSpPr/>
              <p:nvPr/>
            </p:nvSpPr>
            <p:spPr>
              <a:xfrm>
                <a:off x="1723016" y="1123156"/>
                <a:ext cx="190500" cy="685800"/>
              </a:xfrm>
              <a:custGeom>
                <a:avLst/>
                <a:gdLst>
                  <a:gd name="connsiteX0" fmla="*/ 190024 w 190500"/>
                  <a:gd name="connsiteY0" fmla="*/ 616744 h 685800"/>
                  <a:gd name="connsiteX1" fmla="*/ 98584 w 190500"/>
                  <a:gd name="connsiteY1" fmla="*/ 681514 h 685800"/>
                  <a:gd name="connsiteX2" fmla="*/ 98584 w 190500"/>
                  <a:gd name="connsiteY2" fmla="*/ 681514 h 685800"/>
                  <a:gd name="connsiteX3" fmla="*/ 7144 w 190500"/>
                  <a:gd name="connsiteY3" fmla="*/ 616744 h 685800"/>
                  <a:gd name="connsiteX4" fmla="*/ 7144 w 190500"/>
                  <a:gd name="connsiteY4" fmla="*/ 71914 h 685800"/>
                  <a:gd name="connsiteX5" fmla="*/ 98584 w 190500"/>
                  <a:gd name="connsiteY5" fmla="*/ 7144 h 685800"/>
                  <a:gd name="connsiteX6" fmla="*/ 98584 w 190500"/>
                  <a:gd name="connsiteY6" fmla="*/ 7144 h 685800"/>
                  <a:gd name="connsiteX7" fmla="*/ 190024 w 190500"/>
                  <a:gd name="connsiteY7" fmla="*/ 71914 h 685800"/>
                  <a:gd name="connsiteX8" fmla="*/ 190024 w 190500"/>
                  <a:gd name="connsiteY8" fmla="*/ 616744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685800">
                    <a:moveTo>
                      <a:pt x="190024" y="616744"/>
                    </a:moveTo>
                    <a:cubicBezTo>
                      <a:pt x="190024" y="651986"/>
                      <a:pt x="149066" y="681514"/>
                      <a:pt x="98584" y="681514"/>
                    </a:cubicBezTo>
                    <a:lnTo>
                      <a:pt x="98584" y="681514"/>
                    </a:lnTo>
                    <a:cubicBezTo>
                      <a:pt x="48101" y="681514"/>
                      <a:pt x="7144" y="652939"/>
                      <a:pt x="7144" y="616744"/>
                    </a:cubicBezTo>
                    <a:lnTo>
                      <a:pt x="7144" y="71914"/>
                    </a:lnTo>
                    <a:cubicBezTo>
                      <a:pt x="7144" y="35719"/>
                      <a:pt x="48101" y="7144"/>
                      <a:pt x="98584" y="7144"/>
                    </a:cubicBezTo>
                    <a:lnTo>
                      <a:pt x="98584" y="7144"/>
                    </a:lnTo>
                    <a:cubicBezTo>
                      <a:pt x="149066" y="7144"/>
                      <a:pt x="190024" y="35719"/>
                      <a:pt x="190024" y="71914"/>
                    </a:cubicBezTo>
                    <a:lnTo>
                      <a:pt x="190024" y="616744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5302B74C-87B2-45F1-9B32-5C9BC7A4E232}"/>
                  </a:ext>
                </a:extLst>
              </p:cNvPr>
              <p:cNvSpPr/>
              <p:nvPr/>
            </p:nvSpPr>
            <p:spPr>
              <a:xfrm>
                <a:off x="4530986" y="1123156"/>
                <a:ext cx="190500" cy="685800"/>
              </a:xfrm>
              <a:custGeom>
                <a:avLst/>
                <a:gdLst>
                  <a:gd name="connsiteX0" fmla="*/ 190024 w 190500"/>
                  <a:gd name="connsiteY0" fmla="*/ 616744 h 685800"/>
                  <a:gd name="connsiteX1" fmla="*/ 98584 w 190500"/>
                  <a:gd name="connsiteY1" fmla="*/ 681514 h 685800"/>
                  <a:gd name="connsiteX2" fmla="*/ 98584 w 190500"/>
                  <a:gd name="connsiteY2" fmla="*/ 681514 h 685800"/>
                  <a:gd name="connsiteX3" fmla="*/ 7144 w 190500"/>
                  <a:gd name="connsiteY3" fmla="*/ 616744 h 685800"/>
                  <a:gd name="connsiteX4" fmla="*/ 7144 w 190500"/>
                  <a:gd name="connsiteY4" fmla="*/ 71914 h 685800"/>
                  <a:gd name="connsiteX5" fmla="*/ 98584 w 190500"/>
                  <a:gd name="connsiteY5" fmla="*/ 7144 h 685800"/>
                  <a:gd name="connsiteX6" fmla="*/ 98584 w 190500"/>
                  <a:gd name="connsiteY6" fmla="*/ 7144 h 685800"/>
                  <a:gd name="connsiteX7" fmla="*/ 190024 w 190500"/>
                  <a:gd name="connsiteY7" fmla="*/ 71914 h 685800"/>
                  <a:gd name="connsiteX8" fmla="*/ 190024 w 190500"/>
                  <a:gd name="connsiteY8" fmla="*/ 616744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685800">
                    <a:moveTo>
                      <a:pt x="190024" y="616744"/>
                    </a:moveTo>
                    <a:cubicBezTo>
                      <a:pt x="190024" y="651986"/>
                      <a:pt x="149066" y="681514"/>
                      <a:pt x="98584" y="681514"/>
                    </a:cubicBezTo>
                    <a:lnTo>
                      <a:pt x="98584" y="681514"/>
                    </a:lnTo>
                    <a:cubicBezTo>
                      <a:pt x="48101" y="681514"/>
                      <a:pt x="7144" y="652939"/>
                      <a:pt x="7144" y="616744"/>
                    </a:cubicBezTo>
                    <a:lnTo>
                      <a:pt x="7144" y="71914"/>
                    </a:lnTo>
                    <a:cubicBezTo>
                      <a:pt x="7144" y="36671"/>
                      <a:pt x="48101" y="7144"/>
                      <a:pt x="98584" y="7144"/>
                    </a:cubicBezTo>
                    <a:lnTo>
                      <a:pt x="98584" y="7144"/>
                    </a:lnTo>
                    <a:cubicBezTo>
                      <a:pt x="149066" y="7144"/>
                      <a:pt x="190024" y="35719"/>
                      <a:pt x="190024" y="71914"/>
                    </a:cubicBezTo>
                    <a:lnTo>
                      <a:pt x="190024" y="616744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Title 1">
                <a:extLst>
                  <a:ext uri="{FF2B5EF4-FFF2-40B4-BE49-F238E27FC236}">
                    <a16:creationId xmlns:a16="http://schemas.microsoft.com/office/drawing/2014/main" xmlns="" id="{0F9830A6-70E3-4D2F-9D2D-96048A5AE5E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32466" y="2835750"/>
                <a:ext cx="4210049" cy="2692716"/>
              </a:xfrm>
              <a:prstGeom prst="rect">
                <a:avLst/>
              </a:prstGeom>
            </p:spPr>
            <p:txBody>
              <a:bodyPr vert="horz" wrap="none" lIns="90000" tIns="46800" rIns="90000" bIns="4680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>
                  <a:lnSpc>
                    <a:spcPct val="110000"/>
                  </a:lnSpc>
                </a:pPr>
                <a:r>
                  <a:rPr lang="en-US" sz="9600" dirty="0"/>
                  <a:t>18</a:t>
                </a:r>
              </a:p>
            </p:txBody>
          </p:sp>
        </p:grpSp>
        <p:sp>
          <p:nvSpPr>
            <p:cNvPr id="7" name="i$ľîḓê">
              <a:extLst>
                <a:ext uri="{FF2B5EF4-FFF2-40B4-BE49-F238E27FC236}">
                  <a16:creationId xmlns:a16="http://schemas.microsoft.com/office/drawing/2014/main" xmlns="" id="{55777286-3BD1-4AEF-91BC-BDBB9530BC93}"/>
                </a:ext>
              </a:extLst>
            </p:cNvPr>
            <p:cNvSpPr/>
            <p:nvPr/>
          </p:nvSpPr>
          <p:spPr bwMode="auto">
            <a:xfrm>
              <a:off x="660400" y="1130300"/>
              <a:ext cx="5384285" cy="96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50" indent="-285750" defTabSz="914400">
                <a:lnSpc>
                  <a:spcPct val="150000"/>
                </a:lnSpc>
                <a:buClr>
                  <a:schemeClr val="accent1"/>
                </a:buClr>
                <a:buSzPct val="150000"/>
                <a:buFont typeface="Segoe UI Light" panose="020B0502040204020203" pitchFamily="34" charset="0"/>
                <a:buChar char="›"/>
              </a:pPr>
              <a:r>
                <a:rPr lang="en-US" altLang="zh-CN" sz="1200" dirty="0"/>
                <a:t>Unified fonts make reading more fluent. Theme color makes PPT more convenient to change. Adjust the spacing to adapt to Chinese typesetting, use the reference line in PPT……</a:t>
              </a:r>
            </a:p>
          </p:txBody>
        </p:sp>
        <p:sp>
          <p:nvSpPr>
            <p:cNvPr id="8" name="i$ľîḓê">
              <a:extLst>
                <a:ext uri="{FF2B5EF4-FFF2-40B4-BE49-F238E27FC236}">
                  <a16:creationId xmlns:a16="http://schemas.microsoft.com/office/drawing/2014/main" xmlns="" id="{C23EF3FC-DD1F-4B53-81F5-FA9DA199056D}"/>
                </a:ext>
              </a:extLst>
            </p:cNvPr>
            <p:cNvSpPr/>
            <p:nvPr/>
          </p:nvSpPr>
          <p:spPr bwMode="auto">
            <a:xfrm>
              <a:off x="660400" y="2476316"/>
              <a:ext cx="5384285" cy="96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50" indent="-285750" defTabSz="914400">
                <a:lnSpc>
                  <a:spcPct val="150000"/>
                </a:lnSpc>
                <a:buClr>
                  <a:schemeClr val="accent1"/>
                </a:buClr>
                <a:buSzPct val="150000"/>
                <a:buFont typeface="Segoe UI Light" panose="020B0502040204020203" pitchFamily="34" charset="0"/>
                <a:buChar char="›"/>
              </a:pPr>
              <a:r>
                <a:rPr lang="en-US" altLang="zh-CN" sz="1200" dirty="0"/>
                <a:t>Unified fonts make reading more fluent. Theme color makes PPT more convenient to change. Adjust the spacing to adapt to Chinese typesetting, use the reference line in </a:t>
              </a:r>
              <a:r>
                <a:rPr lang="en-US" altLang="zh-CN" sz="1200"/>
                <a:t>PPT……</a:t>
              </a:r>
              <a:endParaRPr lang="en-US" altLang="zh-CN" sz="1200" dirty="0"/>
            </a:p>
          </p:txBody>
        </p:sp>
        <p:sp>
          <p:nvSpPr>
            <p:cNvPr id="9" name="i$ľîḓê">
              <a:extLst>
                <a:ext uri="{FF2B5EF4-FFF2-40B4-BE49-F238E27FC236}">
                  <a16:creationId xmlns:a16="http://schemas.microsoft.com/office/drawing/2014/main" xmlns="" id="{C8AF63B1-8C1C-41C1-B60E-013A116107B0}"/>
                </a:ext>
              </a:extLst>
            </p:cNvPr>
            <p:cNvSpPr/>
            <p:nvPr/>
          </p:nvSpPr>
          <p:spPr bwMode="auto">
            <a:xfrm>
              <a:off x="660400" y="3822332"/>
              <a:ext cx="5384285" cy="96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50" indent="-285750" defTabSz="914400">
                <a:lnSpc>
                  <a:spcPct val="150000"/>
                </a:lnSpc>
                <a:buClr>
                  <a:schemeClr val="accent1"/>
                </a:buClr>
                <a:buSzPct val="150000"/>
                <a:buFont typeface="Segoe UI Light" panose="020B0502040204020203" pitchFamily="34" charset="0"/>
                <a:buChar char="›"/>
              </a:pPr>
              <a:r>
                <a:rPr lang="en-US" altLang="zh-CN" sz="1200" dirty="0"/>
                <a:t>Unified fonts make reading more fluent. Theme color makes PPT more convenient to change. Adjust the spacing to adapt to Chinese typesetting, use the reference line in </a:t>
              </a:r>
              <a:r>
                <a:rPr lang="en-US" altLang="zh-CN" sz="1200"/>
                <a:t>PPT……</a:t>
              </a:r>
              <a:endParaRPr lang="en-US" altLang="zh-CN" sz="1200" dirty="0"/>
            </a:p>
          </p:txBody>
        </p:sp>
        <p:sp>
          <p:nvSpPr>
            <p:cNvPr id="10" name="i$ľîḓê">
              <a:extLst>
                <a:ext uri="{FF2B5EF4-FFF2-40B4-BE49-F238E27FC236}">
                  <a16:creationId xmlns:a16="http://schemas.microsoft.com/office/drawing/2014/main" xmlns="" id="{90E58FE1-7039-489D-8C2B-FF9D3D31E52A}"/>
                </a:ext>
              </a:extLst>
            </p:cNvPr>
            <p:cNvSpPr/>
            <p:nvPr/>
          </p:nvSpPr>
          <p:spPr bwMode="auto">
            <a:xfrm>
              <a:off x="660400" y="5168347"/>
              <a:ext cx="5384285" cy="96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50" indent="-285750" defTabSz="914400">
                <a:lnSpc>
                  <a:spcPct val="150000"/>
                </a:lnSpc>
                <a:buClr>
                  <a:schemeClr val="accent1"/>
                </a:buClr>
                <a:buSzPct val="150000"/>
                <a:buFont typeface="Segoe UI Light" panose="020B0502040204020203" pitchFamily="34" charset="0"/>
                <a:buChar char="›"/>
              </a:pPr>
              <a:r>
                <a:rPr lang="en-US" altLang="zh-CN" sz="1200" dirty="0"/>
                <a:t>Unified fonts make reading more fluent. Theme color makes PPT more convenient to change. Adjust the spacing to adapt to Chinese typesetting, use the reference line in </a:t>
              </a:r>
              <a:r>
                <a:rPr lang="en-US" altLang="zh-CN" sz="1200"/>
                <a:t>PPT……</a:t>
              </a:r>
              <a:endParaRPr lang="en-US" altLang="zh-CN" sz="1200" dirty="0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ACA05A48-0D9F-4D5C-9F48-4B52CDD0383E}"/>
                </a:ext>
              </a:extLst>
            </p:cNvPr>
            <p:cNvCxnSpPr/>
            <p:nvPr/>
          </p:nvCxnSpPr>
          <p:spPr>
            <a:xfrm>
              <a:off x="1056000" y="2304000"/>
              <a:ext cx="4860000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11B47EDC-CCA7-4A85-A356-21CC2A7B54E9}"/>
                </a:ext>
              </a:extLst>
            </p:cNvPr>
            <p:cNvCxnSpPr/>
            <p:nvPr/>
          </p:nvCxnSpPr>
          <p:spPr>
            <a:xfrm>
              <a:off x="1056000" y="3609000"/>
              <a:ext cx="4860000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812DCEF7-6414-45D8-A78A-90F7A3536746}"/>
                </a:ext>
              </a:extLst>
            </p:cNvPr>
            <p:cNvCxnSpPr/>
            <p:nvPr/>
          </p:nvCxnSpPr>
          <p:spPr>
            <a:xfrm>
              <a:off x="1056000" y="4914000"/>
              <a:ext cx="4860000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0C5A7F01-0C21-48CF-B36A-E29983278F3F}"/>
                </a:ext>
              </a:extLst>
            </p:cNvPr>
            <p:cNvGrpSpPr/>
            <p:nvPr/>
          </p:nvGrpSpPr>
          <p:grpSpPr>
            <a:xfrm>
              <a:off x="7698712" y="1143000"/>
              <a:ext cx="3347288" cy="1173518"/>
              <a:chOff x="7856066" y="1130300"/>
              <a:chExt cx="2337736" cy="1173518"/>
            </a:xfrm>
          </p:grpSpPr>
          <p:sp>
            <p:nvSpPr>
              <p:cNvPr id="15" name="íṩḻídè">
                <a:extLst>
                  <a:ext uri="{FF2B5EF4-FFF2-40B4-BE49-F238E27FC236}">
                    <a16:creationId xmlns:a16="http://schemas.microsoft.com/office/drawing/2014/main" xmlns="" id="{EA1ADF29-1A1E-40F6-8AB2-68A56E6C970F}"/>
                  </a:ext>
                </a:extLst>
              </p:cNvPr>
              <p:cNvSpPr txBox="1"/>
              <p:nvPr/>
            </p:nvSpPr>
            <p:spPr bwMode="auto">
              <a:xfrm>
                <a:off x="7856066" y="1130300"/>
                <a:ext cx="2337736" cy="4696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i$ľîḓê">
                <a:extLst>
                  <a:ext uri="{FF2B5EF4-FFF2-40B4-BE49-F238E27FC236}">
                    <a16:creationId xmlns:a16="http://schemas.microsoft.com/office/drawing/2014/main" xmlns="" id="{0A1447DF-FC97-4E93-B16A-7E258D893B42}"/>
                  </a:ext>
                </a:extLst>
              </p:cNvPr>
              <p:cNvSpPr/>
              <p:nvPr/>
            </p:nvSpPr>
            <p:spPr bwMode="auto">
              <a:xfrm>
                <a:off x="7856066" y="1599932"/>
                <a:ext cx="2337736" cy="703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.……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053377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16" name="2120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3" y="1292521"/>
            <a:ext cx="10848975" cy="4679358"/>
            <a:chOff x="669925" y="1464267"/>
            <a:chExt cx="10848975" cy="4679358"/>
          </a:xfrm>
        </p:grpSpPr>
        <p:sp>
          <p:nvSpPr>
            <p:cNvPr id="17" name="iŝ1ide"/>
            <p:cNvSpPr/>
            <p:nvPr/>
          </p:nvSpPr>
          <p:spPr>
            <a:xfrm>
              <a:off x="4826963" y="4964048"/>
              <a:ext cx="778966" cy="1168449"/>
            </a:xfrm>
            <a:custGeom>
              <a:avLst/>
              <a:gdLst/>
              <a:ahLst/>
              <a:cxnLst/>
              <a:rect l="0" t="0" r="0" b="0"/>
              <a:pathLst>
                <a:path w="140" h="210" extrusionOk="0">
                  <a:moveTo>
                    <a:pt x="140" y="0"/>
                  </a:moveTo>
                  <a:lnTo>
                    <a:pt x="140" y="210"/>
                  </a:lnTo>
                  <a:lnTo>
                    <a:pt x="0" y="210"/>
                  </a:lnTo>
                  <a:lnTo>
                    <a:pt x="0" y="148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b" anchorCtr="0">
              <a:normAutofit fontScale="25000" lnSpcReduction="20000"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 dirty="0"/>
            </a:p>
          </p:txBody>
        </p:sp>
        <p:sp>
          <p:nvSpPr>
            <p:cNvPr id="18" name="îsḻidé"/>
            <p:cNvSpPr/>
            <p:nvPr/>
          </p:nvSpPr>
          <p:spPr>
            <a:xfrm>
              <a:off x="4665604" y="5787526"/>
              <a:ext cx="161359" cy="356099"/>
            </a:xfrm>
            <a:custGeom>
              <a:avLst/>
              <a:gdLst/>
              <a:ahLst/>
              <a:cxnLst/>
              <a:rect l="0" t="0" r="0" b="0"/>
              <a:pathLst>
                <a:path w="29" h="64" extrusionOk="0">
                  <a:moveTo>
                    <a:pt x="29" y="64"/>
                  </a:moveTo>
                  <a:lnTo>
                    <a:pt x="0" y="31"/>
                  </a:lnTo>
                  <a:lnTo>
                    <a:pt x="29" y="0"/>
                  </a:lnTo>
                  <a:lnTo>
                    <a:pt x="29" y="6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25000" lnSpcReduction="20000"/>
            </a:bodyPr>
            <a:lstStyle/>
            <a:p>
              <a:endParaRPr sz="1600">
                <a:solidFill>
                  <a:schemeClr val="dk1"/>
                </a:solidFill>
              </a:endParaRPr>
            </a:p>
          </p:txBody>
        </p:sp>
        <p:sp>
          <p:nvSpPr>
            <p:cNvPr id="19" name="ísľïḋé"/>
            <p:cNvSpPr/>
            <p:nvPr/>
          </p:nvSpPr>
          <p:spPr>
            <a:xfrm>
              <a:off x="4665604" y="3845677"/>
              <a:ext cx="1591316" cy="2114336"/>
            </a:xfrm>
            <a:custGeom>
              <a:avLst/>
              <a:gdLst/>
              <a:ahLst/>
              <a:cxnLst/>
              <a:rect l="0" t="0" r="0" b="0"/>
              <a:pathLst>
                <a:path w="286" h="380" extrusionOk="0">
                  <a:moveTo>
                    <a:pt x="0" y="380"/>
                  </a:moveTo>
                  <a:lnTo>
                    <a:pt x="0" y="175"/>
                  </a:lnTo>
                  <a:lnTo>
                    <a:pt x="141" y="39"/>
                  </a:lnTo>
                  <a:lnTo>
                    <a:pt x="95" y="0"/>
                  </a:lnTo>
                  <a:lnTo>
                    <a:pt x="286" y="0"/>
                  </a:lnTo>
                  <a:lnTo>
                    <a:pt x="286" y="179"/>
                  </a:lnTo>
                  <a:lnTo>
                    <a:pt x="236" y="134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25000" lnSpcReduction="20000"/>
            </a:bodyPr>
            <a:lstStyle/>
            <a:p>
              <a:endParaRPr sz="1600">
                <a:solidFill>
                  <a:schemeClr val="dk1"/>
                </a:solidFill>
              </a:endParaRPr>
            </a:p>
          </p:txBody>
        </p:sp>
        <p:sp>
          <p:nvSpPr>
            <p:cNvPr id="20" name="ïṧlíḓê"/>
            <p:cNvSpPr/>
            <p:nvPr/>
          </p:nvSpPr>
          <p:spPr>
            <a:xfrm>
              <a:off x="7474640" y="3680227"/>
              <a:ext cx="809127" cy="1780494"/>
            </a:xfrm>
            <a:custGeom>
              <a:avLst/>
              <a:gdLst/>
              <a:ahLst/>
              <a:cxnLst/>
              <a:rect l="0" t="0" r="0" b="0"/>
              <a:pathLst>
                <a:path w="10029" h="10000" extrusionOk="0">
                  <a:moveTo>
                    <a:pt x="10000" y="0"/>
                  </a:moveTo>
                  <a:cubicBezTo>
                    <a:pt x="10010" y="3333"/>
                    <a:pt x="10019" y="6667"/>
                    <a:pt x="10029" y="10000"/>
                  </a:cubicBezTo>
                  <a:lnTo>
                    <a:pt x="0" y="10000"/>
                  </a:lnTo>
                  <a:lnTo>
                    <a:pt x="0" y="4781"/>
                  </a:lnTo>
                  <a:lnTo>
                    <a:pt x="1000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b" anchorCtr="0">
              <a:normAutofit fontScale="25000" lnSpcReduction="20000"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 dirty="0"/>
            </a:p>
          </p:txBody>
        </p:sp>
        <p:sp>
          <p:nvSpPr>
            <p:cNvPr id="21" name="ïśľidé"/>
            <p:cNvSpPr/>
            <p:nvPr/>
          </p:nvSpPr>
          <p:spPr>
            <a:xfrm>
              <a:off x="7302156" y="4531528"/>
              <a:ext cx="172487" cy="356099"/>
            </a:xfrm>
            <a:custGeom>
              <a:avLst/>
              <a:gdLst/>
              <a:ahLst/>
              <a:cxnLst/>
              <a:rect l="0" t="0" r="0" b="0"/>
              <a:pathLst>
                <a:path w="31" h="64" extrusionOk="0">
                  <a:moveTo>
                    <a:pt x="31" y="64"/>
                  </a:moveTo>
                  <a:lnTo>
                    <a:pt x="0" y="31"/>
                  </a:lnTo>
                  <a:lnTo>
                    <a:pt x="31" y="0"/>
                  </a:lnTo>
                  <a:lnTo>
                    <a:pt x="31" y="6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25000" lnSpcReduction="20000"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</a:endParaRPr>
            </a:p>
          </p:txBody>
        </p:sp>
        <p:sp>
          <p:nvSpPr>
            <p:cNvPr id="22" name="islîḑé"/>
            <p:cNvSpPr/>
            <p:nvPr/>
          </p:nvSpPr>
          <p:spPr>
            <a:xfrm>
              <a:off x="7302156" y="2589675"/>
              <a:ext cx="1585754" cy="2114336"/>
            </a:xfrm>
            <a:custGeom>
              <a:avLst/>
              <a:gdLst/>
              <a:ahLst/>
              <a:cxnLst/>
              <a:rect l="0" t="0" r="0" b="0"/>
              <a:pathLst>
                <a:path w="285" h="380" extrusionOk="0">
                  <a:moveTo>
                    <a:pt x="0" y="380"/>
                  </a:moveTo>
                  <a:lnTo>
                    <a:pt x="0" y="175"/>
                  </a:lnTo>
                  <a:lnTo>
                    <a:pt x="140" y="38"/>
                  </a:lnTo>
                  <a:lnTo>
                    <a:pt x="95" y="0"/>
                  </a:lnTo>
                  <a:lnTo>
                    <a:pt x="285" y="0"/>
                  </a:lnTo>
                  <a:lnTo>
                    <a:pt x="285" y="179"/>
                  </a:lnTo>
                  <a:lnTo>
                    <a:pt x="237" y="134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25000" lnSpcReduction="20000"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</a:endParaRPr>
            </a:p>
          </p:txBody>
        </p:sp>
        <p:sp>
          <p:nvSpPr>
            <p:cNvPr id="23" name="ïSľïḑé"/>
            <p:cNvSpPr/>
            <p:nvPr/>
          </p:nvSpPr>
          <p:spPr>
            <a:xfrm>
              <a:off x="10088939" y="2510307"/>
              <a:ext cx="862429" cy="2392538"/>
            </a:xfrm>
            <a:custGeom>
              <a:avLst/>
              <a:gdLst/>
              <a:ahLst/>
              <a:cxnLst/>
              <a:rect l="0" t="0" r="0" b="0"/>
              <a:pathLst>
                <a:path w="10000" h="10000" extrusionOk="0">
                  <a:moveTo>
                    <a:pt x="10000" y="0"/>
                  </a:moveTo>
                  <a:cubicBezTo>
                    <a:pt x="9997" y="3333"/>
                    <a:pt x="9994" y="6667"/>
                    <a:pt x="9991" y="10000"/>
                  </a:cubicBezTo>
                  <a:lnTo>
                    <a:pt x="0" y="10000"/>
                  </a:lnTo>
                  <a:lnTo>
                    <a:pt x="0" y="3721"/>
                  </a:lnTo>
                  <a:lnTo>
                    <a:pt x="1000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b" anchorCtr="0">
              <a:normAutofit fontScale="25000" lnSpcReduction="20000"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 dirty="0"/>
            </a:p>
          </p:txBody>
        </p:sp>
        <p:sp>
          <p:nvSpPr>
            <p:cNvPr id="24" name="ïś1iḓè"/>
            <p:cNvSpPr/>
            <p:nvPr/>
          </p:nvSpPr>
          <p:spPr>
            <a:xfrm>
              <a:off x="9933146" y="3400553"/>
              <a:ext cx="155793" cy="361665"/>
            </a:xfrm>
            <a:custGeom>
              <a:avLst/>
              <a:gdLst/>
              <a:ahLst/>
              <a:cxnLst/>
              <a:rect l="0" t="0" r="0" b="0"/>
              <a:pathLst>
                <a:path w="28" h="65" extrusionOk="0">
                  <a:moveTo>
                    <a:pt x="28" y="65"/>
                  </a:moveTo>
                  <a:lnTo>
                    <a:pt x="0" y="31"/>
                  </a:lnTo>
                  <a:lnTo>
                    <a:pt x="28" y="0"/>
                  </a:lnTo>
                  <a:lnTo>
                    <a:pt x="28" y="6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25000" lnSpcReduction="20000"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</a:endParaRPr>
            </a:p>
          </p:txBody>
        </p:sp>
        <p:sp>
          <p:nvSpPr>
            <p:cNvPr id="25" name="ïŝľíḍê"/>
            <p:cNvSpPr/>
            <p:nvPr/>
          </p:nvSpPr>
          <p:spPr>
            <a:xfrm>
              <a:off x="9933146" y="1464267"/>
              <a:ext cx="1585754" cy="2108773"/>
            </a:xfrm>
            <a:custGeom>
              <a:avLst/>
              <a:gdLst/>
              <a:ahLst/>
              <a:cxnLst/>
              <a:rect l="0" t="0" r="0" b="0"/>
              <a:pathLst>
                <a:path w="285" h="379" extrusionOk="0">
                  <a:moveTo>
                    <a:pt x="0" y="379"/>
                  </a:moveTo>
                  <a:lnTo>
                    <a:pt x="0" y="174"/>
                  </a:lnTo>
                  <a:lnTo>
                    <a:pt x="140" y="40"/>
                  </a:lnTo>
                  <a:lnTo>
                    <a:pt x="95" y="0"/>
                  </a:lnTo>
                  <a:lnTo>
                    <a:pt x="285" y="0"/>
                  </a:lnTo>
                  <a:lnTo>
                    <a:pt x="285" y="181"/>
                  </a:lnTo>
                  <a:lnTo>
                    <a:pt x="235" y="133"/>
                  </a:lnTo>
                  <a:lnTo>
                    <a:pt x="0" y="3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25000" lnSpcReduction="20000"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 flipH="1">
              <a:off x="669925" y="2414726"/>
              <a:ext cx="926322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669925" y="3581385"/>
              <a:ext cx="663223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669925" y="4820575"/>
              <a:ext cx="399567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îṥḷiďe"/>
            <p:cNvGrpSpPr/>
            <p:nvPr/>
          </p:nvGrpSpPr>
          <p:grpSpPr>
            <a:xfrm>
              <a:off x="673100" y="1492747"/>
              <a:ext cx="3803650" cy="921979"/>
              <a:chOff x="7212656" y="1781260"/>
              <a:chExt cx="3803650" cy="921979"/>
            </a:xfrm>
          </p:grpSpPr>
          <p:sp>
            <p:nvSpPr>
              <p:cNvPr id="42" name="iṣḻíḍê">
                <a:extLst>
                  <a:ext uri="{FF2B5EF4-FFF2-40B4-BE49-F238E27FC236}">
                    <a16:creationId xmlns:a16="http://schemas.microsoft.com/office/drawing/2014/main" xmlns="" id="{7A167F10-A295-475C-AB23-7D885B1772AC}"/>
                  </a:ext>
                </a:extLst>
              </p:cNvPr>
              <p:cNvSpPr/>
              <p:nvPr/>
            </p:nvSpPr>
            <p:spPr bwMode="auto">
              <a:xfrm>
                <a:off x="7212656" y="2168858"/>
                <a:ext cx="3803650" cy="5343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43" name="îṩ1ídê">
                <a:extLst>
                  <a:ext uri="{FF2B5EF4-FFF2-40B4-BE49-F238E27FC236}">
                    <a16:creationId xmlns:a16="http://schemas.microsoft.com/office/drawing/2014/main" xmlns="" id="{5E7DBBF7-B0C2-473C-BCD1-C422FCE07CAD}"/>
                  </a:ext>
                </a:extLst>
              </p:cNvPr>
              <p:cNvSpPr txBox="1"/>
              <p:nvPr/>
            </p:nvSpPr>
            <p:spPr bwMode="auto">
              <a:xfrm>
                <a:off x="7212656" y="1781260"/>
                <a:ext cx="380365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30" name="iṣḻídè"/>
            <p:cNvGrpSpPr/>
            <p:nvPr/>
          </p:nvGrpSpPr>
          <p:grpSpPr>
            <a:xfrm>
              <a:off x="673100" y="2659406"/>
              <a:ext cx="3803650" cy="921979"/>
              <a:chOff x="7212656" y="1781260"/>
              <a:chExt cx="3803650" cy="921979"/>
            </a:xfrm>
          </p:grpSpPr>
          <p:sp>
            <p:nvSpPr>
              <p:cNvPr id="40" name="íŝļïďe">
                <a:extLst>
                  <a:ext uri="{FF2B5EF4-FFF2-40B4-BE49-F238E27FC236}">
                    <a16:creationId xmlns:a16="http://schemas.microsoft.com/office/drawing/2014/main" xmlns="" id="{7A167F10-A295-475C-AB23-7D885B1772AC}"/>
                  </a:ext>
                </a:extLst>
              </p:cNvPr>
              <p:cNvSpPr/>
              <p:nvPr/>
            </p:nvSpPr>
            <p:spPr bwMode="auto">
              <a:xfrm>
                <a:off x="7212656" y="2168858"/>
                <a:ext cx="3803650" cy="5343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41" name="iSlîḑè">
                <a:extLst>
                  <a:ext uri="{FF2B5EF4-FFF2-40B4-BE49-F238E27FC236}">
                    <a16:creationId xmlns:a16="http://schemas.microsoft.com/office/drawing/2014/main" xmlns="" id="{5E7DBBF7-B0C2-473C-BCD1-C422FCE07CAD}"/>
                  </a:ext>
                </a:extLst>
              </p:cNvPr>
              <p:cNvSpPr txBox="1"/>
              <p:nvPr/>
            </p:nvSpPr>
            <p:spPr bwMode="auto">
              <a:xfrm>
                <a:off x="7212656" y="1781260"/>
                <a:ext cx="380365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31" name="îSḻíďê"/>
            <p:cNvGrpSpPr/>
            <p:nvPr/>
          </p:nvGrpSpPr>
          <p:grpSpPr>
            <a:xfrm>
              <a:off x="673100" y="3898596"/>
              <a:ext cx="3803650" cy="921979"/>
              <a:chOff x="7212656" y="1781260"/>
              <a:chExt cx="3803650" cy="921979"/>
            </a:xfrm>
          </p:grpSpPr>
          <p:sp>
            <p:nvSpPr>
              <p:cNvPr id="38" name="îŝľïḋè">
                <a:extLst>
                  <a:ext uri="{FF2B5EF4-FFF2-40B4-BE49-F238E27FC236}">
                    <a16:creationId xmlns:a16="http://schemas.microsoft.com/office/drawing/2014/main" xmlns="" id="{7A167F10-A295-475C-AB23-7D885B1772AC}"/>
                  </a:ext>
                </a:extLst>
              </p:cNvPr>
              <p:cNvSpPr/>
              <p:nvPr/>
            </p:nvSpPr>
            <p:spPr bwMode="auto">
              <a:xfrm>
                <a:off x="7212656" y="2168858"/>
                <a:ext cx="3803650" cy="5343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9" name="işḷíḑê">
                <a:extLst>
                  <a:ext uri="{FF2B5EF4-FFF2-40B4-BE49-F238E27FC236}">
                    <a16:creationId xmlns:a16="http://schemas.microsoft.com/office/drawing/2014/main" xmlns="" id="{5E7DBBF7-B0C2-473C-BCD1-C422FCE07CAD}"/>
                  </a:ext>
                </a:extLst>
              </p:cNvPr>
              <p:cNvSpPr txBox="1"/>
              <p:nvPr/>
            </p:nvSpPr>
            <p:spPr bwMode="auto">
              <a:xfrm>
                <a:off x="7212656" y="1781260"/>
                <a:ext cx="380365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32" name="îṥḷîḋe"/>
            <p:cNvSpPr/>
            <p:nvPr/>
          </p:nvSpPr>
          <p:spPr>
            <a:xfrm>
              <a:off x="4952591" y="5670832"/>
              <a:ext cx="527710" cy="461665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lvl="0" algn="ctr" defTabSz="913765">
                <a:defRPr/>
              </a:pPr>
              <a:r>
                <a:rPr lang="en-US" altLang="zh-CN" sz="2400" b="1" dirty="0"/>
                <a:t>03</a:t>
              </a:r>
            </a:p>
          </p:txBody>
        </p:sp>
        <p:sp>
          <p:nvSpPr>
            <p:cNvPr id="33" name="îṡliḓe"/>
            <p:cNvSpPr/>
            <p:nvPr/>
          </p:nvSpPr>
          <p:spPr>
            <a:xfrm>
              <a:off x="10256298" y="4441180"/>
              <a:ext cx="527710" cy="461665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lvl="0" algn="ctr" defTabSz="913765">
                <a:defRPr/>
              </a:pPr>
              <a:r>
                <a:rPr lang="en-US" altLang="zh-CN" sz="2400" b="1" dirty="0"/>
                <a:t>01</a:t>
              </a:r>
            </a:p>
          </p:txBody>
        </p:sp>
        <p:sp>
          <p:nvSpPr>
            <p:cNvPr id="34" name="ïšḷidè"/>
            <p:cNvSpPr/>
            <p:nvPr/>
          </p:nvSpPr>
          <p:spPr>
            <a:xfrm>
              <a:off x="7615348" y="4999056"/>
              <a:ext cx="527710" cy="461665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lvl="0" algn="ctr" defTabSz="913765">
                <a:defRPr/>
              </a:pPr>
              <a:r>
                <a:rPr lang="en-US" altLang="zh-CN" sz="2400" b="1" dirty="0"/>
                <a:t>02</a:t>
              </a:r>
            </a:p>
          </p:txBody>
        </p:sp>
        <p:sp>
          <p:nvSpPr>
            <p:cNvPr id="35" name="îṣ1îḑé"/>
            <p:cNvSpPr/>
            <p:nvPr/>
          </p:nvSpPr>
          <p:spPr bwMode="auto">
            <a:xfrm>
              <a:off x="5241118" y="4376922"/>
              <a:ext cx="440288" cy="437784"/>
            </a:xfrm>
            <a:custGeom>
              <a:avLst/>
              <a:gdLst>
                <a:gd name="T0" fmla="*/ 3682 w 4808"/>
                <a:gd name="T1" fmla="*/ 2763 h 4789"/>
                <a:gd name="T2" fmla="*/ 3420 w 4808"/>
                <a:gd name="T3" fmla="*/ 2703 h 4789"/>
                <a:gd name="T4" fmla="*/ 3026 w 4808"/>
                <a:gd name="T5" fmla="*/ 2392 h 4789"/>
                <a:gd name="T6" fmla="*/ 2818 w 4808"/>
                <a:gd name="T7" fmla="*/ 2517 h 4789"/>
                <a:gd name="T8" fmla="*/ 3219 w 4808"/>
                <a:gd name="T9" fmla="*/ 1876 h 4789"/>
                <a:gd name="T10" fmla="*/ 3609 w 4808"/>
                <a:gd name="T11" fmla="*/ 1953 h 4789"/>
                <a:gd name="T12" fmla="*/ 4553 w 4808"/>
                <a:gd name="T13" fmla="*/ 720 h 4789"/>
                <a:gd name="T14" fmla="*/ 4388 w 4808"/>
                <a:gd name="T15" fmla="*/ 680 h 4789"/>
                <a:gd name="T16" fmla="*/ 3872 w 4808"/>
                <a:gd name="T17" fmla="*/ 1161 h 4789"/>
                <a:gd name="T18" fmla="*/ 3859 w 4808"/>
                <a:gd name="T19" fmla="*/ 1160 h 4789"/>
                <a:gd name="T20" fmla="*/ 3491 w 4808"/>
                <a:gd name="T21" fmla="*/ 1099 h 4789"/>
                <a:gd name="T22" fmla="*/ 3432 w 4808"/>
                <a:gd name="T23" fmla="*/ 731 h 4789"/>
                <a:gd name="T24" fmla="*/ 3454 w 4808"/>
                <a:gd name="T25" fmla="*/ 658 h 4789"/>
                <a:gd name="T26" fmla="*/ 3938 w 4808"/>
                <a:gd name="T27" fmla="*/ 104 h 4789"/>
                <a:gd name="T28" fmla="*/ 3609 w 4808"/>
                <a:gd name="T29" fmla="*/ 0 h 4789"/>
                <a:gd name="T30" fmla="*/ 2710 w 4808"/>
                <a:gd name="T31" fmla="*/ 1369 h 4789"/>
                <a:gd name="T32" fmla="*/ 1300 w 4808"/>
                <a:gd name="T33" fmla="*/ 999 h 4789"/>
                <a:gd name="T34" fmla="*/ 1309 w 4808"/>
                <a:gd name="T35" fmla="*/ 892 h 4789"/>
                <a:gd name="T36" fmla="*/ 865 w 4808"/>
                <a:gd name="T37" fmla="*/ 294 h 4789"/>
                <a:gd name="T38" fmla="*/ 665 w 4808"/>
                <a:gd name="T39" fmla="*/ 298 h 4789"/>
                <a:gd name="T40" fmla="*/ 278 w 4808"/>
                <a:gd name="T41" fmla="*/ 787 h 4789"/>
                <a:gd name="T42" fmla="*/ 630 w 4808"/>
                <a:gd name="T43" fmla="*/ 1163 h 4789"/>
                <a:gd name="T44" fmla="*/ 926 w 4808"/>
                <a:gd name="T45" fmla="*/ 1291 h 4789"/>
                <a:gd name="T46" fmla="*/ 1018 w 4808"/>
                <a:gd name="T47" fmla="*/ 1282 h 4789"/>
                <a:gd name="T48" fmla="*/ 1485 w 4808"/>
                <a:gd name="T49" fmla="*/ 2594 h 4789"/>
                <a:gd name="T50" fmla="*/ 1037 w 4808"/>
                <a:gd name="T51" fmla="*/ 2572 h 4789"/>
                <a:gd name="T52" fmla="*/ 92 w 4808"/>
                <a:gd name="T53" fmla="*/ 3809 h 4789"/>
                <a:gd name="T54" fmla="*/ 186 w 4808"/>
                <a:gd name="T55" fmla="*/ 3882 h 4789"/>
                <a:gd name="T56" fmla="*/ 727 w 4808"/>
                <a:gd name="T57" fmla="*/ 3384 h 4789"/>
                <a:gd name="T58" fmla="*/ 789 w 4808"/>
                <a:gd name="T59" fmla="*/ 3371 h 4789"/>
                <a:gd name="T60" fmla="*/ 796 w 4808"/>
                <a:gd name="T61" fmla="*/ 3372 h 4789"/>
                <a:gd name="T62" fmla="*/ 1218 w 4808"/>
                <a:gd name="T63" fmla="*/ 3798 h 4789"/>
                <a:gd name="T64" fmla="*/ 1192 w 4808"/>
                <a:gd name="T65" fmla="*/ 3873 h 4789"/>
                <a:gd name="T66" fmla="*/ 707 w 4808"/>
                <a:gd name="T67" fmla="*/ 4427 h 4789"/>
                <a:gd name="T68" fmla="*/ 1037 w 4808"/>
                <a:gd name="T69" fmla="*/ 4531 h 4789"/>
                <a:gd name="T70" fmla="*/ 2016 w 4808"/>
                <a:gd name="T71" fmla="*/ 3551 h 4789"/>
                <a:gd name="T72" fmla="*/ 1994 w 4808"/>
                <a:gd name="T73" fmla="*/ 3103 h 4789"/>
                <a:gd name="T74" fmla="*/ 2535 w 4808"/>
                <a:gd name="T75" fmla="*/ 2799 h 4789"/>
                <a:gd name="T76" fmla="*/ 2410 w 4808"/>
                <a:gd name="T77" fmla="*/ 3007 h 4789"/>
                <a:gd name="T78" fmla="*/ 2721 w 4808"/>
                <a:gd name="T79" fmla="*/ 3401 h 4789"/>
                <a:gd name="T80" fmla="*/ 2781 w 4808"/>
                <a:gd name="T81" fmla="*/ 3663 h 4789"/>
                <a:gd name="T82" fmla="*/ 4013 w 4808"/>
                <a:gd name="T83" fmla="*/ 4789 h 4789"/>
                <a:gd name="T84" fmla="*/ 4734 w 4808"/>
                <a:gd name="T85" fmla="*/ 4173 h 4789"/>
                <a:gd name="T86" fmla="*/ 4734 w 4808"/>
                <a:gd name="T87" fmla="*/ 3815 h 4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808" h="4789">
                  <a:moveTo>
                    <a:pt x="4734" y="3815"/>
                  </a:moveTo>
                  <a:lnTo>
                    <a:pt x="3682" y="2763"/>
                  </a:lnTo>
                  <a:cubicBezTo>
                    <a:pt x="3634" y="2715"/>
                    <a:pt x="3570" y="2689"/>
                    <a:pt x="3502" y="2689"/>
                  </a:cubicBezTo>
                  <a:cubicBezTo>
                    <a:pt x="3474" y="2689"/>
                    <a:pt x="3446" y="2694"/>
                    <a:pt x="3420" y="2703"/>
                  </a:cubicBezTo>
                  <a:lnTo>
                    <a:pt x="3167" y="2450"/>
                  </a:lnTo>
                  <a:cubicBezTo>
                    <a:pt x="3130" y="2413"/>
                    <a:pt x="3079" y="2392"/>
                    <a:pt x="3026" y="2392"/>
                  </a:cubicBezTo>
                  <a:cubicBezTo>
                    <a:pt x="2972" y="2392"/>
                    <a:pt x="2922" y="2413"/>
                    <a:pt x="2884" y="2450"/>
                  </a:cubicBezTo>
                  <a:lnTo>
                    <a:pt x="2818" y="2517"/>
                  </a:lnTo>
                  <a:lnTo>
                    <a:pt x="2699" y="2398"/>
                  </a:lnTo>
                  <a:lnTo>
                    <a:pt x="3219" y="1876"/>
                  </a:lnTo>
                  <a:cubicBezTo>
                    <a:pt x="3340" y="1928"/>
                    <a:pt x="3472" y="1953"/>
                    <a:pt x="3609" y="1953"/>
                  </a:cubicBezTo>
                  <a:lnTo>
                    <a:pt x="3609" y="1953"/>
                  </a:lnTo>
                  <a:cubicBezTo>
                    <a:pt x="3870" y="1953"/>
                    <a:pt x="4116" y="1854"/>
                    <a:pt x="4301" y="1669"/>
                  </a:cubicBezTo>
                  <a:cubicBezTo>
                    <a:pt x="4549" y="1421"/>
                    <a:pt x="4646" y="1059"/>
                    <a:pt x="4553" y="720"/>
                  </a:cubicBezTo>
                  <a:cubicBezTo>
                    <a:pt x="4542" y="678"/>
                    <a:pt x="4502" y="648"/>
                    <a:pt x="4459" y="648"/>
                  </a:cubicBezTo>
                  <a:cubicBezTo>
                    <a:pt x="4441" y="648"/>
                    <a:pt x="4413" y="654"/>
                    <a:pt x="4388" y="680"/>
                  </a:cubicBezTo>
                  <a:cubicBezTo>
                    <a:pt x="4384" y="683"/>
                    <a:pt x="4034" y="1030"/>
                    <a:pt x="3918" y="1146"/>
                  </a:cubicBezTo>
                  <a:cubicBezTo>
                    <a:pt x="3906" y="1159"/>
                    <a:pt x="3885" y="1161"/>
                    <a:pt x="3872" y="1161"/>
                  </a:cubicBezTo>
                  <a:cubicBezTo>
                    <a:pt x="3864" y="1161"/>
                    <a:pt x="3859" y="1160"/>
                    <a:pt x="3859" y="1160"/>
                  </a:cubicBezTo>
                  <a:lnTo>
                    <a:pt x="3859" y="1160"/>
                  </a:lnTo>
                  <a:lnTo>
                    <a:pt x="3851" y="1159"/>
                  </a:lnTo>
                  <a:cubicBezTo>
                    <a:pt x="3707" y="1146"/>
                    <a:pt x="3535" y="1119"/>
                    <a:pt x="3491" y="1099"/>
                  </a:cubicBezTo>
                  <a:cubicBezTo>
                    <a:pt x="3470" y="1055"/>
                    <a:pt x="3445" y="879"/>
                    <a:pt x="3432" y="733"/>
                  </a:cubicBezTo>
                  <a:lnTo>
                    <a:pt x="3432" y="731"/>
                  </a:lnTo>
                  <a:lnTo>
                    <a:pt x="3429" y="727"/>
                  </a:lnTo>
                  <a:cubicBezTo>
                    <a:pt x="3428" y="720"/>
                    <a:pt x="3425" y="687"/>
                    <a:pt x="3454" y="658"/>
                  </a:cubicBezTo>
                  <a:cubicBezTo>
                    <a:pt x="3574" y="538"/>
                    <a:pt x="3905" y="204"/>
                    <a:pt x="3908" y="201"/>
                  </a:cubicBezTo>
                  <a:cubicBezTo>
                    <a:pt x="3936" y="173"/>
                    <a:pt x="3947" y="138"/>
                    <a:pt x="3938" y="104"/>
                  </a:cubicBezTo>
                  <a:cubicBezTo>
                    <a:pt x="3927" y="64"/>
                    <a:pt x="3893" y="42"/>
                    <a:pt x="3865" y="34"/>
                  </a:cubicBezTo>
                  <a:cubicBezTo>
                    <a:pt x="3782" y="11"/>
                    <a:pt x="3695" y="0"/>
                    <a:pt x="3609" y="0"/>
                  </a:cubicBezTo>
                  <a:cubicBezTo>
                    <a:pt x="3347" y="0"/>
                    <a:pt x="3101" y="102"/>
                    <a:pt x="2916" y="287"/>
                  </a:cubicBezTo>
                  <a:cubicBezTo>
                    <a:pt x="2624" y="579"/>
                    <a:pt x="2555" y="1011"/>
                    <a:pt x="2710" y="1369"/>
                  </a:cubicBezTo>
                  <a:lnTo>
                    <a:pt x="2190" y="1889"/>
                  </a:lnTo>
                  <a:lnTo>
                    <a:pt x="1300" y="999"/>
                  </a:lnTo>
                  <a:cubicBezTo>
                    <a:pt x="1300" y="998"/>
                    <a:pt x="1299" y="998"/>
                    <a:pt x="1299" y="997"/>
                  </a:cubicBezTo>
                  <a:cubicBezTo>
                    <a:pt x="1307" y="963"/>
                    <a:pt x="1311" y="928"/>
                    <a:pt x="1309" y="892"/>
                  </a:cubicBezTo>
                  <a:cubicBezTo>
                    <a:pt x="1305" y="788"/>
                    <a:pt x="1260" y="689"/>
                    <a:pt x="1182" y="611"/>
                  </a:cubicBezTo>
                  <a:lnTo>
                    <a:pt x="865" y="294"/>
                  </a:lnTo>
                  <a:cubicBezTo>
                    <a:pt x="858" y="288"/>
                    <a:pt x="821" y="253"/>
                    <a:pt x="766" y="253"/>
                  </a:cubicBezTo>
                  <a:cubicBezTo>
                    <a:pt x="740" y="253"/>
                    <a:pt x="702" y="261"/>
                    <a:pt x="665" y="298"/>
                  </a:cubicBezTo>
                  <a:lnTo>
                    <a:pt x="318" y="645"/>
                  </a:lnTo>
                  <a:cubicBezTo>
                    <a:pt x="277" y="685"/>
                    <a:pt x="263" y="737"/>
                    <a:pt x="278" y="787"/>
                  </a:cubicBezTo>
                  <a:cubicBezTo>
                    <a:pt x="288" y="820"/>
                    <a:pt x="308" y="842"/>
                    <a:pt x="314" y="848"/>
                  </a:cubicBezTo>
                  <a:lnTo>
                    <a:pt x="630" y="1163"/>
                  </a:lnTo>
                  <a:cubicBezTo>
                    <a:pt x="712" y="1246"/>
                    <a:pt x="817" y="1291"/>
                    <a:pt x="926" y="1291"/>
                  </a:cubicBezTo>
                  <a:lnTo>
                    <a:pt x="926" y="1291"/>
                  </a:lnTo>
                  <a:cubicBezTo>
                    <a:pt x="957" y="1291"/>
                    <a:pt x="987" y="1287"/>
                    <a:pt x="1016" y="1280"/>
                  </a:cubicBezTo>
                  <a:cubicBezTo>
                    <a:pt x="1017" y="1281"/>
                    <a:pt x="1017" y="1281"/>
                    <a:pt x="1018" y="1282"/>
                  </a:cubicBezTo>
                  <a:lnTo>
                    <a:pt x="1907" y="2171"/>
                  </a:lnTo>
                  <a:lnTo>
                    <a:pt x="1485" y="2594"/>
                  </a:lnTo>
                  <a:cubicBezTo>
                    <a:pt x="1466" y="2613"/>
                    <a:pt x="1449" y="2634"/>
                    <a:pt x="1435" y="2656"/>
                  </a:cubicBezTo>
                  <a:cubicBezTo>
                    <a:pt x="1311" y="2601"/>
                    <a:pt x="1176" y="2572"/>
                    <a:pt x="1037" y="2572"/>
                  </a:cubicBezTo>
                  <a:cubicBezTo>
                    <a:pt x="775" y="2572"/>
                    <a:pt x="529" y="2674"/>
                    <a:pt x="344" y="2859"/>
                  </a:cubicBezTo>
                  <a:cubicBezTo>
                    <a:pt x="96" y="3106"/>
                    <a:pt x="0" y="3471"/>
                    <a:pt x="92" y="3809"/>
                  </a:cubicBezTo>
                  <a:cubicBezTo>
                    <a:pt x="103" y="3852"/>
                    <a:pt x="143" y="3882"/>
                    <a:pt x="186" y="3882"/>
                  </a:cubicBezTo>
                  <a:lnTo>
                    <a:pt x="186" y="3882"/>
                  </a:lnTo>
                  <a:cubicBezTo>
                    <a:pt x="204" y="3882"/>
                    <a:pt x="232" y="3877"/>
                    <a:pt x="258" y="3851"/>
                  </a:cubicBezTo>
                  <a:cubicBezTo>
                    <a:pt x="261" y="3847"/>
                    <a:pt x="611" y="3500"/>
                    <a:pt x="727" y="3384"/>
                  </a:cubicBezTo>
                  <a:cubicBezTo>
                    <a:pt x="740" y="3372"/>
                    <a:pt x="762" y="3370"/>
                    <a:pt x="774" y="3370"/>
                  </a:cubicBezTo>
                  <a:cubicBezTo>
                    <a:pt x="783" y="3370"/>
                    <a:pt x="789" y="3371"/>
                    <a:pt x="789" y="3371"/>
                  </a:cubicBezTo>
                  <a:lnTo>
                    <a:pt x="789" y="3371"/>
                  </a:lnTo>
                  <a:lnTo>
                    <a:pt x="796" y="3372"/>
                  </a:lnTo>
                  <a:cubicBezTo>
                    <a:pt x="940" y="3385"/>
                    <a:pt x="1113" y="3411"/>
                    <a:pt x="1157" y="3431"/>
                  </a:cubicBezTo>
                  <a:cubicBezTo>
                    <a:pt x="1178" y="3475"/>
                    <a:pt x="1205" y="3652"/>
                    <a:pt x="1218" y="3798"/>
                  </a:cubicBezTo>
                  <a:lnTo>
                    <a:pt x="1219" y="3805"/>
                  </a:lnTo>
                  <a:cubicBezTo>
                    <a:pt x="1219" y="3805"/>
                    <a:pt x="1223" y="3842"/>
                    <a:pt x="1192" y="3873"/>
                  </a:cubicBezTo>
                  <a:cubicBezTo>
                    <a:pt x="1072" y="3993"/>
                    <a:pt x="741" y="4327"/>
                    <a:pt x="738" y="4330"/>
                  </a:cubicBezTo>
                  <a:cubicBezTo>
                    <a:pt x="710" y="4358"/>
                    <a:pt x="699" y="4393"/>
                    <a:pt x="707" y="4427"/>
                  </a:cubicBezTo>
                  <a:cubicBezTo>
                    <a:pt x="718" y="4467"/>
                    <a:pt x="752" y="4489"/>
                    <a:pt x="780" y="4497"/>
                  </a:cubicBezTo>
                  <a:cubicBezTo>
                    <a:pt x="864" y="4519"/>
                    <a:pt x="950" y="4531"/>
                    <a:pt x="1037" y="4531"/>
                  </a:cubicBezTo>
                  <a:cubicBezTo>
                    <a:pt x="1298" y="4531"/>
                    <a:pt x="1544" y="4429"/>
                    <a:pt x="1729" y="4244"/>
                  </a:cubicBezTo>
                  <a:cubicBezTo>
                    <a:pt x="1914" y="4059"/>
                    <a:pt x="2016" y="3813"/>
                    <a:pt x="2016" y="3551"/>
                  </a:cubicBezTo>
                  <a:cubicBezTo>
                    <a:pt x="2016" y="3412"/>
                    <a:pt x="1987" y="3277"/>
                    <a:pt x="1932" y="3153"/>
                  </a:cubicBezTo>
                  <a:cubicBezTo>
                    <a:pt x="1954" y="3139"/>
                    <a:pt x="1975" y="3122"/>
                    <a:pt x="1994" y="3103"/>
                  </a:cubicBezTo>
                  <a:lnTo>
                    <a:pt x="2417" y="2681"/>
                  </a:lnTo>
                  <a:lnTo>
                    <a:pt x="2535" y="2799"/>
                  </a:lnTo>
                  <a:lnTo>
                    <a:pt x="2469" y="2866"/>
                  </a:lnTo>
                  <a:cubicBezTo>
                    <a:pt x="2431" y="2904"/>
                    <a:pt x="2410" y="2954"/>
                    <a:pt x="2410" y="3007"/>
                  </a:cubicBezTo>
                  <a:cubicBezTo>
                    <a:pt x="2410" y="3061"/>
                    <a:pt x="2431" y="3111"/>
                    <a:pt x="2469" y="3149"/>
                  </a:cubicBezTo>
                  <a:lnTo>
                    <a:pt x="2721" y="3401"/>
                  </a:lnTo>
                  <a:cubicBezTo>
                    <a:pt x="2712" y="3427"/>
                    <a:pt x="2707" y="3455"/>
                    <a:pt x="2707" y="3484"/>
                  </a:cubicBezTo>
                  <a:cubicBezTo>
                    <a:pt x="2707" y="3552"/>
                    <a:pt x="2734" y="3615"/>
                    <a:pt x="2781" y="3663"/>
                  </a:cubicBezTo>
                  <a:lnTo>
                    <a:pt x="3834" y="4715"/>
                  </a:lnTo>
                  <a:cubicBezTo>
                    <a:pt x="3881" y="4763"/>
                    <a:pt x="3945" y="4789"/>
                    <a:pt x="4013" y="4789"/>
                  </a:cubicBezTo>
                  <a:cubicBezTo>
                    <a:pt x="4081" y="4789"/>
                    <a:pt x="4144" y="4763"/>
                    <a:pt x="4192" y="4715"/>
                  </a:cubicBezTo>
                  <a:lnTo>
                    <a:pt x="4734" y="4173"/>
                  </a:lnTo>
                  <a:cubicBezTo>
                    <a:pt x="4782" y="4126"/>
                    <a:pt x="4808" y="4062"/>
                    <a:pt x="4808" y="3994"/>
                  </a:cubicBezTo>
                  <a:cubicBezTo>
                    <a:pt x="4808" y="3926"/>
                    <a:pt x="4782" y="3863"/>
                    <a:pt x="4734" y="3815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íŝlïḋe"/>
            <p:cNvSpPr/>
            <p:nvPr/>
          </p:nvSpPr>
          <p:spPr bwMode="auto">
            <a:xfrm>
              <a:off x="7874890" y="3147110"/>
              <a:ext cx="440286" cy="385404"/>
            </a:xfrm>
            <a:custGeom>
              <a:avLst/>
              <a:gdLst>
                <a:gd name="T0" fmla="*/ 215 w 406"/>
                <a:gd name="T1" fmla="*/ 162 h 356"/>
                <a:gd name="T2" fmla="*/ 157 w 406"/>
                <a:gd name="T3" fmla="*/ 102 h 356"/>
                <a:gd name="T4" fmla="*/ 19 w 406"/>
                <a:gd name="T5" fmla="*/ 242 h 356"/>
                <a:gd name="T6" fmla="*/ 0 w 406"/>
                <a:gd name="T7" fmla="*/ 224 h 356"/>
                <a:gd name="T8" fmla="*/ 157 w 406"/>
                <a:gd name="T9" fmla="*/ 64 h 356"/>
                <a:gd name="T10" fmla="*/ 216 w 406"/>
                <a:gd name="T11" fmla="*/ 124 h 356"/>
                <a:gd name="T12" fmla="*/ 315 w 406"/>
                <a:gd name="T13" fmla="*/ 28 h 356"/>
                <a:gd name="T14" fmla="*/ 287 w 406"/>
                <a:gd name="T15" fmla="*/ 0 h 356"/>
                <a:gd name="T16" fmla="*/ 362 w 406"/>
                <a:gd name="T17" fmla="*/ 0 h 356"/>
                <a:gd name="T18" fmla="*/ 362 w 406"/>
                <a:gd name="T19" fmla="*/ 74 h 356"/>
                <a:gd name="T20" fmla="*/ 334 w 406"/>
                <a:gd name="T21" fmla="*/ 47 h 356"/>
                <a:gd name="T22" fmla="*/ 215 w 406"/>
                <a:gd name="T23" fmla="*/ 162 h 356"/>
                <a:gd name="T24" fmla="*/ 66 w 406"/>
                <a:gd name="T25" fmla="*/ 356 h 356"/>
                <a:gd name="T26" fmla="*/ 156 w 406"/>
                <a:gd name="T27" fmla="*/ 356 h 356"/>
                <a:gd name="T28" fmla="*/ 156 w 406"/>
                <a:gd name="T29" fmla="*/ 230 h 356"/>
                <a:gd name="T30" fmla="*/ 66 w 406"/>
                <a:gd name="T31" fmla="*/ 230 h 356"/>
                <a:gd name="T32" fmla="*/ 66 w 406"/>
                <a:gd name="T33" fmla="*/ 356 h 356"/>
                <a:gd name="T34" fmla="*/ 191 w 406"/>
                <a:gd name="T35" fmla="*/ 356 h 356"/>
                <a:gd name="T36" fmla="*/ 281 w 406"/>
                <a:gd name="T37" fmla="*/ 356 h 356"/>
                <a:gd name="T38" fmla="*/ 281 w 406"/>
                <a:gd name="T39" fmla="*/ 190 h 356"/>
                <a:gd name="T40" fmla="*/ 191 w 406"/>
                <a:gd name="T41" fmla="*/ 190 h 356"/>
                <a:gd name="T42" fmla="*/ 191 w 406"/>
                <a:gd name="T43" fmla="*/ 356 h 356"/>
                <a:gd name="T44" fmla="*/ 316 w 406"/>
                <a:gd name="T45" fmla="*/ 106 h 356"/>
                <a:gd name="T46" fmla="*/ 316 w 406"/>
                <a:gd name="T47" fmla="*/ 356 h 356"/>
                <a:gd name="T48" fmla="*/ 406 w 406"/>
                <a:gd name="T49" fmla="*/ 356 h 356"/>
                <a:gd name="T50" fmla="*/ 406 w 406"/>
                <a:gd name="T51" fmla="*/ 106 h 356"/>
                <a:gd name="T52" fmla="*/ 316 w 406"/>
                <a:gd name="T53" fmla="*/ 10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6" h="356">
                  <a:moveTo>
                    <a:pt x="215" y="162"/>
                  </a:moveTo>
                  <a:lnTo>
                    <a:pt x="157" y="102"/>
                  </a:lnTo>
                  <a:lnTo>
                    <a:pt x="19" y="242"/>
                  </a:lnTo>
                  <a:lnTo>
                    <a:pt x="0" y="224"/>
                  </a:lnTo>
                  <a:lnTo>
                    <a:pt x="157" y="64"/>
                  </a:lnTo>
                  <a:lnTo>
                    <a:pt x="216" y="124"/>
                  </a:lnTo>
                  <a:lnTo>
                    <a:pt x="315" y="28"/>
                  </a:lnTo>
                  <a:lnTo>
                    <a:pt x="287" y="0"/>
                  </a:lnTo>
                  <a:lnTo>
                    <a:pt x="362" y="0"/>
                  </a:lnTo>
                  <a:lnTo>
                    <a:pt x="362" y="74"/>
                  </a:lnTo>
                  <a:lnTo>
                    <a:pt x="334" y="47"/>
                  </a:lnTo>
                  <a:lnTo>
                    <a:pt x="215" y="162"/>
                  </a:lnTo>
                  <a:close/>
                  <a:moveTo>
                    <a:pt x="66" y="356"/>
                  </a:moveTo>
                  <a:lnTo>
                    <a:pt x="156" y="356"/>
                  </a:lnTo>
                  <a:lnTo>
                    <a:pt x="156" y="230"/>
                  </a:lnTo>
                  <a:lnTo>
                    <a:pt x="66" y="230"/>
                  </a:lnTo>
                  <a:lnTo>
                    <a:pt x="66" y="356"/>
                  </a:lnTo>
                  <a:close/>
                  <a:moveTo>
                    <a:pt x="191" y="356"/>
                  </a:moveTo>
                  <a:lnTo>
                    <a:pt x="281" y="356"/>
                  </a:lnTo>
                  <a:lnTo>
                    <a:pt x="281" y="190"/>
                  </a:lnTo>
                  <a:lnTo>
                    <a:pt x="191" y="190"/>
                  </a:lnTo>
                  <a:lnTo>
                    <a:pt x="191" y="356"/>
                  </a:lnTo>
                  <a:close/>
                  <a:moveTo>
                    <a:pt x="316" y="106"/>
                  </a:moveTo>
                  <a:lnTo>
                    <a:pt x="316" y="356"/>
                  </a:lnTo>
                  <a:lnTo>
                    <a:pt x="406" y="356"/>
                  </a:lnTo>
                  <a:lnTo>
                    <a:pt x="406" y="106"/>
                  </a:lnTo>
                  <a:lnTo>
                    <a:pt x="316" y="1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iṧ1îḍè"/>
            <p:cNvSpPr/>
            <p:nvPr/>
          </p:nvSpPr>
          <p:spPr bwMode="auto">
            <a:xfrm>
              <a:off x="10505879" y="2013104"/>
              <a:ext cx="440288" cy="397036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4679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589" y="0"/>
            <a:ext cx="12192002" cy="6861175"/>
            <a:chOff x="-1589" y="0"/>
            <a:chExt cx="12192002" cy="6861175"/>
          </a:xfrm>
        </p:grpSpPr>
        <p:sp>
          <p:nvSpPr>
            <p:cNvPr id="7" name="Rectangle 89">
              <a:extLst>
                <a:ext uri="{FF2B5EF4-FFF2-40B4-BE49-F238E27FC236}">
                  <a16:creationId xmlns:a16="http://schemas.microsoft.com/office/drawing/2014/main" xmlns="" id="{D88FE3CD-DD31-4469-9D7A-5FCAAFF15E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89" y="0"/>
              <a:ext cx="12192001" cy="6857999"/>
            </a:xfrm>
            <a:prstGeom prst="rect">
              <a:avLst/>
            </a:prstGeom>
            <a:gradFill>
              <a:gsLst>
                <a:gs pos="58000">
                  <a:srgbClr val="4047BC"/>
                </a:gs>
                <a:gs pos="100000">
                  <a:schemeClr val="accent3"/>
                </a:gs>
                <a:gs pos="0">
                  <a:schemeClr val="accent2"/>
                </a:gs>
              </a:gsLst>
              <a:lin ang="15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90">
              <a:extLst>
                <a:ext uri="{FF2B5EF4-FFF2-40B4-BE49-F238E27FC236}">
                  <a16:creationId xmlns:a16="http://schemas.microsoft.com/office/drawing/2014/main" xmlns="" id="{FA010C2A-6969-4225-9D5D-EAB8A4F9BB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4188" y="4243388"/>
              <a:ext cx="2273300" cy="2271713"/>
            </a:xfrm>
            <a:prstGeom prst="ellipse">
              <a:avLst/>
            </a:prstGeom>
            <a:gradFill>
              <a:gsLst>
                <a:gs pos="5000">
                  <a:schemeClr val="accent3">
                    <a:alpha val="20000"/>
                  </a:schemeClr>
                </a:gs>
                <a:gs pos="100000">
                  <a:schemeClr val="accent3">
                    <a:lumMod val="60000"/>
                    <a:lumOff val="40000"/>
                    <a:alpha val="20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1">
              <a:extLst>
                <a:ext uri="{FF2B5EF4-FFF2-40B4-BE49-F238E27FC236}">
                  <a16:creationId xmlns:a16="http://schemas.microsoft.com/office/drawing/2014/main" xmlns="" id="{5D1A974E-BC37-4769-A665-1655F9018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8" y="1703389"/>
              <a:ext cx="5395913" cy="5157786"/>
            </a:xfrm>
            <a:custGeom>
              <a:avLst/>
              <a:gdLst>
                <a:gd name="T0" fmla="*/ 1382 w 3399"/>
                <a:gd name="T1" fmla="*/ 0 h 3256"/>
                <a:gd name="T2" fmla="*/ 0 w 3399"/>
                <a:gd name="T3" fmla="*/ 549 h 3256"/>
                <a:gd name="T4" fmla="*/ 0 w 3399"/>
                <a:gd name="T5" fmla="*/ 3256 h 3256"/>
                <a:gd name="T6" fmla="*/ 2974 w 3399"/>
                <a:gd name="T7" fmla="*/ 3256 h 3256"/>
                <a:gd name="T8" fmla="*/ 3399 w 3399"/>
                <a:gd name="T9" fmla="*/ 2018 h 3256"/>
                <a:gd name="T10" fmla="*/ 1382 w 3399"/>
                <a:gd name="T11" fmla="*/ 0 h 3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99" h="3256">
                  <a:moveTo>
                    <a:pt x="1382" y="0"/>
                  </a:moveTo>
                  <a:cubicBezTo>
                    <a:pt x="847" y="0"/>
                    <a:pt x="361" y="209"/>
                    <a:pt x="0" y="549"/>
                  </a:cubicBezTo>
                  <a:cubicBezTo>
                    <a:pt x="0" y="3256"/>
                    <a:pt x="0" y="3256"/>
                    <a:pt x="0" y="3256"/>
                  </a:cubicBezTo>
                  <a:cubicBezTo>
                    <a:pt x="2974" y="3256"/>
                    <a:pt x="2974" y="3256"/>
                    <a:pt x="2974" y="3256"/>
                  </a:cubicBezTo>
                  <a:cubicBezTo>
                    <a:pt x="3241" y="2914"/>
                    <a:pt x="3399" y="2484"/>
                    <a:pt x="3399" y="2018"/>
                  </a:cubicBezTo>
                  <a:cubicBezTo>
                    <a:pt x="3399" y="904"/>
                    <a:pt x="2496" y="0"/>
                    <a:pt x="1382" y="0"/>
                  </a:cubicBezTo>
                  <a:close/>
                </a:path>
              </a:pathLst>
            </a:custGeom>
            <a:gradFill>
              <a:gsLst>
                <a:gs pos="94000">
                  <a:schemeClr val="accent6"/>
                </a:gs>
                <a:gs pos="0">
                  <a:schemeClr val="accent5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2">
              <a:extLst>
                <a:ext uri="{FF2B5EF4-FFF2-40B4-BE49-F238E27FC236}">
                  <a16:creationId xmlns:a16="http://schemas.microsoft.com/office/drawing/2014/main" xmlns="" id="{54A5C6CF-C1A0-43E5-8E7A-004070F061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2788" y="6351"/>
              <a:ext cx="5127625" cy="5724525"/>
            </a:xfrm>
            <a:custGeom>
              <a:avLst/>
              <a:gdLst>
                <a:gd name="T0" fmla="*/ 0 w 3230"/>
                <a:gd name="T1" fmla="*/ 1276 h 3611"/>
                <a:gd name="T2" fmla="*/ 2335 w 3230"/>
                <a:gd name="T3" fmla="*/ 3611 h 3611"/>
                <a:gd name="T4" fmla="*/ 3230 w 3230"/>
                <a:gd name="T5" fmla="*/ 3434 h 3611"/>
                <a:gd name="T6" fmla="*/ 3230 w 3230"/>
                <a:gd name="T7" fmla="*/ 0 h 3611"/>
                <a:gd name="T8" fmla="*/ 378 w 3230"/>
                <a:gd name="T9" fmla="*/ 0 h 3611"/>
                <a:gd name="T10" fmla="*/ 0 w 3230"/>
                <a:gd name="T11" fmla="*/ 1276 h 3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0" h="3611">
                  <a:moveTo>
                    <a:pt x="0" y="1276"/>
                  </a:moveTo>
                  <a:cubicBezTo>
                    <a:pt x="0" y="2566"/>
                    <a:pt x="1045" y="3611"/>
                    <a:pt x="2335" y="3611"/>
                  </a:cubicBezTo>
                  <a:cubicBezTo>
                    <a:pt x="2652" y="3611"/>
                    <a:pt x="2954" y="3548"/>
                    <a:pt x="3230" y="3434"/>
                  </a:cubicBezTo>
                  <a:cubicBezTo>
                    <a:pt x="3230" y="0"/>
                    <a:pt x="3230" y="0"/>
                    <a:pt x="3230" y="0"/>
                  </a:cubicBezTo>
                  <a:cubicBezTo>
                    <a:pt x="378" y="0"/>
                    <a:pt x="378" y="0"/>
                    <a:pt x="378" y="0"/>
                  </a:cubicBezTo>
                  <a:cubicBezTo>
                    <a:pt x="139" y="367"/>
                    <a:pt x="0" y="805"/>
                    <a:pt x="0" y="1276"/>
                  </a:cubicBezTo>
                  <a:close/>
                </a:path>
              </a:pathLst>
            </a:custGeom>
            <a:gradFill>
              <a:gsLst>
                <a:gs pos="100000">
                  <a:schemeClr val="accent3">
                    <a:lumMod val="75000"/>
                  </a:schemeClr>
                </a:gs>
                <a:gs pos="57000">
                  <a:schemeClr val="accent3">
                    <a:lumMod val="60000"/>
                    <a:lumOff val="40000"/>
                  </a:schemeClr>
                </a:gs>
                <a:gs pos="23000">
                  <a:schemeClr val="accent4"/>
                </a:gs>
              </a:gsLst>
              <a:lin ang="19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5">
              <a:extLst>
                <a:ext uri="{FF2B5EF4-FFF2-40B4-BE49-F238E27FC236}">
                  <a16:creationId xmlns:a16="http://schemas.microsoft.com/office/drawing/2014/main" xmlns="" id="{51C8798D-FB42-45F3-8EE6-3DA220E5510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5113" y="3662363"/>
              <a:ext cx="3035300" cy="3192463"/>
            </a:xfrm>
            <a:custGeom>
              <a:avLst/>
              <a:gdLst>
                <a:gd name="T0" fmla="*/ 1912 w 1912"/>
                <a:gd name="T1" fmla="*/ 49 h 2014"/>
                <a:gd name="T2" fmla="*/ 1526 w 1912"/>
                <a:gd name="T3" fmla="*/ 0 h 2014"/>
                <a:gd name="T4" fmla="*/ 0 w 1912"/>
                <a:gd name="T5" fmla="*/ 1525 h 2014"/>
                <a:gd name="T6" fmla="*/ 80 w 1912"/>
                <a:gd name="T7" fmla="*/ 2014 h 2014"/>
                <a:gd name="T8" fmla="*/ 1912 w 1912"/>
                <a:gd name="T9" fmla="*/ 2014 h 2014"/>
                <a:gd name="T10" fmla="*/ 1912 w 1912"/>
                <a:gd name="T11" fmla="*/ 49 h 2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2" h="2014">
                  <a:moveTo>
                    <a:pt x="1912" y="49"/>
                  </a:moveTo>
                  <a:cubicBezTo>
                    <a:pt x="1788" y="17"/>
                    <a:pt x="1659" y="0"/>
                    <a:pt x="1526" y="0"/>
                  </a:cubicBezTo>
                  <a:cubicBezTo>
                    <a:pt x="683" y="0"/>
                    <a:pt x="0" y="683"/>
                    <a:pt x="0" y="1525"/>
                  </a:cubicBezTo>
                  <a:cubicBezTo>
                    <a:pt x="0" y="1696"/>
                    <a:pt x="28" y="1861"/>
                    <a:pt x="80" y="2014"/>
                  </a:cubicBezTo>
                  <a:cubicBezTo>
                    <a:pt x="1912" y="2014"/>
                    <a:pt x="1912" y="2014"/>
                    <a:pt x="1912" y="2014"/>
                  </a:cubicBezTo>
                  <a:lnTo>
                    <a:pt x="1912" y="49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6">
              <a:extLst>
                <a:ext uri="{FF2B5EF4-FFF2-40B4-BE49-F238E27FC236}">
                  <a16:creationId xmlns:a16="http://schemas.microsoft.com/office/drawing/2014/main" xmlns="" id="{561A89B4-1B6A-4368-BF04-C3607FEBA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5113" y="4862513"/>
              <a:ext cx="2836863" cy="1992313"/>
            </a:xfrm>
            <a:custGeom>
              <a:avLst/>
              <a:gdLst>
                <a:gd name="T0" fmla="*/ 893 w 1787"/>
                <a:gd name="T1" fmla="*/ 0 h 1257"/>
                <a:gd name="T2" fmla="*/ 0 w 1787"/>
                <a:gd name="T3" fmla="*/ 893 h 1257"/>
                <a:gd name="T4" fmla="*/ 77 w 1787"/>
                <a:gd name="T5" fmla="*/ 1257 h 1257"/>
                <a:gd name="T6" fmla="*/ 1710 w 1787"/>
                <a:gd name="T7" fmla="*/ 1257 h 1257"/>
                <a:gd name="T8" fmla="*/ 1787 w 1787"/>
                <a:gd name="T9" fmla="*/ 893 h 1257"/>
                <a:gd name="T10" fmla="*/ 893 w 1787"/>
                <a:gd name="T11" fmla="*/ 0 h 1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7" h="1257">
                  <a:moveTo>
                    <a:pt x="893" y="0"/>
                  </a:moveTo>
                  <a:cubicBezTo>
                    <a:pt x="400" y="0"/>
                    <a:pt x="0" y="400"/>
                    <a:pt x="0" y="893"/>
                  </a:cubicBezTo>
                  <a:cubicBezTo>
                    <a:pt x="0" y="1023"/>
                    <a:pt x="28" y="1146"/>
                    <a:pt x="77" y="1257"/>
                  </a:cubicBezTo>
                  <a:cubicBezTo>
                    <a:pt x="1710" y="1257"/>
                    <a:pt x="1710" y="1257"/>
                    <a:pt x="1710" y="1257"/>
                  </a:cubicBezTo>
                  <a:cubicBezTo>
                    <a:pt x="1759" y="1146"/>
                    <a:pt x="1787" y="1023"/>
                    <a:pt x="1787" y="893"/>
                  </a:cubicBezTo>
                  <a:cubicBezTo>
                    <a:pt x="1787" y="400"/>
                    <a:pt x="1387" y="0"/>
                    <a:pt x="893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矩形: 剪去对角 2">
              <a:extLst>
                <a:ext uri="{FF2B5EF4-FFF2-40B4-BE49-F238E27FC236}">
                  <a16:creationId xmlns:a16="http://schemas.microsoft.com/office/drawing/2014/main" xmlns="" id="{F13FF66F-17C0-4E0F-AFF7-6A8374F910A1}"/>
                </a:ext>
              </a:extLst>
            </p:cNvPr>
            <p:cNvSpPr/>
            <p:nvPr/>
          </p:nvSpPr>
          <p:spPr>
            <a:xfrm>
              <a:off x="669925" y="1130300"/>
              <a:ext cx="10850563" cy="5006975"/>
            </a:xfrm>
            <a:prstGeom prst="snip2Diag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Oval 93">
              <a:extLst>
                <a:ext uri="{FF2B5EF4-FFF2-40B4-BE49-F238E27FC236}">
                  <a16:creationId xmlns:a16="http://schemas.microsoft.com/office/drawing/2014/main" xmlns="" id="{E7C0466B-8774-49AA-81E9-AF084A43D1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78314" y="500062"/>
              <a:ext cx="1263650" cy="1260475"/>
            </a:xfrm>
            <a:prstGeom prst="ellipse">
              <a:avLst/>
            </a:prstGeom>
            <a:gradFill>
              <a:gsLst>
                <a:gs pos="100000">
                  <a:schemeClr val="accent3">
                    <a:lumMod val="60000"/>
                    <a:lumOff val="40000"/>
                  </a:schemeClr>
                </a:gs>
                <a:gs pos="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97">
              <a:extLst>
                <a:ext uri="{FF2B5EF4-FFF2-40B4-BE49-F238E27FC236}">
                  <a16:creationId xmlns:a16="http://schemas.microsoft.com/office/drawing/2014/main" xmlns="" id="{C842055D-9CE1-4E88-BB22-5EB144377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1447" y="2423609"/>
              <a:ext cx="2273561" cy="2268797"/>
            </a:xfrm>
            <a:prstGeom prst="ellipse">
              <a:avLst/>
            </a:prstGeom>
            <a:gradFill>
              <a:gsLst>
                <a:gs pos="97000">
                  <a:schemeClr val="accent6"/>
                </a:gs>
                <a:gs pos="8000">
                  <a:schemeClr val="accent5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97">
              <a:extLst>
                <a:ext uri="{FF2B5EF4-FFF2-40B4-BE49-F238E27FC236}">
                  <a16:creationId xmlns:a16="http://schemas.microsoft.com/office/drawing/2014/main" xmlns="" id="{36C6A032-20CF-4AAC-A6BE-106519DEA3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7564" y="5555720"/>
              <a:ext cx="854805" cy="853014"/>
            </a:xfrm>
            <a:prstGeom prst="ellipse">
              <a:avLst/>
            </a:prstGeom>
            <a:solidFill>
              <a:schemeClr val="accent6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959430" y="3063610"/>
            <a:ext cx="1168104" cy="101562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FFF8069-C7F3-4F41-BADD-B75599B5BC3F}"/>
              </a:ext>
            </a:extLst>
          </p:cNvPr>
          <p:cNvGrpSpPr/>
          <p:nvPr/>
        </p:nvGrpSpPr>
        <p:grpSpPr>
          <a:xfrm>
            <a:off x="660400" y="1427163"/>
            <a:ext cx="10858500" cy="4347236"/>
            <a:chOff x="660400" y="1427163"/>
            <a:chExt cx="10858500" cy="4347236"/>
          </a:xfrm>
        </p:grpSpPr>
        <p:sp>
          <p:nvSpPr>
            <p:cNvPr id="6" name="圆: 空心 5">
              <a:extLst>
                <a:ext uri="{FF2B5EF4-FFF2-40B4-BE49-F238E27FC236}">
                  <a16:creationId xmlns:a16="http://schemas.microsoft.com/office/drawing/2014/main" xmlns="" id="{385336DE-E28B-4856-BC3E-892290B34C01}"/>
                </a:ext>
              </a:extLst>
            </p:cNvPr>
            <p:cNvSpPr>
              <a:spLocks/>
            </p:cNvSpPr>
            <p:nvPr/>
          </p:nvSpPr>
          <p:spPr>
            <a:xfrm>
              <a:off x="4438650" y="1985901"/>
              <a:ext cx="3314700" cy="3314700"/>
            </a:xfrm>
            <a:prstGeom prst="donut">
              <a:avLst>
                <a:gd name="adj" fmla="val 29643"/>
              </a:avLst>
            </a:prstGeom>
            <a:blipFill>
              <a:blip r:embed="rId2"/>
              <a:stretch>
                <a:fillRect l="-39038" r="-38740"/>
              </a:stretch>
            </a:blipFill>
            <a:ln w="57150" cap="flat" cmpd="sng" algn="ctr">
              <a:solidFill>
                <a:schemeClr val="bg1"/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E6C23D14-67D3-42C6-9145-A9128CC4AE76}"/>
                </a:ext>
              </a:extLst>
            </p:cNvPr>
            <p:cNvSpPr>
              <a:spLocks/>
            </p:cNvSpPr>
            <p:nvPr/>
          </p:nvSpPr>
          <p:spPr>
            <a:xfrm flipH="1">
              <a:off x="4795319" y="2342570"/>
              <a:ext cx="2601362" cy="2601362"/>
            </a:xfrm>
            <a:prstGeom prst="ellipse">
              <a:avLst/>
            </a:prstGeom>
            <a:solidFill>
              <a:schemeClr val="bg2">
                <a:alpha val="70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b="1" dirty="0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EB6F9E69-058D-42EC-A9BA-D90BD272748C}"/>
                </a:ext>
              </a:extLst>
            </p:cNvPr>
            <p:cNvGrpSpPr>
              <a:grpSpLocks/>
            </p:cNvGrpSpPr>
            <p:nvPr/>
          </p:nvGrpSpPr>
          <p:grpSpPr>
            <a:xfrm>
              <a:off x="5510731" y="4566169"/>
              <a:ext cx="1170538" cy="1170538"/>
              <a:chOff x="5410200" y="1427163"/>
              <a:chExt cx="1371600" cy="1371600"/>
            </a:xfrm>
          </p:grpSpPr>
          <p:sp>
            <p:nvSpPr>
              <p:cNvPr id="40" name="Oval 18">
                <a:extLst>
                  <a:ext uri="{FF2B5EF4-FFF2-40B4-BE49-F238E27FC236}">
                    <a16:creationId xmlns:a16="http://schemas.microsoft.com/office/drawing/2014/main" xmlns="" id="{FEC35AD9-DE19-4D25-BE13-DC127DC472B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10200" y="1427163"/>
                <a:ext cx="1371600" cy="13716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 w="381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tx1"/>
                    </a:solidFill>
                    <a:latin typeface="+mj-lt"/>
                  </a:rPr>
                  <a:t>50%</a:t>
                </a:r>
              </a:p>
            </p:txBody>
          </p:sp>
          <p:sp>
            <p:nvSpPr>
              <p:cNvPr id="41" name="Arc 19">
                <a:extLst>
                  <a:ext uri="{FF2B5EF4-FFF2-40B4-BE49-F238E27FC236}">
                    <a16:creationId xmlns:a16="http://schemas.microsoft.com/office/drawing/2014/main" xmlns="" id="{C559CB14-F3C0-4DD4-AC88-3B32B50F018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10200" y="1427163"/>
                <a:ext cx="1371600" cy="1371600"/>
              </a:xfrm>
              <a:prstGeom prst="arc">
                <a:avLst>
                  <a:gd name="adj1" fmla="val 10883891"/>
                  <a:gd name="adj2" fmla="val 21528887"/>
                </a:avLst>
              </a:prstGeom>
              <a:noFill/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endParaRPr lang="en-US" sz="16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245C45E7-DBE9-47BF-A5A5-82EE6740D8B2}"/>
                </a:ext>
              </a:extLst>
            </p:cNvPr>
            <p:cNvGrpSpPr/>
            <p:nvPr/>
          </p:nvGrpSpPr>
          <p:grpSpPr>
            <a:xfrm>
              <a:off x="6977581" y="3057982"/>
              <a:ext cx="1170538" cy="1170538"/>
              <a:chOff x="6877050" y="2957451"/>
              <a:chExt cx="1371600" cy="1371600"/>
            </a:xfrm>
          </p:grpSpPr>
          <p:sp>
            <p:nvSpPr>
              <p:cNvPr id="38" name="Oval 20">
                <a:extLst>
                  <a:ext uri="{FF2B5EF4-FFF2-40B4-BE49-F238E27FC236}">
                    <a16:creationId xmlns:a16="http://schemas.microsoft.com/office/drawing/2014/main" xmlns="" id="{395AD216-2B68-4060-B41A-6D70B1869A3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877050" y="2957451"/>
                <a:ext cx="1371600" cy="13716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 w="381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tx1"/>
                    </a:solidFill>
                    <a:latin typeface="+mj-lt"/>
                  </a:rPr>
                  <a:t>36%</a:t>
                </a:r>
              </a:p>
            </p:txBody>
          </p:sp>
          <p:sp>
            <p:nvSpPr>
              <p:cNvPr id="39" name="Arc 21">
                <a:extLst>
                  <a:ext uri="{FF2B5EF4-FFF2-40B4-BE49-F238E27FC236}">
                    <a16:creationId xmlns:a16="http://schemas.microsoft.com/office/drawing/2014/main" xmlns="" id="{A3D9BED7-BB3D-49DA-A3A7-1F9F29ED8BB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877050" y="2957451"/>
                <a:ext cx="1371600" cy="1371600"/>
              </a:xfrm>
              <a:prstGeom prst="arc">
                <a:avLst>
                  <a:gd name="adj1" fmla="val 10883891"/>
                  <a:gd name="adj2" fmla="val 18538034"/>
                </a:avLst>
              </a:prstGeom>
              <a:noFill/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endParaRPr lang="en-US" sz="16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49BAB369-5116-4253-9CF1-8595D1848616}"/>
                </a:ext>
              </a:extLst>
            </p:cNvPr>
            <p:cNvGrpSpPr/>
            <p:nvPr/>
          </p:nvGrpSpPr>
          <p:grpSpPr>
            <a:xfrm>
              <a:off x="4015306" y="3057982"/>
              <a:ext cx="1170538" cy="1170538"/>
              <a:chOff x="3914775" y="2957451"/>
              <a:chExt cx="1371600" cy="1371600"/>
            </a:xfrm>
          </p:grpSpPr>
          <p:sp>
            <p:nvSpPr>
              <p:cNvPr id="36" name="Oval 22">
                <a:extLst>
                  <a:ext uri="{FF2B5EF4-FFF2-40B4-BE49-F238E27FC236}">
                    <a16:creationId xmlns:a16="http://schemas.microsoft.com/office/drawing/2014/main" xmlns="" id="{B617DC49-82FC-44C9-9A87-4CE4D551601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914775" y="2957451"/>
                <a:ext cx="1371600" cy="13716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 w="381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tx1"/>
                    </a:solidFill>
                    <a:latin typeface="+mj-lt"/>
                  </a:rPr>
                  <a:t>67%</a:t>
                </a:r>
              </a:p>
            </p:txBody>
          </p:sp>
          <p:sp>
            <p:nvSpPr>
              <p:cNvPr id="37" name="Arc 23">
                <a:extLst>
                  <a:ext uri="{FF2B5EF4-FFF2-40B4-BE49-F238E27FC236}">
                    <a16:creationId xmlns:a16="http://schemas.microsoft.com/office/drawing/2014/main" xmlns="" id="{C29E7231-30DB-42DC-B02C-4EFAD15AA63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914775" y="2957451"/>
                <a:ext cx="1371600" cy="1371600"/>
              </a:xfrm>
              <a:prstGeom prst="arc">
                <a:avLst>
                  <a:gd name="adj1" fmla="val 10883891"/>
                  <a:gd name="adj2" fmla="val 2615863"/>
                </a:avLst>
              </a:prstGeom>
              <a:noFill/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endParaRPr lang="en-US" sz="16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E0ED2C37-C388-45D4-B54F-06E855BFD0D1}"/>
                </a:ext>
              </a:extLst>
            </p:cNvPr>
            <p:cNvGrpSpPr>
              <a:grpSpLocks/>
            </p:cNvGrpSpPr>
            <p:nvPr/>
          </p:nvGrpSpPr>
          <p:grpSpPr>
            <a:xfrm>
              <a:off x="5410200" y="1427163"/>
              <a:ext cx="1371600" cy="1371600"/>
              <a:chOff x="5410200" y="4465638"/>
              <a:chExt cx="1371600" cy="1371600"/>
            </a:xfrm>
          </p:grpSpPr>
          <p:sp>
            <p:nvSpPr>
              <p:cNvPr id="34" name="Oval 24">
                <a:extLst>
                  <a:ext uri="{FF2B5EF4-FFF2-40B4-BE49-F238E27FC236}">
                    <a16:creationId xmlns:a16="http://schemas.microsoft.com/office/drawing/2014/main" xmlns="" id="{973B7D4C-18B8-42EE-AD8D-0625084411E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10200" y="4465638"/>
                <a:ext cx="1371600" cy="13716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 w="381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3200" b="1" dirty="0">
                    <a:solidFill>
                      <a:schemeClr val="accent1"/>
                    </a:solidFill>
                    <a:latin typeface="+mj-lt"/>
                  </a:rPr>
                  <a:t>74%</a:t>
                </a:r>
              </a:p>
            </p:txBody>
          </p:sp>
          <p:sp>
            <p:nvSpPr>
              <p:cNvPr id="35" name="Arc 25">
                <a:extLst>
                  <a:ext uri="{FF2B5EF4-FFF2-40B4-BE49-F238E27FC236}">
                    <a16:creationId xmlns:a16="http://schemas.microsoft.com/office/drawing/2014/main" xmlns="" id="{FDC174A3-0EDD-469C-ADD4-54D76D818AB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10200" y="4465638"/>
                <a:ext cx="1371600" cy="1371600"/>
              </a:xfrm>
              <a:prstGeom prst="arc">
                <a:avLst>
                  <a:gd name="adj1" fmla="val 10883891"/>
                  <a:gd name="adj2" fmla="val 5971623"/>
                </a:avLst>
              </a:prstGeom>
              <a:noFill/>
              <a:ln w="38100">
                <a:solidFill>
                  <a:schemeClr val="accent1"/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endParaRPr lang="en-US" sz="20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FDF8F0FD-4CC5-4215-8B05-AFE2A5752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7583" y="1638677"/>
              <a:ext cx="354658" cy="312462"/>
            </a:xfrm>
            <a:custGeom>
              <a:avLst/>
              <a:gdLst>
                <a:gd name="T0" fmla="*/ 0 w 6165"/>
                <a:gd name="T1" fmla="*/ 90 h 5440"/>
                <a:gd name="T2" fmla="*/ 363 w 6165"/>
                <a:gd name="T3" fmla="*/ 4624 h 5440"/>
                <a:gd name="T4" fmla="*/ 907 w 6165"/>
                <a:gd name="T5" fmla="*/ 4624 h 5440"/>
                <a:gd name="T6" fmla="*/ 2901 w 6165"/>
                <a:gd name="T7" fmla="*/ 90 h 5440"/>
                <a:gd name="T8" fmla="*/ 861 w 6165"/>
                <a:gd name="T9" fmla="*/ 4080 h 5440"/>
                <a:gd name="T10" fmla="*/ 363 w 6165"/>
                <a:gd name="T11" fmla="*/ 3581 h 5440"/>
                <a:gd name="T12" fmla="*/ 907 w 6165"/>
                <a:gd name="T13" fmla="*/ 3581 h 5440"/>
                <a:gd name="T14" fmla="*/ 861 w 6165"/>
                <a:gd name="T15" fmla="*/ 3082 h 5440"/>
                <a:gd name="T16" fmla="*/ 363 w 6165"/>
                <a:gd name="T17" fmla="*/ 2584 h 5440"/>
                <a:gd name="T18" fmla="*/ 907 w 6165"/>
                <a:gd name="T19" fmla="*/ 2584 h 5440"/>
                <a:gd name="T20" fmla="*/ 861 w 6165"/>
                <a:gd name="T21" fmla="*/ 2085 h 5440"/>
                <a:gd name="T22" fmla="*/ 363 w 6165"/>
                <a:gd name="T23" fmla="*/ 1586 h 5440"/>
                <a:gd name="T24" fmla="*/ 907 w 6165"/>
                <a:gd name="T25" fmla="*/ 1586 h 5440"/>
                <a:gd name="T26" fmla="*/ 861 w 6165"/>
                <a:gd name="T27" fmla="*/ 1088 h 5440"/>
                <a:gd name="T28" fmla="*/ 363 w 6165"/>
                <a:gd name="T29" fmla="*/ 589 h 5440"/>
                <a:gd name="T30" fmla="*/ 907 w 6165"/>
                <a:gd name="T31" fmla="*/ 589 h 5440"/>
                <a:gd name="T32" fmla="*/ 1677 w 6165"/>
                <a:gd name="T33" fmla="*/ 4080 h 5440"/>
                <a:gd name="T34" fmla="*/ 1179 w 6165"/>
                <a:gd name="T35" fmla="*/ 3581 h 5440"/>
                <a:gd name="T36" fmla="*/ 1723 w 6165"/>
                <a:gd name="T37" fmla="*/ 3581 h 5440"/>
                <a:gd name="T38" fmla="*/ 1677 w 6165"/>
                <a:gd name="T39" fmla="*/ 3082 h 5440"/>
                <a:gd name="T40" fmla="*/ 1179 w 6165"/>
                <a:gd name="T41" fmla="*/ 2584 h 5440"/>
                <a:gd name="T42" fmla="*/ 1723 w 6165"/>
                <a:gd name="T43" fmla="*/ 2584 h 5440"/>
                <a:gd name="T44" fmla="*/ 1677 w 6165"/>
                <a:gd name="T45" fmla="*/ 2085 h 5440"/>
                <a:gd name="T46" fmla="*/ 1179 w 6165"/>
                <a:gd name="T47" fmla="*/ 1586 h 5440"/>
                <a:gd name="T48" fmla="*/ 1723 w 6165"/>
                <a:gd name="T49" fmla="*/ 1586 h 5440"/>
                <a:gd name="T50" fmla="*/ 1677 w 6165"/>
                <a:gd name="T51" fmla="*/ 1088 h 5440"/>
                <a:gd name="T52" fmla="*/ 1179 w 6165"/>
                <a:gd name="T53" fmla="*/ 589 h 5440"/>
                <a:gd name="T54" fmla="*/ 1723 w 6165"/>
                <a:gd name="T55" fmla="*/ 589 h 5440"/>
                <a:gd name="T56" fmla="*/ 2493 w 6165"/>
                <a:gd name="T57" fmla="*/ 4080 h 5440"/>
                <a:gd name="T58" fmla="*/ 1995 w 6165"/>
                <a:gd name="T59" fmla="*/ 3581 h 5440"/>
                <a:gd name="T60" fmla="*/ 2539 w 6165"/>
                <a:gd name="T61" fmla="*/ 3581 h 5440"/>
                <a:gd name="T62" fmla="*/ 2493 w 6165"/>
                <a:gd name="T63" fmla="*/ 3082 h 5440"/>
                <a:gd name="T64" fmla="*/ 1995 w 6165"/>
                <a:gd name="T65" fmla="*/ 2584 h 5440"/>
                <a:gd name="T66" fmla="*/ 2539 w 6165"/>
                <a:gd name="T67" fmla="*/ 2584 h 5440"/>
                <a:gd name="T68" fmla="*/ 2493 w 6165"/>
                <a:gd name="T69" fmla="*/ 2085 h 5440"/>
                <a:gd name="T70" fmla="*/ 1995 w 6165"/>
                <a:gd name="T71" fmla="*/ 1586 h 5440"/>
                <a:gd name="T72" fmla="*/ 2539 w 6165"/>
                <a:gd name="T73" fmla="*/ 1586 h 5440"/>
                <a:gd name="T74" fmla="*/ 2493 w 6165"/>
                <a:gd name="T75" fmla="*/ 1088 h 5440"/>
                <a:gd name="T76" fmla="*/ 1995 w 6165"/>
                <a:gd name="T77" fmla="*/ 589 h 5440"/>
                <a:gd name="T78" fmla="*/ 2539 w 6165"/>
                <a:gd name="T79" fmla="*/ 589 h 5440"/>
                <a:gd name="T80" fmla="*/ 3379 w 6165"/>
                <a:gd name="T81" fmla="*/ 1845 h 5440"/>
                <a:gd name="T82" fmla="*/ 3627 w 6165"/>
                <a:gd name="T83" fmla="*/ 5440 h 5440"/>
                <a:gd name="T84" fmla="*/ 4080 w 6165"/>
                <a:gd name="T85" fmla="*/ 4624 h 5440"/>
                <a:gd name="T86" fmla="*/ 6165 w 6165"/>
                <a:gd name="T87" fmla="*/ 5440 h 5440"/>
                <a:gd name="T88" fmla="*/ 4171 w 6165"/>
                <a:gd name="T89" fmla="*/ 4216 h 5440"/>
                <a:gd name="T90" fmla="*/ 3627 w 6165"/>
                <a:gd name="T91" fmla="*/ 4216 h 5440"/>
                <a:gd name="T92" fmla="*/ 4125 w 6165"/>
                <a:gd name="T93" fmla="*/ 3717 h 5440"/>
                <a:gd name="T94" fmla="*/ 4171 w 6165"/>
                <a:gd name="T95" fmla="*/ 3218 h 5440"/>
                <a:gd name="T96" fmla="*/ 3627 w 6165"/>
                <a:gd name="T97" fmla="*/ 3218 h 5440"/>
                <a:gd name="T98" fmla="*/ 4125 w 6165"/>
                <a:gd name="T99" fmla="*/ 2720 h 5440"/>
                <a:gd name="T100" fmla="*/ 4987 w 6165"/>
                <a:gd name="T101" fmla="*/ 4216 h 5440"/>
                <a:gd name="T102" fmla="*/ 4443 w 6165"/>
                <a:gd name="T103" fmla="*/ 4216 h 5440"/>
                <a:gd name="T104" fmla="*/ 4941 w 6165"/>
                <a:gd name="T105" fmla="*/ 3717 h 5440"/>
                <a:gd name="T106" fmla="*/ 4987 w 6165"/>
                <a:gd name="T107" fmla="*/ 3218 h 5440"/>
                <a:gd name="T108" fmla="*/ 4443 w 6165"/>
                <a:gd name="T109" fmla="*/ 3218 h 5440"/>
                <a:gd name="T110" fmla="*/ 4941 w 6165"/>
                <a:gd name="T111" fmla="*/ 2720 h 5440"/>
                <a:gd name="T112" fmla="*/ 5803 w 6165"/>
                <a:gd name="T113" fmla="*/ 4216 h 5440"/>
                <a:gd name="T114" fmla="*/ 5259 w 6165"/>
                <a:gd name="T115" fmla="*/ 4216 h 5440"/>
                <a:gd name="T116" fmla="*/ 5757 w 6165"/>
                <a:gd name="T117" fmla="*/ 3717 h 5440"/>
                <a:gd name="T118" fmla="*/ 5803 w 6165"/>
                <a:gd name="T119" fmla="*/ 3218 h 5440"/>
                <a:gd name="T120" fmla="*/ 5259 w 6165"/>
                <a:gd name="T121" fmla="*/ 3218 h 5440"/>
                <a:gd name="T122" fmla="*/ 5757 w 6165"/>
                <a:gd name="T123" fmla="*/ 2720 h 5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165" h="5440">
                  <a:moveTo>
                    <a:pt x="2811" y="0"/>
                  </a:moveTo>
                  <a:lnTo>
                    <a:pt x="91" y="0"/>
                  </a:lnTo>
                  <a:cubicBezTo>
                    <a:pt x="41" y="0"/>
                    <a:pt x="0" y="40"/>
                    <a:pt x="0" y="90"/>
                  </a:cubicBezTo>
                  <a:lnTo>
                    <a:pt x="0" y="5440"/>
                  </a:lnTo>
                  <a:lnTo>
                    <a:pt x="363" y="5440"/>
                  </a:lnTo>
                  <a:lnTo>
                    <a:pt x="363" y="4624"/>
                  </a:lnTo>
                  <a:cubicBezTo>
                    <a:pt x="363" y="4574"/>
                    <a:pt x="403" y="4533"/>
                    <a:pt x="453" y="4533"/>
                  </a:cubicBezTo>
                  <a:lnTo>
                    <a:pt x="816" y="4533"/>
                  </a:lnTo>
                  <a:cubicBezTo>
                    <a:pt x="866" y="4533"/>
                    <a:pt x="907" y="4574"/>
                    <a:pt x="907" y="4624"/>
                  </a:cubicBezTo>
                  <a:lnTo>
                    <a:pt x="907" y="5440"/>
                  </a:lnTo>
                  <a:lnTo>
                    <a:pt x="2901" y="5440"/>
                  </a:lnTo>
                  <a:lnTo>
                    <a:pt x="2901" y="90"/>
                  </a:lnTo>
                  <a:cubicBezTo>
                    <a:pt x="2901" y="40"/>
                    <a:pt x="2861" y="0"/>
                    <a:pt x="2811" y="0"/>
                  </a:cubicBezTo>
                  <a:close/>
                  <a:moveTo>
                    <a:pt x="907" y="4034"/>
                  </a:moveTo>
                  <a:cubicBezTo>
                    <a:pt x="907" y="4059"/>
                    <a:pt x="886" y="4080"/>
                    <a:pt x="861" y="4080"/>
                  </a:cubicBezTo>
                  <a:lnTo>
                    <a:pt x="408" y="4080"/>
                  </a:lnTo>
                  <a:cubicBezTo>
                    <a:pt x="383" y="4080"/>
                    <a:pt x="363" y="4059"/>
                    <a:pt x="363" y="4034"/>
                  </a:cubicBezTo>
                  <a:lnTo>
                    <a:pt x="363" y="3581"/>
                  </a:lnTo>
                  <a:cubicBezTo>
                    <a:pt x="363" y="3556"/>
                    <a:pt x="383" y="3536"/>
                    <a:pt x="408" y="3536"/>
                  </a:cubicBezTo>
                  <a:lnTo>
                    <a:pt x="861" y="3536"/>
                  </a:lnTo>
                  <a:cubicBezTo>
                    <a:pt x="886" y="3536"/>
                    <a:pt x="907" y="3556"/>
                    <a:pt x="907" y="3581"/>
                  </a:cubicBezTo>
                  <a:lnTo>
                    <a:pt x="907" y="4034"/>
                  </a:lnTo>
                  <a:close/>
                  <a:moveTo>
                    <a:pt x="907" y="3037"/>
                  </a:moveTo>
                  <a:cubicBezTo>
                    <a:pt x="907" y="3062"/>
                    <a:pt x="886" y="3082"/>
                    <a:pt x="861" y="3082"/>
                  </a:cubicBezTo>
                  <a:lnTo>
                    <a:pt x="408" y="3082"/>
                  </a:lnTo>
                  <a:cubicBezTo>
                    <a:pt x="383" y="3082"/>
                    <a:pt x="363" y="3062"/>
                    <a:pt x="363" y="3037"/>
                  </a:cubicBezTo>
                  <a:lnTo>
                    <a:pt x="363" y="2584"/>
                  </a:lnTo>
                  <a:cubicBezTo>
                    <a:pt x="363" y="2559"/>
                    <a:pt x="383" y="2538"/>
                    <a:pt x="408" y="2538"/>
                  </a:cubicBezTo>
                  <a:lnTo>
                    <a:pt x="861" y="2538"/>
                  </a:lnTo>
                  <a:cubicBezTo>
                    <a:pt x="886" y="2538"/>
                    <a:pt x="907" y="2559"/>
                    <a:pt x="907" y="2584"/>
                  </a:cubicBezTo>
                  <a:lnTo>
                    <a:pt x="907" y="3037"/>
                  </a:lnTo>
                  <a:close/>
                  <a:moveTo>
                    <a:pt x="907" y="2040"/>
                  </a:moveTo>
                  <a:cubicBezTo>
                    <a:pt x="907" y="2065"/>
                    <a:pt x="886" y="2085"/>
                    <a:pt x="861" y="2085"/>
                  </a:cubicBezTo>
                  <a:lnTo>
                    <a:pt x="408" y="2085"/>
                  </a:lnTo>
                  <a:cubicBezTo>
                    <a:pt x="383" y="2085"/>
                    <a:pt x="363" y="2065"/>
                    <a:pt x="363" y="2040"/>
                  </a:cubicBezTo>
                  <a:lnTo>
                    <a:pt x="363" y="1586"/>
                  </a:lnTo>
                  <a:cubicBezTo>
                    <a:pt x="363" y="1561"/>
                    <a:pt x="383" y="1541"/>
                    <a:pt x="408" y="1541"/>
                  </a:cubicBezTo>
                  <a:lnTo>
                    <a:pt x="861" y="1541"/>
                  </a:lnTo>
                  <a:cubicBezTo>
                    <a:pt x="886" y="1541"/>
                    <a:pt x="907" y="1561"/>
                    <a:pt x="907" y="1586"/>
                  </a:cubicBezTo>
                  <a:lnTo>
                    <a:pt x="907" y="2040"/>
                  </a:lnTo>
                  <a:close/>
                  <a:moveTo>
                    <a:pt x="907" y="1042"/>
                  </a:moveTo>
                  <a:cubicBezTo>
                    <a:pt x="907" y="1067"/>
                    <a:pt x="886" y="1088"/>
                    <a:pt x="861" y="1088"/>
                  </a:cubicBezTo>
                  <a:lnTo>
                    <a:pt x="408" y="1088"/>
                  </a:lnTo>
                  <a:cubicBezTo>
                    <a:pt x="383" y="1088"/>
                    <a:pt x="363" y="1067"/>
                    <a:pt x="363" y="1042"/>
                  </a:cubicBezTo>
                  <a:lnTo>
                    <a:pt x="363" y="589"/>
                  </a:lnTo>
                  <a:cubicBezTo>
                    <a:pt x="363" y="564"/>
                    <a:pt x="383" y="544"/>
                    <a:pt x="408" y="544"/>
                  </a:cubicBezTo>
                  <a:lnTo>
                    <a:pt x="861" y="544"/>
                  </a:lnTo>
                  <a:cubicBezTo>
                    <a:pt x="886" y="544"/>
                    <a:pt x="907" y="564"/>
                    <a:pt x="907" y="589"/>
                  </a:cubicBezTo>
                  <a:lnTo>
                    <a:pt x="907" y="1042"/>
                  </a:lnTo>
                  <a:close/>
                  <a:moveTo>
                    <a:pt x="1723" y="4034"/>
                  </a:moveTo>
                  <a:cubicBezTo>
                    <a:pt x="1723" y="4059"/>
                    <a:pt x="1702" y="4080"/>
                    <a:pt x="1677" y="4080"/>
                  </a:cubicBezTo>
                  <a:lnTo>
                    <a:pt x="1224" y="4080"/>
                  </a:lnTo>
                  <a:cubicBezTo>
                    <a:pt x="1199" y="4080"/>
                    <a:pt x="1179" y="4059"/>
                    <a:pt x="1179" y="4034"/>
                  </a:cubicBezTo>
                  <a:lnTo>
                    <a:pt x="1179" y="3581"/>
                  </a:lnTo>
                  <a:cubicBezTo>
                    <a:pt x="1179" y="3556"/>
                    <a:pt x="1199" y="3536"/>
                    <a:pt x="1224" y="3536"/>
                  </a:cubicBezTo>
                  <a:lnTo>
                    <a:pt x="1677" y="3536"/>
                  </a:lnTo>
                  <a:cubicBezTo>
                    <a:pt x="1702" y="3536"/>
                    <a:pt x="1723" y="3556"/>
                    <a:pt x="1723" y="3581"/>
                  </a:cubicBezTo>
                  <a:lnTo>
                    <a:pt x="1723" y="4034"/>
                  </a:lnTo>
                  <a:close/>
                  <a:moveTo>
                    <a:pt x="1723" y="3037"/>
                  </a:moveTo>
                  <a:cubicBezTo>
                    <a:pt x="1723" y="3062"/>
                    <a:pt x="1702" y="3082"/>
                    <a:pt x="1677" y="3082"/>
                  </a:cubicBezTo>
                  <a:lnTo>
                    <a:pt x="1224" y="3082"/>
                  </a:lnTo>
                  <a:cubicBezTo>
                    <a:pt x="1199" y="3082"/>
                    <a:pt x="1179" y="3062"/>
                    <a:pt x="1179" y="3037"/>
                  </a:cubicBezTo>
                  <a:lnTo>
                    <a:pt x="1179" y="2584"/>
                  </a:lnTo>
                  <a:cubicBezTo>
                    <a:pt x="1179" y="2559"/>
                    <a:pt x="1199" y="2538"/>
                    <a:pt x="1224" y="2538"/>
                  </a:cubicBezTo>
                  <a:lnTo>
                    <a:pt x="1677" y="2538"/>
                  </a:lnTo>
                  <a:cubicBezTo>
                    <a:pt x="1702" y="2538"/>
                    <a:pt x="1723" y="2559"/>
                    <a:pt x="1723" y="2584"/>
                  </a:cubicBezTo>
                  <a:lnTo>
                    <a:pt x="1723" y="3037"/>
                  </a:lnTo>
                  <a:close/>
                  <a:moveTo>
                    <a:pt x="1723" y="2040"/>
                  </a:moveTo>
                  <a:cubicBezTo>
                    <a:pt x="1723" y="2065"/>
                    <a:pt x="1702" y="2085"/>
                    <a:pt x="1677" y="2085"/>
                  </a:cubicBezTo>
                  <a:lnTo>
                    <a:pt x="1224" y="2085"/>
                  </a:lnTo>
                  <a:cubicBezTo>
                    <a:pt x="1199" y="2085"/>
                    <a:pt x="1179" y="2065"/>
                    <a:pt x="1179" y="2040"/>
                  </a:cubicBezTo>
                  <a:lnTo>
                    <a:pt x="1179" y="1586"/>
                  </a:lnTo>
                  <a:cubicBezTo>
                    <a:pt x="1179" y="1561"/>
                    <a:pt x="1199" y="1541"/>
                    <a:pt x="1224" y="1541"/>
                  </a:cubicBezTo>
                  <a:lnTo>
                    <a:pt x="1677" y="1541"/>
                  </a:lnTo>
                  <a:cubicBezTo>
                    <a:pt x="1702" y="1541"/>
                    <a:pt x="1723" y="1561"/>
                    <a:pt x="1723" y="1586"/>
                  </a:cubicBezTo>
                  <a:lnTo>
                    <a:pt x="1723" y="2040"/>
                  </a:lnTo>
                  <a:close/>
                  <a:moveTo>
                    <a:pt x="1723" y="1042"/>
                  </a:moveTo>
                  <a:cubicBezTo>
                    <a:pt x="1723" y="1067"/>
                    <a:pt x="1702" y="1088"/>
                    <a:pt x="1677" y="1088"/>
                  </a:cubicBezTo>
                  <a:lnTo>
                    <a:pt x="1224" y="1088"/>
                  </a:lnTo>
                  <a:cubicBezTo>
                    <a:pt x="1199" y="1088"/>
                    <a:pt x="1179" y="1067"/>
                    <a:pt x="1179" y="1042"/>
                  </a:cubicBezTo>
                  <a:lnTo>
                    <a:pt x="1179" y="589"/>
                  </a:lnTo>
                  <a:cubicBezTo>
                    <a:pt x="1179" y="564"/>
                    <a:pt x="1199" y="544"/>
                    <a:pt x="1224" y="544"/>
                  </a:cubicBezTo>
                  <a:lnTo>
                    <a:pt x="1677" y="544"/>
                  </a:lnTo>
                  <a:cubicBezTo>
                    <a:pt x="1702" y="544"/>
                    <a:pt x="1723" y="564"/>
                    <a:pt x="1723" y="589"/>
                  </a:cubicBezTo>
                  <a:lnTo>
                    <a:pt x="1723" y="1042"/>
                  </a:lnTo>
                  <a:close/>
                  <a:moveTo>
                    <a:pt x="2539" y="4034"/>
                  </a:moveTo>
                  <a:cubicBezTo>
                    <a:pt x="2539" y="4059"/>
                    <a:pt x="2518" y="4080"/>
                    <a:pt x="2493" y="4080"/>
                  </a:cubicBezTo>
                  <a:lnTo>
                    <a:pt x="2040" y="4080"/>
                  </a:lnTo>
                  <a:cubicBezTo>
                    <a:pt x="2015" y="4080"/>
                    <a:pt x="1995" y="4059"/>
                    <a:pt x="1995" y="4034"/>
                  </a:cubicBezTo>
                  <a:lnTo>
                    <a:pt x="1995" y="3581"/>
                  </a:lnTo>
                  <a:cubicBezTo>
                    <a:pt x="1995" y="3556"/>
                    <a:pt x="2015" y="3536"/>
                    <a:pt x="2040" y="3536"/>
                  </a:cubicBezTo>
                  <a:lnTo>
                    <a:pt x="2493" y="3536"/>
                  </a:lnTo>
                  <a:cubicBezTo>
                    <a:pt x="2518" y="3536"/>
                    <a:pt x="2539" y="3556"/>
                    <a:pt x="2539" y="3581"/>
                  </a:cubicBezTo>
                  <a:lnTo>
                    <a:pt x="2539" y="4034"/>
                  </a:lnTo>
                  <a:close/>
                  <a:moveTo>
                    <a:pt x="2539" y="3037"/>
                  </a:moveTo>
                  <a:cubicBezTo>
                    <a:pt x="2539" y="3062"/>
                    <a:pt x="2518" y="3082"/>
                    <a:pt x="2493" y="3082"/>
                  </a:cubicBezTo>
                  <a:lnTo>
                    <a:pt x="2040" y="3082"/>
                  </a:lnTo>
                  <a:cubicBezTo>
                    <a:pt x="2015" y="3082"/>
                    <a:pt x="1995" y="3062"/>
                    <a:pt x="1995" y="3037"/>
                  </a:cubicBezTo>
                  <a:lnTo>
                    <a:pt x="1995" y="2584"/>
                  </a:lnTo>
                  <a:cubicBezTo>
                    <a:pt x="1995" y="2559"/>
                    <a:pt x="2015" y="2538"/>
                    <a:pt x="2040" y="2538"/>
                  </a:cubicBezTo>
                  <a:lnTo>
                    <a:pt x="2493" y="2538"/>
                  </a:lnTo>
                  <a:cubicBezTo>
                    <a:pt x="2518" y="2538"/>
                    <a:pt x="2539" y="2559"/>
                    <a:pt x="2539" y="2584"/>
                  </a:cubicBezTo>
                  <a:lnTo>
                    <a:pt x="2539" y="3037"/>
                  </a:lnTo>
                  <a:close/>
                  <a:moveTo>
                    <a:pt x="2539" y="2040"/>
                  </a:moveTo>
                  <a:cubicBezTo>
                    <a:pt x="2539" y="2065"/>
                    <a:pt x="2518" y="2085"/>
                    <a:pt x="2493" y="2085"/>
                  </a:cubicBezTo>
                  <a:lnTo>
                    <a:pt x="2040" y="2085"/>
                  </a:lnTo>
                  <a:cubicBezTo>
                    <a:pt x="2015" y="2085"/>
                    <a:pt x="1995" y="2065"/>
                    <a:pt x="1995" y="2040"/>
                  </a:cubicBezTo>
                  <a:lnTo>
                    <a:pt x="1995" y="1586"/>
                  </a:lnTo>
                  <a:cubicBezTo>
                    <a:pt x="1995" y="1561"/>
                    <a:pt x="2015" y="1541"/>
                    <a:pt x="2040" y="1541"/>
                  </a:cubicBezTo>
                  <a:lnTo>
                    <a:pt x="2493" y="1541"/>
                  </a:lnTo>
                  <a:cubicBezTo>
                    <a:pt x="2518" y="1541"/>
                    <a:pt x="2539" y="1561"/>
                    <a:pt x="2539" y="1586"/>
                  </a:cubicBezTo>
                  <a:lnTo>
                    <a:pt x="2539" y="2040"/>
                  </a:lnTo>
                  <a:close/>
                  <a:moveTo>
                    <a:pt x="2539" y="1042"/>
                  </a:moveTo>
                  <a:cubicBezTo>
                    <a:pt x="2539" y="1067"/>
                    <a:pt x="2518" y="1088"/>
                    <a:pt x="2493" y="1088"/>
                  </a:cubicBezTo>
                  <a:lnTo>
                    <a:pt x="2040" y="1088"/>
                  </a:lnTo>
                  <a:cubicBezTo>
                    <a:pt x="2015" y="1088"/>
                    <a:pt x="1995" y="1067"/>
                    <a:pt x="1995" y="1042"/>
                  </a:cubicBezTo>
                  <a:lnTo>
                    <a:pt x="1995" y="589"/>
                  </a:lnTo>
                  <a:cubicBezTo>
                    <a:pt x="1995" y="564"/>
                    <a:pt x="2015" y="544"/>
                    <a:pt x="2040" y="544"/>
                  </a:cubicBezTo>
                  <a:lnTo>
                    <a:pt x="2493" y="544"/>
                  </a:lnTo>
                  <a:cubicBezTo>
                    <a:pt x="2518" y="544"/>
                    <a:pt x="2539" y="564"/>
                    <a:pt x="2539" y="589"/>
                  </a:cubicBezTo>
                  <a:lnTo>
                    <a:pt x="2539" y="1042"/>
                  </a:lnTo>
                  <a:close/>
                  <a:moveTo>
                    <a:pt x="6099" y="2610"/>
                  </a:moveTo>
                  <a:lnTo>
                    <a:pt x="3379" y="1845"/>
                  </a:lnTo>
                  <a:cubicBezTo>
                    <a:pt x="3321" y="1829"/>
                    <a:pt x="3264" y="1873"/>
                    <a:pt x="3264" y="1933"/>
                  </a:cubicBezTo>
                  <a:lnTo>
                    <a:pt x="3264" y="5440"/>
                  </a:lnTo>
                  <a:lnTo>
                    <a:pt x="3627" y="5440"/>
                  </a:lnTo>
                  <a:lnTo>
                    <a:pt x="3627" y="4714"/>
                  </a:lnTo>
                  <a:cubicBezTo>
                    <a:pt x="3627" y="4664"/>
                    <a:pt x="3667" y="4624"/>
                    <a:pt x="3717" y="4624"/>
                  </a:cubicBezTo>
                  <a:lnTo>
                    <a:pt x="4080" y="4624"/>
                  </a:lnTo>
                  <a:cubicBezTo>
                    <a:pt x="4130" y="4624"/>
                    <a:pt x="4171" y="4664"/>
                    <a:pt x="4171" y="4714"/>
                  </a:cubicBezTo>
                  <a:lnTo>
                    <a:pt x="4171" y="5440"/>
                  </a:lnTo>
                  <a:lnTo>
                    <a:pt x="6165" y="5440"/>
                  </a:lnTo>
                  <a:lnTo>
                    <a:pt x="6165" y="2698"/>
                  </a:lnTo>
                  <a:cubicBezTo>
                    <a:pt x="6165" y="2657"/>
                    <a:pt x="6138" y="2621"/>
                    <a:pt x="6099" y="2610"/>
                  </a:cubicBezTo>
                  <a:close/>
                  <a:moveTo>
                    <a:pt x="4171" y="4216"/>
                  </a:moveTo>
                  <a:cubicBezTo>
                    <a:pt x="4171" y="4241"/>
                    <a:pt x="4150" y="4261"/>
                    <a:pt x="4125" y="4261"/>
                  </a:cubicBezTo>
                  <a:lnTo>
                    <a:pt x="3672" y="4261"/>
                  </a:lnTo>
                  <a:cubicBezTo>
                    <a:pt x="3647" y="4261"/>
                    <a:pt x="3627" y="4241"/>
                    <a:pt x="3627" y="4216"/>
                  </a:cubicBezTo>
                  <a:lnTo>
                    <a:pt x="3627" y="3762"/>
                  </a:lnTo>
                  <a:cubicBezTo>
                    <a:pt x="3627" y="3737"/>
                    <a:pt x="3647" y="3717"/>
                    <a:pt x="3672" y="3717"/>
                  </a:cubicBezTo>
                  <a:lnTo>
                    <a:pt x="4125" y="3717"/>
                  </a:lnTo>
                  <a:cubicBezTo>
                    <a:pt x="4150" y="3717"/>
                    <a:pt x="4171" y="3737"/>
                    <a:pt x="4171" y="3762"/>
                  </a:cubicBezTo>
                  <a:lnTo>
                    <a:pt x="4171" y="4216"/>
                  </a:lnTo>
                  <a:close/>
                  <a:moveTo>
                    <a:pt x="4171" y="3218"/>
                  </a:moveTo>
                  <a:cubicBezTo>
                    <a:pt x="4171" y="3243"/>
                    <a:pt x="4150" y="3264"/>
                    <a:pt x="4125" y="3264"/>
                  </a:cubicBezTo>
                  <a:lnTo>
                    <a:pt x="3672" y="3264"/>
                  </a:lnTo>
                  <a:cubicBezTo>
                    <a:pt x="3647" y="3264"/>
                    <a:pt x="3627" y="3243"/>
                    <a:pt x="3627" y="3218"/>
                  </a:cubicBezTo>
                  <a:lnTo>
                    <a:pt x="3627" y="2765"/>
                  </a:lnTo>
                  <a:cubicBezTo>
                    <a:pt x="3627" y="2740"/>
                    <a:pt x="3647" y="2720"/>
                    <a:pt x="3672" y="2720"/>
                  </a:cubicBezTo>
                  <a:lnTo>
                    <a:pt x="4125" y="2720"/>
                  </a:lnTo>
                  <a:cubicBezTo>
                    <a:pt x="4150" y="2720"/>
                    <a:pt x="4171" y="2740"/>
                    <a:pt x="4171" y="2765"/>
                  </a:cubicBezTo>
                  <a:lnTo>
                    <a:pt x="4171" y="3218"/>
                  </a:lnTo>
                  <a:close/>
                  <a:moveTo>
                    <a:pt x="4987" y="4216"/>
                  </a:moveTo>
                  <a:cubicBezTo>
                    <a:pt x="4987" y="4241"/>
                    <a:pt x="4966" y="4261"/>
                    <a:pt x="4941" y="4261"/>
                  </a:cubicBezTo>
                  <a:lnTo>
                    <a:pt x="4488" y="4261"/>
                  </a:lnTo>
                  <a:cubicBezTo>
                    <a:pt x="4463" y="4261"/>
                    <a:pt x="4443" y="4241"/>
                    <a:pt x="4443" y="4216"/>
                  </a:cubicBezTo>
                  <a:lnTo>
                    <a:pt x="4443" y="3762"/>
                  </a:lnTo>
                  <a:cubicBezTo>
                    <a:pt x="4443" y="3737"/>
                    <a:pt x="4463" y="3717"/>
                    <a:pt x="4488" y="3717"/>
                  </a:cubicBezTo>
                  <a:lnTo>
                    <a:pt x="4941" y="3717"/>
                  </a:lnTo>
                  <a:cubicBezTo>
                    <a:pt x="4966" y="3717"/>
                    <a:pt x="4987" y="3737"/>
                    <a:pt x="4987" y="3762"/>
                  </a:cubicBezTo>
                  <a:lnTo>
                    <a:pt x="4987" y="4216"/>
                  </a:lnTo>
                  <a:close/>
                  <a:moveTo>
                    <a:pt x="4987" y="3218"/>
                  </a:moveTo>
                  <a:cubicBezTo>
                    <a:pt x="4987" y="3243"/>
                    <a:pt x="4966" y="3264"/>
                    <a:pt x="4941" y="3264"/>
                  </a:cubicBezTo>
                  <a:lnTo>
                    <a:pt x="4488" y="3264"/>
                  </a:lnTo>
                  <a:cubicBezTo>
                    <a:pt x="4463" y="3264"/>
                    <a:pt x="4443" y="3243"/>
                    <a:pt x="4443" y="3218"/>
                  </a:cubicBezTo>
                  <a:lnTo>
                    <a:pt x="4443" y="2765"/>
                  </a:lnTo>
                  <a:cubicBezTo>
                    <a:pt x="4443" y="2740"/>
                    <a:pt x="4463" y="2720"/>
                    <a:pt x="4488" y="2720"/>
                  </a:cubicBezTo>
                  <a:lnTo>
                    <a:pt x="4941" y="2720"/>
                  </a:lnTo>
                  <a:cubicBezTo>
                    <a:pt x="4966" y="2720"/>
                    <a:pt x="4987" y="2740"/>
                    <a:pt x="4987" y="2765"/>
                  </a:cubicBezTo>
                  <a:lnTo>
                    <a:pt x="4987" y="3218"/>
                  </a:lnTo>
                  <a:close/>
                  <a:moveTo>
                    <a:pt x="5803" y="4216"/>
                  </a:moveTo>
                  <a:cubicBezTo>
                    <a:pt x="5803" y="4241"/>
                    <a:pt x="5782" y="4261"/>
                    <a:pt x="5757" y="4261"/>
                  </a:cubicBezTo>
                  <a:lnTo>
                    <a:pt x="5304" y="4261"/>
                  </a:lnTo>
                  <a:cubicBezTo>
                    <a:pt x="5279" y="4261"/>
                    <a:pt x="5259" y="4241"/>
                    <a:pt x="5259" y="4216"/>
                  </a:cubicBezTo>
                  <a:lnTo>
                    <a:pt x="5259" y="3762"/>
                  </a:lnTo>
                  <a:cubicBezTo>
                    <a:pt x="5259" y="3737"/>
                    <a:pt x="5279" y="3717"/>
                    <a:pt x="5304" y="3717"/>
                  </a:cubicBezTo>
                  <a:lnTo>
                    <a:pt x="5757" y="3717"/>
                  </a:lnTo>
                  <a:cubicBezTo>
                    <a:pt x="5782" y="3717"/>
                    <a:pt x="5803" y="3737"/>
                    <a:pt x="5803" y="3762"/>
                  </a:cubicBezTo>
                  <a:lnTo>
                    <a:pt x="5803" y="4216"/>
                  </a:lnTo>
                  <a:close/>
                  <a:moveTo>
                    <a:pt x="5803" y="3218"/>
                  </a:moveTo>
                  <a:cubicBezTo>
                    <a:pt x="5803" y="3243"/>
                    <a:pt x="5782" y="3264"/>
                    <a:pt x="5757" y="3264"/>
                  </a:cubicBezTo>
                  <a:lnTo>
                    <a:pt x="5304" y="3264"/>
                  </a:lnTo>
                  <a:cubicBezTo>
                    <a:pt x="5279" y="3264"/>
                    <a:pt x="5259" y="3243"/>
                    <a:pt x="5259" y="3218"/>
                  </a:cubicBezTo>
                  <a:lnTo>
                    <a:pt x="5259" y="2765"/>
                  </a:lnTo>
                  <a:cubicBezTo>
                    <a:pt x="5259" y="2740"/>
                    <a:pt x="5279" y="2720"/>
                    <a:pt x="5304" y="2720"/>
                  </a:cubicBezTo>
                  <a:lnTo>
                    <a:pt x="5757" y="2720"/>
                  </a:lnTo>
                  <a:cubicBezTo>
                    <a:pt x="5782" y="2720"/>
                    <a:pt x="5803" y="2740"/>
                    <a:pt x="5803" y="2765"/>
                  </a:cubicBezTo>
                  <a:lnTo>
                    <a:pt x="5803" y="321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" name="Freeform 4197">
              <a:extLst>
                <a:ext uri="{FF2B5EF4-FFF2-40B4-BE49-F238E27FC236}">
                  <a16:creationId xmlns:a16="http://schemas.microsoft.com/office/drawing/2014/main" xmlns="" id="{1379E762-75F5-462C-9F10-57456360C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7386" y="4482873"/>
              <a:ext cx="356638" cy="314206"/>
            </a:xfrm>
            <a:custGeom>
              <a:avLst/>
              <a:gdLst>
                <a:gd name="T0" fmla="*/ 0 w 6165"/>
                <a:gd name="T1" fmla="*/ 90 h 5440"/>
                <a:gd name="T2" fmla="*/ 363 w 6165"/>
                <a:gd name="T3" fmla="*/ 4624 h 5440"/>
                <a:gd name="T4" fmla="*/ 907 w 6165"/>
                <a:gd name="T5" fmla="*/ 4624 h 5440"/>
                <a:gd name="T6" fmla="*/ 2901 w 6165"/>
                <a:gd name="T7" fmla="*/ 90 h 5440"/>
                <a:gd name="T8" fmla="*/ 861 w 6165"/>
                <a:gd name="T9" fmla="*/ 4080 h 5440"/>
                <a:gd name="T10" fmla="*/ 363 w 6165"/>
                <a:gd name="T11" fmla="*/ 3581 h 5440"/>
                <a:gd name="T12" fmla="*/ 907 w 6165"/>
                <a:gd name="T13" fmla="*/ 3581 h 5440"/>
                <a:gd name="T14" fmla="*/ 861 w 6165"/>
                <a:gd name="T15" fmla="*/ 3082 h 5440"/>
                <a:gd name="T16" fmla="*/ 363 w 6165"/>
                <a:gd name="T17" fmla="*/ 2584 h 5440"/>
                <a:gd name="T18" fmla="*/ 907 w 6165"/>
                <a:gd name="T19" fmla="*/ 2584 h 5440"/>
                <a:gd name="T20" fmla="*/ 861 w 6165"/>
                <a:gd name="T21" fmla="*/ 2085 h 5440"/>
                <a:gd name="T22" fmla="*/ 363 w 6165"/>
                <a:gd name="T23" fmla="*/ 1586 h 5440"/>
                <a:gd name="T24" fmla="*/ 907 w 6165"/>
                <a:gd name="T25" fmla="*/ 1586 h 5440"/>
                <a:gd name="T26" fmla="*/ 861 w 6165"/>
                <a:gd name="T27" fmla="*/ 1088 h 5440"/>
                <a:gd name="T28" fmla="*/ 363 w 6165"/>
                <a:gd name="T29" fmla="*/ 589 h 5440"/>
                <a:gd name="T30" fmla="*/ 907 w 6165"/>
                <a:gd name="T31" fmla="*/ 589 h 5440"/>
                <a:gd name="T32" fmla="*/ 1677 w 6165"/>
                <a:gd name="T33" fmla="*/ 4080 h 5440"/>
                <a:gd name="T34" fmla="*/ 1179 w 6165"/>
                <a:gd name="T35" fmla="*/ 3581 h 5440"/>
                <a:gd name="T36" fmla="*/ 1723 w 6165"/>
                <a:gd name="T37" fmla="*/ 3581 h 5440"/>
                <a:gd name="T38" fmla="*/ 1677 w 6165"/>
                <a:gd name="T39" fmla="*/ 3082 h 5440"/>
                <a:gd name="T40" fmla="*/ 1179 w 6165"/>
                <a:gd name="T41" fmla="*/ 2584 h 5440"/>
                <a:gd name="T42" fmla="*/ 1723 w 6165"/>
                <a:gd name="T43" fmla="*/ 2584 h 5440"/>
                <a:gd name="T44" fmla="*/ 1677 w 6165"/>
                <a:gd name="T45" fmla="*/ 2085 h 5440"/>
                <a:gd name="T46" fmla="*/ 1179 w 6165"/>
                <a:gd name="T47" fmla="*/ 1586 h 5440"/>
                <a:gd name="T48" fmla="*/ 1723 w 6165"/>
                <a:gd name="T49" fmla="*/ 1586 h 5440"/>
                <a:gd name="T50" fmla="*/ 1677 w 6165"/>
                <a:gd name="T51" fmla="*/ 1088 h 5440"/>
                <a:gd name="T52" fmla="*/ 1179 w 6165"/>
                <a:gd name="T53" fmla="*/ 589 h 5440"/>
                <a:gd name="T54" fmla="*/ 1723 w 6165"/>
                <a:gd name="T55" fmla="*/ 589 h 5440"/>
                <a:gd name="T56" fmla="*/ 2493 w 6165"/>
                <a:gd name="T57" fmla="*/ 4080 h 5440"/>
                <a:gd name="T58" fmla="*/ 1995 w 6165"/>
                <a:gd name="T59" fmla="*/ 3581 h 5440"/>
                <a:gd name="T60" fmla="*/ 2539 w 6165"/>
                <a:gd name="T61" fmla="*/ 3581 h 5440"/>
                <a:gd name="T62" fmla="*/ 2493 w 6165"/>
                <a:gd name="T63" fmla="*/ 3082 h 5440"/>
                <a:gd name="T64" fmla="*/ 1995 w 6165"/>
                <a:gd name="T65" fmla="*/ 2584 h 5440"/>
                <a:gd name="T66" fmla="*/ 2539 w 6165"/>
                <a:gd name="T67" fmla="*/ 2584 h 5440"/>
                <a:gd name="T68" fmla="*/ 2493 w 6165"/>
                <a:gd name="T69" fmla="*/ 2085 h 5440"/>
                <a:gd name="T70" fmla="*/ 1995 w 6165"/>
                <a:gd name="T71" fmla="*/ 1586 h 5440"/>
                <a:gd name="T72" fmla="*/ 2539 w 6165"/>
                <a:gd name="T73" fmla="*/ 1586 h 5440"/>
                <a:gd name="T74" fmla="*/ 2493 w 6165"/>
                <a:gd name="T75" fmla="*/ 1088 h 5440"/>
                <a:gd name="T76" fmla="*/ 1995 w 6165"/>
                <a:gd name="T77" fmla="*/ 589 h 5440"/>
                <a:gd name="T78" fmla="*/ 2539 w 6165"/>
                <a:gd name="T79" fmla="*/ 589 h 5440"/>
                <a:gd name="T80" fmla="*/ 3379 w 6165"/>
                <a:gd name="T81" fmla="*/ 1845 h 5440"/>
                <a:gd name="T82" fmla="*/ 3627 w 6165"/>
                <a:gd name="T83" fmla="*/ 5440 h 5440"/>
                <a:gd name="T84" fmla="*/ 4080 w 6165"/>
                <a:gd name="T85" fmla="*/ 4624 h 5440"/>
                <a:gd name="T86" fmla="*/ 6165 w 6165"/>
                <a:gd name="T87" fmla="*/ 5440 h 5440"/>
                <a:gd name="T88" fmla="*/ 4171 w 6165"/>
                <a:gd name="T89" fmla="*/ 4216 h 5440"/>
                <a:gd name="T90" fmla="*/ 3627 w 6165"/>
                <a:gd name="T91" fmla="*/ 4216 h 5440"/>
                <a:gd name="T92" fmla="*/ 4125 w 6165"/>
                <a:gd name="T93" fmla="*/ 3717 h 5440"/>
                <a:gd name="T94" fmla="*/ 4171 w 6165"/>
                <a:gd name="T95" fmla="*/ 3218 h 5440"/>
                <a:gd name="T96" fmla="*/ 3627 w 6165"/>
                <a:gd name="T97" fmla="*/ 3218 h 5440"/>
                <a:gd name="T98" fmla="*/ 4125 w 6165"/>
                <a:gd name="T99" fmla="*/ 2720 h 5440"/>
                <a:gd name="T100" fmla="*/ 4987 w 6165"/>
                <a:gd name="T101" fmla="*/ 4216 h 5440"/>
                <a:gd name="T102" fmla="*/ 4443 w 6165"/>
                <a:gd name="T103" fmla="*/ 4216 h 5440"/>
                <a:gd name="T104" fmla="*/ 4941 w 6165"/>
                <a:gd name="T105" fmla="*/ 3717 h 5440"/>
                <a:gd name="T106" fmla="*/ 4987 w 6165"/>
                <a:gd name="T107" fmla="*/ 3218 h 5440"/>
                <a:gd name="T108" fmla="*/ 4443 w 6165"/>
                <a:gd name="T109" fmla="*/ 3218 h 5440"/>
                <a:gd name="T110" fmla="*/ 4941 w 6165"/>
                <a:gd name="T111" fmla="*/ 2720 h 5440"/>
                <a:gd name="T112" fmla="*/ 5803 w 6165"/>
                <a:gd name="T113" fmla="*/ 4216 h 5440"/>
                <a:gd name="T114" fmla="*/ 5259 w 6165"/>
                <a:gd name="T115" fmla="*/ 4216 h 5440"/>
                <a:gd name="T116" fmla="*/ 5757 w 6165"/>
                <a:gd name="T117" fmla="*/ 3717 h 5440"/>
                <a:gd name="T118" fmla="*/ 5803 w 6165"/>
                <a:gd name="T119" fmla="*/ 3218 h 5440"/>
                <a:gd name="T120" fmla="*/ 5259 w 6165"/>
                <a:gd name="T121" fmla="*/ 3218 h 5440"/>
                <a:gd name="T122" fmla="*/ 5757 w 6165"/>
                <a:gd name="T123" fmla="*/ 2720 h 5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165" h="5440">
                  <a:moveTo>
                    <a:pt x="2811" y="0"/>
                  </a:moveTo>
                  <a:lnTo>
                    <a:pt x="91" y="0"/>
                  </a:lnTo>
                  <a:cubicBezTo>
                    <a:pt x="41" y="0"/>
                    <a:pt x="0" y="40"/>
                    <a:pt x="0" y="90"/>
                  </a:cubicBezTo>
                  <a:lnTo>
                    <a:pt x="0" y="5440"/>
                  </a:lnTo>
                  <a:lnTo>
                    <a:pt x="363" y="5440"/>
                  </a:lnTo>
                  <a:lnTo>
                    <a:pt x="363" y="4624"/>
                  </a:lnTo>
                  <a:cubicBezTo>
                    <a:pt x="363" y="4574"/>
                    <a:pt x="403" y="4533"/>
                    <a:pt x="453" y="4533"/>
                  </a:cubicBezTo>
                  <a:lnTo>
                    <a:pt x="816" y="4533"/>
                  </a:lnTo>
                  <a:cubicBezTo>
                    <a:pt x="866" y="4533"/>
                    <a:pt x="907" y="4574"/>
                    <a:pt x="907" y="4624"/>
                  </a:cubicBezTo>
                  <a:lnTo>
                    <a:pt x="907" y="5440"/>
                  </a:lnTo>
                  <a:lnTo>
                    <a:pt x="2901" y="5440"/>
                  </a:lnTo>
                  <a:lnTo>
                    <a:pt x="2901" y="90"/>
                  </a:lnTo>
                  <a:cubicBezTo>
                    <a:pt x="2901" y="40"/>
                    <a:pt x="2861" y="0"/>
                    <a:pt x="2811" y="0"/>
                  </a:cubicBezTo>
                  <a:close/>
                  <a:moveTo>
                    <a:pt x="907" y="4034"/>
                  </a:moveTo>
                  <a:cubicBezTo>
                    <a:pt x="907" y="4059"/>
                    <a:pt x="886" y="4080"/>
                    <a:pt x="861" y="4080"/>
                  </a:cubicBezTo>
                  <a:lnTo>
                    <a:pt x="408" y="4080"/>
                  </a:lnTo>
                  <a:cubicBezTo>
                    <a:pt x="383" y="4080"/>
                    <a:pt x="363" y="4059"/>
                    <a:pt x="363" y="4034"/>
                  </a:cubicBezTo>
                  <a:lnTo>
                    <a:pt x="363" y="3581"/>
                  </a:lnTo>
                  <a:cubicBezTo>
                    <a:pt x="363" y="3556"/>
                    <a:pt x="383" y="3536"/>
                    <a:pt x="408" y="3536"/>
                  </a:cubicBezTo>
                  <a:lnTo>
                    <a:pt x="861" y="3536"/>
                  </a:lnTo>
                  <a:cubicBezTo>
                    <a:pt x="886" y="3536"/>
                    <a:pt x="907" y="3556"/>
                    <a:pt x="907" y="3581"/>
                  </a:cubicBezTo>
                  <a:lnTo>
                    <a:pt x="907" y="4034"/>
                  </a:lnTo>
                  <a:close/>
                  <a:moveTo>
                    <a:pt x="907" y="3037"/>
                  </a:moveTo>
                  <a:cubicBezTo>
                    <a:pt x="907" y="3062"/>
                    <a:pt x="886" y="3082"/>
                    <a:pt x="861" y="3082"/>
                  </a:cubicBezTo>
                  <a:lnTo>
                    <a:pt x="408" y="3082"/>
                  </a:lnTo>
                  <a:cubicBezTo>
                    <a:pt x="383" y="3082"/>
                    <a:pt x="363" y="3062"/>
                    <a:pt x="363" y="3037"/>
                  </a:cubicBezTo>
                  <a:lnTo>
                    <a:pt x="363" y="2584"/>
                  </a:lnTo>
                  <a:cubicBezTo>
                    <a:pt x="363" y="2559"/>
                    <a:pt x="383" y="2538"/>
                    <a:pt x="408" y="2538"/>
                  </a:cubicBezTo>
                  <a:lnTo>
                    <a:pt x="861" y="2538"/>
                  </a:lnTo>
                  <a:cubicBezTo>
                    <a:pt x="886" y="2538"/>
                    <a:pt x="907" y="2559"/>
                    <a:pt x="907" y="2584"/>
                  </a:cubicBezTo>
                  <a:lnTo>
                    <a:pt x="907" y="3037"/>
                  </a:lnTo>
                  <a:close/>
                  <a:moveTo>
                    <a:pt x="907" y="2040"/>
                  </a:moveTo>
                  <a:cubicBezTo>
                    <a:pt x="907" y="2065"/>
                    <a:pt x="886" y="2085"/>
                    <a:pt x="861" y="2085"/>
                  </a:cubicBezTo>
                  <a:lnTo>
                    <a:pt x="408" y="2085"/>
                  </a:lnTo>
                  <a:cubicBezTo>
                    <a:pt x="383" y="2085"/>
                    <a:pt x="363" y="2065"/>
                    <a:pt x="363" y="2040"/>
                  </a:cubicBezTo>
                  <a:lnTo>
                    <a:pt x="363" y="1586"/>
                  </a:lnTo>
                  <a:cubicBezTo>
                    <a:pt x="363" y="1561"/>
                    <a:pt x="383" y="1541"/>
                    <a:pt x="408" y="1541"/>
                  </a:cubicBezTo>
                  <a:lnTo>
                    <a:pt x="861" y="1541"/>
                  </a:lnTo>
                  <a:cubicBezTo>
                    <a:pt x="886" y="1541"/>
                    <a:pt x="907" y="1561"/>
                    <a:pt x="907" y="1586"/>
                  </a:cubicBezTo>
                  <a:lnTo>
                    <a:pt x="907" y="2040"/>
                  </a:lnTo>
                  <a:close/>
                  <a:moveTo>
                    <a:pt x="907" y="1042"/>
                  </a:moveTo>
                  <a:cubicBezTo>
                    <a:pt x="907" y="1067"/>
                    <a:pt x="886" y="1088"/>
                    <a:pt x="861" y="1088"/>
                  </a:cubicBezTo>
                  <a:lnTo>
                    <a:pt x="408" y="1088"/>
                  </a:lnTo>
                  <a:cubicBezTo>
                    <a:pt x="383" y="1088"/>
                    <a:pt x="363" y="1067"/>
                    <a:pt x="363" y="1042"/>
                  </a:cubicBezTo>
                  <a:lnTo>
                    <a:pt x="363" y="589"/>
                  </a:lnTo>
                  <a:cubicBezTo>
                    <a:pt x="363" y="564"/>
                    <a:pt x="383" y="544"/>
                    <a:pt x="408" y="544"/>
                  </a:cubicBezTo>
                  <a:lnTo>
                    <a:pt x="861" y="544"/>
                  </a:lnTo>
                  <a:cubicBezTo>
                    <a:pt x="886" y="544"/>
                    <a:pt x="907" y="564"/>
                    <a:pt x="907" y="589"/>
                  </a:cubicBezTo>
                  <a:lnTo>
                    <a:pt x="907" y="1042"/>
                  </a:lnTo>
                  <a:close/>
                  <a:moveTo>
                    <a:pt x="1723" y="4034"/>
                  </a:moveTo>
                  <a:cubicBezTo>
                    <a:pt x="1723" y="4059"/>
                    <a:pt x="1702" y="4080"/>
                    <a:pt x="1677" y="4080"/>
                  </a:cubicBezTo>
                  <a:lnTo>
                    <a:pt x="1224" y="4080"/>
                  </a:lnTo>
                  <a:cubicBezTo>
                    <a:pt x="1199" y="4080"/>
                    <a:pt x="1179" y="4059"/>
                    <a:pt x="1179" y="4034"/>
                  </a:cubicBezTo>
                  <a:lnTo>
                    <a:pt x="1179" y="3581"/>
                  </a:lnTo>
                  <a:cubicBezTo>
                    <a:pt x="1179" y="3556"/>
                    <a:pt x="1199" y="3536"/>
                    <a:pt x="1224" y="3536"/>
                  </a:cubicBezTo>
                  <a:lnTo>
                    <a:pt x="1677" y="3536"/>
                  </a:lnTo>
                  <a:cubicBezTo>
                    <a:pt x="1702" y="3536"/>
                    <a:pt x="1723" y="3556"/>
                    <a:pt x="1723" y="3581"/>
                  </a:cubicBezTo>
                  <a:lnTo>
                    <a:pt x="1723" y="4034"/>
                  </a:lnTo>
                  <a:close/>
                  <a:moveTo>
                    <a:pt x="1723" y="3037"/>
                  </a:moveTo>
                  <a:cubicBezTo>
                    <a:pt x="1723" y="3062"/>
                    <a:pt x="1702" y="3082"/>
                    <a:pt x="1677" y="3082"/>
                  </a:cubicBezTo>
                  <a:lnTo>
                    <a:pt x="1224" y="3082"/>
                  </a:lnTo>
                  <a:cubicBezTo>
                    <a:pt x="1199" y="3082"/>
                    <a:pt x="1179" y="3062"/>
                    <a:pt x="1179" y="3037"/>
                  </a:cubicBezTo>
                  <a:lnTo>
                    <a:pt x="1179" y="2584"/>
                  </a:lnTo>
                  <a:cubicBezTo>
                    <a:pt x="1179" y="2559"/>
                    <a:pt x="1199" y="2538"/>
                    <a:pt x="1224" y="2538"/>
                  </a:cubicBezTo>
                  <a:lnTo>
                    <a:pt x="1677" y="2538"/>
                  </a:lnTo>
                  <a:cubicBezTo>
                    <a:pt x="1702" y="2538"/>
                    <a:pt x="1723" y="2559"/>
                    <a:pt x="1723" y="2584"/>
                  </a:cubicBezTo>
                  <a:lnTo>
                    <a:pt x="1723" y="3037"/>
                  </a:lnTo>
                  <a:close/>
                  <a:moveTo>
                    <a:pt x="1723" y="2040"/>
                  </a:moveTo>
                  <a:cubicBezTo>
                    <a:pt x="1723" y="2065"/>
                    <a:pt x="1702" y="2085"/>
                    <a:pt x="1677" y="2085"/>
                  </a:cubicBezTo>
                  <a:lnTo>
                    <a:pt x="1224" y="2085"/>
                  </a:lnTo>
                  <a:cubicBezTo>
                    <a:pt x="1199" y="2085"/>
                    <a:pt x="1179" y="2065"/>
                    <a:pt x="1179" y="2040"/>
                  </a:cubicBezTo>
                  <a:lnTo>
                    <a:pt x="1179" y="1586"/>
                  </a:lnTo>
                  <a:cubicBezTo>
                    <a:pt x="1179" y="1561"/>
                    <a:pt x="1199" y="1541"/>
                    <a:pt x="1224" y="1541"/>
                  </a:cubicBezTo>
                  <a:lnTo>
                    <a:pt x="1677" y="1541"/>
                  </a:lnTo>
                  <a:cubicBezTo>
                    <a:pt x="1702" y="1541"/>
                    <a:pt x="1723" y="1561"/>
                    <a:pt x="1723" y="1586"/>
                  </a:cubicBezTo>
                  <a:lnTo>
                    <a:pt x="1723" y="2040"/>
                  </a:lnTo>
                  <a:close/>
                  <a:moveTo>
                    <a:pt x="1723" y="1042"/>
                  </a:moveTo>
                  <a:cubicBezTo>
                    <a:pt x="1723" y="1067"/>
                    <a:pt x="1702" y="1088"/>
                    <a:pt x="1677" y="1088"/>
                  </a:cubicBezTo>
                  <a:lnTo>
                    <a:pt x="1224" y="1088"/>
                  </a:lnTo>
                  <a:cubicBezTo>
                    <a:pt x="1199" y="1088"/>
                    <a:pt x="1179" y="1067"/>
                    <a:pt x="1179" y="1042"/>
                  </a:cubicBezTo>
                  <a:lnTo>
                    <a:pt x="1179" y="589"/>
                  </a:lnTo>
                  <a:cubicBezTo>
                    <a:pt x="1179" y="564"/>
                    <a:pt x="1199" y="544"/>
                    <a:pt x="1224" y="544"/>
                  </a:cubicBezTo>
                  <a:lnTo>
                    <a:pt x="1677" y="544"/>
                  </a:lnTo>
                  <a:cubicBezTo>
                    <a:pt x="1702" y="544"/>
                    <a:pt x="1723" y="564"/>
                    <a:pt x="1723" y="589"/>
                  </a:cubicBezTo>
                  <a:lnTo>
                    <a:pt x="1723" y="1042"/>
                  </a:lnTo>
                  <a:close/>
                  <a:moveTo>
                    <a:pt x="2539" y="4034"/>
                  </a:moveTo>
                  <a:cubicBezTo>
                    <a:pt x="2539" y="4059"/>
                    <a:pt x="2518" y="4080"/>
                    <a:pt x="2493" y="4080"/>
                  </a:cubicBezTo>
                  <a:lnTo>
                    <a:pt x="2040" y="4080"/>
                  </a:lnTo>
                  <a:cubicBezTo>
                    <a:pt x="2015" y="4080"/>
                    <a:pt x="1995" y="4059"/>
                    <a:pt x="1995" y="4034"/>
                  </a:cubicBezTo>
                  <a:lnTo>
                    <a:pt x="1995" y="3581"/>
                  </a:lnTo>
                  <a:cubicBezTo>
                    <a:pt x="1995" y="3556"/>
                    <a:pt x="2015" y="3536"/>
                    <a:pt x="2040" y="3536"/>
                  </a:cubicBezTo>
                  <a:lnTo>
                    <a:pt x="2493" y="3536"/>
                  </a:lnTo>
                  <a:cubicBezTo>
                    <a:pt x="2518" y="3536"/>
                    <a:pt x="2539" y="3556"/>
                    <a:pt x="2539" y="3581"/>
                  </a:cubicBezTo>
                  <a:lnTo>
                    <a:pt x="2539" y="4034"/>
                  </a:lnTo>
                  <a:close/>
                  <a:moveTo>
                    <a:pt x="2539" y="3037"/>
                  </a:moveTo>
                  <a:cubicBezTo>
                    <a:pt x="2539" y="3062"/>
                    <a:pt x="2518" y="3082"/>
                    <a:pt x="2493" y="3082"/>
                  </a:cubicBezTo>
                  <a:lnTo>
                    <a:pt x="2040" y="3082"/>
                  </a:lnTo>
                  <a:cubicBezTo>
                    <a:pt x="2015" y="3082"/>
                    <a:pt x="1995" y="3062"/>
                    <a:pt x="1995" y="3037"/>
                  </a:cubicBezTo>
                  <a:lnTo>
                    <a:pt x="1995" y="2584"/>
                  </a:lnTo>
                  <a:cubicBezTo>
                    <a:pt x="1995" y="2559"/>
                    <a:pt x="2015" y="2538"/>
                    <a:pt x="2040" y="2538"/>
                  </a:cubicBezTo>
                  <a:lnTo>
                    <a:pt x="2493" y="2538"/>
                  </a:lnTo>
                  <a:cubicBezTo>
                    <a:pt x="2518" y="2538"/>
                    <a:pt x="2539" y="2559"/>
                    <a:pt x="2539" y="2584"/>
                  </a:cubicBezTo>
                  <a:lnTo>
                    <a:pt x="2539" y="3037"/>
                  </a:lnTo>
                  <a:close/>
                  <a:moveTo>
                    <a:pt x="2539" y="2040"/>
                  </a:moveTo>
                  <a:cubicBezTo>
                    <a:pt x="2539" y="2065"/>
                    <a:pt x="2518" y="2085"/>
                    <a:pt x="2493" y="2085"/>
                  </a:cubicBezTo>
                  <a:lnTo>
                    <a:pt x="2040" y="2085"/>
                  </a:lnTo>
                  <a:cubicBezTo>
                    <a:pt x="2015" y="2085"/>
                    <a:pt x="1995" y="2065"/>
                    <a:pt x="1995" y="2040"/>
                  </a:cubicBezTo>
                  <a:lnTo>
                    <a:pt x="1995" y="1586"/>
                  </a:lnTo>
                  <a:cubicBezTo>
                    <a:pt x="1995" y="1561"/>
                    <a:pt x="2015" y="1541"/>
                    <a:pt x="2040" y="1541"/>
                  </a:cubicBezTo>
                  <a:lnTo>
                    <a:pt x="2493" y="1541"/>
                  </a:lnTo>
                  <a:cubicBezTo>
                    <a:pt x="2518" y="1541"/>
                    <a:pt x="2539" y="1561"/>
                    <a:pt x="2539" y="1586"/>
                  </a:cubicBezTo>
                  <a:lnTo>
                    <a:pt x="2539" y="2040"/>
                  </a:lnTo>
                  <a:close/>
                  <a:moveTo>
                    <a:pt x="2539" y="1042"/>
                  </a:moveTo>
                  <a:cubicBezTo>
                    <a:pt x="2539" y="1067"/>
                    <a:pt x="2518" y="1088"/>
                    <a:pt x="2493" y="1088"/>
                  </a:cubicBezTo>
                  <a:lnTo>
                    <a:pt x="2040" y="1088"/>
                  </a:lnTo>
                  <a:cubicBezTo>
                    <a:pt x="2015" y="1088"/>
                    <a:pt x="1995" y="1067"/>
                    <a:pt x="1995" y="1042"/>
                  </a:cubicBezTo>
                  <a:lnTo>
                    <a:pt x="1995" y="589"/>
                  </a:lnTo>
                  <a:cubicBezTo>
                    <a:pt x="1995" y="564"/>
                    <a:pt x="2015" y="544"/>
                    <a:pt x="2040" y="544"/>
                  </a:cubicBezTo>
                  <a:lnTo>
                    <a:pt x="2493" y="544"/>
                  </a:lnTo>
                  <a:cubicBezTo>
                    <a:pt x="2518" y="544"/>
                    <a:pt x="2539" y="564"/>
                    <a:pt x="2539" y="589"/>
                  </a:cubicBezTo>
                  <a:lnTo>
                    <a:pt x="2539" y="1042"/>
                  </a:lnTo>
                  <a:close/>
                  <a:moveTo>
                    <a:pt x="6099" y="2610"/>
                  </a:moveTo>
                  <a:lnTo>
                    <a:pt x="3379" y="1845"/>
                  </a:lnTo>
                  <a:cubicBezTo>
                    <a:pt x="3321" y="1829"/>
                    <a:pt x="3264" y="1873"/>
                    <a:pt x="3264" y="1933"/>
                  </a:cubicBezTo>
                  <a:lnTo>
                    <a:pt x="3264" y="5440"/>
                  </a:lnTo>
                  <a:lnTo>
                    <a:pt x="3627" y="5440"/>
                  </a:lnTo>
                  <a:lnTo>
                    <a:pt x="3627" y="4714"/>
                  </a:lnTo>
                  <a:cubicBezTo>
                    <a:pt x="3627" y="4664"/>
                    <a:pt x="3667" y="4624"/>
                    <a:pt x="3717" y="4624"/>
                  </a:cubicBezTo>
                  <a:lnTo>
                    <a:pt x="4080" y="4624"/>
                  </a:lnTo>
                  <a:cubicBezTo>
                    <a:pt x="4130" y="4624"/>
                    <a:pt x="4171" y="4664"/>
                    <a:pt x="4171" y="4714"/>
                  </a:cubicBezTo>
                  <a:lnTo>
                    <a:pt x="4171" y="5440"/>
                  </a:lnTo>
                  <a:lnTo>
                    <a:pt x="6165" y="5440"/>
                  </a:lnTo>
                  <a:lnTo>
                    <a:pt x="6165" y="2698"/>
                  </a:lnTo>
                  <a:cubicBezTo>
                    <a:pt x="6165" y="2657"/>
                    <a:pt x="6138" y="2621"/>
                    <a:pt x="6099" y="2610"/>
                  </a:cubicBezTo>
                  <a:close/>
                  <a:moveTo>
                    <a:pt x="4171" y="4216"/>
                  </a:moveTo>
                  <a:cubicBezTo>
                    <a:pt x="4171" y="4241"/>
                    <a:pt x="4150" y="4261"/>
                    <a:pt x="4125" y="4261"/>
                  </a:cubicBezTo>
                  <a:lnTo>
                    <a:pt x="3672" y="4261"/>
                  </a:lnTo>
                  <a:cubicBezTo>
                    <a:pt x="3647" y="4261"/>
                    <a:pt x="3627" y="4241"/>
                    <a:pt x="3627" y="4216"/>
                  </a:cubicBezTo>
                  <a:lnTo>
                    <a:pt x="3627" y="3762"/>
                  </a:lnTo>
                  <a:cubicBezTo>
                    <a:pt x="3627" y="3737"/>
                    <a:pt x="3647" y="3717"/>
                    <a:pt x="3672" y="3717"/>
                  </a:cubicBezTo>
                  <a:lnTo>
                    <a:pt x="4125" y="3717"/>
                  </a:lnTo>
                  <a:cubicBezTo>
                    <a:pt x="4150" y="3717"/>
                    <a:pt x="4171" y="3737"/>
                    <a:pt x="4171" y="3762"/>
                  </a:cubicBezTo>
                  <a:lnTo>
                    <a:pt x="4171" y="4216"/>
                  </a:lnTo>
                  <a:close/>
                  <a:moveTo>
                    <a:pt x="4171" y="3218"/>
                  </a:moveTo>
                  <a:cubicBezTo>
                    <a:pt x="4171" y="3243"/>
                    <a:pt x="4150" y="3264"/>
                    <a:pt x="4125" y="3264"/>
                  </a:cubicBezTo>
                  <a:lnTo>
                    <a:pt x="3672" y="3264"/>
                  </a:lnTo>
                  <a:cubicBezTo>
                    <a:pt x="3647" y="3264"/>
                    <a:pt x="3627" y="3243"/>
                    <a:pt x="3627" y="3218"/>
                  </a:cubicBezTo>
                  <a:lnTo>
                    <a:pt x="3627" y="2765"/>
                  </a:lnTo>
                  <a:cubicBezTo>
                    <a:pt x="3627" y="2740"/>
                    <a:pt x="3647" y="2720"/>
                    <a:pt x="3672" y="2720"/>
                  </a:cubicBezTo>
                  <a:lnTo>
                    <a:pt x="4125" y="2720"/>
                  </a:lnTo>
                  <a:cubicBezTo>
                    <a:pt x="4150" y="2720"/>
                    <a:pt x="4171" y="2740"/>
                    <a:pt x="4171" y="2765"/>
                  </a:cubicBezTo>
                  <a:lnTo>
                    <a:pt x="4171" y="3218"/>
                  </a:lnTo>
                  <a:close/>
                  <a:moveTo>
                    <a:pt x="4987" y="4216"/>
                  </a:moveTo>
                  <a:cubicBezTo>
                    <a:pt x="4987" y="4241"/>
                    <a:pt x="4966" y="4261"/>
                    <a:pt x="4941" y="4261"/>
                  </a:cubicBezTo>
                  <a:lnTo>
                    <a:pt x="4488" y="4261"/>
                  </a:lnTo>
                  <a:cubicBezTo>
                    <a:pt x="4463" y="4261"/>
                    <a:pt x="4443" y="4241"/>
                    <a:pt x="4443" y="4216"/>
                  </a:cubicBezTo>
                  <a:lnTo>
                    <a:pt x="4443" y="3762"/>
                  </a:lnTo>
                  <a:cubicBezTo>
                    <a:pt x="4443" y="3737"/>
                    <a:pt x="4463" y="3717"/>
                    <a:pt x="4488" y="3717"/>
                  </a:cubicBezTo>
                  <a:lnTo>
                    <a:pt x="4941" y="3717"/>
                  </a:lnTo>
                  <a:cubicBezTo>
                    <a:pt x="4966" y="3717"/>
                    <a:pt x="4987" y="3737"/>
                    <a:pt x="4987" y="3762"/>
                  </a:cubicBezTo>
                  <a:lnTo>
                    <a:pt x="4987" y="4216"/>
                  </a:lnTo>
                  <a:close/>
                  <a:moveTo>
                    <a:pt x="4987" y="3218"/>
                  </a:moveTo>
                  <a:cubicBezTo>
                    <a:pt x="4987" y="3243"/>
                    <a:pt x="4966" y="3264"/>
                    <a:pt x="4941" y="3264"/>
                  </a:cubicBezTo>
                  <a:lnTo>
                    <a:pt x="4488" y="3264"/>
                  </a:lnTo>
                  <a:cubicBezTo>
                    <a:pt x="4463" y="3264"/>
                    <a:pt x="4443" y="3243"/>
                    <a:pt x="4443" y="3218"/>
                  </a:cubicBezTo>
                  <a:lnTo>
                    <a:pt x="4443" y="2765"/>
                  </a:lnTo>
                  <a:cubicBezTo>
                    <a:pt x="4443" y="2740"/>
                    <a:pt x="4463" y="2720"/>
                    <a:pt x="4488" y="2720"/>
                  </a:cubicBezTo>
                  <a:lnTo>
                    <a:pt x="4941" y="2720"/>
                  </a:lnTo>
                  <a:cubicBezTo>
                    <a:pt x="4966" y="2720"/>
                    <a:pt x="4987" y="2740"/>
                    <a:pt x="4987" y="2765"/>
                  </a:cubicBezTo>
                  <a:lnTo>
                    <a:pt x="4987" y="3218"/>
                  </a:lnTo>
                  <a:close/>
                  <a:moveTo>
                    <a:pt x="5803" y="4216"/>
                  </a:moveTo>
                  <a:cubicBezTo>
                    <a:pt x="5803" y="4241"/>
                    <a:pt x="5782" y="4261"/>
                    <a:pt x="5757" y="4261"/>
                  </a:cubicBezTo>
                  <a:lnTo>
                    <a:pt x="5304" y="4261"/>
                  </a:lnTo>
                  <a:cubicBezTo>
                    <a:pt x="5279" y="4261"/>
                    <a:pt x="5259" y="4241"/>
                    <a:pt x="5259" y="4216"/>
                  </a:cubicBezTo>
                  <a:lnTo>
                    <a:pt x="5259" y="3762"/>
                  </a:lnTo>
                  <a:cubicBezTo>
                    <a:pt x="5259" y="3737"/>
                    <a:pt x="5279" y="3717"/>
                    <a:pt x="5304" y="3717"/>
                  </a:cubicBezTo>
                  <a:lnTo>
                    <a:pt x="5757" y="3717"/>
                  </a:lnTo>
                  <a:cubicBezTo>
                    <a:pt x="5782" y="3717"/>
                    <a:pt x="5803" y="3737"/>
                    <a:pt x="5803" y="3762"/>
                  </a:cubicBezTo>
                  <a:lnTo>
                    <a:pt x="5803" y="4216"/>
                  </a:lnTo>
                  <a:close/>
                  <a:moveTo>
                    <a:pt x="5803" y="3218"/>
                  </a:moveTo>
                  <a:cubicBezTo>
                    <a:pt x="5803" y="3243"/>
                    <a:pt x="5782" y="3264"/>
                    <a:pt x="5757" y="3264"/>
                  </a:cubicBezTo>
                  <a:lnTo>
                    <a:pt x="5304" y="3264"/>
                  </a:lnTo>
                  <a:cubicBezTo>
                    <a:pt x="5279" y="3264"/>
                    <a:pt x="5259" y="3243"/>
                    <a:pt x="5259" y="3218"/>
                  </a:cubicBezTo>
                  <a:lnTo>
                    <a:pt x="5259" y="2765"/>
                  </a:lnTo>
                  <a:cubicBezTo>
                    <a:pt x="5259" y="2740"/>
                    <a:pt x="5279" y="2720"/>
                    <a:pt x="5304" y="2720"/>
                  </a:cubicBezTo>
                  <a:lnTo>
                    <a:pt x="5757" y="2720"/>
                  </a:lnTo>
                  <a:cubicBezTo>
                    <a:pt x="5782" y="2720"/>
                    <a:pt x="5803" y="2740"/>
                    <a:pt x="5803" y="2765"/>
                  </a:cubicBezTo>
                  <a:lnTo>
                    <a:pt x="5803" y="321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A637CDA4-ACB5-4CFD-A2D9-20EFC0697589}"/>
                </a:ext>
              </a:extLst>
            </p:cNvPr>
            <p:cNvGrpSpPr/>
            <p:nvPr/>
          </p:nvGrpSpPr>
          <p:grpSpPr>
            <a:xfrm>
              <a:off x="660400" y="1560626"/>
              <a:ext cx="3680600" cy="1308761"/>
              <a:chOff x="660400" y="1560626"/>
              <a:chExt cx="3680600" cy="1308761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C1288625-BA7C-4268-9591-A291CB185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2380" y="1620637"/>
                <a:ext cx="358620" cy="345366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7CC7BB1B-2738-41C2-9CA1-04E0A50A6C2B}"/>
                  </a:ext>
                </a:extLst>
              </p:cNvPr>
              <p:cNvGrpSpPr/>
              <p:nvPr/>
            </p:nvGrpSpPr>
            <p:grpSpPr>
              <a:xfrm>
                <a:off x="660400" y="1560626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32" name="íṩḻídè">
                  <a:extLst>
                    <a:ext uri="{FF2B5EF4-FFF2-40B4-BE49-F238E27FC236}">
                      <a16:creationId xmlns:a16="http://schemas.microsoft.com/office/drawing/2014/main" xmlns="" id="{7A8A0B14-230A-48C1-B1F6-E0EC72BD340E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33" name="i$ľîḓê">
                  <a:extLst>
                    <a:ext uri="{FF2B5EF4-FFF2-40B4-BE49-F238E27FC236}">
                      <a16:creationId xmlns:a16="http://schemas.microsoft.com/office/drawing/2014/main" xmlns="" id="{C98F57EA-F2E1-49B9-9332-BDF648C67508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E54104F7-205E-4B38-B028-A3E8D0E160DC}"/>
                  </a:ext>
                </a:extLst>
              </p:cNvPr>
              <p:cNvCxnSpPr/>
              <p:nvPr/>
            </p:nvCxnSpPr>
            <p:spPr>
              <a:xfrm>
                <a:off x="660400" y="2002431"/>
                <a:ext cx="3680600" cy="0"/>
              </a:xfrm>
              <a:prstGeom prst="line">
                <a:avLst/>
              </a:prstGeom>
              <a:ln w="3175" cap="rnd">
                <a:solidFill>
                  <a:schemeClr val="tx2">
                    <a:lumMod val="9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EE16835D-526D-422F-8609-3BC1E1968A16}"/>
                </a:ext>
              </a:extLst>
            </p:cNvPr>
            <p:cNvGrpSpPr/>
            <p:nvPr/>
          </p:nvGrpSpPr>
          <p:grpSpPr>
            <a:xfrm>
              <a:off x="660400" y="4465638"/>
              <a:ext cx="3680600" cy="1308761"/>
              <a:chOff x="660400" y="1560626"/>
              <a:chExt cx="3680600" cy="1308761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0E93A923-A0A3-467E-BC88-0C14D2BA4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2380" y="1635343"/>
                <a:ext cx="358620" cy="315953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8223E41F-FED5-4A99-B4F9-B7345BEBA5C9}"/>
                  </a:ext>
                </a:extLst>
              </p:cNvPr>
              <p:cNvGrpSpPr/>
              <p:nvPr/>
            </p:nvGrpSpPr>
            <p:grpSpPr>
              <a:xfrm>
                <a:off x="660400" y="1560626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27" name="íṩḻídè">
                  <a:extLst>
                    <a:ext uri="{FF2B5EF4-FFF2-40B4-BE49-F238E27FC236}">
                      <a16:creationId xmlns:a16="http://schemas.microsoft.com/office/drawing/2014/main" xmlns="" id="{CF038AA0-8DED-4919-8AD6-CF3F21553C66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8" name="i$ľîḓê">
                  <a:extLst>
                    <a:ext uri="{FF2B5EF4-FFF2-40B4-BE49-F238E27FC236}">
                      <a16:creationId xmlns:a16="http://schemas.microsoft.com/office/drawing/2014/main" xmlns="" id="{6D79EE19-3228-4AAB-84FD-D3092112E726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C10FD222-25F4-463F-94BD-067485B6AC9C}"/>
                  </a:ext>
                </a:extLst>
              </p:cNvPr>
              <p:cNvCxnSpPr/>
              <p:nvPr/>
            </p:nvCxnSpPr>
            <p:spPr>
              <a:xfrm>
                <a:off x="660400" y="2002431"/>
                <a:ext cx="3680600" cy="0"/>
              </a:xfrm>
              <a:prstGeom prst="line">
                <a:avLst/>
              </a:prstGeom>
              <a:ln w="3175" cap="rnd">
                <a:solidFill>
                  <a:schemeClr val="tx2">
                    <a:lumMod val="9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6D9CB6CA-F791-41CD-8C55-A427540825C4}"/>
                </a:ext>
              </a:extLst>
            </p:cNvPr>
            <p:cNvGrpSpPr/>
            <p:nvPr/>
          </p:nvGrpSpPr>
          <p:grpSpPr>
            <a:xfrm>
              <a:off x="8084242" y="1560626"/>
              <a:ext cx="3421582" cy="1308761"/>
              <a:chOff x="8211000" y="1130300"/>
              <a:chExt cx="3307900" cy="1308761"/>
            </a:xfrm>
          </p:grpSpPr>
          <p:sp>
            <p:nvSpPr>
              <p:cNvPr id="22" name="íṩḻídè">
                <a:extLst>
                  <a:ext uri="{FF2B5EF4-FFF2-40B4-BE49-F238E27FC236}">
                    <a16:creationId xmlns:a16="http://schemas.microsoft.com/office/drawing/2014/main" xmlns="" id="{F8A64F29-79F2-4B44-9207-8758123C77BD}"/>
                  </a:ext>
                </a:extLst>
              </p:cNvPr>
              <p:cNvSpPr txBox="1"/>
              <p:nvPr/>
            </p:nvSpPr>
            <p:spPr bwMode="auto">
              <a:xfrm>
                <a:off x="8211000" y="1130300"/>
                <a:ext cx="3307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3" name="i$ľîḓê">
                <a:extLst>
                  <a:ext uri="{FF2B5EF4-FFF2-40B4-BE49-F238E27FC236}">
                    <a16:creationId xmlns:a16="http://schemas.microsoft.com/office/drawing/2014/main" xmlns="" id="{5F1EFC23-5432-4567-9770-AC090A820FD6}"/>
                  </a:ext>
                </a:extLst>
              </p:cNvPr>
              <p:cNvSpPr/>
              <p:nvPr/>
            </p:nvSpPr>
            <p:spPr bwMode="auto">
              <a:xfrm>
                <a:off x="8211000" y="1572106"/>
                <a:ext cx="330790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5645C1D8-7518-4116-B64A-3372F01674BE}"/>
                </a:ext>
              </a:extLst>
            </p:cNvPr>
            <p:cNvCxnSpPr/>
            <p:nvPr/>
          </p:nvCxnSpPr>
          <p:spPr>
            <a:xfrm>
              <a:off x="7838300" y="2002431"/>
              <a:ext cx="3680600" cy="0"/>
            </a:xfrm>
            <a:prstGeom prst="line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860BA8F7-6179-4DD9-86EA-0CDA246EAEAC}"/>
                </a:ext>
              </a:extLst>
            </p:cNvPr>
            <p:cNvGrpSpPr/>
            <p:nvPr/>
          </p:nvGrpSpPr>
          <p:grpSpPr>
            <a:xfrm>
              <a:off x="8084242" y="4465638"/>
              <a:ext cx="3421582" cy="1308761"/>
              <a:chOff x="8211000" y="1130300"/>
              <a:chExt cx="3307900" cy="1308761"/>
            </a:xfrm>
          </p:grpSpPr>
          <p:sp>
            <p:nvSpPr>
              <p:cNvPr id="20" name="íṩḻídè">
                <a:extLst>
                  <a:ext uri="{FF2B5EF4-FFF2-40B4-BE49-F238E27FC236}">
                    <a16:creationId xmlns:a16="http://schemas.microsoft.com/office/drawing/2014/main" xmlns="" id="{BB67982E-3445-4E91-B730-8D5F9E8A49FB}"/>
                  </a:ext>
                </a:extLst>
              </p:cNvPr>
              <p:cNvSpPr txBox="1"/>
              <p:nvPr/>
            </p:nvSpPr>
            <p:spPr bwMode="auto">
              <a:xfrm>
                <a:off x="8211000" y="1130300"/>
                <a:ext cx="3307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i$ľîḓê">
                <a:extLst>
                  <a:ext uri="{FF2B5EF4-FFF2-40B4-BE49-F238E27FC236}">
                    <a16:creationId xmlns:a16="http://schemas.microsoft.com/office/drawing/2014/main" xmlns="" id="{A79C3BF6-191F-4AFF-812A-AE2E8D3FD1C3}"/>
                  </a:ext>
                </a:extLst>
              </p:cNvPr>
              <p:cNvSpPr/>
              <p:nvPr/>
            </p:nvSpPr>
            <p:spPr bwMode="auto">
              <a:xfrm>
                <a:off x="8211000" y="1572106"/>
                <a:ext cx="330790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95785B66-6736-4990-AB6A-662ACBD19F94}"/>
                </a:ext>
              </a:extLst>
            </p:cNvPr>
            <p:cNvCxnSpPr/>
            <p:nvPr/>
          </p:nvCxnSpPr>
          <p:spPr>
            <a:xfrm>
              <a:off x="7838300" y="4907443"/>
              <a:ext cx="3680600" cy="0"/>
            </a:xfrm>
            <a:prstGeom prst="line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563370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ff20e9ef-e51a-4c8d-a2a5-fbcde349bfc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39CB42C-B722-47D7-8C60-9D62CF16587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073113"/>
            <a:ext cx="10861675" cy="5070512"/>
            <a:chOff x="669925" y="1073113"/>
            <a:chExt cx="10861675" cy="5070512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7AD07F23-F47A-4EF1-B4AB-8E4068BBE115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4791741"/>
              <a:ext cx="610600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iśḻîdê">
              <a:extLst>
                <a:ext uri="{FF2B5EF4-FFF2-40B4-BE49-F238E27FC236}">
                  <a16:creationId xmlns:a16="http://schemas.microsoft.com/office/drawing/2014/main" xmlns="" id="{F75388B8-BE24-49F7-8D4A-21F4BE72EB93}"/>
                </a:ext>
              </a:extLst>
            </p:cNvPr>
            <p:cNvGrpSpPr/>
            <p:nvPr/>
          </p:nvGrpSpPr>
          <p:grpSpPr>
            <a:xfrm>
              <a:off x="6715395" y="3544695"/>
              <a:ext cx="4816205" cy="1388366"/>
              <a:chOff x="739426" y="2273077"/>
              <a:chExt cx="6548296" cy="1887674"/>
            </a:xfrm>
          </p:grpSpPr>
          <p:sp>
            <p:nvSpPr>
              <p:cNvPr id="56" name="işḷíḍé">
                <a:extLst>
                  <a:ext uri="{FF2B5EF4-FFF2-40B4-BE49-F238E27FC236}">
                    <a16:creationId xmlns:a16="http://schemas.microsoft.com/office/drawing/2014/main" xmlns="" id="{3DC00F3B-F7DB-40E4-AF66-9BB4AB71601E}"/>
                  </a:ext>
                </a:extLst>
              </p:cNvPr>
              <p:cNvSpPr/>
              <p:nvPr/>
            </p:nvSpPr>
            <p:spPr bwMode="auto">
              <a:xfrm>
                <a:off x="821728" y="2366986"/>
                <a:ext cx="6403740" cy="1746283"/>
              </a:xfrm>
              <a:custGeom>
                <a:avLst/>
                <a:gdLst>
                  <a:gd name="T0" fmla="*/ 750 w 2566"/>
                  <a:gd name="T1" fmla="*/ 699 h 699"/>
                  <a:gd name="T2" fmla="*/ 296 w 2566"/>
                  <a:gd name="T3" fmla="*/ 302 h 699"/>
                  <a:gd name="T4" fmla="*/ 12 w 2566"/>
                  <a:gd name="T5" fmla="*/ 626 h 699"/>
                  <a:gd name="T6" fmla="*/ 0 w 2566"/>
                  <a:gd name="T7" fmla="*/ 610 h 699"/>
                  <a:gd name="T8" fmla="*/ 287 w 2566"/>
                  <a:gd name="T9" fmla="*/ 282 h 699"/>
                  <a:gd name="T10" fmla="*/ 294 w 2566"/>
                  <a:gd name="T11" fmla="*/ 274 h 699"/>
                  <a:gd name="T12" fmla="*/ 748 w 2566"/>
                  <a:gd name="T13" fmla="*/ 671 h 699"/>
                  <a:gd name="T14" fmla="*/ 1005 w 2566"/>
                  <a:gd name="T15" fmla="*/ 377 h 699"/>
                  <a:gd name="T16" fmla="*/ 1157 w 2566"/>
                  <a:gd name="T17" fmla="*/ 510 h 699"/>
                  <a:gd name="T18" fmla="*/ 1519 w 2566"/>
                  <a:gd name="T19" fmla="*/ 153 h 699"/>
                  <a:gd name="T20" fmla="*/ 1610 w 2566"/>
                  <a:gd name="T21" fmla="*/ 147 h 699"/>
                  <a:gd name="T22" fmla="*/ 2099 w 2566"/>
                  <a:gd name="T23" fmla="*/ 517 h 699"/>
                  <a:gd name="T24" fmla="*/ 2551 w 2566"/>
                  <a:gd name="T25" fmla="*/ 0 h 699"/>
                  <a:gd name="T26" fmla="*/ 2566 w 2566"/>
                  <a:gd name="T27" fmla="*/ 13 h 699"/>
                  <a:gd name="T28" fmla="*/ 2101 w 2566"/>
                  <a:gd name="T29" fmla="*/ 545 h 699"/>
                  <a:gd name="T30" fmla="*/ 1564 w 2566"/>
                  <a:gd name="T31" fmla="*/ 162 h 699"/>
                  <a:gd name="T32" fmla="*/ 1159 w 2566"/>
                  <a:gd name="T33" fmla="*/ 538 h 699"/>
                  <a:gd name="T34" fmla="*/ 1007 w 2566"/>
                  <a:gd name="T35" fmla="*/ 405 h 699"/>
                  <a:gd name="T36" fmla="*/ 750 w 2566"/>
                  <a:gd name="T37" fmla="*/ 699 h 699"/>
                  <a:gd name="connsiteX0" fmla="*/ 2923 w 10000"/>
                  <a:gd name="connsiteY0" fmla="*/ 10000 h 10000"/>
                  <a:gd name="connsiteX1" fmla="*/ 1154 w 10000"/>
                  <a:gd name="connsiteY1" fmla="*/ 4320 h 10000"/>
                  <a:gd name="connsiteX2" fmla="*/ 47 w 10000"/>
                  <a:gd name="connsiteY2" fmla="*/ 8956 h 10000"/>
                  <a:gd name="connsiteX3" fmla="*/ 0 w 10000"/>
                  <a:gd name="connsiteY3" fmla="*/ 8727 h 10000"/>
                  <a:gd name="connsiteX4" fmla="*/ 1118 w 10000"/>
                  <a:gd name="connsiteY4" fmla="*/ 4034 h 10000"/>
                  <a:gd name="connsiteX5" fmla="*/ 1146 w 10000"/>
                  <a:gd name="connsiteY5" fmla="*/ 3920 h 10000"/>
                  <a:gd name="connsiteX6" fmla="*/ 2915 w 10000"/>
                  <a:gd name="connsiteY6" fmla="*/ 9599 h 10000"/>
                  <a:gd name="connsiteX7" fmla="*/ 3917 w 10000"/>
                  <a:gd name="connsiteY7" fmla="*/ 5393 h 10000"/>
                  <a:gd name="connsiteX8" fmla="*/ 4509 w 10000"/>
                  <a:gd name="connsiteY8" fmla="*/ 7296 h 10000"/>
                  <a:gd name="connsiteX9" fmla="*/ 4577 w 10000"/>
                  <a:gd name="connsiteY9" fmla="*/ 7063 h 10000"/>
                  <a:gd name="connsiteX10" fmla="*/ 5920 w 10000"/>
                  <a:gd name="connsiteY10" fmla="*/ 2189 h 10000"/>
                  <a:gd name="connsiteX11" fmla="*/ 6274 w 10000"/>
                  <a:gd name="connsiteY11" fmla="*/ 2103 h 10000"/>
                  <a:gd name="connsiteX12" fmla="*/ 8180 w 10000"/>
                  <a:gd name="connsiteY12" fmla="*/ 7396 h 10000"/>
                  <a:gd name="connsiteX13" fmla="*/ 9942 w 10000"/>
                  <a:gd name="connsiteY13" fmla="*/ 0 h 10000"/>
                  <a:gd name="connsiteX14" fmla="*/ 10000 w 10000"/>
                  <a:gd name="connsiteY14" fmla="*/ 186 h 10000"/>
                  <a:gd name="connsiteX15" fmla="*/ 8188 w 10000"/>
                  <a:gd name="connsiteY15" fmla="*/ 7797 h 10000"/>
                  <a:gd name="connsiteX16" fmla="*/ 6095 w 10000"/>
                  <a:gd name="connsiteY16" fmla="*/ 2318 h 10000"/>
                  <a:gd name="connsiteX17" fmla="*/ 4517 w 10000"/>
                  <a:gd name="connsiteY17" fmla="*/ 7697 h 10000"/>
                  <a:gd name="connsiteX18" fmla="*/ 3924 w 10000"/>
                  <a:gd name="connsiteY18" fmla="*/ 5794 h 10000"/>
                  <a:gd name="connsiteX19" fmla="*/ 2923 w 10000"/>
                  <a:gd name="connsiteY19" fmla="*/ 1000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000" h="10000">
                    <a:moveTo>
                      <a:pt x="2923" y="10000"/>
                    </a:moveTo>
                    <a:lnTo>
                      <a:pt x="1154" y="4320"/>
                    </a:lnTo>
                    <a:cubicBezTo>
                      <a:pt x="966" y="5107"/>
                      <a:pt x="109" y="8770"/>
                      <a:pt x="47" y="8956"/>
                    </a:cubicBezTo>
                    <a:lnTo>
                      <a:pt x="0" y="8727"/>
                    </a:lnTo>
                    <a:cubicBezTo>
                      <a:pt x="51" y="8584"/>
                      <a:pt x="698" y="5837"/>
                      <a:pt x="1118" y="4034"/>
                    </a:cubicBezTo>
                    <a:lnTo>
                      <a:pt x="1146" y="3920"/>
                    </a:lnTo>
                    <a:lnTo>
                      <a:pt x="2915" y="9599"/>
                    </a:lnTo>
                    <a:lnTo>
                      <a:pt x="3917" y="5393"/>
                    </a:lnTo>
                    <a:lnTo>
                      <a:pt x="4509" y="7296"/>
                    </a:lnTo>
                    <a:cubicBezTo>
                      <a:pt x="4532" y="7218"/>
                      <a:pt x="4554" y="7141"/>
                      <a:pt x="4577" y="7063"/>
                    </a:cubicBezTo>
                    <a:lnTo>
                      <a:pt x="5920" y="2189"/>
                    </a:lnTo>
                    <a:cubicBezTo>
                      <a:pt x="6013" y="1831"/>
                      <a:pt x="6169" y="1803"/>
                      <a:pt x="6274" y="2103"/>
                    </a:cubicBezTo>
                    <a:lnTo>
                      <a:pt x="8180" y="7396"/>
                    </a:lnTo>
                    <a:lnTo>
                      <a:pt x="9942" y="0"/>
                    </a:lnTo>
                    <a:lnTo>
                      <a:pt x="10000" y="186"/>
                    </a:lnTo>
                    <a:lnTo>
                      <a:pt x="8188" y="7797"/>
                    </a:lnTo>
                    <a:lnTo>
                      <a:pt x="6095" y="2318"/>
                    </a:lnTo>
                    <a:lnTo>
                      <a:pt x="4517" y="7697"/>
                    </a:lnTo>
                    <a:lnTo>
                      <a:pt x="3924" y="5794"/>
                    </a:lnTo>
                    <a:lnTo>
                      <a:pt x="2923" y="1000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Sľiḍé">
                <a:extLst>
                  <a:ext uri="{FF2B5EF4-FFF2-40B4-BE49-F238E27FC236}">
                    <a16:creationId xmlns:a16="http://schemas.microsoft.com/office/drawing/2014/main" xmlns="" id="{54598101-D2D9-4361-8C72-83AEDEA144CD}"/>
                  </a:ext>
                </a:extLst>
              </p:cNvPr>
              <p:cNvSpPr/>
              <p:nvPr/>
            </p:nvSpPr>
            <p:spPr bwMode="auto">
              <a:xfrm>
                <a:off x="739426" y="3806219"/>
                <a:ext cx="202590" cy="201535"/>
              </a:xfrm>
              <a:custGeom>
                <a:avLst/>
                <a:gdLst>
                  <a:gd name="T0" fmla="*/ 80 w 81"/>
                  <a:gd name="T1" fmla="*/ 38 h 81"/>
                  <a:gd name="T2" fmla="*/ 43 w 81"/>
                  <a:gd name="T3" fmla="*/ 80 h 81"/>
                  <a:gd name="T4" fmla="*/ 1 w 81"/>
                  <a:gd name="T5" fmla="*/ 43 h 81"/>
                  <a:gd name="T6" fmla="*/ 38 w 81"/>
                  <a:gd name="T7" fmla="*/ 2 h 81"/>
                  <a:gd name="T8" fmla="*/ 80 w 81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1">
                    <a:moveTo>
                      <a:pt x="80" y="38"/>
                    </a:moveTo>
                    <a:cubicBezTo>
                      <a:pt x="81" y="60"/>
                      <a:pt x="65" y="79"/>
                      <a:pt x="43" y="80"/>
                    </a:cubicBezTo>
                    <a:cubicBezTo>
                      <a:pt x="21" y="81"/>
                      <a:pt x="3" y="65"/>
                      <a:pt x="1" y="43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59" y="0"/>
                      <a:pt x="78" y="16"/>
                      <a:pt x="80" y="3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śľídé">
                <a:extLst>
                  <a:ext uri="{FF2B5EF4-FFF2-40B4-BE49-F238E27FC236}">
                    <a16:creationId xmlns:a16="http://schemas.microsoft.com/office/drawing/2014/main" xmlns="" id="{63FF94DE-3150-4531-ADFB-BA2A6D368B94}"/>
                  </a:ext>
                </a:extLst>
              </p:cNvPr>
              <p:cNvSpPr/>
              <p:nvPr/>
            </p:nvSpPr>
            <p:spPr bwMode="auto">
              <a:xfrm>
                <a:off x="1446380" y="2996914"/>
                <a:ext cx="204700" cy="204700"/>
              </a:xfrm>
              <a:custGeom>
                <a:avLst/>
                <a:gdLst>
                  <a:gd name="T0" fmla="*/ 80 w 82"/>
                  <a:gd name="T1" fmla="*/ 38 h 82"/>
                  <a:gd name="T2" fmla="*/ 43 w 82"/>
                  <a:gd name="T3" fmla="*/ 80 h 82"/>
                  <a:gd name="T4" fmla="*/ 2 w 82"/>
                  <a:gd name="T5" fmla="*/ 44 h 82"/>
                  <a:gd name="T6" fmla="*/ 38 w 82"/>
                  <a:gd name="T7" fmla="*/ 2 h 82"/>
                  <a:gd name="T8" fmla="*/ 80 w 82"/>
                  <a:gd name="T9" fmla="*/ 3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2">
                    <a:moveTo>
                      <a:pt x="80" y="38"/>
                    </a:moveTo>
                    <a:cubicBezTo>
                      <a:pt x="82" y="60"/>
                      <a:pt x="65" y="79"/>
                      <a:pt x="43" y="80"/>
                    </a:cubicBezTo>
                    <a:cubicBezTo>
                      <a:pt x="22" y="82"/>
                      <a:pt x="3" y="65"/>
                      <a:pt x="2" y="44"/>
                    </a:cubicBezTo>
                    <a:cubicBezTo>
                      <a:pt x="0" y="22"/>
                      <a:pt x="17" y="3"/>
                      <a:pt x="38" y="2"/>
                    </a:cubicBezTo>
                    <a:cubicBezTo>
                      <a:pt x="60" y="0"/>
                      <a:pt x="79" y="17"/>
                      <a:pt x="80" y="3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ṧḷiḑe">
                <a:extLst>
                  <a:ext uri="{FF2B5EF4-FFF2-40B4-BE49-F238E27FC236}">
                    <a16:creationId xmlns:a16="http://schemas.microsoft.com/office/drawing/2014/main" xmlns="" id="{7691799B-1647-49CD-96C4-20ABBB513417}"/>
                  </a:ext>
                </a:extLst>
              </p:cNvPr>
              <p:cNvSpPr/>
              <p:nvPr/>
            </p:nvSpPr>
            <p:spPr bwMode="auto">
              <a:xfrm>
                <a:off x="2561680" y="3956051"/>
                <a:ext cx="201535" cy="204700"/>
              </a:xfrm>
              <a:custGeom>
                <a:avLst/>
                <a:gdLst>
                  <a:gd name="T0" fmla="*/ 80 w 81"/>
                  <a:gd name="T1" fmla="*/ 39 h 82"/>
                  <a:gd name="T2" fmla="*/ 43 w 81"/>
                  <a:gd name="T3" fmla="*/ 80 h 82"/>
                  <a:gd name="T4" fmla="*/ 1 w 81"/>
                  <a:gd name="T5" fmla="*/ 44 h 82"/>
                  <a:gd name="T6" fmla="*/ 38 w 81"/>
                  <a:gd name="T7" fmla="*/ 2 h 82"/>
                  <a:gd name="T8" fmla="*/ 80 w 81"/>
                  <a:gd name="T9" fmla="*/ 3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2">
                    <a:moveTo>
                      <a:pt x="80" y="39"/>
                    </a:moveTo>
                    <a:cubicBezTo>
                      <a:pt x="81" y="60"/>
                      <a:pt x="65" y="79"/>
                      <a:pt x="43" y="80"/>
                    </a:cubicBezTo>
                    <a:cubicBezTo>
                      <a:pt x="21" y="82"/>
                      <a:pt x="2" y="65"/>
                      <a:pt x="1" y="44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59" y="0"/>
                      <a:pt x="78" y="17"/>
                      <a:pt x="80" y="39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ṧļiďê">
                <a:extLst>
                  <a:ext uri="{FF2B5EF4-FFF2-40B4-BE49-F238E27FC236}">
                    <a16:creationId xmlns:a16="http://schemas.microsoft.com/office/drawing/2014/main" xmlns="" id="{2A345D60-696C-411C-9B70-B4EB5DD21FA0}"/>
                  </a:ext>
                </a:extLst>
              </p:cNvPr>
              <p:cNvSpPr/>
              <p:nvPr/>
            </p:nvSpPr>
            <p:spPr bwMode="auto">
              <a:xfrm>
                <a:off x="3203214" y="3221662"/>
                <a:ext cx="201535" cy="204700"/>
              </a:xfrm>
              <a:custGeom>
                <a:avLst/>
                <a:gdLst>
                  <a:gd name="T0" fmla="*/ 80 w 81"/>
                  <a:gd name="T1" fmla="*/ 38 h 82"/>
                  <a:gd name="T2" fmla="*/ 43 w 81"/>
                  <a:gd name="T3" fmla="*/ 80 h 82"/>
                  <a:gd name="T4" fmla="*/ 1 w 81"/>
                  <a:gd name="T5" fmla="*/ 44 h 82"/>
                  <a:gd name="T6" fmla="*/ 38 w 81"/>
                  <a:gd name="T7" fmla="*/ 2 h 82"/>
                  <a:gd name="T8" fmla="*/ 80 w 81"/>
                  <a:gd name="T9" fmla="*/ 3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2">
                    <a:moveTo>
                      <a:pt x="80" y="38"/>
                    </a:moveTo>
                    <a:cubicBezTo>
                      <a:pt x="81" y="60"/>
                      <a:pt x="65" y="79"/>
                      <a:pt x="43" y="80"/>
                    </a:cubicBezTo>
                    <a:cubicBezTo>
                      <a:pt x="21" y="82"/>
                      <a:pt x="3" y="65"/>
                      <a:pt x="1" y="44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59" y="0"/>
                      <a:pt x="78" y="17"/>
                      <a:pt x="80" y="3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ślîde">
                <a:extLst>
                  <a:ext uri="{FF2B5EF4-FFF2-40B4-BE49-F238E27FC236}">
                    <a16:creationId xmlns:a16="http://schemas.microsoft.com/office/drawing/2014/main" xmlns="" id="{A3CF6D20-4D71-4794-ACB0-5A8BFEF9AC7A}"/>
                  </a:ext>
                </a:extLst>
              </p:cNvPr>
              <p:cNvSpPr/>
              <p:nvPr/>
            </p:nvSpPr>
            <p:spPr bwMode="auto">
              <a:xfrm>
                <a:off x="3607339" y="3516051"/>
                <a:ext cx="201535" cy="202590"/>
              </a:xfrm>
              <a:custGeom>
                <a:avLst/>
                <a:gdLst>
                  <a:gd name="T0" fmla="*/ 80 w 81"/>
                  <a:gd name="T1" fmla="*/ 38 h 81"/>
                  <a:gd name="T2" fmla="*/ 43 w 81"/>
                  <a:gd name="T3" fmla="*/ 80 h 81"/>
                  <a:gd name="T4" fmla="*/ 1 w 81"/>
                  <a:gd name="T5" fmla="*/ 43 h 81"/>
                  <a:gd name="T6" fmla="*/ 38 w 81"/>
                  <a:gd name="T7" fmla="*/ 1 h 81"/>
                  <a:gd name="T8" fmla="*/ 80 w 81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1">
                    <a:moveTo>
                      <a:pt x="80" y="38"/>
                    </a:moveTo>
                    <a:cubicBezTo>
                      <a:pt x="81" y="59"/>
                      <a:pt x="65" y="78"/>
                      <a:pt x="43" y="80"/>
                    </a:cubicBezTo>
                    <a:cubicBezTo>
                      <a:pt x="21" y="81"/>
                      <a:pt x="3" y="65"/>
                      <a:pt x="1" y="43"/>
                    </a:cubicBezTo>
                    <a:cubicBezTo>
                      <a:pt x="0" y="21"/>
                      <a:pt x="16" y="3"/>
                      <a:pt x="38" y="1"/>
                    </a:cubicBezTo>
                    <a:cubicBezTo>
                      <a:pt x="59" y="0"/>
                      <a:pt x="78" y="16"/>
                      <a:pt x="80" y="38"/>
                    </a:cubicBezTo>
                    <a:close/>
                  </a:path>
                </a:pathLst>
              </a:custGeom>
              <a:solidFill>
                <a:srgbClr val="C7C8CA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ṣliḑê">
                <a:extLst>
                  <a:ext uri="{FF2B5EF4-FFF2-40B4-BE49-F238E27FC236}">
                    <a16:creationId xmlns:a16="http://schemas.microsoft.com/office/drawing/2014/main" xmlns="" id="{FD2D1442-37C9-4A10-BDC7-57CE77E3960A}"/>
                  </a:ext>
                </a:extLst>
              </p:cNvPr>
              <p:cNvSpPr/>
              <p:nvPr/>
            </p:nvSpPr>
            <p:spPr bwMode="auto">
              <a:xfrm>
                <a:off x="4609737" y="2619000"/>
                <a:ext cx="204700" cy="202590"/>
              </a:xfrm>
              <a:custGeom>
                <a:avLst/>
                <a:gdLst>
                  <a:gd name="T0" fmla="*/ 80 w 82"/>
                  <a:gd name="T1" fmla="*/ 38 h 81"/>
                  <a:gd name="T2" fmla="*/ 44 w 82"/>
                  <a:gd name="T3" fmla="*/ 80 h 81"/>
                  <a:gd name="T4" fmla="*/ 2 w 82"/>
                  <a:gd name="T5" fmla="*/ 43 h 81"/>
                  <a:gd name="T6" fmla="*/ 38 w 82"/>
                  <a:gd name="T7" fmla="*/ 1 h 81"/>
                  <a:gd name="T8" fmla="*/ 80 w 82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1">
                    <a:moveTo>
                      <a:pt x="80" y="38"/>
                    </a:moveTo>
                    <a:cubicBezTo>
                      <a:pt x="82" y="60"/>
                      <a:pt x="65" y="78"/>
                      <a:pt x="44" y="80"/>
                    </a:cubicBezTo>
                    <a:cubicBezTo>
                      <a:pt x="22" y="81"/>
                      <a:pt x="3" y="65"/>
                      <a:pt x="2" y="43"/>
                    </a:cubicBezTo>
                    <a:cubicBezTo>
                      <a:pt x="0" y="21"/>
                      <a:pt x="17" y="3"/>
                      <a:pt x="38" y="1"/>
                    </a:cubicBezTo>
                    <a:cubicBezTo>
                      <a:pt x="60" y="0"/>
                      <a:pt x="79" y="16"/>
                      <a:pt x="80" y="38"/>
                    </a:cubicBezTo>
                    <a:close/>
                  </a:path>
                </a:pathLst>
              </a:custGeom>
              <a:solidFill>
                <a:srgbClr val="C7C8CA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iṧ1ïḓé">
                <a:extLst>
                  <a:ext uri="{FF2B5EF4-FFF2-40B4-BE49-F238E27FC236}">
                    <a16:creationId xmlns:a16="http://schemas.microsoft.com/office/drawing/2014/main" xmlns="" id="{22C0A3B2-9DFF-4481-B948-54CF1AB573DA}"/>
                  </a:ext>
                </a:extLst>
              </p:cNvPr>
              <p:cNvSpPr/>
              <p:nvPr/>
            </p:nvSpPr>
            <p:spPr bwMode="auto">
              <a:xfrm>
                <a:off x="7083022" y="2273077"/>
                <a:ext cx="204700" cy="204700"/>
              </a:xfrm>
              <a:custGeom>
                <a:avLst/>
                <a:gdLst>
                  <a:gd name="T0" fmla="*/ 80 w 82"/>
                  <a:gd name="T1" fmla="*/ 38 h 82"/>
                  <a:gd name="T2" fmla="*/ 43 w 82"/>
                  <a:gd name="T3" fmla="*/ 80 h 82"/>
                  <a:gd name="T4" fmla="*/ 2 w 82"/>
                  <a:gd name="T5" fmla="*/ 44 h 82"/>
                  <a:gd name="T6" fmla="*/ 38 w 82"/>
                  <a:gd name="T7" fmla="*/ 2 h 82"/>
                  <a:gd name="T8" fmla="*/ 80 w 82"/>
                  <a:gd name="T9" fmla="*/ 3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2">
                    <a:moveTo>
                      <a:pt x="80" y="38"/>
                    </a:moveTo>
                    <a:cubicBezTo>
                      <a:pt x="82" y="60"/>
                      <a:pt x="65" y="79"/>
                      <a:pt x="43" y="80"/>
                    </a:cubicBezTo>
                    <a:cubicBezTo>
                      <a:pt x="22" y="82"/>
                      <a:pt x="3" y="65"/>
                      <a:pt x="2" y="44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60" y="0"/>
                      <a:pt x="79" y="17"/>
                      <a:pt x="80" y="38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ïšľîḑè">
                <a:extLst>
                  <a:ext uri="{FF2B5EF4-FFF2-40B4-BE49-F238E27FC236}">
                    <a16:creationId xmlns:a16="http://schemas.microsoft.com/office/drawing/2014/main" xmlns="" id="{4AA11BF2-057A-4FEC-90BB-A77728F58FBF}"/>
                  </a:ext>
                </a:extLst>
              </p:cNvPr>
              <p:cNvSpPr/>
              <p:nvPr/>
            </p:nvSpPr>
            <p:spPr bwMode="auto">
              <a:xfrm>
                <a:off x="5942399" y="3556147"/>
                <a:ext cx="204700" cy="202590"/>
              </a:xfrm>
              <a:custGeom>
                <a:avLst/>
                <a:gdLst>
                  <a:gd name="T0" fmla="*/ 80 w 82"/>
                  <a:gd name="T1" fmla="*/ 38 h 81"/>
                  <a:gd name="T2" fmla="*/ 44 w 82"/>
                  <a:gd name="T3" fmla="*/ 80 h 81"/>
                  <a:gd name="T4" fmla="*/ 2 w 82"/>
                  <a:gd name="T5" fmla="*/ 43 h 81"/>
                  <a:gd name="T6" fmla="*/ 38 w 82"/>
                  <a:gd name="T7" fmla="*/ 1 h 81"/>
                  <a:gd name="T8" fmla="*/ 80 w 82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1">
                    <a:moveTo>
                      <a:pt x="80" y="38"/>
                    </a:moveTo>
                    <a:cubicBezTo>
                      <a:pt x="82" y="59"/>
                      <a:pt x="65" y="78"/>
                      <a:pt x="44" y="80"/>
                    </a:cubicBezTo>
                    <a:cubicBezTo>
                      <a:pt x="22" y="81"/>
                      <a:pt x="3" y="65"/>
                      <a:pt x="2" y="43"/>
                    </a:cubicBezTo>
                    <a:cubicBezTo>
                      <a:pt x="0" y="21"/>
                      <a:pt x="17" y="3"/>
                      <a:pt x="38" y="1"/>
                    </a:cubicBezTo>
                    <a:cubicBezTo>
                      <a:pt x="60" y="0"/>
                      <a:pt x="79" y="16"/>
                      <a:pt x="80" y="38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ïšļîḑè">
              <a:extLst>
                <a:ext uri="{FF2B5EF4-FFF2-40B4-BE49-F238E27FC236}">
                  <a16:creationId xmlns:a16="http://schemas.microsoft.com/office/drawing/2014/main" xmlns="" id="{C45F5B4B-22F9-4A4F-8F3C-721A7D6C6BE4}"/>
                </a:ext>
              </a:extLst>
            </p:cNvPr>
            <p:cNvGrpSpPr/>
            <p:nvPr/>
          </p:nvGrpSpPr>
          <p:grpSpPr>
            <a:xfrm>
              <a:off x="7995264" y="1137367"/>
              <a:ext cx="2469536" cy="4974402"/>
              <a:chOff x="5270882" y="2061548"/>
              <a:chExt cx="1650236" cy="3324083"/>
            </a:xfrm>
          </p:grpSpPr>
          <p:grpSp>
            <p:nvGrpSpPr>
              <p:cNvPr id="46" name="iṥļïḓe">
                <a:extLst>
                  <a:ext uri="{FF2B5EF4-FFF2-40B4-BE49-F238E27FC236}">
                    <a16:creationId xmlns:a16="http://schemas.microsoft.com/office/drawing/2014/main" xmlns="" id="{CA2DD7FD-C0D7-42D3-A883-7E6850AE1488}"/>
                  </a:ext>
                </a:extLst>
              </p:cNvPr>
              <p:cNvGrpSpPr/>
              <p:nvPr/>
            </p:nvGrpSpPr>
            <p:grpSpPr>
              <a:xfrm>
                <a:off x="5270882" y="2061548"/>
                <a:ext cx="1650236" cy="3324083"/>
                <a:chOff x="4822387" y="794461"/>
                <a:chExt cx="2547217" cy="5130884"/>
              </a:xfrm>
            </p:grpSpPr>
            <p:grpSp>
              <p:nvGrpSpPr>
                <p:cNvPr id="48" name="ïṣḷiḋê">
                  <a:extLst>
                    <a:ext uri="{FF2B5EF4-FFF2-40B4-BE49-F238E27FC236}">
                      <a16:creationId xmlns:a16="http://schemas.microsoft.com/office/drawing/2014/main" xmlns="" id="{94BD257A-AA2C-4840-9380-43A6A4D305D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822387" y="794461"/>
                  <a:ext cx="2547217" cy="5130884"/>
                  <a:chOff x="8853485" y="3998913"/>
                  <a:chExt cx="3106735" cy="6257925"/>
                </a:xfrm>
                <a:effectLst/>
              </p:grpSpPr>
              <p:sp>
                <p:nvSpPr>
                  <p:cNvPr id="50" name="ísľîḓé">
                    <a:extLst>
                      <a:ext uri="{FF2B5EF4-FFF2-40B4-BE49-F238E27FC236}">
                        <a16:creationId xmlns:a16="http://schemas.microsoft.com/office/drawing/2014/main" xmlns="" id="{488D39AF-40A3-48A8-A301-75D9B2B368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53485" y="3998913"/>
                    <a:ext cx="3106735" cy="6257925"/>
                  </a:xfrm>
                  <a:custGeom>
                    <a:avLst/>
                    <a:gdLst>
                      <a:gd name="T0" fmla="*/ 8594 w 8630"/>
                      <a:gd name="T1" fmla="*/ 3320 h 17382"/>
                      <a:gd name="T2" fmla="*/ 8596 w 8630"/>
                      <a:gd name="T3" fmla="*/ 3320 h 17382"/>
                      <a:gd name="T4" fmla="*/ 8629 w 8630"/>
                      <a:gd name="T5" fmla="*/ 3353 h 17382"/>
                      <a:gd name="T6" fmla="*/ 8629 w 8630"/>
                      <a:gd name="T7" fmla="*/ 4419 h 17382"/>
                      <a:gd name="T8" fmla="*/ 8596 w 8630"/>
                      <a:gd name="T9" fmla="*/ 4452 h 17382"/>
                      <a:gd name="T10" fmla="*/ 8594 w 8630"/>
                      <a:gd name="T11" fmla="*/ 4452 h 17382"/>
                      <a:gd name="T12" fmla="*/ 8594 w 8630"/>
                      <a:gd name="T13" fmla="*/ 16371 h 17382"/>
                      <a:gd name="T14" fmla="*/ 7584 w 8630"/>
                      <a:gd name="T15" fmla="*/ 17381 h 17382"/>
                      <a:gd name="T16" fmla="*/ 1043 w 8630"/>
                      <a:gd name="T17" fmla="*/ 17381 h 17382"/>
                      <a:gd name="T18" fmla="*/ 33 w 8630"/>
                      <a:gd name="T19" fmla="*/ 16371 h 17382"/>
                      <a:gd name="T20" fmla="*/ 33 w 8630"/>
                      <a:gd name="T21" fmla="*/ 5859 h 17382"/>
                      <a:gd name="T22" fmla="*/ 33 w 8630"/>
                      <a:gd name="T23" fmla="*/ 5859 h 17382"/>
                      <a:gd name="T24" fmla="*/ 0 w 8630"/>
                      <a:gd name="T25" fmla="*/ 5826 h 17382"/>
                      <a:gd name="T26" fmla="*/ 0 w 8630"/>
                      <a:gd name="T27" fmla="*/ 4760 h 17382"/>
                      <a:gd name="T28" fmla="*/ 33 w 8630"/>
                      <a:gd name="T29" fmla="*/ 4727 h 17382"/>
                      <a:gd name="T30" fmla="*/ 33 w 8630"/>
                      <a:gd name="T31" fmla="*/ 4727 h 17382"/>
                      <a:gd name="T32" fmla="*/ 33 w 8630"/>
                      <a:gd name="T33" fmla="*/ 4452 h 17382"/>
                      <a:gd name="T34" fmla="*/ 33 w 8630"/>
                      <a:gd name="T35" fmla="*/ 4452 h 17382"/>
                      <a:gd name="T36" fmla="*/ 0 w 8630"/>
                      <a:gd name="T37" fmla="*/ 4419 h 17382"/>
                      <a:gd name="T38" fmla="*/ 0 w 8630"/>
                      <a:gd name="T39" fmla="*/ 3353 h 17382"/>
                      <a:gd name="T40" fmla="*/ 33 w 8630"/>
                      <a:gd name="T41" fmla="*/ 3320 h 17382"/>
                      <a:gd name="T42" fmla="*/ 33 w 8630"/>
                      <a:gd name="T43" fmla="*/ 3320 h 17382"/>
                      <a:gd name="T44" fmla="*/ 33 w 8630"/>
                      <a:gd name="T45" fmla="*/ 2704 h 17382"/>
                      <a:gd name="T46" fmla="*/ 33 w 8630"/>
                      <a:gd name="T47" fmla="*/ 2704 h 17382"/>
                      <a:gd name="T48" fmla="*/ 0 w 8630"/>
                      <a:gd name="T49" fmla="*/ 2672 h 17382"/>
                      <a:gd name="T50" fmla="*/ 0 w 8630"/>
                      <a:gd name="T51" fmla="*/ 2075 h 17382"/>
                      <a:gd name="T52" fmla="*/ 33 w 8630"/>
                      <a:gd name="T53" fmla="*/ 2042 h 17382"/>
                      <a:gd name="T54" fmla="*/ 33 w 8630"/>
                      <a:gd name="T55" fmla="*/ 2042 h 17382"/>
                      <a:gd name="T56" fmla="*/ 33 w 8630"/>
                      <a:gd name="T57" fmla="*/ 1010 h 17382"/>
                      <a:gd name="T58" fmla="*/ 1043 w 8630"/>
                      <a:gd name="T59" fmla="*/ 0 h 17382"/>
                      <a:gd name="T60" fmla="*/ 7584 w 8630"/>
                      <a:gd name="T61" fmla="*/ 0 h 17382"/>
                      <a:gd name="T62" fmla="*/ 8594 w 8630"/>
                      <a:gd name="T63" fmla="*/ 1010 h 17382"/>
                      <a:gd name="T64" fmla="*/ 8594 w 8630"/>
                      <a:gd name="T65" fmla="*/ 3320 h 17382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8630"/>
                      <a:gd name="T100" fmla="*/ 0 h 17382"/>
                      <a:gd name="T101" fmla="*/ 8630 w 8630"/>
                      <a:gd name="T102" fmla="*/ 17382 h 17382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8630" h="17382">
                        <a:moveTo>
                          <a:pt x="8594" y="3320"/>
                        </a:moveTo>
                        <a:lnTo>
                          <a:pt x="8596" y="3320"/>
                        </a:lnTo>
                        <a:cubicBezTo>
                          <a:pt x="8614" y="3320"/>
                          <a:pt x="8629" y="3335"/>
                          <a:pt x="8629" y="3353"/>
                        </a:cubicBezTo>
                        <a:lnTo>
                          <a:pt x="8629" y="4419"/>
                        </a:lnTo>
                        <a:cubicBezTo>
                          <a:pt x="8629" y="4438"/>
                          <a:pt x="8614" y="4452"/>
                          <a:pt x="8596" y="4452"/>
                        </a:cubicBezTo>
                        <a:lnTo>
                          <a:pt x="8594" y="4452"/>
                        </a:lnTo>
                        <a:lnTo>
                          <a:pt x="8594" y="16371"/>
                        </a:lnTo>
                        <a:cubicBezTo>
                          <a:pt x="8594" y="16928"/>
                          <a:pt x="8141" y="17381"/>
                          <a:pt x="7584" y="17381"/>
                        </a:cubicBezTo>
                        <a:lnTo>
                          <a:pt x="1043" y="17381"/>
                        </a:lnTo>
                        <a:cubicBezTo>
                          <a:pt x="487" y="17381"/>
                          <a:pt x="33" y="16928"/>
                          <a:pt x="33" y="16371"/>
                        </a:cubicBezTo>
                        <a:lnTo>
                          <a:pt x="33" y="5859"/>
                        </a:lnTo>
                        <a:cubicBezTo>
                          <a:pt x="15" y="5859"/>
                          <a:pt x="0" y="5844"/>
                          <a:pt x="0" y="5826"/>
                        </a:cubicBezTo>
                        <a:lnTo>
                          <a:pt x="0" y="4760"/>
                        </a:lnTo>
                        <a:cubicBezTo>
                          <a:pt x="0" y="4741"/>
                          <a:pt x="15" y="4727"/>
                          <a:pt x="33" y="4727"/>
                        </a:cubicBezTo>
                        <a:lnTo>
                          <a:pt x="33" y="4452"/>
                        </a:lnTo>
                        <a:cubicBezTo>
                          <a:pt x="15" y="4452"/>
                          <a:pt x="0" y="4438"/>
                          <a:pt x="0" y="4419"/>
                        </a:cubicBezTo>
                        <a:lnTo>
                          <a:pt x="0" y="3353"/>
                        </a:lnTo>
                        <a:cubicBezTo>
                          <a:pt x="0" y="3335"/>
                          <a:pt x="15" y="3320"/>
                          <a:pt x="33" y="3320"/>
                        </a:cubicBezTo>
                        <a:lnTo>
                          <a:pt x="33" y="2704"/>
                        </a:lnTo>
                        <a:cubicBezTo>
                          <a:pt x="15" y="2704"/>
                          <a:pt x="0" y="2690"/>
                          <a:pt x="0" y="2672"/>
                        </a:cubicBezTo>
                        <a:lnTo>
                          <a:pt x="0" y="2075"/>
                        </a:lnTo>
                        <a:cubicBezTo>
                          <a:pt x="0" y="2057"/>
                          <a:pt x="15" y="2042"/>
                          <a:pt x="33" y="2042"/>
                        </a:cubicBezTo>
                        <a:lnTo>
                          <a:pt x="33" y="1010"/>
                        </a:lnTo>
                        <a:cubicBezTo>
                          <a:pt x="33" y="453"/>
                          <a:pt x="487" y="0"/>
                          <a:pt x="1043" y="0"/>
                        </a:cubicBezTo>
                        <a:lnTo>
                          <a:pt x="7584" y="0"/>
                        </a:lnTo>
                        <a:cubicBezTo>
                          <a:pt x="8141" y="0"/>
                          <a:pt x="8594" y="453"/>
                          <a:pt x="8594" y="1010"/>
                        </a:cubicBezTo>
                        <a:lnTo>
                          <a:pt x="8594" y="3320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1" name="ïṡ1íḑe">
                    <a:extLst>
                      <a:ext uri="{FF2B5EF4-FFF2-40B4-BE49-F238E27FC236}">
                        <a16:creationId xmlns:a16="http://schemas.microsoft.com/office/drawing/2014/main" xmlns="" id="{593749B4-7BBE-4409-9684-8C42A22997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88413" y="4021138"/>
                    <a:ext cx="3036887" cy="6211887"/>
                  </a:xfrm>
                  <a:custGeom>
                    <a:avLst/>
                    <a:gdLst>
                      <a:gd name="T0" fmla="*/ 947 w 8436"/>
                      <a:gd name="T1" fmla="*/ 17255 h 17256"/>
                      <a:gd name="T2" fmla="*/ 0 w 8436"/>
                      <a:gd name="T3" fmla="*/ 16308 h 17256"/>
                      <a:gd name="T4" fmla="*/ 0 w 8436"/>
                      <a:gd name="T5" fmla="*/ 947 h 17256"/>
                      <a:gd name="T6" fmla="*/ 947 w 8436"/>
                      <a:gd name="T7" fmla="*/ 0 h 17256"/>
                      <a:gd name="T8" fmla="*/ 7488 w 8436"/>
                      <a:gd name="T9" fmla="*/ 0 h 17256"/>
                      <a:gd name="T10" fmla="*/ 8435 w 8436"/>
                      <a:gd name="T11" fmla="*/ 947 h 17256"/>
                      <a:gd name="T12" fmla="*/ 8435 w 8436"/>
                      <a:gd name="T13" fmla="*/ 16308 h 17256"/>
                      <a:gd name="T14" fmla="*/ 7488 w 8436"/>
                      <a:gd name="T15" fmla="*/ 17255 h 17256"/>
                      <a:gd name="T16" fmla="*/ 947 w 8436"/>
                      <a:gd name="T17" fmla="*/ 17255 h 1725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8436"/>
                      <a:gd name="T28" fmla="*/ 0 h 17256"/>
                      <a:gd name="T29" fmla="*/ 8436 w 8436"/>
                      <a:gd name="T30" fmla="*/ 17256 h 1725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8436" h="17256">
                        <a:moveTo>
                          <a:pt x="947" y="17255"/>
                        </a:moveTo>
                        <a:cubicBezTo>
                          <a:pt x="425" y="17255"/>
                          <a:pt x="0" y="16831"/>
                          <a:pt x="0" y="16308"/>
                        </a:cubicBezTo>
                        <a:lnTo>
                          <a:pt x="0" y="947"/>
                        </a:lnTo>
                        <a:cubicBezTo>
                          <a:pt x="0" y="425"/>
                          <a:pt x="425" y="0"/>
                          <a:pt x="947" y="0"/>
                        </a:cubicBezTo>
                        <a:lnTo>
                          <a:pt x="7488" y="0"/>
                        </a:lnTo>
                        <a:cubicBezTo>
                          <a:pt x="8010" y="0"/>
                          <a:pt x="8435" y="425"/>
                          <a:pt x="8435" y="947"/>
                        </a:cubicBezTo>
                        <a:lnTo>
                          <a:pt x="8435" y="16308"/>
                        </a:lnTo>
                        <a:cubicBezTo>
                          <a:pt x="8435" y="16831"/>
                          <a:pt x="8010" y="17255"/>
                          <a:pt x="7488" y="17255"/>
                        </a:cubicBezTo>
                        <a:lnTo>
                          <a:pt x="947" y="17255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2" name="íṣliḋè">
                    <a:extLst>
                      <a:ext uri="{FF2B5EF4-FFF2-40B4-BE49-F238E27FC236}">
                        <a16:creationId xmlns:a16="http://schemas.microsoft.com/office/drawing/2014/main" xmlns="" id="{68303ADB-0637-4C5D-8D75-07D1798BC4D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925050" y="4337050"/>
                    <a:ext cx="93663" cy="93663"/>
                  </a:xfrm>
                  <a:custGeom>
                    <a:avLst/>
                    <a:gdLst>
                      <a:gd name="T0" fmla="*/ 130 w 260"/>
                      <a:gd name="T1" fmla="*/ 260 h 261"/>
                      <a:gd name="T2" fmla="*/ 0 w 260"/>
                      <a:gd name="T3" fmla="*/ 130 h 261"/>
                      <a:gd name="T4" fmla="*/ 130 w 260"/>
                      <a:gd name="T5" fmla="*/ 0 h 261"/>
                      <a:gd name="T6" fmla="*/ 259 w 260"/>
                      <a:gd name="T7" fmla="*/ 130 h 261"/>
                      <a:gd name="T8" fmla="*/ 130 w 260"/>
                      <a:gd name="T9" fmla="*/ 260 h 26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60"/>
                      <a:gd name="T16" fmla="*/ 0 h 261"/>
                      <a:gd name="T17" fmla="*/ 260 w 260"/>
                      <a:gd name="T18" fmla="*/ 261 h 26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60" h="261">
                        <a:moveTo>
                          <a:pt x="130" y="260"/>
                        </a:moveTo>
                        <a:cubicBezTo>
                          <a:pt x="58" y="260"/>
                          <a:pt x="0" y="202"/>
                          <a:pt x="0" y="130"/>
                        </a:cubicBezTo>
                        <a:cubicBezTo>
                          <a:pt x="0" y="58"/>
                          <a:pt x="58" y="0"/>
                          <a:pt x="130" y="0"/>
                        </a:cubicBezTo>
                        <a:cubicBezTo>
                          <a:pt x="201" y="0"/>
                          <a:pt x="259" y="58"/>
                          <a:pt x="259" y="130"/>
                        </a:cubicBezTo>
                        <a:cubicBezTo>
                          <a:pt x="259" y="202"/>
                          <a:pt x="201" y="260"/>
                          <a:pt x="130" y="26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3" name="íṡ1ïďê">
                    <a:extLst>
                      <a:ext uri="{FF2B5EF4-FFF2-40B4-BE49-F238E27FC236}">
                        <a16:creationId xmlns:a16="http://schemas.microsoft.com/office/drawing/2014/main" xmlns="" id="{147831CF-87B8-43D1-8B93-713DC64A48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369550" y="4167188"/>
                    <a:ext cx="68263" cy="68262"/>
                  </a:xfrm>
                  <a:custGeom>
                    <a:avLst/>
                    <a:gdLst>
                      <a:gd name="T0" fmla="*/ 95 w 191"/>
                      <a:gd name="T1" fmla="*/ 190 h 191"/>
                      <a:gd name="T2" fmla="*/ 0 w 191"/>
                      <a:gd name="T3" fmla="*/ 95 h 191"/>
                      <a:gd name="T4" fmla="*/ 95 w 191"/>
                      <a:gd name="T5" fmla="*/ 0 h 191"/>
                      <a:gd name="T6" fmla="*/ 190 w 191"/>
                      <a:gd name="T7" fmla="*/ 95 h 191"/>
                      <a:gd name="T8" fmla="*/ 95 w 191"/>
                      <a:gd name="T9" fmla="*/ 190 h 19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1"/>
                      <a:gd name="T16" fmla="*/ 0 h 191"/>
                      <a:gd name="T17" fmla="*/ 191 w 191"/>
                      <a:gd name="T18" fmla="*/ 191 h 19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1" h="191">
                        <a:moveTo>
                          <a:pt x="95" y="190"/>
                        </a:moveTo>
                        <a:cubicBezTo>
                          <a:pt x="42" y="190"/>
                          <a:pt x="0" y="147"/>
                          <a:pt x="0" y="95"/>
                        </a:cubicBezTo>
                        <a:cubicBezTo>
                          <a:pt x="0" y="43"/>
                          <a:pt x="42" y="0"/>
                          <a:pt x="95" y="0"/>
                        </a:cubicBezTo>
                        <a:cubicBezTo>
                          <a:pt x="147" y="0"/>
                          <a:pt x="190" y="43"/>
                          <a:pt x="190" y="95"/>
                        </a:cubicBezTo>
                        <a:cubicBezTo>
                          <a:pt x="190" y="147"/>
                          <a:pt x="147" y="190"/>
                          <a:pt x="95" y="19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4" name="ïṥ1ïḋe">
                    <a:extLst>
                      <a:ext uri="{FF2B5EF4-FFF2-40B4-BE49-F238E27FC236}">
                        <a16:creationId xmlns:a16="http://schemas.microsoft.com/office/drawing/2014/main" xmlns="" id="{C69EC045-296D-43A8-9BBF-53A7E8337A5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185400" y="4362450"/>
                    <a:ext cx="434975" cy="46038"/>
                  </a:xfrm>
                  <a:custGeom>
                    <a:avLst/>
                    <a:gdLst>
                      <a:gd name="T0" fmla="*/ 1143 w 1209"/>
                      <a:gd name="T1" fmla="*/ 129 h 130"/>
                      <a:gd name="T2" fmla="*/ 64 w 1209"/>
                      <a:gd name="T3" fmla="*/ 129 h 130"/>
                      <a:gd name="T4" fmla="*/ 0 w 1209"/>
                      <a:gd name="T5" fmla="*/ 65 h 130"/>
                      <a:gd name="T6" fmla="*/ 64 w 1209"/>
                      <a:gd name="T7" fmla="*/ 0 h 130"/>
                      <a:gd name="T8" fmla="*/ 1143 w 1209"/>
                      <a:gd name="T9" fmla="*/ 0 h 130"/>
                      <a:gd name="T10" fmla="*/ 1208 w 1209"/>
                      <a:gd name="T11" fmla="*/ 65 h 130"/>
                      <a:gd name="T12" fmla="*/ 1143 w 1209"/>
                      <a:gd name="T13" fmla="*/ 129 h 13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209"/>
                      <a:gd name="T22" fmla="*/ 0 h 130"/>
                      <a:gd name="T23" fmla="*/ 1209 w 1209"/>
                      <a:gd name="T24" fmla="*/ 130 h 13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209" h="130">
                        <a:moveTo>
                          <a:pt x="1143" y="129"/>
                        </a:moveTo>
                        <a:lnTo>
                          <a:pt x="64" y="129"/>
                        </a:lnTo>
                        <a:cubicBezTo>
                          <a:pt x="29" y="129"/>
                          <a:pt x="0" y="100"/>
                          <a:pt x="0" y="65"/>
                        </a:cubicBezTo>
                        <a:cubicBezTo>
                          <a:pt x="0" y="29"/>
                          <a:pt x="29" y="0"/>
                          <a:pt x="64" y="0"/>
                        </a:cubicBezTo>
                        <a:lnTo>
                          <a:pt x="1143" y="0"/>
                        </a:lnTo>
                        <a:cubicBezTo>
                          <a:pt x="1179" y="0"/>
                          <a:pt x="1208" y="29"/>
                          <a:pt x="1208" y="65"/>
                        </a:cubicBezTo>
                        <a:cubicBezTo>
                          <a:pt x="1208" y="100"/>
                          <a:pt x="1179" y="129"/>
                          <a:pt x="1143" y="129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5" name="íšļïḋe">
                    <a:extLst>
                      <a:ext uri="{FF2B5EF4-FFF2-40B4-BE49-F238E27FC236}">
                        <a16:creationId xmlns:a16="http://schemas.microsoft.com/office/drawing/2014/main" xmlns="" id="{B8D83E4B-425D-4671-9371-D6BDEBC4E0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190163" y="9671050"/>
                    <a:ext cx="427037" cy="427038"/>
                  </a:xfrm>
                  <a:custGeom>
                    <a:avLst/>
                    <a:gdLst>
                      <a:gd name="T0" fmla="*/ 84 w 1187"/>
                      <a:gd name="T1" fmla="*/ 593 h 1186"/>
                      <a:gd name="T2" fmla="*/ 593 w 1187"/>
                      <a:gd name="T3" fmla="*/ 1102 h 1186"/>
                      <a:gd name="T4" fmla="*/ 1102 w 1187"/>
                      <a:gd name="T5" fmla="*/ 593 h 1186"/>
                      <a:gd name="T6" fmla="*/ 593 w 1187"/>
                      <a:gd name="T7" fmla="*/ 83 h 1186"/>
                      <a:gd name="T8" fmla="*/ 84 w 1187"/>
                      <a:gd name="T9" fmla="*/ 593 h 1186"/>
                      <a:gd name="T10" fmla="*/ 0 w 1187"/>
                      <a:gd name="T11" fmla="*/ 593 h 1186"/>
                      <a:gd name="T12" fmla="*/ 593 w 1187"/>
                      <a:gd name="T13" fmla="*/ 0 h 1186"/>
                      <a:gd name="T14" fmla="*/ 1186 w 1187"/>
                      <a:gd name="T15" fmla="*/ 593 h 1186"/>
                      <a:gd name="T16" fmla="*/ 593 w 1187"/>
                      <a:gd name="T17" fmla="*/ 1185 h 1186"/>
                      <a:gd name="T18" fmla="*/ 0 w 1187"/>
                      <a:gd name="T19" fmla="*/ 593 h 118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187"/>
                      <a:gd name="T31" fmla="*/ 0 h 1186"/>
                      <a:gd name="T32" fmla="*/ 1187 w 1187"/>
                      <a:gd name="T33" fmla="*/ 1186 h 118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187" h="1186">
                        <a:moveTo>
                          <a:pt x="84" y="593"/>
                        </a:moveTo>
                        <a:cubicBezTo>
                          <a:pt x="84" y="874"/>
                          <a:pt x="312" y="1102"/>
                          <a:pt x="593" y="1102"/>
                        </a:cubicBezTo>
                        <a:cubicBezTo>
                          <a:pt x="874" y="1102"/>
                          <a:pt x="1102" y="874"/>
                          <a:pt x="1102" y="593"/>
                        </a:cubicBezTo>
                        <a:cubicBezTo>
                          <a:pt x="1102" y="312"/>
                          <a:pt x="874" y="83"/>
                          <a:pt x="593" y="83"/>
                        </a:cubicBezTo>
                        <a:cubicBezTo>
                          <a:pt x="312" y="83"/>
                          <a:pt x="84" y="312"/>
                          <a:pt x="84" y="593"/>
                        </a:cubicBezTo>
                        <a:close/>
                        <a:moveTo>
                          <a:pt x="0" y="593"/>
                        </a:moveTo>
                        <a:cubicBezTo>
                          <a:pt x="0" y="266"/>
                          <a:pt x="266" y="0"/>
                          <a:pt x="593" y="0"/>
                        </a:cubicBezTo>
                        <a:cubicBezTo>
                          <a:pt x="920" y="0"/>
                          <a:pt x="1186" y="266"/>
                          <a:pt x="1186" y="593"/>
                        </a:cubicBezTo>
                        <a:cubicBezTo>
                          <a:pt x="1186" y="920"/>
                          <a:pt x="920" y="1185"/>
                          <a:pt x="593" y="1185"/>
                        </a:cubicBezTo>
                        <a:cubicBezTo>
                          <a:pt x="266" y="1185"/>
                          <a:pt x="0" y="920"/>
                          <a:pt x="0" y="5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49" name="ïśḷîḋè">
                  <a:extLst>
                    <a:ext uri="{FF2B5EF4-FFF2-40B4-BE49-F238E27FC236}">
                      <a16:creationId xmlns:a16="http://schemas.microsoft.com/office/drawing/2014/main" xmlns="" id="{BE6A283F-5792-43DE-B04B-3997A9255263}"/>
                    </a:ext>
                  </a:extLst>
                </p:cNvPr>
                <p:cNvSpPr/>
                <p:nvPr/>
              </p:nvSpPr>
              <p:spPr>
                <a:xfrm>
                  <a:off x="4944083" y="1234401"/>
                  <a:ext cx="2303835" cy="408700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7" name="îṧlïḑe">
                <a:extLst>
                  <a:ext uri="{FF2B5EF4-FFF2-40B4-BE49-F238E27FC236}">
                    <a16:creationId xmlns:a16="http://schemas.microsoft.com/office/drawing/2014/main" xmlns="" id="{C74A9BEC-19E8-4456-A544-E6880668A3E7}"/>
                  </a:ext>
                </a:extLst>
              </p:cNvPr>
              <p:cNvSpPr/>
              <p:nvPr/>
            </p:nvSpPr>
            <p:spPr bwMode="auto">
              <a:xfrm>
                <a:off x="5349724" y="2338088"/>
                <a:ext cx="1492559" cy="2656278"/>
              </a:xfrm>
              <a:prstGeom prst="rect">
                <a:avLst/>
              </a:prstGeom>
              <a:blipFill>
                <a:blip r:embed="rId3"/>
                <a:stretch>
                  <a:fillRect l="-108809" r="-107579"/>
                </a:stretch>
              </a:blip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400"/>
                <a:endParaRPr lang="zh-CN" altLang="en-US" sz="2800" b="1" dirty="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9" name="îṣļide">
              <a:extLst>
                <a:ext uri="{FF2B5EF4-FFF2-40B4-BE49-F238E27FC236}">
                  <a16:creationId xmlns:a16="http://schemas.microsoft.com/office/drawing/2014/main" xmlns="" id="{0032CD79-724D-42C6-99E3-B87A1F982938}"/>
                </a:ext>
              </a:extLst>
            </p:cNvPr>
            <p:cNvSpPr/>
            <p:nvPr/>
          </p:nvSpPr>
          <p:spPr>
            <a:xfrm>
              <a:off x="1036103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18K</a:t>
              </a:r>
            </a:p>
          </p:txBody>
        </p:sp>
        <p:sp>
          <p:nvSpPr>
            <p:cNvPr id="10" name="iṥlîḓe">
              <a:extLst>
                <a:ext uri="{FF2B5EF4-FFF2-40B4-BE49-F238E27FC236}">
                  <a16:creationId xmlns:a16="http://schemas.microsoft.com/office/drawing/2014/main" xmlns="" id="{4838FAA2-DEBF-43FC-9621-AD58E7C97281}"/>
                </a:ext>
              </a:extLst>
            </p:cNvPr>
            <p:cNvSpPr txBox="1"/>
            <p:nvPr/>
          </p:nvSpPr>
          <p:spPr bwMode="auto">
            <a:xfrm>
              <a:off x="669925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Q1</a:t>
              </a:r>
            </a:p>
          </p:txBody>
        </p:sp>
        <p:sp>
          <p:nvSpPr>
            <p:cNvPr id="11" name="îş1iďé">
              <a:extLst>
                <a:ext uri="{FF2B5EF4-FFF2-40B4-BE49-F238E27FC236}">
                  <a16:creationId xmlns:a16="http://schemas.microsoft.com/office/drawing/2014/main" xmlns="" id="{E9154CD7-3E70-4241-9184-021CAE5F2F58}"/>
                </a:ext>
              </a:extLst>
            </p:cNvPr>
            <p:cNvSpPr/>
            <p:nvPr/>
          </p:nvSpPr>
          <p:spPr>
            <a:xfrm>
              <a:off x="2479991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30K</a:t>
              </a:r>
            </a:p>
          </p:txBody>
        </p:sp>
        <p:sp>
          <p:nvSpPr>
            <p:cNvPr id="12" name="îṩľiḍe">
              <a:extLst>
                <a:ext uri="{FF2B5EF4-FFF2-40B4-BE49-F238E27FC236}">
                  <a16:creationId xmlns:a16="http://schemas.microsoft.com/office/drawing/2014/main" xmlns="" id="{8CEDBD79-9B89-463D-BDB2-CE8AD4CBE342}"/>
                </a:ext>
              </a:extLst>
            </p:cNvPr>
            <p:cNvSpPr txBox="1"/>
            <p:nvPr/>
          </p:nvSpPr>
          <p:spPr bwMode="auto">
            <a:xfrm>
              <a:off x="2113813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Q2</a:t>
              </a:r>
            </a:p>
          </p:txBody>
        </p:sp>
        <p:sp>
          <p:nvSpPr>
            <p:cNvPr id="13" name="îṧ1ïḋe">
              <a:extLst>
                <a:ext uri="{FF2B5EF4-FFF2-40B4-BE49-F238E27FC236}">
                  <a16:creationId xmlns:a16="http://schemas.microsoft.com/office/drawing/2014/main" xmlns="" id="{F12AE5DA-462B-4869-84B9-29195EBEEC0F}"/>
                </a:ext>
              </a:extLst>
            </p:cNvPr>
            <p:cNvSpPr/>
            <p:nvPr/>
          </p:nvSpPr>
          <p:spPr>
            <a:xfrm>
              <a:off x="3923879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36K</a:t>
              </a:r>
            </a:p>
          </p:txBody>
        </p:sp>
        <p:sp>
          <p:nvSpPr>
            <p:cNvPr id="14" name="îs1ïḍé">
              <a:extLst>
                <a:ext uri="{FF2B5EF4-FFF2-40B4-BE49-F238E27FC236}">
                  <a16:creationId xmlns:a16="http://schemas.microsoft.com/office/drawing/2014/main" xmlns="" id="{BDC5B32B-4CA5-4735-A049-89655AFA4014}"/>
                </a:ext>
              </a:extLst>
            </p:cNvPr>
            <p:cNvSpPr txBox="1"/>
            <p:nvPr/>
          </p:nvSpPr>
          <p:spPr bwMode="auto">
            <a:xfrm>
              <a:off x="3557701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Q3</a:t>
              </a:r>
            </a:p>
          </p:txBody>
        </p:sp>
        <p:sp>
          <p:nvSpPr>
            <p:cNvPr id="15" name="íṩḷíḓé">
              <a:extLst>
                <a:ext uri="{FF2B5EF4-FFF2-40B4-BE49-F238E27FC236}">
                  <a16:creationId xmlns:a16="http://schemas.microsoft.com/office/drawing/2014/main" xmlns="" id="{DC4BE681-7828-4C95-A2D6-F75A4DAB202D}"/>
                </a:ext>
              </a:extLst>
            </p:cNvPr>
            <p:cNvSpPr/>
            <p:nvPr/>
          </p:nvSpPr>
          <p:spPr>
            <a:xfrm>
              <a:off x="5367767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52K</a:t>
              </a:r>
            </a:p>
          </p:txBody>
        </p:sp>
        <p:sp>
          <p:nvSpPr>
            <p:cNvPr id="16" name="ï$ļîďè">
              <a:extLst>
                <a:ext uri="{FF2B5EF4-FFF2-40B4-BE49-F238E27FC236}">
                  <a16:creationId xmlns:a16="http://schemas.microsoft.com/office/drawing/2014/main" xmlns="" id="{2312192B-D5BD-4B86-B87C-2113FC850C58}"/>
                </a:ext>
              </a:extLst>
            </p:cNvPr>
            <p:cNvSpPr txBox="1"/>
            <p:nvPr/>
          </p:nvSpPr>
          <p:spPr bwMode="auto">
            <a:xfrm>
              <a:off x="5001589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Q4</a:t>
              </a:r>
            </a:p>
          </p:txBody>
        </p:sp>
        <p:sp>
          <p:nvSpPr>
            <p:cNvPr id="17" name="iṩḻíḋe">
              <a:extLst>
                <a:ext uri="{FF2B5EF4-FFF2-40B4-BE49-F238E27FC236}">
                  <a16:creationId xmlns:a16="http://schemas.microsoft.com/office/drawing/2014/main" xmlns="" id="{B33E4F4F-A540-4A51-8538-FC756737178A}"/>
                </a:ext>
              </a:extLst>
            </p:cNvPr>
            <p:cNvSpPr/>
            <p:nvPr/>
          </p:nvSpPr>
          <p:spPr>
            <a:xfrm>
              <a:off x="6811655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66K</a:t>
              </a:r>
            </a:p>
          </p:txBody>
        </p:sp>
        <p:sp>
          <p:nvSpPr>
            <p:cNvPr id="18" name="îṡlîḍè">
              <a:extLst>
                <a:ext uri="{FF2B5EF4-FFF2-40B4-BE49-F238E27FC236}">
                  <a16:creationId xmlns:a16="http://schemas.microsoft.com/office/drawing/2014/main" xmlns="" id="{66F65FE6-07F8-4ABF-BDD1-CF5373B4DD33}"/>
                </a:ext>
              </a:extLst>
            </p:cNvPr>
            <p:cNvSpPr txBox="1"/>
            <p:nvPr/>
          </p:nvSpPr>
          <p:spPr bwMode="auto">
            <a:xfrm>
              <a:off x="6445477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2018 Q1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35ED90D4-E48F-4F8A-8488-771A0A904708}"/>
                </a:ext>
              </a:extLst>
            </p:cNvPr>
            <p:cNvCxnSpPr/>
            <p:nvPr/>
          </p:nvCxnSpPr>
          <p:spPr>
            <a:xfrm>
              <a:off x="1984575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A611D098-7677-4012-A073-F5868CFD6DD2}"/>
                </a:ext>
              </a:extLst>
            </p:cNvPr>
            <p:cNvCxnSpPr/>
            <p:nvPr/>
          </p:nvCxnSpPr>
          <p:spPr>
            <a:xfrm>
              <a:off x="3413325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41674E07-9217-49A4-AEE3-18D9C5F5D62F}"/>
                </a:ext>
              </a:extLst>
            </p:cNvPr>
            <p:cNvCxnSpPr/>
            <p:nvPr/>
          </p:nvCxnSpPr>
          <p:spPr>
            <a:xfrm>
              <a:off x="4842075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250929CC-64F2-4061-B72D-2C3F81B1206B}"/>
                </a:ext>
              </a:extLst>
            </p:cNvPr>
            <p:cNvCxnSpPr/>
            <p:nvPr/>
          </p:nvCxnSpPr>
          <p:spPr>
            <a:xfrm>
              <a:off x="6270825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îṩḻïďê">
              <a:extLst>
                <a:ext uri="{FF2B5EF4-FFF2-40B4-BE49-F238E27FC236}">
                  <a16:creationId xmlns:a16="http://schemas.microsoft.com/office/drawing/2014/main" xmlns="" id="{FE5D8BF0-E262-43B3-A8B8-70F18435D784}"/>
                </a:ext>
              </a:extLst>
            </p:cNvPr>
            <p:cNvGrpSpPr/>
            <p:nvPr/>
          </p:nvGrpSpPr>
          <p:grpSpPr>
            <a:xfrm>
              <a:off x="726653" y="1073113"/>
              <a:ext cx="4965751" cy="1104745"/>
              <a:chOff x="726653" y="1155034"/>
              <a:chExt cx="4965751" cy="1104745"/>
            </a:xfrm>
          </p:grpSpPr>
          <p:grpSp>
            <p:nvGrpSpPr>
              <p:cNvPr id="40" name="í$ľíḓê">
                <a:extLst>
                  <a:ext uri="{FF2B5EF4-FFF2-40B4-BE49-F238E27FC236}">
                    <a16:creationId xmlns:a16="http://schemas.microsoft.com/office/drawing/2014/main" xmlns="" id="{90278D50-B91A-42A4-889F-1CF26F384A9B}"/>
                  </a:ext>
                </a:extLst>
              </p:cNvPr>
              <p:cNvGrpSpPr/>
              <p:nvPr/>
            </p:nvGrpSpPr>
            <p:grpSpPr>
              <a:xfrm>
                <a:off x="1855176" y="1155034"/>
                <a:ext cx="3837228" cy="1104745"/>
                <a:chOff x="666932" y="4425289"/>
                <a:chExt cx="3082945" cy="1104745"/>
              </a:xfrm>
            </p:grpSpPr>
            <p:sp>
              <p:nvSpPr>
                <p:cNvPr id="44" name="iśľidé">
                  <a:extLst>
                    <a:ext uri="{FF2B5EF4-FFF2-40B4-BE49-F238E27FC236}">
                      <a16:creationId xmlns:a16="http://schemas.microsoft.com/office/drawing/2014/main" xmlns="" id="{2463A10B-8CFB-4E1C-9008-9E50E2CFFBBB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01.Text here</a:t>
                  </a:r>
                </a:p>
              </p:txBody>
            </p:sp>
            <p:sp>
              <p:nvSpPr>
                <p:cNvPr id="45" name="iŝľíḓé">
                  <a:extLst>
                    <a:ext uri="{FF2B5EF4-FFF2-40B4-BE49-F238E27FC236}">
                      <a16:creationId xmlns:a16="http://schemas.microsoft.com/office/drawing/2014/main" xmlns="" id="{C651F6F4-6DAF-4318-A50C-7F0DDBECCB9D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308294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41" name="íSlïḓe">
                <a:extLst>
                  <a:ext uri="{FF2B5EF4-FFF2-40B4-BE49-F238E27FC236}">
                    <a16:creationId xmlns:a16="http://schemas.microsoft.com/office/drawing/2014/main" xmlns="" id="{C071D0F1-BE15-402A-B244-FAB22173C895}"/>
                  </a:ext>
                </a:extLst>
              </p:cNvPr>
              <p:cNvGrpSpPr/>
              <p:nvPr/>
            </p:nvGrpSpPr>
            <p:grpSpPr>
              <a:xfrm>
                <a:off x="726653" y="1257044"/>
                <a:ext cx="899312" cy="900726"/>
                <a:chOff x="5646344" y="3213462"/>
                <a:chExt cx="899312" cy="900726"/>
              </a:xfrm>
            </p:grpSpPr>
            <p:sp>
              <p:nvSpPr>
                <p:cNvPr id="42" name="ïsḷïḍè">
                  <a:extLst>
                    <a:ext uri="{FF2B5EF4-FFF2-40B4-BE49-F238E27FC236}">
                      <a16:creationId xmlns:a16="http://schemas.microsoft.com/office/drawing/2014/main" xmlns="" id="{01069EF2-16A6-46CF-85E8-EBAA3FD954B2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custGeom>
                  <a:avLst/>
                  <a:gdLst>
                    <a:gd name="T0" fmla="*/ 1066 w 1272"/>
                    <a:gd name="T1" fmla="*/ 168 h 1274"/>
                    <a:gd name="T2" fmla="*/ 1132 w 1272"/>
                    <a:gd name="T3" fmla="*/ 238 h 1274"/>
                    <a:gd name="T4" fmla="*/ 1186 w 1272"/>
                    <a:gd name="T5" fmla="*/ 316 h 1274"/>
                    <a:gd name="T6" fmla="*/ 1226 w 1272"/>
                    <a:gd name="T7" fmla="*/ 398 h 1274"/>
                    <a:gd name="T8" fmla="*/ 1254 w 1272"/>
                    <a:gd name="T9" fmla="*/ 486 h 1274"/>
                    <a:gd name="T10" fmla="*/ 1270 w 1272"/>
                    <a:gd name="T11" fmla="*/ 576 h 1274"/>
                    <a:gd name="T12" fmla="*/ 1272 w 1272"/>
                    <a:gd name="T13" fmla="*/ 668 h 1274"/>
                    <a:gd name="T14" fmla="*/ 1260 w 1272"/>
                    <a:gd name="T15" fmla="*/ 760 h 1274"/>
                    <a:gd name="T16" fmla="*/ 1236 w 1272"/>
                    <a:gd name="T17" fmla="*/ 850 h 1274"/>
                    <a:gd name="T18" fmla="*/ 1198 w 1272"/>
                    <a:gd name="T19" fmla="*/ 936 h 1274"/>
                    <a:gd name="T20" fmla="*/ 1146 w 1272"/>
                    <a:gd name="T21" fmla="*/ 1016 h 1274"/>
                    <a:gd name="T22" fmla="*/ 1106 w 1272"/>
                    <a:gd name="T23" fmla="*/ 1068 h 1274"/>
                    <a:gd name="T24" fmla="*/ 1036 w 1272"/>
                    <a:gd name="T25" fmla="*/ 1134 h 1274"/>
                    <a:gd name="T26" fmla="*/ 958 w 1272"/>
                    <a:gd name="T27" fmla="*/ 1186 h 1274"/>
                    <a:gd name="T28" fmla="*/ 874 w 1272"/>
                    <a:gd name="T29" fmla="*/ 1228 h 1274"/>
                    <a:gd name="T30" fmla="*/ 786 w 1272"/>
                    <a:gd name="T31" fmla="*/ 1256 h 1274"/>
                    <a:gd name="T32" fmla="*/ 696 w 1272"/>
                    <a:gd name="T33" fmla="*/ 1272 h 1274"/>
                    <a:gd name="T34" fmla="*/ 604 w 1272"/>
                    <a:gd name="T35" fmla="*/ 1274 h 1274"/>
                    <a:gd name="T36" fmla="*/ 514 w 1272"/>
                    <a:gd name="T37" fmla="*/ 1262 h 1274"/>
                    <a:gd name="T38" fmla="*/ 424 w 1272"/>
                    <a:gd name="T39" fmla="*/ 1238 h 1274"/>
                    <a:gd name="T40" fmla="*/ 338 w 1272"/>
                    <a:gd name="T41" fmla="*/ 1200 h 1274"/>
                    <a:gd name="T42" fmla="*/ 256 w 1272"/>
                    <a:gd name="T43" fmla="*/ 1148 h 1274"/>
                    <a:gd name="T44" fmla="*/ 206 w 1272"/>
                    <a:gd name="T45" fmla="*/ 1106 h 1274"/>
                    <a:gd name="T46" fmla="*/ 140 w 1272"/>
                    <a:gd name="T47" fmla="*/ 1036 h 1274"/>
                    <a:gd name="T48" fmla="*/ 86 w 1272"/>
                    <a:gd name="T49" fmla="*/ 958 h 1274"/>
                    <a:gd name="T50" fmla="*/ 46 w 1272"/>
                    <a:gd name="T51" fmla="*/ 876 h 1274"/>
                    <a:gd name="T52" fmla="*/ 18 w 1272"/>
                    <a:gd name="T53" fmla="*/ 788 h 1274"/>
                    <a:gd name="T54" fmla="*/ 2 w 1272"/>
                    <a:gd name="T55" fmla="*/ 698 h 1274"/>
                    <a:gd name="T56" fmla="*/ 0 w 1272"/>
                    <a:gd name="T57" fmla="*/ 606 h 1274"/>
                    <a:gd name="T58" fmla="*/ 10 w 1272"/>
                    <a:gd name="T59" fmla="*/ 514 h 1274"/>
                    <a:gd name="T60" fmla="*/ 36 w 1272"/>
                    <a:gd name="T61" fmla="*/ 426 h 1274"/>
                    <a:gd name="T62" fmla="*/ 74 w 1272"/>
                    <a:gd name="T63" fmla="*/ 338 h 1274"/>
                    <a:gd name="T64" fmla="*/ 124 w 1272"/>
                    <a:gd name="T65" fmla="*/ 258 h 1274"/>
                    <a:gd name="T66" fmla="*/ 166 w 1272"/>
                    <a:gd name="T67" fmla="*/ 208 h 1274"/>
                    <a:gd name="T68" fmla="*/ 236 w 1272"/>
                    <a:gd name="T69" fmla="*/ 142 h 1274"/>
                    <a:gd name="T70" fmla="*/ 314 w 1272"/>
                    <a:gd name="T71" fmla="*/ 88 h 1274"/>
                    <a:gd name="T72" fmla="*/ 398 w 1272"/>
                    <a:gd name="T73" fmla="*/ 46 h 1274"/>
                    <a:gd name="T74" fmla="*/ 486 w 1272"/>
                    <a:gd name="T75" fmla="*/ 18 h 1274"/>
                    <a:gd name="T76" fmla="*/ 576 w 1272"/>
                    <a:gd name="T77" fmla="*/ 4 h 1274"/>
                    <a:gd name="T78" fmla="*/ 668 w 1272"/>
                    <a:gd name="T79" fmla="*/ 2 h 1274"/>
                    <a:gd name="T80" fmla="*/ 758 w 1272"/>
                    <a:gd name="T81" fmla="*/ 12 h 1274"/>
                    <a:gd name="T82" fmla="*/ 848 w 1272"/>
                    <a:gd name="T83" fmla="*/ 36 h 1274"/>
                    <a:gd name="T84" fmla="*/ 934 w 1272"/>
                    <a:gd name="T85" fmla="*/ 74 h 1274"/>
                    <a:gd name="T86" fmla="*/ 1016 w 1272"/>
                    <a:gd name="T87" fmla="*/ 126 h 1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72" h="1274">
                      <a:moveTo>
                        <a:pt x="1042" y="146"/>
                      </a:moveTo>
                      <a:lnTo>
                        <a:pt x="1042" y="146"/>
                      </a:lnTo>
                      <a:lnTo>
                        <a:pt x="1066" y="168"/>
                      </a:lnTo>
                      <a:lnTo>
                        <a:pt x="1090" y="190"/>
                      </a:lnTo>
                      <a:lnTo>
                        <a:pt x="1112" y="214"/>
                      </a:lnTo>
                      <a:lnTo>
                        <a:pt x="1132" y="238"/>
                      </a:lnTo>
                      <a:lnTo>
                        <a:pt x="1152" y="264"/>
                      </a:lnTo>
                      <a:lnTo>
                        <a:pt x="1170" y="290"/>
                      </a:lnTo>
                      <a:lnTo>
                        <a:pt x="1186" y="316"/>
                      </a:lnTo>
                      <a:lnTo>
                        <a:pt x="1200" y="342"/>
                      </a:lnTo>
                      <a:lnTo>
                        <a:pt x="1214" y="370"/>
                      </a:lnTo>
                      <a:lnTo>
                        <a:pt x="1226" y="398"/>
                      </a:lnTo>
                      <a:lnTo>
                        <a:pt x="1238" y="428"/>
                      </a:lnTo>
                      <a:lnTo>
                        <a:pt x="1246" y="456"/>
                      </a:lnTo>
                      <a:lnTo>
                        <a:pt x="1254" y="486"/>
                      </a:lnTo>
                      <a:lnTo>
                        <a:pt x="1260" y="516"/>
                      </a:lnTo>
                      <a:lnTo>
                        <a:pt x="1266" y="546"/>
                      </a:lnTo>
                      <a:lnTo>
                        <a:pt x="1270" y="576"/>
                      </a:lnTo>
                      <a:lnTo>
                        <a:pt x="1272" y="608"/>
                      </a:lnTo>
                      <a:lnTo>
                        <a:pt x="1272" y="638"/>
                      </a:lnTo>
                      <a:lnTo>
                        <a:pt x="1272" y="668"/>
                      </a:lnTo>
                      <a:lnTo>
                        <a:pt x="1270" y="700"/>
                      </a:lnTo>
                      <a:lnTo>
                        <a:pt x="1266" y="730"/>
                      </a:lnTo>
                      <a:lnTo>
                        <a:pt x="1260" y="760"/>
                      </a:lnTo>
                      <a:lnTo>
                        <a:pt x="1254" y="790"/>
                      </a:lnTo>
                      <a:lnTo>
                        <a:pt x="1246" y="820"/>
                      </a:lnTo>
                      <a:lnTo>
                        <a:pt x="1236" y="850"/>
                      </a:lnTo>
                      <a:lnTo>
                        <a:pt x="1226" y="878"/>
                      </a:lnTo>
                      <a:lnTo>
                        <a:pt x="1212" y="908"/>
                      </a:lnTo>
                      <a:lnTo>
                        <a:pt x="1198" y="936"/>
                      </a:lnTo>
                      <a:lnTo>
                        <a:pt x="1182" y="964"/>
                      </a:lnTo>
                      <a:lnTo>
                        <a:pt x="1166" y="990"/>
                      </a:lnTo>
                      <a:lnTo>
                        <a:pt x="1146" y="1016"/>
                      </a:lnTo>
                      <a:lnTo>
                        <a:pt x="1126" y="1042"/>
                      </a:lnTo>
                      <a:lnTo>
                        <a:pt x="1126" y="1042"/>
                      </a:lnTo>
                      <a:lnTo>
                        <a:pt x="1106" y="1068"/>
                      </a:lnTo>
                      <a:lnTo>
                        <a:pt x="1082" y="1090"/>
                      </a:lnTo>
                      <a:lnTo>
                        <a:pt x="1060" y="1112"/>
                      </a:lnTo>
                      <a:lnTo>
                        <a:pt x="1036" y="1134"/>
                      </a:lnTo>
                      <a:lnTo>
                        <a:pt x="1010" y="1152"/>
                      </a:lnTo>
                      <a:lnTo>
                        <a:pt x="984" y="1170"/>
                      </a:lnTo>
                      <a:lnTo>
                        <a:pt x="958" y="1186"/>
                      </a:lnTo>
                      <a:lnTo>
                        <a:pt x="930" y="1202"/>
                      </a:lnTo>
                      <a:lnTo>
                        <a:pt x="902" y="1216"/>
                      </a:lnTo>
                      <a:lnTo>
                        <a:pt x="874" y="1228"/>
                      </a:lnTo>
                      <a:lnTo>
                        <a:pt x="846" y="1238"/>
                      </a:lnTo>
                      <a:lnTo>
                        <a:pt x="816" y="1248"/>
                      </a:lnTo>
                      <a:lnTo>
                        <a:pt x="786" y="1256"/>
                      </a:lnTo>
                      <a:lnTo>
                        <a:pt x="756" y="1262"/>
                      </a:lnTo>
                      <a:lnTo>
                        <a:pt x="726" y="1268"/>
                      </a:lnTo>
                      <a:lnTo>
                        <a:pt x="696" y="1272"/>
                      </a:lnTo>
                      <a:lnTo>
                        <a:pt x="666" y="1274"/>
                      </a:lnTo>
                      <a:lnTo>
                        <a:pt x="636" y="1274"/>
                      </a:lnTo>
                      <a:lnTo>
                        <a:pt x="604" y="1274"/>
                      </a:lnTo>
                      <a:lnTo>
                        <a:pt x="574" y="1270"/>
                      </a:lnTo>
                      <a:lnTo>
                        <a:pt x="544" y="1268"/>
                      </a:lnTo>
                      <a:lnTo>
                        <a:pt x="514" y="1262"/>
                      </a:lnTo>
                      <a:lnTo>
                        <a:pt x="484" y="1256"/>
                      </a:lnTo>
                      <a:lnTo>
                        <a:pt x="454" y="1248"/>
                      </a:lnTo>
                      <a:lnTo>
                        <a:pt x="424" y="1238"/>
                      </a:lnTo>
                      <a:lnTo>
                        <a:pt x="394" y="1226"/>
                      </a:lnTo>
                      <a:lnTo>
                        <a:pt x="366" y="1214"/>
                      </a:lnTo>
                      <a:lnTo>
                        <a:pt x="338" y="1200"/>
                      </a:lnTo>
                      <a:lnTo>
                        <a:pt x="310" y="1184"/>
                      </a:lnTo>
                      <a:lnTo>
                        <a:pt x="282" y="1166"/>
                      </a:lnTo>
                      <a:lnTo>
                        <a:pt x="256" y="1148"/>
                      </a:lnTo>
                      <a:lnTo>
                        <a:pt x="230" y="1128"/>
                      </a:lnTo>
                      <a:lnTo>
                        <a:pt x="230" y="1128"/>
                      </a:lnTo>
                      <a:lnTo>
                        <a:pt x="206" y="1106"/>
                      </a:lnTo>
                      <a:lnTo>
                        <a:pt x="182" y="1084"/>
                      </a:lnTo>
                      <a:lnTo>
                        <a:pt x="160" y="1060"/>
                      </a:lnTo>
                      <a:lnTo>
                        <a:pt x="140" y="1036"/>
                      </a:lnTo>
                      <a:lnTo>
                        <a:pt x="120" y="1012"/>
                      </a:lnTo>
                      <a:lnTo>
                        <a:pt x="102" y="986"/>
                      </a:lnTo>
                      <a:lnTo>
                        <a:pt x="86" y="958"/>
                      </a:lnTo>
                      <a:lnTo>
                        <a:pt x="72" y="932"/>
                      </a:lnTo>
                      <a:lnTo>
                        <a:pt x="58" y="904"/>
                      </a:lnTo>
                      <a:lnTo>
                        <a:pt x="46" y="876"/>
                      </a:lnTo>
                      <a:lnTo>
                        <a:pt x="34" y="846"/>
                      </a:lnTo>
                      <a:lnTo>
                        <a:pt x="26" y="818"/>
                      </a:lnTo>
                      <a:lnTo>
                        <a:pt x="18" y="788"/>
                      </a:lnTo>
                      <a:lnTo>
                        <a:pt x="10" y="758"/>
                      </a:lnTo>
                      <a:lnTo>
                        <a:pt x="6" y="728"/>
                      </a:lnTo>
                      <a:lnTo>
                        <a:pt x="2" y="698"/>
                      </a:lnTo>
                      <a:lnTo>
                        <a:pt x="0" y="668"/>
                      </a:lnTo>
                      <a:lnTo>
                        <a:pt x="0" y="636"/>
                      </a:lnTo>
                      <a:lnTo>
                        <a:pt x="0" y="606"/>
                      </a:lnTo>
                      <a:lnTo>
                        <a:pt x="2" y="576"/>
                      </a:lnTo>
                      <a:lnTo>
                        <a:pt x="6" y="544"/>
                      </a:lnTo>
                      <a:lnTo>
                        <a:pt x="10" y="514"/>
                      </a:lnTo>
                      <a:lnTo>
                        <a:pt x="18" y="484"/>
                      </a:lnTo>
                      <a:lnTo>
                        <a:pt x="26" y="454"/>
                      </a:lnTo>
                      <a:lnTo>
                        <a:pt x="36" y="426"/>
                      </a:lnTo>
                      <a:lnTo>
                        <a:pt x="46" y="396"/>
                      </a:lnTo>
                      <a:lnTo>
                        <a:pt x="60" y="368"/>
                      </a:lnTo>
                      <a:lnTo>
                        <a:pt x="74" y="338"/>
                      </a:lnTo>
                      <a:lnTo>
                        <a:pt x="88" y="312"/>
                      </a:lnTo>
                      <a:lnTo>
                        <a:pt x="106" y="284"/>
                      </a:lnTo>
                      <a:lnTo>
                        <a:pt x="124" y="258"/>
                      </a:lnTo>
                      <a:lnTo>
                        <a:pt x="146" y="232"/>
                      </a:lnTo>
                      <a:lnTo>
                        <a:pt x="146" y="232"/>
                      </a:lnTo>
                      <a:lnTo>
                        <a:pt x="166" y="208"/>
                      </a:lnTo>
                      <a:lnTo>
                        <a:pt x="190" y="184"/>
                      </a:lnTo>
                      <a:lnTo>
                        <a:pt x="212" y="162"/>
                      </a:lnTo>
                      <a:lnTo>
                        <a:pt x="236" y="142"/>
                      </a:lnTo>
                      <a:lnTo>
                        <a:pt x="262" y="122"/>
                      </a:lnTo>
                      <a:lnTo>
                        <a:pt x="288" y="104"/>
                      </a:lnTo>
                      <a:lnTo>
                        <a:pt x="314" y="88"/>
                      </a:lnTo>
                      <a:lnTo>
                        <a:pt x="342" y="72"/>
                      </a:lnTo>
                      <a:lnTo>
                        <a:pt x="370" y="58"/>
                      </a:lnTo>
                      <a:lnTo>
                        <a:pt x="398" y="46"/>
                      </a:lnTo>
                      <a:lnTo>
                        <a:pt x="426" y="36"/>
                      </a:lnTo>
                      <a:lnTo>
                        <a:pt x="456" y="26"/>
                      </a:lnTo>
                      <a:lnTo>
                        <a:pt x="486" y="18"/>
                      </a:lnTo>
                      <a:lnTo>
                        <a:pt x="516" y="12"/>
                      </a:lnTo>
                      <a:lnTo>
                        <a:pt x="546" y="8"/>
                      </a:lnTo>
                      <a:lnTo>
                        <a:pt x="576" y="4"/>
                      </a:lnTo>
                      <a:lnTo>
                        <a:pt x="606" y="2"/>
                      </a:lnTo>
                      <a:lnTo>
                        <a:pt x="636" y="0"/>
                      </a:lnTo>
                      <a:lnTo>
                        <a:pt x="668" y="2"/>
                      </a:lnTo>
                      <a:lnTo>
                        <a:pt x="698" y="4"/>
                      </a:lnTo>
                      <a:lnTo>
                        <a:pt x="728" y="8"/>
                      </a:lnTo>
                      <a:lnTo>
                        <a:pt x="758" y="12"/>
                      </a:lnTo>
                      <a:lnTo>
                        <a:pt x="788" y="18"/>
                      </a:lnTo>
                      <a:lnTo>
                        <a:pt x="818" y="28"/>
                      </a:lnTo>
                      <a:lnTo>
                        <a:pt x="848" y="36"/>
                      </a:lnTo>
                      <a:lnTo>
                        <a:pt x="878" y="48"/>
                      </a:lnTo>
                      <a:lnTo>
                        <a:pt x="906" y="60"/>
                      </a:lnTo>
                      <a:lnTo>
                        <a:pt x="934" y="74"/>
                      </a:lnTo>
                      <a:lnTo>
                        <a:pt x="962" y="90"/>
                      </a:lnTo>
                      <a:lnTo>
                        <a:pt x="990" y="108"/>
                      </a:lnTo>
                      <a:lnTo>
                        <a:pt x="1016" y="126"/>
                      </a:lnTo>
                      <a:lnTo>
                        <a:pt x="1042" y="146"/>
                      </a:lnTo>
                      <a:lnTo>
                        <a:pt x="1042" y="1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3" name="ísḷïḑé">
                  <a:extLst>
                    <a:ext uri="{FF2B5EF4-FFF2-40B4-BE49-F238E27FC236}">
                      <a16:creationId xmlns:a16="http://schemas.microsoft.com/office/drawing/2014/main" xmlns="" id="{09221127-F409-4F57-A5F4-0B73E7AE0DA1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24" name="ísḷiḋè">
              <a:extLst>
                <a:ext uri="{FF2B5EF4-FFF2-40B4-BE49-F238E27FC236}">
                  <a16:creationId xmlns:a16="http://schemas.microsoft.com/office/drawing/2014/main" xmlns="" id="{5A784836-9466-4708-93CF-CAC62BFCB78A}"/>
                </a:ext>
              </a:extLst>
            </p:cNvPr>
            <p:cNvGrpSpPr/>
            <p:nvPr/>
          </p:nvGrpSpPr>
          <p:grpSpPr>
            <a:xfrm>
              <a:off x="726653" y="2379938"/>
              <a:ext cx="4965751" cy="1104745"/>
              <a:chOff x="726653" y="2420899"/>
              <a:chExt cx="4965751" cy="1104745"/>
            </a:xfrm>
          </p:grpSpPr>
          <p:grpSp>
            <p:nvGrpSpPr>
              <p:cNvPr id="34" name="iṩḻïḍê">
                <a:extLst>
                  <a:ext uri="{FF2B5EF4-FFF2-40B4-BE49-F238E27FC236}">
                    <a16:creationId xmlns:a16="http://schemas.microsoft.com/office/drawing/2014/main" xmlns="" id="{45590D8F-D4C2-490A-892D-8C2C6AF17880}"/>
                  </a:ext>
                </a:extLst>
              </p:cNvPr>
              <p:cNvGrpSpPr/>
              <p:nvPr/>
            </p:nvGrpSpPr>
            <p:grpSpPr>
              <a:xfrm>
                <a:off x="1855176" y="2420899"/>
                <a:ext cx="3837228" cy="1104745"/>
                <a:chOff x="666932" y="4425289"/>
                <a:chExt cx="3082945" cy="1104745"/>
              </a:xfrm>
            </p:grpSpPr>
            <p:sp>
              <p:nvSpPr>
                <p:cNvPr id="38" name="iSḷïḋe">
                  <a:extLst>
                    <a:ext uri="{FF2B5EF4-FFF2-40B4-BE49-F238E27FC236}">
                      <a16:creationId xmlns:a16="http://schemas.microsoft.com/office/drawing/2014/main" xmlns="" id="{7048F8BE-6FE4-4ABF-8F0D-69C0BB59A714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02.Text here</a:t>
                  </a:r>
                </a:p>
              </p:txBody>
            </p:sp>
            <p:sp>
              <p:nvSpPr>
                <p:cNvPr id="39" name="íš1íḋè">
                  <a:extLst>
                    <a:ext uri="{FF2B5EF4-FFF2-40B4-BE49-F238E27FC236}">
                      <a16:creationId xmlns:a16="http://schemas.microsoft.com/office/drawing/2014/main" xmlns="" id="{1A839F16-70D3-4731-A315-09481AEA8CAD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308294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35" name="ïSḻïḓé">
                <a:extLst>
                  <a:ext uri="{FF2B5EF4-FFF2-40B4-BE49-F238E27FC236}">
                    <a16:creationId xmlns:a16="http://schemas.microsoft.com/office/drawing/2014/main" xmlns="" id="{423D21F5-5F68-4736-B080-3051F4A1F2AF}"/>
                  </a:ext>
                </a:extLst>
              </p:cNvPr>
              <p:cNvGrpSpPr/>
              <p:nvPr/>
            </p:nvGrpSpPr>
            <p:grpSpPr>
              <a:xfrm>
                <a:off x="726653" y="2522909"/>
                <a:ext cx="899312" cy="900726"/>
                <a:chOff x="5646344" y="3213462"/>
                <a:chExt cx="899312" cy="900726"/>
              </a:xfrm>
            </p:grpSpPr>
            <p:sp>
              <p:nvSpPr>
                <p:cNvPr id="36" name="íṣ1iḋe">
                  <a:extLst>
                    <a:ext uri="{FF2B5EF4-FFF2-40B4-BE49-F238E27FC236}">
                      <a16:creationId xmlns:a16="http://schemas.microsoft.com/office/drawing/2014/main" xmlns="" id="{87A79201-5112-4FBD-B68B-A2BB37BDF772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custGeom>
                  <a:avLst/>
                  <a:gdLst>
                    <a:gd name="T0" fmla="*/ 1066 w 1272"/>
                    <a:gd name="T1" fmla="*/ 168 h 1274"/>
                    <a:gd name="T2" fmla="*/ 1132 w 1272"/>
                    <a:gd name="T3" fmla="*/ 238 h 1274"/>
                    <a:gd name="T4" fmla="*/ 1186 w 1272"/>
                    <a:gd name="T5" fmla="*/ 316 h 1274"/>
                    <a:gd name="T6" fmla="*/ 1226 w 1272"/>
                    <a:gd name="T7" fmla="*/ 398 h 1274"/>
                    <a:gd name="T8" fmla="*/ 1254 w 1272"/>
                    <a:gd name="T9" fmla="*/ 486 h 1274"/>
                    <a:gd name="T10" fmla="*/ 1270 w 1272"/>
                    <a:gd name="T11" fmla="*/ 576 h 1274"/>
                    <a:gd name="T12" fmla="*/ 1272 w 1272"/>
                    <a:gd name="T13" fmla="*/ 668 h 1274"/>
                    <a:gd name="T14" fmla="*/ 1260 w 1272"/>
                    <a:gd name="T15" fmla="*/ 760 h 1274"/>
                    <a:gd name="T16" fmla="*/ 1236 w 1272"/>
                    <a:gd name="T17" fmla="*/ 850 h 1274"/>
                    <a:gd name="T18" fmla="*/ 1198 w 1272"/>
                    <a:gd name="T19" fmla="*/ 936 h 1274"/>
                    <a:gd name="T20" fmla="*/ 1146 w 1272"/>
                    <a:gd name="T21" fmla="*/ 1016 h 1274"/>
                    <a:gd name="T22" fmla="*/ 1106 w 1272"/>
                    <a:gd name="T23" fmla="*/ 1068 h 1274"/>
                    <a:gd name="T24" fmla="*/ 1036 w 1272"/>
                    <a:gd name="T25" fmla="*/ 1134 h 1274"/>
                    <a:gd name="T26" fmla="*/ 958 w 1272"/>
                    <a:gd name="T27" fmla="*/ 1186 h 1274"/>
                    <a:gd name="T28" fmla="*/ 874 w 1272"/>
                    <a:gd name="T29" fmla="*/ 1228 h 1274"/>
                    <a:gd name="T30" fmla="*/ 786 w 1272"/>
                    <a:gd name="T31" fmla="*/ 1256 h 1274"/>
                    <a:gd name="T32" fmla="*/ 696 w 1272"/>
                    <a:gd name="T33" fmla="*/ 1272 h 1274"/>
                    <a:gd name="T34" fmla="*/ 604 w 1272"/>
                    <a:gd name="T35" fmla="*/ 1274 h 1274"/>
                    <a:gd name="T36" fmla="*/ 514 w 1272"/>
                    <a:gd name="T37" fmla="*/ 1262 h 1274"/>
                    <a:gd name="T38" fmla="*/ 424 w 1272"/>
                    <a:gd name="T39" fmla="*/ 1238 h 1274"/>
                    <a:gd name="T40" fmla="*/ 338 w 1272"/>
                    <a:gd name="T41" fmla="*/ 1200 h 1274"/>
                    <a:gd name="T42" fmla="*/ 256 w 1272"/>
                    <a:gd name="T43" fmla="*/ 1148 h 1274"/>
                    <a:gd name="T44" fmla="*/ 206 w 1272"/>
                    <a:gd name="T45" fmla="*/ 1106 h 1274"/>
                    <a:gd name="T46" fmla="*/ 140 w 1272"/>
                    <a:gd name="T47" fmla="*/ 1036 h 1274"/>
                    <a:gd name="T48" fmla="*/ 86 w 1272"/>
                    <a:gd name="T49" fmla="*/ 958 h 1274"/>
                    <a:gd name="T50" fmla="*/ 46 w 1272"/>
                    <a:gd name="T51" fmla="*/ 876 h 1274"/>
                    <a:gd name="T52" fmla="*/ 18 w 1272"/>
                    <a:gd name="T53" fmla="*/ 788 h 1274"/>
                    <a:gd name="T54" fmla="*/ 2 w 1272"/>
                    <a:gd name="T55" fmla="*/ 698 h 1274"/>
                    <a:gd name="T56" fmla="*/ 0 w 1272"/>
                    <a:gd name="T57" fmla="*/ 606 h 1274"/>
                    <a:gd name="T58" fmla="*/ 10 w 1272"/>
                    <a:gd name="T59" fmla="*/ 514 h 1274"/>
                    <a:gd name="T60" fmla="*/ 36 w 1272"/>
                    <a:gd name="T61" fmla="*/ 426 h 1274"/>
                    <a:gd name="T62" fmla="*/ 74 w 1272"/>
                    <a:gd name="T63" fmla="*/ 338 h 1274"/>
                    <a:gd name="T64" fmla="*/ 124 w 1272"/>
                    <a:gd name="T65" fmla="*/ 258 h 1274"/>
                    <a:gd name="T66" fmla="*/ 166 w 1272"/>
                    <a:gd name="T67" fmla="*/ 208 h 1274"/>
                    <a:gd name="T68" fmla="*/ 236 w 1272"/>
                    <a:gd name="T69" fmla="*/ 142 h 1274"/>
                    <a:gd name="T70" fmla="*/ 314 w 1272"/>
                    <a:gd name="T71" fmla="*/ 88 h 1274"/>
                    <a:gd name="T72" fmla="*/ 398 w 1272"/>
                    <a:gd name="T73" fmla="*/ 46 h 1274"/>
                    <a:gd name="T74" fmla="*/ 486 w 1272"/>
                    <a:gd name="T75" fmla="*/ 18 h 1274"/>
                    <a:gd name="T76" fmla="*/ 576 w 1272"/>
                    <a:gd name="T77" fmla="*/ 4 h 1274"/>
                    <a:gd name="T78" fmla="*/ 668 w 1272"/>
                    <a:gd name="T79" fmla="*/ 2 h 1274"/>
                    <a:gd name="T80" fmla="*/ 758 w 1272"/>
                    <a:gd name="T81" fmla="*/ 12 h 1274"/>
                    <a:gd name="T82" fmla="*/ 848 w 1272"/>
                    <a:gd name="T83" fmla="*/ 36 h 1274"/>
                    <a:gd name="T84" fmla="*/ 934 w 1272"/>
                    <a:gd name="T85" fmla="*/ 74 h 1274"/>
                    <a:gd name="T86" fmla="*/ 1016 w 1272"/>
                    <a:gd name="T87" fmla="*/ 126 h 1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72" h="1274">
                      <a:moveTo>
                        <a:pt x="1042" y="146"/>
                      </a:moveTo>
                      <a:lnTo>
                        <a:pt x="1042" y="146"/>
                      </a:lnTo>
                      <a:lnTo>
                        <a:pt x="1066" y="168"/>
                      </a:lnTo>
                      <a:lnTo>
                        <a:pt x="1090" y="190"/>
                      </a:lnTo>
                      <a:lnTo>
                        <a:pt x="1112" y="214"/>
                      </a:lnTo>
                      <a:lnTo>
                        <a:pt x="1132" y="238"/>
                      </a:lnTo>
                      <a:lnTo>
                        <a:pt x="1152" y="264"/>
                      </a:lnTo>
                      <a:lnTo>
                        <a:pt x="1170" y="290"/>
                      </a:lnTo>
                      <a:lnTo>
                        <a:pt x="1186" y="316"/>
                      </a:lnTo>
                      <a:lnTo>
                        <a:pt x="1200" y="342"/>
                      </a:lnTo>
                      <a:lnTo>
                        <a:pt x="1214" y="370"/>
                      </a:lnTo>
                      <a:lnTo>
                        <a:pt x="1226" y="398"/>
                      </a:lnTo>
                      <a:lnTo>
                        <a:pt x="1238" y="428"/>
                      </a:lnTo>
                      <a:lnTo>
                        <a:pt x="1246" y="456"/>
                      </a:lnTo>
                      <a:lnTo>
                        <a:pt x="1254" y="486"/>
                      </a:lnTo>
                      <a:lnTo>
                        <a:pt x="1260" y="516"/>
                      </a:lnTo>
                      <a:lnTo>
                        <a:pt x="1266" y="546"/>
                      </a:lnTo>
                      <a:lnTo>
                        <a:pt x="1270" y="576"/>
                      </a:lnTo>
                      <a:lnTo>
                        <a:pt x="1272" y="608"/>
                      </a:lnTo>
                      <a:lnTo>
                        <a:pt x="1272" y="638"/>
                      </a:lnTo>
                      <a:lnTo>
                        <a:pt x="1272" y="668"/>
                      </a:lnTo>
                      <a:lnTo>
                        <a:pt x="1270" y="700"/>
                      </a:lnTo>
                      <a:lnTo>
                        <a:pt x="1266" y="730"/>
                      </a:lnTo>
                      <a:lnTo>
                        <a:pt x="1260" y="760"/>
                      </a:lnTo>
                      <a:lnTo>
                        <a:pt x="1254" y="790"/>
                      </a:lnTo>
                      <a:lnTo>
                        <a:pt x="1246" y="820"/>
                      </a:lnTo>
                      <a:lnTo>
                        <a:pt x="1236" y="850"/>
                      </a:lnTo>
                      <a:lnTo>
                        <a:pt x="1226" y="878"/>
                      </a:lnTo>
                      <a:lnTo>
                        <a:pt x="1212" y="908"/>
                      </a:lnTo>
                      <a:lnTo>
                        <a:pt x="1198" y="936"/>
                      </a:lnTo>
                      <a:lnTo>
                        <a:pt x="1182" y="964"/>
                      </a:lnTo>
                      <a:lnTo>
                        <a:pt x="1166" y="990"/>
                      </a:lnTo>
                      <a:lnTo>
                        <a:pt x="1146" y="1016"/>
                      </a:lnTo>
                      <a:lnTo>
                        <a:pt x="1126" y="1042"/>
                      </a:lnTo>
                      <a:lnTo>
                        <a:pt x="1126" y="1042"/>
                      </a:lnTo>
                      <a:lnTo>
                        <a:pt x="1106" y="1068"/>
                      </a:lnTo>
                      <a:lnTo>
                        <a:pt x="1082" y="1090"/>
                      </a:lnTo>
                      <a:lnTo>
                        <a:pt x="1060" y="1112"/>
                      </a:lnTo>
                      <a:lnTo>
                        <a:pt x="1036" y="1134"/>
                      </a:lnTo>
                      <a:lnTo>
                        <a:pt x="1010" y="1152"/>
                      </a:lnTo>
                      <a:lnTo>
                        <a:pt x="984" y="1170"/>
                      </a:lnTo>
                      <a:lnTo>
                        <a:pt x="958" y="1186"/>
                      </a:lnTo>
                      <a:lnTo>
                        <a:pt x="930" y="1202"/>
                      </a:lnTo>
                      <a:lnTo>
                        <a:pt x="902" y="1216"/>
                      </a:lnTo>
                      <a:lnTo>
                        <a:pt x="874" y="1228"/>
                      </a:lnTo>
                      <a:lnTo>
                        <a:pt x="846" y="1238"/>
                      </a:lnTo>
                      <a:lnTo>
                        <a:pt x="816" y="1248"/>
                      </a:lnTo>
                      <a:lnTo>
                        <a:pt x="786" y="1256"/>
                      </a:lnTo>
                      <a:lnTo>
                        <a:pt x="756" y="1262"/>
                      </a:lnTo>
                      <a:lnTo>
                        <a:pt x="726" y="1268"/>
                      </a:lnTo>
                      <a:lnTo>
                        <a:pt x="696" y="1272"/>
                      </a:lnTo>
                      <a:lnTo>
                        <a:pt x="666" y="1274"/>
                      </a:lnTo>
                      <a:lnTo>
                        <a:pt x="636" y="1274"/>
                      </a:lnTo>
                      <a:lnTo>
                        <a:pt x="604" y="1274"/>
                      </a:lnTo>
                      <a:lnTo>
                        <a:pt x="574" y="1270"/>
                      </a:lnTo>
                      <a:lnTo>
                        <a:pt x="544" y="1268"/>
                      </a:lnTo>
                      <a:lnTo>
                        <a:pt x="514" y="1262"/>
                      </a:lnTo>
                      <a:lnTo>
                        <a:pt x="484" y="1256"/>
                      </a:lnTo>
                      <a:lnTo>
                        <a:pt x="454" y="1248"/>
                      </a:lnTo>
                      <a:lnTo>
                        <a:pt x="424" y="1238"/>
                      </a:lnTo>
                      <a:lnTo>
                        <a:pt x="394" y="1226"/>
                      </a:lnTo>
                      <a:lnTo>
                        <a:pt x="366" y="1214"/>
                      </a:lnTo>
                      <a:lnTo>
                        <a:pt x="338" y="1200"/>
                      </a:lnTo>
                      <a:lnTo>
                        <a:pt x="310" y="1184"/>
                      </a:lnTo>
                      <a:lnTo>
                        <a:pt x="282" y="1166"/>
                      </a:lnTo>
                      <a:lnTo>
                        <a:pt x="256" y="1148"/>
                      </a:lnTo>
                      <a:lnTo>
                        <a:pt x="230" y="1128"/>
                      </a:lnTo>
                      <a:lnTo>
                        <a:pt x="230" y="1128"/>
                      </a:lnTo>
                      <a:lnTo>
                        <a:pt x="206" y="1106"/>
                      </a:lnTo>
                      <a:lnTo>
                        <a:pt x="182" y="1084"/>
                      </a:lnTo>
                      <a:lnTo>
                        <a:pt x="160" y="1060"/>
                      </a:lnTo>
                      <a:lnTo>
                        <a:pt x="140" y="1036"/>
                      </a:lnTo>
                      <a:lnTo>
                        <a:pt x="120" y="1012"/>
                      </a:lnTo>
                      <a:lnTo>
                        <a:pt x="102" y="986"/>
                      </a:lnTo>
                      <a:lnTo>
                        <a:pt x="86" y="958"/>
                      </a:lnTo>
                      <a:lnTo>
                        <a:pt x="72" y="932"/>
                      </a:lnTo>
                      <a:lnTo>
                        <a:pt x="58" y="904"/>
                      </a:lnTo>
                      <a:lnTo>
                        <a:pt x="46" y="876"/>
                      </a:lnTo>
                      <a:lnTo>
                        <a:pt x="34" y="846"/>
                      </a:lnTo>
                      <a:lnTo>
                        <a:pt x="26" y="818"/>
                      </a:lnTo>
                      <a:lnTo>
                        <a:pt x="18" y="788"/>
                      </a:lnTo>
                      <a:lnTo>
                        <a:pt x="10" y="758"/>
                      </a:lnTo>
                      <a:lnTo>
                        <a:pt x="6" y="728"/>
                      </a:lnTo>
                      <a:lnTo>
                        <a:pt x="2" y="698"/>
                      </a:lnTo>
                      <a:lnTo>
                        <a:pt x="0" y="668"/>
                      </a:lnTo>
                      <a:lnTo>
                        <a:pt x="0" y="636"/>
                      </a:lnTo>
                      <a:lnTo>
                        <a:pt x="0" y="606"/>
                      </a:lnTo>
                      <a:lnTo>
                        <a:pt x="2" y="576"/>
                      </a:lnTo>
                      <a:lnTo>
                        <a:pt x="6" y="544"/>
                      </a:lnTo>
                      <a:lnTo>
                        <a:pt x="10" y="514"/>
                      </a:lnTo>
                      <a:lnTo>
                        <a:pt x="18" y="484"/>
                      </a:lnTo>
                      <a:lnTo>
                        <a:pt x="26" y="454"/>
                      </a:lnTo>
                      <a:lnTo>
                        <a:pt x="36" y="426"/>
                      </a:lnTo>
                      <a:lnTo>
                        <a:pt x="46" y="396"/>
                      </a:lnTo>
                      <a:lnTo>
                        <a:pt x="60" y="368"/>
                      </a:lnTo>
                      <a:lnTo>
                        <a:pt x="74" y="338"/>
                      </a:lnTo>
                      <a:lnTo>
                        <a:pt x="88" y="312"/>
                      </a:lnTo>
                      <a:lnTo>
                        <a:pt x="106" y="284"/>
                      </a:lnTo>
                      <a:lnTo>
                        <a:pt x="124" y="258"/>
                      </a:lnTo>
                      <a:lnTo>
                        <a:pt x="146" y="232"/>
                      </a:lnTo>
                      <a:lnTo>
                        <a:pt x="146" y="232"/>
                      </a:lnTo>
                      <a:lnTo>
                        <a:pt x="166" y="208"/>
                      </a:lnTo>
                      <a:lnTo>
                        <a:pt x="190" y="184"/>
                      </a:lnTo>
                      <a:lnTo>
                        <a:pt x="212" y="162"/>
                      </a:lnTo>
                      <a:lnTo>
                        <a:pt x="236" y="142"/>
                      </a:lnTo>
                      <a:lnTo>
                        <a:pt x="262" y="122"/>
                      </a:lnTo>
                      <a:lnTo>
                        <a:pt x="288" y="104"/>
                      </a:lnTo>
                      <a:lnTo>
                        <a:pt x="314" y="88"/>
                      </a:lnTo>
                      <a:lnTo>
                        <a:pt x="342" y="72"/>
                      </a:lnTo>
                      <a:lnTo>
                        <a:pt x="370" y="58"/>
                      </a:lnTo>
                      <a:lnTo>
                        <a:pt x="398" y="46"/>
                      </a:lnTo>
                      <a:lnTo>
                        <a:pt x="426" y="36"/>
                      </a:lnTo>
                      <a:lnTo>
                        <a:pt x="456" y="26"/>
                      </a:lnTo>
                      <a:lnTo>
                        <a:pt x="486" y="18"/>
                      </a:lnTo>
                      <a:lnTo>
                        <a:pt x="516" y="12"/>
                      </a:lnTo>
                      <a:lnTo>
                        <a:pt x="546" y="8"/>
                      </a:lnTo>
                      <a:lnTo>
                        <a:pt x="576" y="4"/>
                      </a:lnTo>
                      <a:lnTo>
                        <a:pt x="606" y="2"/>
                      </a:lnTo>
                      <a:lnTo>
                        <a:pt x="636" y="0"/>
                      </a:lnTo>
                      <a:lnTo>
                        <a:pt x="668" y="2"/>
                      </a:lnTo>
                      <a:lnTo>
                        <a:pt x="698" y="4"/>
                      </a:lnTo>
                      <a:lnTo>
                        <a:pt x="728" y="8"/>
                      </a:lnTo>
                      <a:lnTo>
                        <a:pt x="758" y="12"/>
                      </a:lnTo>
                      <a:lnTo>
                        <a:pt x="788" y="18"/>
                      </a:lnTo>
                      <a:lnTo>
                        <a:pt x="818" y="28"/>
                      </a:lnTo>
                      <a:lnTo>
                        <a:pt x="848" y="36"/>
                      </a:lnTo>
                      <a:lnTo>
                        <a:pt x="878" y="48"/>
                      </a:lnTo>
                      <a:lnTo>
                        <a:pt x="906" y="60"/>
                      </a:lnTo>
                      <a:lnTo>
                        <a:pt x="934" y="74"/>
                      </a:lnTo>
                      <a:lnTo>
                        <a:pt x="962" y="90"/>
                      </a:lnTo>
                      <a:lnTo>
                        <a:pt x="990" y="108"/>
                      </a:lnTo>
                      <a:lnTo>
                        <a:pt x="1016" y="126"/>
                      </a:lnTo>
                      <a:lnTo>
                        <a:pt x="1042" y="146"/>
                      </a:lnTo>
                      <a:lnTo>
                        <a:pt x="1042" y="1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37" name="ïṧḷíḑe">
                  <a:extLst>
                    <a:ext uri="{FF2B5EF4-FFF2-40B4-BE49-F238E27FC236}">
                      <a16:creationId xmlns:a16="http://schemas.microsoft.com/office/drawing/2014/main" xmlns="" id="{BB36F83B-BABA-4889-8812-268A03794180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25" name="ïSḻîḍè">
              <a:extLst>
                <a:ext uri="{FF2B5EF4-FFF2-40B4-BE49-F238E27FC236}">
                  <a16:creationId xmlns:a16="http://schemas.microsoft.com/office/drawing/2014/main" xmlns="" id="{73804576-FD5E-43B7-B662-2A3D11CE68DC}"/>
                </a:ext>
              </a:extLst>
            </p:cNvPr>
            <p:cNvGrpSpPr/>
            <p:nvPr/>
          </p:nvGrpSpPr>
          <p:grpSpPr>
            <a:xfrm>
              <a:off x="726653" y="3686764"/>
              <a:ext cx="4965751" cy="1104745"/>
              <a:chOff x="726653" y="3686764"/>
              <a:chExt cx="4965751" cy="1104745"/>
            </a:xfrm>
          </p:grpSpPr>
          <p:grpSp>
            <p:nvGrpSpPr>
              <p:cNvPr id="28" name="ïšḷîḑé">
                <a:extLst>
                  <a:ext uri="{FF2B5EF4-FFF2-40B4-BE49-F238E27FC236}">
                    <a16:creationId xmlns:a16="http://schemas.microsoft.com/office/drawing/2014/main" xmlns="" id="{CE0EF136-4899-4581-959D-7822CD903C4C}"/>
                  </a:ext>
                </a:extLst>
              </p:cNvPr>
              <p:cNvGrpSpPr/>
              <p:nvPr/>
            </p:nvGrpSpPr>
            <p:grpSpPr>
              <a:xfrm>
                <a:off x="1855176" y="3686764"/>
                <a:ext cx="3837228" cy="1104745"/>
                <a:chOff x="666932" y="4425289"/>
                <a:chExt cx="3082945" cy="1104745"/>
              </a:xfrm>
            </p:grpSpPr>
            <p:sp>
              <p:nvSpPr>
                <p:cNvPr id="32" name="íšḻïḋe">
                  <a:extLst>
                    <a:ext uri="{FF2B5EF4-FFF2-40B4-BE49-F238E27FC236}">
                      <a16:creationId xmlns:a16="http://schemas.microsoft.com/office/drawing/2014/main" xmlns="" id="{EF07A25D-C102-4FF7-9145-6750C40BAF36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03.Text here</a:t>
                  </a:r>
                </a:p>
              </p:txBody>
            </p:sp>
            <p:sp>
              <p:nvSpPr>
                <p:cNvPr id="33" name="îśḷîďe">
                  <a:extLst>
                    <a:ext uri="{FF2B5EF4-FFF2-40B4-BE49-F238E27FC236}">
                      <a16:creationId xmlns:a16="http://schemas.microsoft.com/office/drawing/2014/main" xmlns="" id="{0D470F15-9219-4CC6-B85E-720286059C93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308294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29" name="ïšḻîḑe">
                <a:extLst>
                  <a:ext uri="{FF2B5EF4-FFF2-40B4-BE49-F238E27FC236}">
                    <a16:creationId xmlns:a16="http://schemas.microsoft.com/office/drawing/2014/main" xmlns="" id="{4A758EB4-BC32-443A-B1FB-39586A8DBC8E}"/>
                  </a:ext>
                </a:extLst>
              </p:cNvPr>
              <p:cNvGrpSpPr/>
              <p:nvPr/>
            </p:nvGrpSpPr>
            <p:grpSpPr>
              <a:xfrm>
                <a:off x="726653" y="3788774"/>
                <a:ext cx="899312" cy="900726"/>
                <a:chOff x="5646344" y="3213462"/>
                <a:chExt cx="899312" cy="900726"/>
              </a:xfrm>
            </p:grpSpPr>
            <p:sp>
              <p:nvSpPr>
                <p:cNvPr id="30" name="ïśļíďê">
                  <a:extLst>
                    <a:ext uri="{FF2B5EF4-FFF2-40B4-BE49-F238E27FC236}">
                      <a16:creationId xmlns:a16="http://schemas.microsoft.com/office/drawing/2014/main" xmlns="" id="{D823EBDE-E017-4F36-A5A4-219F0AD2FFDD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custGeom>
                  <a:avLst/>
                  <a:gdLst>
                    <a:gd name="T0" fmla="*/ 1066 w 1272"/>
                    <a:gd name="T1" fmla="*/ 168 h 1274"/>
                    <a:gd name="T2" fmla="*/ 1132 w 1272"/>
                    <a:gd name="T3" fmla="*/ 238 h 1274"/>
                    <a:gd name="T4" fmla="*/ 1186 w 1272"/>
                    <a:gd name="T5" fmla="*/ 316 h 1274"/>
                    <a:gd name="T6" fmla="*/ 1226 w 1272"/>
                    <a:gd name="T7" fmla="*/ 398 h 1274"/>
                    <a:gd name="T8" fmla="*/ 1254 w 1272"/>
                    <a:gd name="T9" fmla="*/ 486 h 1274"/>
                    <a:gd name="T10" fmla="*/ 1270 w 1272"/>
                    <a:gd name="T11" fmla="*/ 576 h 1274"/>
                    <a:gd name="T12" fmla="*/ 1272 w 1272"/>
                    <a:gd name="T13" fmla="*/ 668 h 1274"/>
                    <a:gd name="T14" fmla="*/ 1260 w 1272"/>
                    <a:gd name="T15" fmla="*/ 760 h 1274"/>
                    <a:gd name="T16" fmla="*/ 1236 w 1272"/>
                    <a:gd name="T17" fmla="*/ 850 h 1274"/>
                    <a:gd name="T18" fmla="*/ 1198 w 1272"/>
                    <a:gd name="T19" fmla="*/ 936 h 1274"/>
                    <a:gd name="T20" fmla="*/ 1146 w 1272"/>
                    <a:gd name="T21" fmla="*/ 1016 h 1274"/>
                    <a:gd name="T22" fmla="*/ 1106 w 1272"/>
                    <a:gd name="T23" fmla="*/ 1068 h 1274"/>
                    <a:gd name="T24" fmla="*/ 1036 w 1272"/>
                    <a:gd name="T25" fmla="*/ 1134 h 1274"/>
                    <a:gd name="T26" fmla="*/ 958 w 1272"/>
                    <a:gd name="T27" fmla="*/ 1186 h 1274"/>
                    <a:gd name="T28" fmla="*/ 874 w 1272"/>
                    <a:gd name="T29" fmla="*/ 1228 h 1274"/>
                    <a:gd name="T30" fmla="*/ 786 w 1272"/>
                    <a:gd name="T31" fmla="*/ 1256 h 1274"/>
                    <a:gd name="T32" fmla="*/ 696 w 1272"/>
                    <a:gd name="T33" fmla="*/ 1272 h 1274"/>
                    <a:gd name="T34" fmla="*/ 604 w 1272"/>
                    <a:gd name="T35" fmla="*/ 1274 h 1274"/>
                    <a:gd name="T36" fmla="*/ 514 w 1272"/>
                    <a:gd name="T37" fmla="*/ 1262 h 1274"/>
                    <a:gd name="T38" fmla="*/ 424 w 1272"/>
                    <a:gd name="T39" fmla="*/ 1238 h 1274"/>
                    <a:gd name="T40" fmla="*/ 338 w 1272"/>
                    <a:gd name="T41" fmla="*/ 1200 h 1274"/>
                    <a:gd name="T42" fmla="*/ 256 w 1272"/>
                    <a:gd name="T43" fmla="*/ 1148 h 1274"/>
                    <a:gd name="T44" fmla="*/ 206 w 1272"/>
                    <a:gd name="T45" fmla="*/ 1106 h 1274"/>
                    <a:gd name="T46" fmla="*/ 140 w 1272"/>
                    <a:gd name="T47" fmla="*/ 1036 h 1274"/>
                    <a:gd name="T48" fmla="*/ 86 w 1272"/>
                    <a:gd name="T49" fmla="*/ 958 h 1274"/>
                    <a:gd name="T50" fmla="*/ 46 w 1272"/>
                    <a:gd name="T51" fmla="*/ 876 h 1274"/>
                    <a:gd name="T52" fmla="*/ 18 w 1272"/>
                    <a:gd name="T53" fmla="*/ 788 h 1274"/>
                    <a:gd name="T54" fmla="*/ 2 w 1272"/>
                    <a:gd name="T55" fmla="*/ 698 h 1274"/>
                    <a:gd name="T56" fmla="*/ 0 w 1272"/>
                    <a:gd name="T57" fmla="*/ 606 h 1274"/>
                    <a:gd name="T58" fmla="*/ 10 w 1272"/>
                    <a:gd name="T59" fmla="*/ 514 h 1274"/>
                    <a:gd name="T60" fmla="*/ 36 w 1272"/>
                    <a:gd name="T61" fmla="*/ 426 h 1274"/>
                    <a:gd name="T62" fmla="*/ 74 w 1272"/>
                    <a:gd name="T63" fmla="*/ 338 h 1274"/>
                    <a:gd name="T64" fmla="*/ 124 w 1272"/>
                    <a:gd name="T65" fmla="*/ 258 h 1274"/>
                    <a:gd name="T66" fmla="*/ 166 w 1272"/>
                    <a:gd name="T67" fmla="*/ 208 h 1274"/>
                    <a:gd name="T68" fmla="*/ 236 w 1272"/>
                    <a:gd name="T69" fmla="*/ 142 h 1274"/>
                    <a:gd name="T70" fmla="*/ 314 w 1272"/>
                    <a:gd name="T71" fmla="*/ 88 h 1274"/>
                    <a:gd name="T72" fmla="*/ 398 w 1272"/>
                    <a:gd name="T73" fmla="*/ 46 h 1274"/>
                    <a:gd name="T74" fmla="*/ 486 w 1272"/>
                    <a:gd name="T75" fmla="*/ 18 h 1274"/>
                    <a:gd name="T76" fmla="*/ 576 w 1272"/>
                    <a:gd name="T77" fmla="*/ 4 h 1274"/>
                    <a:gd name="T78" fmla="*/ 668 w 1272"/>
                    <a:gd name="T79" fmla="*/ 2 h 1274"/>
                    <a:gd name="T80" fmla="*/ 758 w 1272"/>
                    <a:gd name="T81" fmla="*/ 12 h 1274"/>
                    <a:gd name="T82" fmla="*/ 848 w 1272"/>
                    <a:gd name="T83" fmla="*/ 36 h 1274"/>
                    <a:gd name="T84" fmla="*/ 934 w 1272"/>
                    <a:gd name="T85" fmla="*/ 74 h 1274"/>
                    <a:gd name="T86" fmla="*/ 1016 w 1272"/>
                    <a:gd name="T87" fmla="*/ 126 h 1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72" h="1274">
                      <a:moveTo>
                        <a:pt x="1042" y="146"/>
                      </a:moveTo>
                      <a:lnTo>
                        <a:pt x="1042" y="146"/>
                      </a:lnTo>
                      <a:lnTo>
                        <a:pt x="1066" y="168"/>
                      </a:lnTo>
                      <a:lnTo>
                        <a:pt x="1090" y="190"/>
                      </a:lnTo>
                      <a:lnTo>
                        <a:pt x="1112" y="214"/>
                      </a:lnTo>
                      <a:lnTo>
                        <a:pt x="1132" y="238"/>
                      </a:lnTo>
                      <a:lnTo>
                        <a:pt x="1152" y="264"/>
                      </a:lnTo>
                      <a:lnTo>
                        <a:pt x="1170" y="290"/>
                      </a:lnTo>
                      <a:lnTo>
                        <a:pt x="1186" y="316"/>
                      </a:lnTo>
                      <a:lnTo>
                        <a:pt x="1200" y="342"/>
                      </a:lnTo>
                      <a:lnTo>
                        <a:pt x="1214" y="370"/>
                      </a:lnTo>
                      <a:lnTo>
                        <a:pt x="1226" y="398"/>
                      </a:lnTo>
                      <a:lnTo>
                        <a:pt x="1238" y="428"/>
                      </a:lnTo>
                      <a:lnTo>
                        <a:pt x="1246" y="456"/>
                      </a:lnTo>
                      <a:lnTo>
                        <a:pt x="1254" y="486"/>
                      </a:lnTo>
                      <a:lnTo>
                        <a:pt x="1260" y="516"/>
                      </a:lnTo>
                      <a:lnTo>
                        <a:pt x="1266" y="546"/>
                      </a:lnTo>
                      <a:lnTo>
                        <a:pt x="1270" y="576"/>
                      </a:lnTo>
                      <a:lnTo>
                        <a:pt x="1272" y="608"/>
                      </a:lnTo>
                      <a:lnTo>
                        <a:pt x="1272" y="638"/>
                      </a:lnTo>
                      <a:lnTo>
                        <a:pt x="1272" y="668"/>
                      </a:lnTo>
                      <a:lnTo>
                        <a:pt x="1270" y="700"/>
                      </a:lnTo>
                      <a:lnTo>
                        <a:pt x="1266" y="730"/>
                      </a:lnTo>
                      <a:lnTo>
                        <a:pt x="1260" y="760"/>
                      </a:lnTo>
                      <a:lnTo>
                        <a:pt x="1254" y="790"/>
                      </a:lnTo>
                      <a:lnTo>
                        <a:pt x="1246" y="820"/>
                      </a:lnTo>
                      <a:lnTo>
                        <a:pt x="1236" y="850"/>
                      </a:lnTo>
                      <a:lnTo>
                        <a:pt x="1226" y="878"/>
                      </a:lnTo>
                      <a:lnTo>
                        <a:pt x="1212" y="908"/>
                      </a:lnTo>
                      <a:lnTo>
                        <a:pt x="1198" y="936"/>
                      </a:lnTo>
                      <a:lnTo>
                        <a:pt x="1182" y="964"/>
                      </a:lnTo>
                      <a:lnTo>
                        <a:pt x="1166" y="990"/>
                      </a:lnTo>
                      <a:lnTo>
                        <a:pt x="1146" y="1016"/>
                      </a:lnTo>
                      <a:lnTo>
                        <a:pt x="1126" y="1042"/>
                      </a:lnTo>
                      <a:lnTo>
                        <a:pt x="1126" y="1042"/>
                      </a:lnTo>
                      <a:lnTo>
                        <a:pt x="1106" y="1068"/>
                      </a:lnTo>
                      <a:lnTo>
                        <a:pt x="1082" y="1090"/>
                      </a:lnTo>
                      <a:lnTo>
                        <a:pt x="1060" y="1112"/>
                      </a:lnTo>
                      <a:lnTo>
                        <a:pt x="1036" y="1134"/>
                      </a:lnTo>
                      <a:lnTo>
                        <a:pt x="1010" y="1152"/>
                      </a:lnTo>
                      <a:lnTo>
                        <a:pt x="984" y="1170"/>
                      </a:lnTo>
                      <a:lnTo>
                        <a:pt x="958" y="1186"/>
                      </a:lnTo>
                      <a:lnTo>
                        <a:pt x="930" y="1202"/>
                      </a:lnTo>
                      <a:lnTo>
                        <a:pt x="902" y="1216"/>
                      </a:lnTo>
                      <a:lnTo>
                        <a:pt x="874" y="1228"/>
                      </a:lnTo>
                      <a:lnTo>
                        <a:pt x="846" y="1238"/>
                      </a:lnTo>
                      <a:lnTo>
                        <a:pt x="816" y="1248"/>
                      </a:lnTo>
                      <a:lnTo>
                        <a:pt x="786" y="1256"/>
                      </a:lnTo>
                      <a:lnTo>
                        <a:pt x="756" y="1262"/>
                      </a:lnTo>
                      <a:lnTo>
                        <a:pt x="726" y="1268"/>
                      </a:lnTo>
                      <a:lnTo>
                        <a:pt x="696" y="1272"/>
                      </a:lnTo>
                      <a:lnTo>
                        <a:pt x="666" y="1274"/>
                      </a:lnTo>
                      <a:lnTo>
                        <a:pt x="636" y="1274"/>
                      </a:lnTo>
                      <a:lnTo>
                        <a:pt x="604" y="1274"/>
                      </a:lnTo>
                      <a:lnTo>
                        <a:pt x="574" y="1270"/>
                      </a:lnTo>
                      <a:lnTo>
                        <a:pt x="544" y="1268"/>
                      </a:lnTo>
                      <a:lnTo>
                        <a:pt x="514" y="1262"/>
                      </a:lnTo>
                      <a:lnTo>
                        <a:pt x="484" y="1256"/>
                      </a:lnTo>
                      <a:lnTo>
                        <a:pt x="454" y="1248"/>
                      </a:lnTo>
                      <a:lnTo>
                        <a:pt x="424" y="1238"/>
                      </a:lnTo>
                      <a:lnTo>
                        <a:pt x="394" y="1226"/>
                      </a:lnTo>
                      <a:lnTo>
                        <a:pt x="366" y="1214"/>
                      </a:lnTo>
                      <a:lnTo>
                        <a:pt x="338" y="1200"/>
                      </a:lnTo>
                      <a:lnTo>
                        <a:pt x="310" y="1184"/>
                      </a:lnTo>
                      <a:lnTo>
                        <a:pt x="282" y="1166"/>
                      </a:lnTo>
                      <a:lnTo>
                        <a:pt x="256" y="1148"/>
                      </a:lnTo>
                      <a:lnTo>
                        <a:pt x="230" y="1128"/>
                      </a:lnTo>
                      <a:lnTo>
                        <a:pt x="230" y="1128"/>
                      </a:lnTo>
                      <a:lnTo>
                        <a:pt x="206" y="1106"/>
                      </a:lnTo>
                      <a:lnTo>
                        <a:pt x="182" y="1084"/>
                      </a:lnTo>
                      <a:lnTo>
                        <a:pt x="160" y="1060"/>
                      </a:lnTo>
                      <a:lnTo>
                        <a:pt x="140" y="1036"/>
                      </a:lnTo>
                      <a:lnTo>
                        <a:pt x="120" y="1012"/>
                      </a:lnTo>
                      <a:lnTo>
                        <a:pt x="102" y="986"/>
                      </a:lnTo>
                      <a:lnTo>
                        <a:pt x="86" y="958"/>
                      </a:lnTo>
                      <a:lnTo>
                        <a:pt x="72" y="932"/>
                      </a:lnTo>
                      <a:lnTo>
                        <a:pt x="58" y="904"/>
                      </a:lnTo>
                      <a:lnTo>
                        <a:pt x="46" y="876"/>
                      </a:lnTo>
                      <a:lnTo>
                        <a:pt x="34" y="846"/>
                      </a:lnTo>
                      <a:lnTo>
                        <a:pt x="26" y="818"/>
                      </a:lnTo>
                      <a:lnTo>
                        <a:pt x="18" y="788"/>
                      </a:lnTo>
                      <a:lnTo>
                        <a:pt x="10" y="758"/>
                      </a:lnTo>
                      <a:lnTo>
                        <a:pt x="6" y="728"/>
                      </a:lnTo>
                      <a:lnTo>
                        <a:pt x="2" y="698"/>
                      </a:lnTo>
                      <a:lnTo>
                        <a:pt x="0" y="668"/>
                      </a:lnTo>
                      <a:lnTo>
                        <a:pt x="0" y="636"/>
                      </a:lnTo>
                      <a:lnTo>
                        <a:pt x="0" y="606"/>
                      </a:lnTo>
                      <a:lnTo>
                        <a:pt x="2" y="576"/>
                      </a:lnTo>
                      <a:lnTo>
                        <a:pt x="6" y="544"/>
                      </a:lnTo>
                      <a:lnTo>
                        <a:pt x="10" y="514"/>
                      </a:lnTo>
                      <a:lnTo>
                        <a:pt x="18" y="484"/>
                      </a:lnTo>
                      <a:lnTo>
                        <a:pt x="26" y="454"/>
                      </a:lnTo>
                      <a:lnTo>
                        <a:pt x="36" y="426"/>
                      </a:lnTo>
                      <a:lnTo>
                        <a:pt x="46" y="396"/>
                      </a:lnTo>
                      <a:lnTo>
                        <a:pt x="60" y="368"/>
                      </a:lnTo>
                      <a:lnTo>
                        <a:pt x="74" y="338"/>
                      </a:lnTo>
                      <a:lnTo>
                        <a:pt x="88" y="312"/>
                      </a:lnTo>
                      <a:lnTo>
                        <a:pt x="106" y="284"/>
                      </a:lnTo>
                      <a:lnTo>
                        <a:pt x="124" y="258"/>
                      </a:lnTo>
                      <a:lnTo>
                        <a:pt x="146" y="232"/>
                      </a:lnTo>
                      <a:lnTo>
                        <a:pt x="146" y="232"/>
                      </a:lnTo>
                      <a:lnTo>
                        <a:pt x="166" y="208"/>
                      </a:lnTo>
                      <a:lnTo>
                        <a:pt x="190" y="184"/>
                      </a:lnTo>
                      <a:lnTo>
                        <a:pt x="212" y="162"/>
                      </a:lnTo>
                      <a:lnTo>
                        <a:pt x="236" y="142"/>
                      </a:lnTo>
                      <a:lnTo>
                        <a:pt x="262" y="122"/>
                      </a:lnTo>
                      <a:lnTo>
                        <a:pt x="288" y="104"/>
                      </a:lnTo>
                      <a:lnTo>
                        <a:pt x="314" y="88"/>
                      </a:lnTo>
                      <a:lnTo>
                        <a:pt x="342" y="72"/>
                      </a:lnTo>
                      <a:lnTo>
                        <a:pt x="370" y="58"/>
                      </a:lnTo>
                      <a:lnTo>
                        <a:pt x="398" y="46"/>
                      </a:lnTo>
                      <a:lnTo>
                        <a:pt x="426" y="36"/>
                      </a:lnTo>
                      <a:lnTo>
                        <a:pt x="456" y="26"/>
                      </a:lnTo>
                      <a:lnTo>
                        <a:pt x="486" y="18"/>
                      </a:lnTo>
                      <a:lnTo>
                        <a:pt x="516" y="12"/>
                      </a:lnTo>
                      <a:lnTo>
                        <a:pt x="546" y="8"/>
                      </a:lnTo>
                      <a:lnTo>
                        <a:pt x="576" y="4"/>
                      </a:lnTo>
                      <a:lnTo>
                        <a:pt x="606" y="2"/>
                      </a:lnTo>
                      <a:lnTo>
                        <a:pt x="636" y="0"/>
                      </a:lnTo>
                      <a:lnTo>
                        <a:pt x="668" y="2"/>
                      </a:lnTo>
                      <a:lnTo>
                        <a:pt x="698" y="4"/>
                      </a:lnTo>
                      <a:lnTo>
                        <a:pt x="728" y="8"/>
                      </a:lnTo>
                      <a:lnTo>
                        <a:pt x="758" y="12"/>
                      </a:lnTo>
                      <a:lnTo>
                        <a:pt x="788" y="18"/>
                      </a:lnTo>
                      <a:lnTo>
                        <a:pt x="818" y="28"/>
                      </a:lnTo>
                      <a:lnTo>
                        <a:pt x="848" y="36"/>
                      </a:lnTo>
                      <a:lnTo>
                        <a:pt x="878" y="48"/>
                      </a:lnTo>
                      <a:lnTo>
                        <a:pt x="906" y="60"/>
                      </a:lnTo>
                      <a:lnTo>
                        <a:pt x="934" y="74"/>
                      </a:lnTo>
                      <a:lnTo>
                        <a:pt x="962" y="90"/>
                      </a:lnTo>
                      <a:lnTo>
                        <a:pt x="990" y="108"/>
                      </a:lnTo>
                      <a:lnTo>
                        <a:pt x="1016" y="126"/>
                      </a:lnTo>
                      <a:lnTo>
                        <a:pt x="1042" y="146"/>
                      </a:lnTo>
                      <a:lnTo>
                        <a:pt x="1042" y="1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31" name="íṣḻiḍé">
                  <a:extLst>
                    <a:ext uri="{FF2B5EF4-FFF2-40B4-BE49-F238E27FC236}">
                      <a16:creationId xmlns:a16="http://schemas.microsoft.com/office/drawing/2014/main" xmlns="" id="{D4A1894E-C2FE-4385-9F1D-D4647EA708F4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1402C10D-AB1A-4437-B91E-CD2AA7D1630F}"/>
                </a:ext>
              </a:extLst>
            </p:cNvPr>
            <p:cNvCxnSpPr/>
            <p:nvPr/>
          </p:nvCxnSpPr>
          <p:spPr>
            <a:xfrm>
              <a:off x="1984575" y="2177858"/>
              <a:ext cx="370782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ABDAB882-EA5B-4E5F-89E6-B7EBA77A37E1}"/>
                </a:ext>
              </a:extLst>
            </p:cNvPr>
            <p:cNvCxnSpPr/>
            <p:nvPr/>
          </p:nvCxnSpPr>
          <p:spPr>
            <a:xfrm>
              <a:off x="1984575" y="3613763"/>
              <a:ext cx="370782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043355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567378-4D31-4B43-A277-EFE949A81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854EAE-C2C9-4B63-BF30-87FDFFEE9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C282D03-F5FE-4E8D-8D90-B1264E06C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042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1E7867D-4813-4996-B92A-9A68D15B73C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30300"/>
            <a:ext cx="10850562" cy="5016500"/>
            <a:chOff x="669926" y="1130300"/>
            <a:chExt cx="10850562" cy="5016500"/>
          </a:xfrm>
        </p:grpSpPr>
        <p:grpSp>
          <p:nvGrpSpPr>
            <p:cNvPr id="6" name="ïṡ1ídè">
              <a:extLst>
                <a:ext uri="{FF2B5EF4-FFF2-40B4-BE49-F238E27FC236}">
                  <a16:creationId xmlns:a16="http://schemas.microsoft.com/office/drawing/2014/main" xmlns="" id="{A9562653-4E6B-47AF-A546-7048E509C09A}"/>
                </a:ext>
              </a:extLst>
            </p:cNvPr>
            <p:cNvGrpSpPr/>
            <p:nvPr/>
          </p:nvGrpSpPr>
          <p:grpSpPr>
            <a:xfrm>
              <a:off x="669926" y="2181856"/>
              <a:ext cx="10850562" cy="1966555"/>
              <a:chOff x="669926" y="1726375"/>
              <a:chExt cx="10850562" cy="2363312"/>
            </a:xfrm>
          </p:grpSpPr>
          <p:sp>
            <p:nvSpPr>
              <p:cNvPr id="53" name="îŝļidè">
                <a:extLst>
                  <a:ext uri="{FF2B5EF4-FFF2-40B4-BE49-F238E27FC236}">
                    <a16:creationId xmlns:a16="http://schemas.microsoft.com/office/drawing/2014/main" xmlns="" id="{9FF7EBE0-139E-48FF-8FA7-120BE2303B1D}"/>
                  </a:ext>
                </a:extLst>
              </p:cNvPr>
              <p:cNvSpPr/>
              <p:nvPr/>
            </p:nvSpPr>
            <p:spPr bwMode="auto">
              <a:xfrm>
                <a:off x="669926" y="3378130"/>
                <a:ext cx="2660798" cy="711557"/>
              </a:xfrm>
              <a:custGeom>
                <a:avLst/>
                <a:gdLst>
                  <a:gd name="T0" fmla="*/ 1803400 w 21600"/>
                  <a:gd name="T1" fmla="*/ 973932 h 21600"/>
                  <a:gd name="T2" fmla="*/ 1803400 w 21600"/>
                  <a:gd name="T3" fmla="*/ 973932 h 21600"/>
                  <a:gd name="T4" fmla="*/ 1803400 w 21600"/>
                  <a:gd name="T5" fmla="*/ 973932 h 21600"/>
                  <a:gd name="T6" fmla="*/ 1803400 w 21600"/>
                  <a:gd name="T7" fmla="*/ 9739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r>
                  <a:rPr lang="en-US" dirty="0"/>
                  <a:t>Text</a:t>
                </a:r>
                <a:endParaRPr dirty="0"/>
              </a:p>
            </p:txBody>
          </p:sp>
          <p:sp>
            <p:nvSpPr>
              <p:cNvPr id="54" name="ïsḷîḑe">
                <a:extLst>
                  <a:ext uri="{FF2B5EF4-FFF2-40B4-BE49-F238E27FC236}">
                    <a16:creationId xmlns:a16="http://schemas.microsoft.com/office/drawing/2014/main" xmlns="" id="{57EB2590-9340-4DA0-8B65-F87B1D0CE818}"/>
                  </a:ext>
                </a:extLst>
              </p:cNvPr>
              <p:cNvSpPr/>
              <p:nvPr/>
            </p:nvSpPr>
            <p:spPr bwMode="auto">
              <a:xfrm>
                <a:off x="2825800" y="3050477"/>
                <a:ext cx="2023255" cy="711557"/>
              </a:xfrm>
              <a:custGeom>
                <a:avLst/>
                <a:gdLst>
                  <a:gd name="T0" fmla="*/ 1803400 w 21600"/>
                  <a:gd name="T1" fmla="*/ 973931 h 21600"/>
                  <a:gd name="T2" fmla="*/ 1803400 w 21600"/>
                  <a:gd name="T3" fmla="*/ 973931 h 21600"/>
                  <a:gd name="T4" fmla="*/ 1803400 w 21600"/>
                  <a:gd name="T5" fmla="*/ 973931 h 21600"/>
                  <a:gd name="T6" fmla="*/ 1803400 w 21600"/>
                  <a:gd name="T7" fmla="*/ 9739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r>
                  <a:rPr lang="en-US" altLang="zh-CN" dirty="0"/>
                  <a:t>Text</a:t>
                </a:r>
              </a:p>
            </p:txBody>
          </p:sp>
          <p:sp>
            <p:nvSpPr>
              <p:cNvPr id="55" name="iṩḷidê">
                <a:extLst>
                  <a:ext uri="{FF2B5EF4-FFF2-40B4-BE49-F238E27FC236}">
                    <a16:creationId xmlns:a16="http://schemas.microsoft.com/office/drawing/2014/main" xmlns="" id="{6466ED33-5488-4417-904B-330F699009AE}"/>
                  </a:ext>
                </a:extLst>
              </p:cNvPr>
              <p:cNvSpPr/>
              <p:nvPr/>
            </p:nvSpPr>
            <p:spPr bwMode="auto">
              <a:xfrm>
                <a:off x="4366395" y="2723984"/>
                <a:ext cx="2023255" cy="711557"/>
              </a:xfrm>
              <a:custGeom>
                <a:avLst/>
                <a:gdLst>
                  <a:gd name="T0" fmla="*/ 1803400 w 21600"/>
                  <a:gd name="T1" fmla="*/ 973932 h 21600"/>
                  <a:gd name="T2" fmla="*/ 1803400 w 21600"/>
                  <a:gd name="T3" fmla="*/ 973932 h 21600"/>
                  <a:gd name="T4" fmla="*/ 1803400 w 21600"/>
                  <a:gd name="T5" fmla="*/ 973932 h 21600"/>
                  <a:gd name="T6" fmla="*/ 1803400 w 21600"/>
                  <a:gd name="T7" fmla="*/ 9739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r>
                  <a:rPr lang="en-US" altLang="zh-CN" dirty="0"/>
                  <a:t>Text</a:t>
                </a:r>
              </a:p>
            </p:txBody>
          </p:sp>
          <p:sp>
            <p:nvSpPr>
              <p:cNvPr id="56" name="íšḷiḓe">
                <a:extLst>
                  <a:ext uri="{FF2B5EF4-FFF2-40B4-BE49-F238E27FC236}">
                    <a16:creationId xmlns:a16="http://schemas.microsoft.com/office/drawing/2014/main" xmlns="" id="{7CF4CED4-75A3-417E-87E8-8AC4B72155E2}"/>
                  </a:ext>
                </a:extLst>
              </p:cNvPr>
              <p:cNvSpPr/>
              <p:nvPr/>
            </p:nvSpPr>
            <p:spPr bwMode="auto">
              <a:xfrm rot="10800000">
                <a:off x="2832924" y="3755075"/>
                <a:ext cx="487113" cy="333452"/>
              </a:xfrm>
              <a:custGeom>
                <a:avLst/>
                <a:gdLst>
                  <a:gd name="T0" fmla="*/ 434181 w 21600"/>
                  <a:gd name="T1" fmla="*/ 456407 h 21600"/>
                  <a:gd name="T2" fmla="*/ 434181 w 21600"/>
                  <a:gd name="T3" fmla="*/ 456407 h 21600"/>
                  <a:gd name="T4" fmla="*/ 434181 w 21600"/>
                  <a:gd name="T5" fmla="*/ 456407 h 21600"/>
                  <a:gd name="T6" fmla="*/ 434181 w 21600"/>
                  <a:gd name="T7" fmla="*/ 45640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ṡḻiḓe">
                <a:extLst>
                  <a:ext uri="{FF2B5EF4-FFF2-40B4-BE49-F238E27FC236}">
                    <a16:creationId xmlns:a16="http://schemas.microsoft.com/office/drawing/2014/main" xmlns="" id="{3426F723-4447-4208-A213-AA35799947A7}"/>
                  </a:ext>
                </a:extLst>
              </p:cNvPr>
              <p:cNvSpPr/>
              <p:nvPr/>
            </p:nvSpPr>
            <p:spPr bwMode="auto">
              <a:xfrm rot="10800000">
                <a:off x="5898084" y="3109048"/>
                <a:ext cx="487113" cy="333452"/>
              </a:xfrm>
              <a:custGeom>
                <a:avLst/>
                <a:gdLst>
                  <a:gd name="T0" fmla="*/ 434181 w 21600"/>
                  <a:gd name="T1" fmla="*/ 456407 h 21600"/>
                  <a:gd name="T2" fmla="*/ 434181 w 21600"/>
                  <a:gd name="T3" fmla="*/ 456407 h 21600"/>
                  <a:gd name="T4" fmla="*/ 434181 w 21600"/>
                  <a:gd name="T5" fmla="*/ 456407 h 21600"/>
                  <a:gd name="T6" fmla="*/ 434181 w 21600"/>
                  <a:gd name="T7" fmla="*/ 45640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ŝľiḓe">
                <a:extLst>
                  <a:ext uri="{FF2B5EF4-FFF2-40B4-BE49-F238E27FC236}">
                    <a16:creationId xmlns:a16="http://schemas.microsoft.com/office/drawing/2014/main" xmlns="" id="{0D048A67-F58E-4F28-A2D0-2A7C5FA6A86A}"/>
                  </a:ext>
                </a:extLst>
              </p:cNvPr>
              <p:cNvSpPr/>
              <p:nvPr/>
            </p:nvSpPr>
            <p:spPr bwMode="auto">
              <a:xfrm>
                <a:off x="5884726" y="2397491"/>
                <a:ext cx="2023255" cy="711557"/>
              </a:xfrm>
              <a:custGeom>
                <a:avLst/>
                <a:gdLst>
                  <a:gd name="T0" fmla="*/ 1803400 w 21600"/>
                  <a:gd name="T1" fmla="*/ 973931 h 21600"/>
                  <a:gd name="T2" fmla="*/ 1803400 w 21600"/>
                  <a:gd name="T3" fmla="*/ 973931 h 21600"/>
                  <a:gd name="T4" fmla="*/ 1803400 w 21600"/>
                  <a:gd name="T5" fmla="*/ 973931 h 21600"/>
                  <a:gd name="T6" fmla="*/ 1803400 w 21600"/>
                  <a:gd name="T7" fmla="*/ 97393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r>
                  <a:rPr lang="en-US" altLang="zh-CN" dirty="0"/>
                  <a:t>Text</a:t>
                </a:r>
              </a:p>
            </p:txBody>
          </p:sp>
          <p:sp>
            <p:nvSpPr>
              <p:cNvPr id="59" name="íŝľíḓè">
                <a:extLst>
                  <a:ext uri="{FF2B5EF4-FFF2-40B4-BE49-F238E27FC236}">
                    <a16:creationId xmlns:a16="http://schemas.microsoft.com/office/drawing/2014/main" xmlns="" id="{8F31D863-1C3D-4F82-B06E-29D7074B9189}"/>
                  </a:ext>
                </a:extLst>
              </p:cNvPr>
              <p:cNvSpPr/>
              <p:nvPr/>
            </p:nvSpPr>
            <p:spPr bwMode="auto">
              <a:xfrm rot="10800000">
                <a:off x="7420869" y="2774437"/>
                <a:ext cx="487113" cy="333452"/>
              </a:xfrm>
              <a:custGeom>
                <a:avLst/>
                <a:gdLst>
                  <a:gd name="T0" fmla="*/ 434181 w 21600"/>
                  <a:gd name="T1" fmla="*/ 456406 h 21600"/>
                  <a:gd name="T2" fmla="*/ 434181 w 21600"/>
                  <a:gd name="T3" fmla="*/ 456406 h 21600"/>
                  <a:gd name="T4" fmla="*/ 434181 w 21600"/>
                  <a:gd name="T5" fmla="*/ 456406 h 21600"/>
                  <a:gd name="T6" fmla="*/ 434181 w 21600"/>
                  <a:gd name="T7" fmla="*/ 45640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ïSḷidé">
                <a:extLst>
                  <a:ext uri="{FF2B5EF4-FFF2-40B4-BE49-F238E27FC236}">
                    <a16:creationId xmlns:a16="http://schemas.microsoft.com/office/drawing/2014/main" xmlns="" id="{F14ED181-D80E-4CA4-ACCB-EA9F4DE5D9D7}"/>
                  </a:ext>
                </a:extLst>
              </p:cNvPr>
              <p:cNvSpPr/>
              <p:nvPr/>
            </p:nvSpPr>
            <p:spPr bwMode="auto">
              <a:xfrm>
                <a:off x="7403058" y="2062879"/>
                <a:ext cx="2023255" cy="711557"/>
              </a:xfrm>
              <a:custGeom>
                <a:avLst/>
                <a:gdLst>
                  <a:gd name="T0" fmla="*/ 1803400 w 21600"/>
                  <a:gd name="T1" fmla="*/ 973932 h 21600"/>
                  <a:gd name="T2" fmla="*/ 1803400 w 21600"/>
                  <a:gd name="T3" fmla="*/ 973932 h 21600"/>
                  <a:gd name="T4" fmla="*/ 1803400 w 21600"/>
                  <a:gd name="T5" fmla="*/ 973932 h 21600"/>
                  <a:gd name="T6" fmla="*/ 1803400 w 21600"/>
                  <a:gd name="T7" fmla="*/ 973932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r>
                  <a:rPr lang="en-US" altLang="zh-CN" dirty="0"/>
                  <a:t>Text</a:t>
                </a:r>
              </a:p>
            </p:txBody>
          </p:sp>
          <p:sp>
            <p:nvSpPr>
              <p:cNvPr id="61" name="îšľïḍè">
                <a:extLst>
                  <a:ext uri="{FF2B5EF4-FFF2-40B4-BE49-F238E27FC236}">
                    <a16:creationId xmlns:a16="http://schemas.microsoft.com/office/drawing/2014/main" xmlns="" id="{AEB695AE-F6F3-43AF-A016-B53E884B789E}"/>
                  </a:ext>
                </a:extLst>
              </p:cNvPr>
              <p:cNvSpPr/>
              <p:nvPr/>
            </p:nvSpPr>
            <p:spPr bwMode="auto">
              <a:xfrm rot="10800000">
                <a:off x="4361942" y="3446100"/>
                <a:ext cx="487113" cy="333452"/>
              </a:xfrm>
              <a:custGeom>
                <a:avLst/>
                <a:gdLst>
                  <a:gd name="T0" fmla="*/ 434181 w 21600"/>
                  <a:gd name="T1" fmla="*/ 456407 h 21600"/>
                  <a:gd name="T2" fmla="*/ 434181 w 21600"/>
                  <a:gd name="T3" fmla="*/ 456407 h 21600"/>
                  <a:gd name="T4" fmla="*/ 434181 w 21600"/>
                  <a:gd name="T5" fmla="*/ 456407 h 21600"/>
                  <a:gd name="T6" fmla="*/ 434181 w 21600"/>
                  <a:gd name="T7" fmla="*/ 45640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ṥḻídé">
                <a:extLst>
                  <a:ext uri="{FF2B5EF4-FFF2-40B4-BE49-F238E27FC236}">
                    <a16:creationId xmlns:a16="http://schemas.microsoft.com/office/drawing/2014/main" xmlns="" id="{EA071D77-6299-47E7-A1BC-5B51C76D2DD0}"/>
                  </a:ext>
                </a:extLst>
              </p:cNvPr>
              <p:cNvSpPr/>
              <p:nvPr/>
            </p:nvSpPr>
            <p:spPr bwMode="auto">
              <a:xfrm rot="10800000">
                <a:off x="8939200" y="2440984"/>
                <a:ext cx="487113" cy="333452"/>
              </a:xfrm>
              <a:custGeom>
                <a:avLst/>
                <a:gdLst>
                  <a:gd name="T0" fmla="*/ 434181 w 21600"/>
                  <a:gd name="T1" fmla="*/ 456406 h 21600"/>
                  <a:gd name="T2" fmla="*/ 434181 w 21600"/>
                  <a:gd name="T3" fmla="*/ 456406 h 21600"/>
                  <a:gd name="T4" fmla="*/ 434181 w 21600"/>
                  <a:gd name="T5" fmla="*/ 456406 h 21600"/>
                  <a:gd name="T6" fmla="*/ 434181 w 21600"/>
                  <a:gd name="T7" fmla="*/ 45640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ṧľîḋê">
                <a:extLst>
                  <a:ext uri="{FF2B5EF4-FFF2-40B4-BE49-F238E27FC236}">
                    <a16:creationId xmlns:a16="http://schemas.microsoft.com/office/drawing/2014/main" xmlns="" id="{ED1793B2-3DBE-463C-AEEB-4A8539B53038}"/>
                  </a:ext>
                </a:extLst>
              </p:cNvPr>
              <p:cNvSpPr/>
              <p:nvPr/>
            </p:nvSpPr>
            <p:spPr bwMode="auto">
              <a:xfrm>
                <a:off x="8943653" y="1726375"/>
                <a:ext cx="2576835" cy="711557"/>
              </a:xfrm>
              <a:prstGeom prst="homePlate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7" name="îSḻiḑe">
              <a:extLst>
                <a:ext uri="{FF2B5EF4-FFF2-40B4-BE49-F238E27FC236}">
                  <a16:creationId xmlns:a16="http://schemas.microsoft.com/office/drawing/2014/main" xmlns="" id="{181A75B3-785B-47EC-B75D-180B52106A0D}"/>
                </a:ext>
              </a:extLst>
            </p:cNvPr>
            <p:cNvGrpSpPr/>
            <p:nvPr/>
          </p:nvGrpSpPr>
          <p:grpSpPr>
            <a:xfrm>
              <a:off x="673100" y="1130300"/>
              <a:ext cx="3843592" cy="1757965"/>
              <a:chOff x="673101" y="2680785"/>
              <a:chExt cx="4072899" cy="1757965"/>
            </a:xfrm>
          </p:grpSpPr>
          <p:sp>
            <p:nvSpPr>
              <p:cNvPr id="51" name="îṧḷîḓè">
                <a:extLst>
                  <a:ext uri="{FF2B5EF4-FFF2-40B4-BE49-F238E27FC236}">
                    <a16:creationId xmlns:a16="http://schemas.microsoft.com/office/drawing/2014/main" xmlns="" id="{35D27BFD-9180-4C2A-B416-A151FA75B529}"/>
                  </a:ext>
                </a:extLst>
              </p:cNvPr>
              <p:cNvSpPr txBox="1"/>
              <p:nvPr/>
            </p:nvSpPr>
            <p:spPr>
              <a:xfrm>
                <a:off x="673103" y="2680785"/>
                <a:ext cx="4072897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sp>
            <p:nvSpPr>
              <p:cNvPr id="52" name="îš1íḋé">
                <a:extLst>
                  <a:ext uri="{FF2B5EF4-FFF2-40B4-BE49-F238E27FC236}">
                    <a16:creationId xmlns:a16="http://schemas.microsoft.com/office/drawing/2014/main" xmlns="" id="{09050BC7-9099-4E60-8BE4-E2EA00F5FAD5}"/>
                  </a:ext>
                </a:extLst>
              </p:cNvPr>
              <p:cNvSpPr txBox="1"/>
              <p:nvPr/>
            </p:nvSpPr>
            <p:spPr>
              <a:xfrm>
                <a:off x="673101" y="3532947"/>
                <a:ext cx="4072897" cy="905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4AA622A8-8183-4782-A4A5-6DF01B92BB53}"/>
                </a:ext>
              </a:extLst>
            </p:cNvPr>
            <p:cNvCxnSpPr/>
            <p:nvPr/>
          </p:nvCxnSpPr>
          <p:spPr>
            <a:xfrm>
              <a:off x="669926" y="4813500"/>
              <a:ext cx="1085056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îsļiḓê">
              <a:extLst>
                <a:ext uri="{FF2B5EF4-FFF2-40B4-BE49-F238E27FC236}">
                  <a16:creationId xmlns:a16="http://schemas.microsoft.com/office/drawing/2014/main" xmlns="" id="{02966B0C-BB54-40F6-A1EA-F42471126436}"/>
                </a:ext>
              </a:extLst>
            </p:cNvPr>
            <p:cNvGrpSpPr/>
            <p:nvPr/>
          </p:nvGrpSpPr>
          <p:grpSpPr>
            <a:xfrm>
              <a:off x="673100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45" name="íṧḷíḑè">
                <a:extLst>
                  <a:ext uri="{FF2B5EF4-FFF2-40B4-BE49-F238E27FC236}">
                    <a16:creationId xmlns:a16="http://schemas.microsoft.com/office/drawing/2014/main" xmlns="" id="{EEF90E27-7736-4217-B1E5-ADD588C9C5BC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49" name="íSliḑê">
                  <a:extLst>
                    <a:ext uri="{FF2B5EF4-FFF2-40B4-BE49-F238E27FC236}">
                      <a16:creationId xmlns:a16="http://schemas.microsoft.com/office/drawing/2014/main" xmlns="" id="{FBC6DF09-FCD2-4E57-B557-9F103A335C85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0" name="ïṩlïde">
                  <a:extLst>
                    <a:ext uri="{FF2B5EF4-FFF2-40B4-BE49-F238E27FC236}">
                      <a16:creationId xmlns:a16="http://schemas.microsoft.com/office/drawing/2014/main" xmlns="" id="{3F45D60B-A46F-4AB8-A530-AEB442A946B9}"/>
                    </a:ext>
                  </a:extLst>
                </p:cNvPr>
                <p:cNvSpPr/>
                <p:nvPr/>
              </p:nvSpPr>
              <p:spPr bwMode="auto">
                <a:xfrm>
                  <a:off x="1904496" y="4608382"/>
                  <a:ext cx="347606" cy="334757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46" name="íšľïďe">
                <a:extLst>
                  <a:ext uri="{FF2B5EF4-FFF2-40B4-BE49-F238E27FC236}">
                    <a16:creationId xmlns:a16="http://schemas.microsoft.com/office/drawing/2014/main" xmlns="" id="{38A1F9DD-07F8-4B98-A0D0-8AAD5E4BAD54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47" name="išḷîďe">
                  <a:extLst>
                    <a:ext uri="{FF2B5EF4-FFF2-40B4-BE49-F238E27FC236}">
                      <a16:creationId xmlns:a16="http://schemas.microsoft.com/office/drawing/2014/main" xmlns="" id="{24CBC826-002E-4B71-8291-B729E4BED0E3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48" name="ïśḷïḍè">
                  <a:extLst>
                    <a:ext uri="{FF2B5EF4-FFF2-40B4-BE49-F238E27FC236}">
                      <a16:creationId xmlns:a16="http://schemas.microsoft.com/office/drawing/2014/main" xmlns="" id="{A818DAC0-BFF6-48E7-BF43-D9CB294CE7DF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lvl1pPr marL="228568" indent="-228568" algn="l" defTabSz="914264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1pPr>
                  <a:lvl2pPr marL="68570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</a:defRPr>
                  </a:lvl2pPr>
                  <a:lvl3pPr marL="114283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</a:defRPr>
                  </a:lvl3pPr>
                  <a:lvl4pPr marL="159996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4pPr>
                  <a:lvl5pPr marL="2057091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5pPr>
                  <a:lvl6pPr marL="2514224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6pPr>
                  <a:lvl7pPr marL="2971356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7pPr>
                  <a:lvl8pPr marL="3428488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8pPr>
                  <a:lvl9pPr marL="388562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0" name="iśḻîde">
              <a:extLst>
                <a:ext uri="{FF2B5EF4-FFF2-40B4-BE49-F238E27FC236}">
                  <a16:creationId xmlns:a16="http://schemas.microsoft.com/office/drawing/2014/main" xmlns="" id="{3E22F184-5110-4AEF-91A7-7AECFADA0813}"/>
                </a:ext>
              </a:extLst>
            </p:cNvPr>
            <p:cNvGrpSpPr/>
            <p:nvPr/>
          </p:nvGrpSpPr>
          <p:grpSpPr>
            <a:xfrm>
              <a:off x="2526182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39" name="îṩlide">
                <a:extLst>
                  <a:ext uri="{FF2B5EF4-FFF2-40B4-BE49-F238E27FC236}">
                    <a16:creationId xmlns:a16="http://schemas.microsoft.com/office/drawing/2014/main" xmlns="" id="{C8C1B28D-8402-4B93-9449-6F97EFA49D78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43" name="ïš1iḋé">
                  <a:extLst>
                    <a:ext uri="{FF2B5EF4-FFF2-40B4-BE49-F238E27FC236}">
                      <a16:creationId xmlns:a16="http://schemas.microsoft.com/office/drawing/2014/main" xmlns="" id="{3FC487D0-A815-4107-8A36-7C156E98B5FA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44" name="íṧlídê">
                  <a:extLst>
                    <a:ext uri="{FF2B5EF4-FFF2-40B4-BE49-F238E27FC236}">
                      <a16:creationId xmlns:a16="http://schemas.microsoft.com/office/drawing/2014/main" xmlns="" id="{D7D8818F-F646-4A5A-ACCA-86AF29F4E2DB}"/>
                    </a:ext>
                  </a:extLst>
                </p:cNvPr>
                <p:cNvSpPr/>
                <p:nvPr/>
              </p:nvSpPr>
              <p:spPr bwMode="auto">
                <a:xfrm>
                  <a:off x="1904496" y="4603526"/>
                  <a:ext cx="347606" cy="344467"/>
                </a:xfrm>
                <a:custGeom>
                  <a:avLst/>
                  <a:gdLst>
                    <a:gd name="connsiteX0" fmla="*/ 509642 w 605882"/>
                    <a:gd name="connsiteY0" fmla="*/ 502443 h 600411"/>
                    <a:gd name="connsiteX1" fmla="*/ 515394 w 605882"/>
                    <a:gd name="connsiteY1" fmla="*/ 505314 h 600411"/>
                    <a:gd name="connsiteX2" fmla="*/ 515394 w 605882"/>
                    <a:gd name="connsiteY2" fmla="*/ 509621 h 600411"/>
                    <a:gd name="connsiteX3" fmla="*/ 525460 w 605882"/>
                    <a:gd name="connsiteY3" fmla="*/ 502443 h 600411"/>
                    <a:gd name="connsiteX4" fmla="*/ 531211 w 605882"/>
                    <a:gd name="connsiteY4" fmla="*/ 511056 h 600411"/>
                    <a:gd name="connsiteX5" fmla="*/ 542715 w 605882"/>
                    <a:gd name="connsiteY5" fmla="*/ 526846 h 600411"/>
                    <a:gd name="connsiteX6" fmla="*/ 544153 w 605882"/>
                    <a:gd name="connsiteY6" fmla="*/ 536894 h 600411"/>
                    <a:gd name="connsiteX7" fmla="*/ 539839 w 605882"/>
                    <a:gd name="connsiteY7" fmla="*/ 552684 h 600411"/>
                    <a:gd name="connsiteX8" fmla="*/ 531211 w 605882"/>
                    <a:gd name="connsiteY8" fmla="*/ 556990 h 600411"/>
                    <a:gd name="connsiteX9" fmla="*/ 522584 w 605882"/>
                    <a:gd name="connsiteY9" fmla="*/ 555555 h 600411"/>
                    <a:gd name="connsiteX10" fmla="*/ 515394 w 605882"/>
                    <a:gd name="connsiteY10" fmla="*/ 549813 h 600411"/>
                    <a:gd name="connsiteX11" fmla="*/ 508204 w 605882"/>
                    <a:gd name="connsiteY11" fmla="*/ 542636 h 600411"/>
                    <a:gd name="connsiteX12" fmla="*/ 488072 w 605882"/>
                    <a:gd name="connsiteY12" fmla="*/ 548377 h 600411"/>
                    <a:gd name="connsiteX13" fmla="*/ 479444 w 605882"/>
                    <a:gd name="connsiteY13" fmla="*/ 548377 h 600411"/>
                    <a:gd name="connsiteX14" fmla="*/ 478006 w 605882"/>
                    <a:gd name="connsiteY14" fmla="*/ 536894 h 600411"/>
                    <a:gd name="connsiteX15" fmla="*/ 476568 w 605882"/>
                    <a:gd name="connsiteY15" fmla="*/ 523975 h 600411"/>
                    <a:gd name="connsiteX16" fmla="*/ 488072 w 605882"/>
                    <a:gd name="connsiteY16" fmla="*/ 518233 h 600411"/>
                    <a:gd name="connsiteX17" fmla="*/ 493824 w 605882"/>
                    <a:gd name="connsiteY17" fmla="*/ 509621 h 600411"/>
                    <a:gd name="connsiteX18" fmla="*/ 501014 w 605882"/>
                    <a:gd name="connsiteY18" fmla="*/ 509621 h 600411"/>
                    <a:gd name="connsiteX19" fmla="*/ 509642 w 605882"/>
                    <a:gd name="connsiteY19" fmla="*/ 502443 h 600411"/>
                    <a:gd name="connsiteX20" fmla="*/ 510755 w 605882"/>
                    <a:gd name="connsiteY20" fmla="*/ 484065 h 600411"/>
                    <a:gd name="connsiteX21" fmla="*/ 515433 w 605882"/>
                    <a:gd name="connsiteY21" fmla="*/ 485139 h 600411"/>
                    <a:gd name="connsiteX22" fmla="*/ 525509 w 605882"/>
                    <a:gd name="connsiteY22" fmla="*/ 486572 h 600411"/>
                    <a:gd name="connsiteX23" fmla="*/ 534145 w 605882"/>
                    <a:gd name="connsiteY23" fmla="*/ 490869 h 600411"/>
                    <a:gd name="connsiteX24" fmla="*/ 537024 w 605882"/>
                    <a:gd name="connsiteY24" fmla="*/ 493734 h 600411"/>
                    <a:gd name="connsiteX25" fmla="*/ 539902 w 605882"/>
                    <a:gd name="connsiteY25" fmla="*/ 499464 h 600411"/>
                    <a:gd name="connsiteX26" fmla="*/ 534145 w 605882"/>
                    <a:gd name="connsiteY26" fmla="*/ 500896 h 600411"/>
                    <a:gd name="connsiteX27" fmla="*/ 525509 w 605882"/>
                    <a:gd name="connsiteY27" fmla="*/ 499464 h 600411"/>
                    <a:gd name="connsiteX28" fmla="*/ 516873 w 605882"/>
                    <a:gd name="connsiteY28" fmla="*/ 495166 h 600411"/>
                    <a:gd name="connsiteX29" fmla="*/ 516873 w 605882"/>
                    <a:gd name="connsiteY29" fmla="*/ 490869 h 600411"/>
                    <a:gd name="connsiteX30" fmla="*/ 508237 w 605882"/>
                    <a:gd name="connsiteY30" fmla="*/ 485139 h 600411"/>
                    <a:gd name="connsiteX31" fmla="*/ 510755 w 605882"/>
                    <a:gd name="connsiteY31" fmla="*/ 484065 h 600411"/>
                    <a:gd name="connsiteX32" fmla="*/ 447040 w 605882"/>
                    <a:gd name="connsiteY32" fmla="*/ 472502 h 600411"/>
                    <a:gd name="connsiteX33" fmla="*/ 452243 w 605882"/>
                    <a:gd name="connsiteY33" fmla="*/ 476625 h 600411"/>
                    <a:gd name="connsiteX34" fmla="*/ 462290 w 605882"/>
                    <a:gd name="connsiteY34" fmla="*/ 485229 h 600411"/>
                    <a:gd name="connsiteX35" fmla="*/ 468032 w 605882"/>
                    <a:gd name="connsiteY35" fmla="*/ 480927 h 600411"/>
                    <a:gd name="connsiteX36" fmla="*/ 476643 w 605882"/>
                    <a:gd name="connsiteY36" fmla="*/ 476625 h 600411"/>
                    <a:gd name="connsiteX37" fmla="*/ 480949 w 605882"/>
                    <a:gd name="connsiteY37" fmla="*/ 479493 h 600411"/>
                    <a:gd name="connsiteX38" fmla="*/ 479514 w 605882"/>
                    <a:gd name="connsiteY38" fmla="*/ 486663 h 600411"/>
                    <a:gd name="connsiteX39" fmla="*/ 486690 w 605882"/>
                    <a:gd name="connsiteY39" fmla="*/ 480927 h 600411"/>
                    <a:gd name="connsiteX40" fmla="*/ 493867 w 605882"/>
                    <a:gd name="connsiteY40" fmla="*/ 482361 h 600411"/>
                    <a:gd name="connsiteX41" fmla="*/ 495302 w 605882"/>
                    <a:gd name="connsiteY41" fmla="*/ 490966 h 600411"/>
                    <a:gd name="connsiteX42" fmla="*/ 489561 w 605882"/>
                    <a:gd name="connsiteY42" fmla="*/ 495268 h 600411"/>
                    <a:gd name="connsiteX43" fmla="*/ 482385 w 605882"/>
                    <a:gd name="connsiteY43" fmla="*/ 493834 h 600411"/>
                    <a:gd name="connsiteX44" fmla="*/ 479514 w 605882"/>
                    <a:gd name="connsiteY44" fmla="*/ 498136 h 600411"/>
                    <a:gd name="connsiteX45" fmla="*/ 469467 w 605882"/>
                    <a:gd name="connsiteY45" fmla="*/ 493834 h 600411"/>
                    <a:gd name="connsiteX46" fmla="*/ 462290 w 605882"/>
                    <a:gd name="connsiteY46" fmla="*/ 493834 h 600411"/>
                    <a:gd name="connsiteX47" fmla="*/ 455114 w 605882"/>
                    <a:gd name="connsiteY47" fmla="*/ 489532 h 600411"/>
                    <a:gd name="connsiteX48" fmla="*/ 445067 w 605882"/>
                    <a:gd name="connsiteY48" fmla="*/ 473757 h 600411"/>
                    <a:gd name="connsiteX49" fmla="*/ 447040 w 605882"/>
                    <a:gd name="connsiteY49" fmla="*/ 472502 h 600411"/>
                    <a:gd name="connsiteX50" fmla="*/ 526863 w 605882"/>
                    <a:gd name="connsiteY50" fmla="*/ 387676 h 600411"/>
                    <a:gd name="connsiteX51" fmla="*/ 528297 w 605882"/>
                    <a:gd name="connsiteY51" fmla="*/ 387676 h 600411"/>
                    <a:gd name="connsiteX52" fmla="*/ 529731 w 605882"/>
                    <a:gd name="connsiteY52" fmla="*/ 397747 h 600411"/>
                    <a:gd name="connsiteX53" fmla="*/ 525429 w 605882"/>
                    <a:gd name="connsiteY53" fmla="*/ 404940 h 600411"/>
                    <a:gd name="connsiteX54" fmla="*/ 521127 w 605882"/>
                    <a:gd name="connsiteY54" fmla="*/ 416450 h 600411"/>
                    <a:gd name="connsiteX55" fmla="*/ 503917 w 605882"/>
                    <a:gd name="connsiteY55" fmla="*/ 425082 h 600411"/>
                    <a:gd name="connsiteX56" fmla="*/ 508220 w 605882"/>
                    <a:gd name="connsiteY56" fmla="*/ 417888 h 600411"/>
                    <a:gd name="connsiteX57" fmla="*/ 516824 w 605882"/>
                    <a:gd name="connsiteY57" fmla="*/ 410695 h 600411"/>
                    <a:gd name="connsiteX58" fmla="*/ 521127 w 605882"/>
                    <a:gd name="connsiteY58" fmla="*/ 402063 h 600411"/>
                    <a:gd name="connsiteX59" fmla="*/ 525429 w 605882"/>
                    <a:gd name="connsiteY59" fmla="*/ 391992 h 600411"/>
                    <a:gd name="connsiteX60" fmla="*/ 526863 w 605882"/>
                    <a:gd name="connsiteY60" fmla="*/ 387676 h 600411"/>
                    <a:gd name="connsiteX61" fmla="*/ 15955 w 605882"/>
                    <a:gd name="connsiteY61" fmla="*/ 301859 h 600411"/>
                    <a:gd name="connsiteX62" fmla="*/ 26006 w 605882"/>
                    <a:gd name="connsiteY62" fmla="*/ 301859 h 600411"/>
                    <a:gd name="connsiteX63" fmla="*/ 34621 w 605882"/>
                    <a:gd name="connsiteY63" fmla="*/ 304725 h 600411"/>
                    <a:gd name="connsiteX64" fmla="*/ 51850 w 605882"/>
                    <a:gd name="connsiteY64" fmla="*/ 309024 h 600411"/>
                    <a:gd name="connsiteX65" fmla="*/ 60465 w 605882"/>
                    <a:gd name="connsiteY65" fmla="*/ 307591 h 600411"/>
                    <a:gd name="connsiteX66" fmla="*/ 73387 w 605882"/>
                    <a:gd name="connsiteY66" fmla="*/ 307591 h 600411"/>
                    <a:gd name="connsiteX67" fmla="*/ 80566 w 605882"/>
                    <a:gd name="connsiteY67" fmla="*/ 309024 h 600411"/>
                    <a:gd name="connsiteX68" fmla="*/ 113589 w 605882"/>
                    <a:gd name="connsiteY68" fmla="*/ 313323 h 600411"/>
                    <a:gd name="connsiteX69" fmla="*/ 123640 w 605882"/>
                    <a:gd name="connsiteY69" fmla="*/ 311890 h 600411"/>
                    <a:gd name="connsiteX70" fmla="*/ 137998 w 605882"/>
                    <a:gd name="connsiteY70" fmla="*/ 307591 h 600411"/>
                    <a:gd name="connsiteX71" fmla="*/ 146612 w 605882"/>
                    <a:gd name="connsiteY71" fmla="*/ 320488 h 600411"/>
                    <a:gd name="connsiteX72" fmla="*/ 143741 w 605882"/>
                    <a:gd name="connsiteY72" fmla="*/ 327653 h 600411"/>
                    <a:gd name="connsiteX73" fmla="*/ 146612 w 605882"/>
                    <a:gd name="connsiteY73" fmla="*/ 333386 h 600411"/>
                    <a:gd name="connsiteX74" fmla="*/ 142305 w 605882"/>
                    <a:gd name="connsiteY74" fmla="*/ 336252 h 600411"/>
                    <a:gd name="connsiteX75" fmla="*/ 135126 w 605882"/>
                    <a:gd name="connsiteY75" fmla="*/ 337685 h 600411"/>
                    <a:gd name="connsiteX76" fmla="*/ 127947 w 605882"/>
                    <a:gd name="connsiteY76" fmla="*/ 340551 h 600411"/>
                    <a:gd name="connsiteX77" fmla="*/ 123640 w 605882"/>
                    <a:gd name="connsiteY77" fmla="*/ 352015 h 600411"/>
                    <a:gd name="connsiteX78" fmla="*/ 129383 w 605882"/>
                    <a:gd name="connsiteY78" fmla="*/ 359180 h 600411"/>
                    <a:gd name="connsiteX79" fmla="*/ 140869 w 605882"/>
                    <a:gd name="connsiteY79" fmla="*/ 363479 h 600411"/>
                    <a:gd name="connsiteX80" fmla="*/ 143741 w 605882"/>
                    <a:gd name="connsiteY80" fmla="*/ 372077 h 600411"/>
                    <a:gd name="connsiteX81" fmla="*/ 148048 w 605882"/>
                    <a:gd name="connsiteY81" fmla="*/ 374943 h 600411"/>
                    <a:gd name="connsiteX82" fmla="*/ 150920 w 605882"/>
                    <a:gd name="connsiteY82" fmla="*/ 364912 h 600411"/>
                    <a:gd name="connsiteX83" fmla="*/ 149484 w 605882"/>
                    <a:gd name="connsiteY83" fmla="*/ 354881 h 600411"/>
                    <a:gd name="connsiteX84" fmla="*/ 150920 w 605882"/>
                    <a:gd name="connsiteY84" fmla="*/ 343417 h 600411"/>
                    <a:gd name="connsiteX85" fmla="*/ 156663 w 605882"/>
                    <a:gd name="connsiteY85" fmla="*/ 340551 h 600411"/>
                    <a:gd name="connsiteX86" fmla="*/ 163842 w 605882"/>
                    <a:gd name="connsiteY86" fmla="*/ 343417 h 600411"/>
                    <a:gd name="connsiteX87" fmla="*/ 168149 w 605882"/>
                    <a:gd name="connsiteY87" fmla="*/ 349149 h 600411"/>
                    <a:gd name="connsiteX88" fmla="*/ 173892 w 605882"/>
                    <a:gd name="connsiteY88" fmla="*/ 346283 h 600411"/>
                    <a:gd name="connsiteX89" fmla="*/ 179635 w 605882"/>
                    <a:gd name="connsiteY89" fmla="*/ 352015 h 600411"/>
                    <a:gd name="connsiteX90" fmla="*/ 186815 w 605882"/>
                    <a:gd name="connsiteY90" fmla="*/ 363479 h 600411"/>
                    <a:gd name="connsiteX91" fmla="*/ 195430 w 605882"/>
                    <a:gd name="connsiteY91" fmla="*/ 384974 h 600411"/>
                    <a:gd name="connsiteX92" fmla="*/ 193994 w 605882"/>
                    <a:gd name="connsiteY92" fmla="*/ 389273 h 600411"/>
                    <a:gd name="connsiteX93" fmla="*/ 181071 w 605882"/>
                    <a:gd name="connsiteY93" fmla="*/ 393572 h 600411"/>
                    <a:gd name="connsiteX94" fmla="*/ 171021 w 605882"/>
                    <a:gd name="connsiteY94" fmla="*/ 399304 h 600411"/>
                    <a:gd name="connsiteX95" fmla="*/ 163842 w 605882"/>
                    <a:gd name="connsiteY95" fmla="*/ 405037 h 600411"/>
                    <a:gd name="connsiteX96" fmla="*/ 156663 w 605882"/>
                    <a:gd name="connsiteY96" fmla="*/ 413635 h 600411"/>
                    <a:gd name="connsiteX97" fmla="*/ 148048 w 605882"/>
                    <a:gd name="connsiteY97" fmla="*/ 427965 h 600411"/>
                    <a:gd name="connsiteX98" fmla="*/ 145176 w 605882"/>
                    <a:gd name="connsiteY98" fmla="*/ 436563 h 600411"/>
                    <a:gd name="connsiteX99" fmla="*/ 139433 w 605882"/>
                    <a:gd name="connsiteY99" fmla="*/ 429398 h 600411"/>
                    <a:gd name="connsiteX100" fmla="*/ 123640 w 605882"/>
                    <a:gd name="connsiteY100" fmla="*/ 427965 h 600411"/>
                    <a:gd name="connsiteX101" fmla="*/ 122204 w 605882"/>
                    <a:gd name="connsiteY101" fmla="*/ 446594 h 600411"/>
                    <a:gd name="connsiteX102" fmla="*/ 132254 w 605882"/>
                    <a:gd name="connsiteY102" fmla="*/ 440862 h 600411"/>
                    <a:gd name="connsiteX103" fmla="*/ 136562 w 605882"/>
                    <a:gd name="connsiteY103" fmla="*/ 445161 h 600411"/>
                    <a:gd name="connsiteX104" fmla="*/ 137998 w 605882"/>
                    <a:gd name="connsiteY104" fmla="*/ 452326 h 600411"/>
                    <a:gd name="connsiteX105" fmla="*/ 145176 w 605882"/>
                    <a:gd name="connsiteY105" fmla="*/ 459491 h 600411"/>
                    <a:gd name="connsiteX106" fmla="*/ 156663 w 605882"/>
                    <a:gd name="connsiteY106" fmla="*/ 459491 h 600411"/>
                    <a:gd name="connsiteX107" fmla="*/ 181071 w 605882"/>
                    <a:gd name="connsiteY107" fmla="*/ 463790 h 600411"/>
                    <a:gd name="connsiteX108" fmla="*/ 192558 w 605882"/>
                    <a:gd name="connsiteY108" fmla="*/ 469522 h 600411"/>
                    <a:gd name="connsiteX109" fmla="*/ 206916 w 605882"/>
                    <a:gd name="connsiteY109" fmla="*/ 482420 h 600411"/>
                    <a:gd name="connsiteX110" fmla="*/ 228453 w 605882"/>
                    <a:gd name="connsiteY110" fmla="*/ 489585 h 600411"/>
                    <a:gd name="connsiteX111" fmla="*/ 224145 w 605882"/>
                    <a:gd name="connsiteY111" fmla="*/ 513946 h 600411"/>
                    <a:gd name="connsiteX112" fmla="*/ 214095 w 605882"/>
                    <a:gd name="connsiteY112" fmla="*/ 526843 h 600411"/>
                    <a:gd name="connsiteX113" fmla="*/ 191122 w 605882"/>
                    <a:gd name="connsiteY113" fmla="*/ 554071 h 600411"/>
                    <a:gd name="connsiteX114" fmla="*/ 176764 w 605882"/>
                    <a:gd name="connsiteY114" fmla="*/ 566968 h 600411"/>
                    <a:gd name="connsiteX115" fmla="*/ 173892 w 605882"/>
                    <a:gd name="connsiteY115" fmla="*/ 575566 h 600411"/>
                    <a:gd name="connsiteX116" fmla="*/ 173892 w 605882"/>
                    <a:gd name="connsiteY116" fmla="*/ 585597 h 600411"/>
                    <a:gd name="connsiteX117" fmla="*/ 173892 w 605882"/>
                    <a:gd name="connsiteY117" fmla="*/ 595628 h 600411"/>
                    <a:gd name="connsiteX118" fmla="*/ 173892 w 605882"/>
                    <a:gd name="connsiteY118" fmla="*/ 599927 h 600411"/>
                    <a:gd name="connsiteX119" fmla="*/ 159534 w 605882"/>
                    <a:gd name="connsiteY119" fmla="*/ 591329 h 600411"/>
                    <a:gd name="connsiteX120" fmla="*/ 159534 w 605882"/>
                    <a:gd name="connsiteY120" fmla="*/ 561236 h 600411"/>
                    <a:gd name="connsiteX121" fmla="*/ 163842 w 605882"/>
                    <a:gd name="connsiteY121" fmla="*/ 523977 h 600411"/>
                    <a:gd name="connsiteX122" fmla="*/ 158099 w 605882"/>
                    <a:gd name="connsiteY122" fmla="*/ 512513 h 600411"/>
                    <a:gd name="connsiteX123" fmla="*/ 146612 w 605882"/>
                    <a:gd name="connsiteY123" fmla="*/ 493884 h 600411"/>
                    <a:gd name="connsiteX124" fmla="*/ 148048 w 605882"/>
                    <a:gd name="connsiteY124" fmla="*/ 480987 h 600411"/>
                    <a:gd name="connsiteX125" fmla="*/ 148048 w 605882"/>
                    <a:gd name="connsiteY125" fmla="*/ 470955 h 600411"/>
                    <a:gd name="connsiteX126" fmla="*/ 136562 w 605882"/>
                    <a:gd name="connsiteY126" fmla="*/ 462357 h 600411"/>
                    <a:gd name="connsiteX127" fmla="*/ 127947 w 605882"/>
                    <a:gd name="connsiteY127" fmla="*/ 456625 h 600411"/>
                    <a:gd name="connsiteX128" fmla="*/ 113589 w 605882"/>
                    <a:gd name="connsiteY128" fmla="*/ 452326 h 600411"/>
                    <a:gd name="connsiteX129" fmla="*/ 99231 w 605882"/>
                    <a:gd name="connsiteY129" fmla="*/ 437996 h 600411"/>
                    <a:gd name="connsiteX130" fmla="*/ 97795 w 605882"/>
                    <a:gd name="connsiteY130" fmla="*/ 443728 h 600411"/>
                    <a:gd name="connsiteX131" fmla="*/ 80566 w 605882"/>
                    <a:gd name="connsiteY131" fmla="*/ 420800 h 600411"/>
                    <a:gd name="connsiteX132" fmla="*/ 71951 w 605882"/>
                    <a:gd name="connsiteY132" fmla="*/ 387840 h 600411"/>
                    <a:gd name="connsiteX133" fmla="*/ 57593 w 605882"/>
                    <a:gd name="connsiteY133" fmla="*/ 367778 h 600411"/>
                    <a:gd name="connsiteX134" fmla="*/ 46107 w 605882"/>
                    <a:gd name="connsiteY134" fmla="*/ 352015 h 600411"/>
                    <a:gd name="connsiteX135" fmla="*/ 30313 w 605882"/>
                    <a:gd name="connsiteY135" fmla="*/ 352015 h 600411"/>
                    <a:gd name="connsiteX136" fmla="*/ 8776 w 605882"/>
                    <a:gd name="connsiteY136" fmla="*/ 352015 h 600411"/>
                    <a:gd name="connsiteX137" fmla="*/ 162 w 605882"/>
                    <a:gd name="connsiteY137" fmla="*/ 329087 h 600411"/>
                    <a:gd name="connsiteX138" fmla="*/ 4469 w 605882"/>
                    <a:gd name="connsiteY138" fmla="*/ 316189 h 600411"/>
                    <a:gd name="connsiteX139" fmla="*/ 7340 w 605882"/>
                    <a:gd name="connsiteY139" fmla="*/ 309024 h 600411"/>
                    <a:gd name="connsiteX140" fmla="*/ 15955 w 605882"/>
                    <a:gd name="connsiteY140" fmla="*/ 301859 h 600411"/>
                    <a:gd name="connsiteX141" fmla="*/ 186781 w 605882"/>
                    <a:gd name="connsiteY141" fmla="*/ 274448 h 600411"/>
                    <a:gd name="connsiteX142" fmla="*/ 257129 w 605882"/>
                    <a:gd name="connsiteY142" fmla="*/ 274448 h 600411"/>
                    <a:gd name="connsiteX143" fmla="*/ 249951 w 605882"/>
                    <a:gd name="connsiteY143" fmla="*/ 287371 h 600411"/>
                    <a:gd name="connsiteX144" fmla="*/ 251387 w 605882"/>
                    <a:gd name="connsiteY144" fmla="*/ 301729 h 600411"/>
                    <a:gd name="connsiteX145" fmla="*/ 245644 w 605882"/>
                    <a:gd name="connsiteY145" fmla="*/ 311780 h 600411"/>
                    <a:gd name="connsiteX146" fmla="*/ 222673 w 605882"/>
                    <a:gd name="connsiteY146" fmla="*/ 329010 h 600411"/>
                    <a:gd name="connsiteX147" fmla="*/ 215495 w 605882"/>
                    <a:gd name="connsiteY147" fmla="*/ 341933 h 600411"/>
                    <a:gd name="connsiteX148" fmla="*/ 211188 w 605882"/>
                    <a:gd name="connsiteY148" fmla="*/ 353419 h 600411"/>
                    <a:gd name="connsiteX149" fmla="*/ 205445 w 605882"/>
                    <a:gd name="connsiteY149" fmla="*/ 350548 h 600411"/>
                    <a:gd name="connsiteX150" fmla="*/ 195395 w 605882"/>
                    <a:gd name="connsiteY150" fmla="*/ 331882 h 600411"/>
                    <a:gd name="connsiteX151" fmla="*/ 192524 w 605882"/>
                    <a:gd name="connsiteY151" fmla="*/ 314652 h 600411"/>
                    <a:gd name="connsiteX152" fmla="*/ 192524 w 605882"/>
                    <a:gd name="connsiteY152" fmla="*/ 304601 h 600411"/>
                    <a:gd name="connsiteX153" fmla="*/ 189653 w 605882"/>
                    <a:gd name="connsiteY153" fmla="*/ 297422 h 600411"/>
                    <a:gd name="connsiteX154" fmla="*/ 186781 w 605882"/>
                    <a:gd name="connsiteY154" fmla="*/ 274448 h 600411"/>
                    <a:gd name="connsiteX155" fmla="*/ 465186 w 605882"/>
                    <a:gd name="connsiteY155" fmla="*/ 265820 h 600411"/>
                    <a:gd name="connsiteX156" fmla="*/ 492464 w 605882"/>
                    <a:gd name="connsiteY156" fmla="*/ 283021 h 600411"/>
                    <a:gd name="connsiteX157" fmla="*/ 522613 w 605882"/>
                    <a:gd name="connsiteY157" fmla="*/ 290188 h 600411"/>
                    <a:gd name="connsiteX158" fmla="*/ 549891 w 605882"/>
                    <a:gd name="connsiteY158" fmla="*/ 295921 h 600411"/>
                    <a:gd name="connsiteX159" fmla="*/ 571426 w 605882"/>
                    <a:gd name="connsiteY159" fmla="*/ 301655 h 600411"/>
                    <a:gd name="connsiteX160" fmla="*/ 595832 w 605882"/>
                    <a:gd name="connsiteY160" fmla="*/ 314556 h 600411"/>
                    <a:gd name="connsiteX161" fmla="*/ 605882 w 605882"/>
                    <a:gd name="connsiteY161" fmla="*/ 323156 h 600411"/>
                    <a:gd name="connsiteX162" fmla="*/ 600140 w 605882"/>
                    <a:gd name="connsiteY162" fmla="*/ 333190 h 600411"/>
                    <a:gd name="connsiteX163" fmla="*/ 590090 w 605882"/>
                    <a:gd name="connsiteY163" fmla="*/ 330323 h 600411"/>
                    <a:gd name="connsiteX164" fmla="*/ 587218 w 605882"/>
                    <a:gd name="connsiteY164" fmla="*/ 338923 h 600411"/>
                    <a:gd name="connsiteX165" fmla="*/ 565683 w 605882"/>
                    <a:gd name="connsiteY165" fmla="*/ 351824 h 600411"/>
                    <a:gd name="connsiteX166" fmla="*/ 561376 w 605882"/>
                    <a:gd name="connsiteY166" fmla="*/ 357558 h 600411"/>
                    <a:gd name="connsiteX167" fmla="*/ 555634 w 605882"/>
                    <a:gd name="connsiteY167" fmla="*/ 367591 h 600411"/>
                    <a:gd name="connsiteX168" fmla="*/ 547019 w 605882"/>
                    <a:gd name="connsiteY168" fmla="*/ 381925 h 600411"/>
                    <a:gd name="connsiteX169" fmla="*/ 544148 w 605882"/>
                    <a:gd name="connsiteY169" fmla="*/ 373325 h 600411"/>
                    <a:gd name="connsiteX170" fmla="*/ 534098 w 605882"/>
                    <a:gd name="connsiteY170" fmla="*/ 354691 h 600411"/>
                    <a:gd name="connsiteX171" fmla="*/ 521177 w 605882"/>
                    <a:gd name="connsiteY171" fmla="*/ 363291 h 600411"/>
                    <a:gd name="connsiteX172" fmla="*/ 525484 w 605882"/>
                    <a:gd name="connsiteY172" fmla="*/ 370458 h 600411"/>
                    <a:gd name="connsiteX173" fmla="*/ 522613 w 605882"/>
                    <a:gd name="connsiteY173" fmla="*/ 383359 h 600411"/>
                    <a:gd name="connsiteX174" fmla="*/ 506820 w 605882"/>
                    <a:gd name="connsiteY174" fmla="*/ 401993 h 600411"/>
                    <a:gd name="connsiteX175" fmla="*/ 505385 w 605882"/>
                    <a:gd name="connsiteY175" fmla="*/ 414894 h 600411"/>
                    <a:gd name="connsiteX176" fmla="*/ 496771 w 605882"/>
                    <a:gd name="connsiteY176" fmla="*/ 417760 h 600411"/>
                    <a:gd name="connsiteX177" fmla="*/ 495335 w 605882"/>
                    <a:gd name="connsiteY177" fmla="*/ 407727 h 600411"/>
                    <a:gd name="connsiteX178" fmla="*/ 486721 w 605882"/>
                    <a:gd name="connsiteY178" fmla="*/ 413460 h 600411"/>
                    <a:gd name="connsiteX179" fmla="*/ 489592 w 605882"/>
                    <a:gd name="connsiteY179" fmla="*/ 432094 h 600411"/>
                    <a:gd name="connsiteX180" fmla="*/ 470929 w 605882"/>
                    <a:gd name="connsiteY180" fmla="*/ 444995 h 600411"/>
                    <a:gd name="connsiteX181" fmla="*/ 469493 w 605882"/>
                    <a:gd name="connsiteY181" fmla="*/ 455029 h 600411"/>
                    <a:gd name="connsiteX182" fmla="*/ 462314 w 605882"/>
                    <a:gd name="connsiteY182" fmla="*/ 466496 h 600411"/>
                    <a:gd name="connsiteX183" fmla="*/ 456572 w 605882"/>
                    <a:gd name="connsiteY183" fmla="*/ 462196 h 600411"/>
                    <a:gd name="connsiteX184" fmla="*/ 450829 w 605882"/>
                    <a:gd name="connsiteY184" fmla="*/ 469363 h 600411"/>
                    <a:gd name="connsiteX185" fmla="*/ 449393 w 605882"/>
                    <a:gd name="connsiteY185" fmla="*/ 457896 h 600411"/>
                    <a:gd name="connsiteX186" fmla="*/ 436472 w 605882"/>
                    <a:gd name="connsiteY186" fmla="*/ 444995 h 600411"/>
                    <a:gd name="connsiteX187" fmla="*/ 430730 w 605882"/>
                    <a:gd name="connsiteY187" fmla="*/ 449295 h 600411"/>
                    <a:gd name="connsiteX188" fmla="*/ 419244 w 605882"/>
                    <a:gd name="connsiteY188" fmla="*/ 467929 h 600411"/>
                    <a:gd name="connsiteX189" fmla="*/ 413501 w 605882"/>
                    <a:gd name="connsiteY189" fmla="*/ 469363 h 600411"/>
                    <a:gd name="connsiteX190" fmla="*/ 402016 w 605882"/>
                    <a:gd name="connsiteY190" fmla="*/ 446428 h 600411"/>
                    <a:gd name="connsiteX191" fmla="*/ 384788 w 605882"/>
                    <a:gd name="connsiteY191" fmla="*/ 436395 h 600411"/>
                    <a:gd name="connsiteX192" fmla="*/ 373302 w 605882"/>
                    <a:gd name="connsiteY192" fmla="*/ 432094 h 600411"/>
                    <a:gd name="connsiteX193" fmla="*/ 367560 w 605882"/>
                    <a:gd name="connsiteY193" fmla="*/ 432094 h 600411"/>
                    <a:gd name="connsiteX194" fmla="*/ 376174 w 605882"/>
                    <a:gd name="connsiteY194" fmla="*/ 436395 h 600411"/>
                    <a:gd name="connsiteX195" fmla="*/ 381917 w 605882"/>
                    <a:gd name="connsiteY195" fmla="*/ 446428 h 600411"/>
                    <a:gd name="connsiteX196" fmla="*/ 364688 w 605882"/>
                    <a:gd name="connsiteY196" fmla="*/ 456462 h 600411"/>
                    <a:gd name="connsiteX197" fmla="*/ 350332 w 605882"/>
                    <a:gd name="connsiteY197" fmla="*/ 442128 h 600411"/>
                    <a:gd name="connsiteX198" fmla="*/ 344589 w 605882"/>
                    <a:gd name="connsiteY198" fmla="*/ 439261 h 600411"/>
                    <a:gd name="connsiteX199" fmla="*/ 353203 w 605882"/>
                    <a:gd name="connsiteY199" fmla="*/ 455029 h 600411"/>
                    <a:gd name="connsiteX200" fmla="*/ 368995 w 605882"/>
                    <a:gd name="connsiteY200" fmla="*/ 459329 h 600411"/>
                    <a:gd name="connsiteX201" fmla="*/ 370431 w 605882"/>
                    <a:gd name="connsiteY201" fmla="*/ 466496 h 600411"/>
                    <a:gd name="connsiteX202" fmla="*/ 354639 w 605882"/>
                    <a:gd name="connsiteY202" fmla="*/ 489430 h 600411"/>
                    <a:gd name="connsiteX203" fmla="*/ 353203 w 605882"/>
                    <a:gd name="connsiteY203" fmla="*/ 510931 h 600411"/>
                    <a:gd name="connsiteX204" fmla="*/ 343153 w 605882"/>
                    <a:gd name="connsiteY204" fmla="*/ 520965 h 600411"/>
                    <a:gd name="connsiteX205" fmla="*/ 335975 w 605882"/>
                    <a:gd name="connsiteY205" fmla="*/ 539599 h 600411"/>
                    <a:gd name="connsiteX206" fmla="*/ 317311 w 605882"/>
                    <a:gd name="connsiteY206" fmla="*/ 548200 h 600411"/>
                    <a:gd name="connsiteX207" fmla="*/ 311568 w 605882"/>
                    <a:gd name="connsiteY207" fmla="*/ 536733 h 600411"/>
                    <a:gd name="connsiteX208" fmla="*/ 301519 w 605882"/>
                    <a:gd name="connsiteY208" fmla="*/ 489430 h 600411"/>
                    <a:gd name="connsiteX209" fmla="*/ 298647 w 605882"/>
                    <a:gd name="connsiteY209" fmla="*/ 479397 h 600411"/>
                    <a:gd name="connsiteX210" fmla="*/ 275676 w 605882"/>
                    <a:gd name="connsiteY210" fmla="*/ 475096 h 600411"/>
                    <a:gd name="connsiteX211" fmla="*/ 254141 w 605882"/>
                    <a:gd name="connsiteY211" fmla="*/ 446428 h 600411"/>
                    <a:gd name="connsiteX212" fmla="*/ 269934 w 605882"/>
                    <a:gd name="connsiteY212" fmla="*/ 419194 h 600411"/>
                    <a:gd name="connsiteX213" fmla="*/ 277112 w 605882"/>
                    <a:gd name="connsiteY213" fmla="*/ 416327 h 600411"/>
                    <a:gd name="connsiteX214" fmla="*/ 304390 w 605882"/>
                    <a:gd name="connsiteY214" fmla="*/ 413460 h 600411"/>
                    <a:gd name="connsiteX215" fmla="*/ 314440 w 605882"/>
                    <a:gd name="connsiteY215" fmla="*/ 423494 h 600411"/>
                    <a:gd name="connsiteX216" fmla="*/ 330232 w 605882"/>
                    <a:gd name="connsiteY216" fmla="*/ 423494 h 600411"/>
                    <a:gd name="connsiteX217" fmla="*/ 341718 w 605882"/>
                    <a:gd name="connsiteY217" fmla="*/ 420627 h 600411"/>
                    <a:gd name="connsiteX218" fmla="*/ 341718 w 605882"/>
                    <a:gd name="connsiteY218" fmla="*/ 413460 h 600411"/>
                    <a:gd name="connsiteX219" fmla="*/ 330232 w 605882"/>
                    <a:gd name="connsiteY219" fmla="*/ 410593 h 600411"/>
                    <a:gd name="connsiteX220" fmla="*/ 325925 w 605882"/>
                    <a:gd name="connsiteY220" fmla="*/ 410593 h 600411"/>
                    <a:gd name="connsiteX221" fmla="*/ 320182 w 605882"/>
                    <a:gd name="connsiteY221" fmla="*/ 410593 h 600411"/>
                    <a:gd name="connsiteX222" fmla="*/ 315875 w 605882"/>
                    <a:gd name="connsiteY222" fmla="*/ 407727 h 600411"/>
                    <a:gd name="connsiteX223" fmla="*/ 308697 w 605882"/>
                    <a:gd name="connsiteY223" fmla="*/ 412027 h 600411"/>
                    <a:gd name="connsiteX224" fmla="*/ 308697 w 605882"/>
                    <a:gd name="connsiteY224" fmla="*/ 406293 h 600411"/>
                    <a:gd name="connsiteX225" fmla="*/ 294340 w 605882"/>
                    <a:gd name="connsiteY225" fmla="*/ 397693 h 600411"/>
                    <a:gd name="connsiteX226" fmla="*/ 287162 w 605882"/>
                    <a:gd name="connsiteY226" fmla="*/ 406293 h 600411"/>
                    <a:gd name="connsiteX227" fmla="*/ 274241 w 605882"/>
                    <a:gd name="connsiteY227" fmla="*/ 414894 h 600411"/>
                    <a:gd name="connsiteX228" fmla="*/ 267062 w 605882"/>
                    <a:gd name="connsiteY228" fmla="*/ 407727 h 600411"/>
                    <a:gd name="connsiteX229" fmla="*/ 268498 w 605882"/>
                    <a:gd name="connsiteY229" fmla="*/ 399126 h 600411"/>
                    <a:gd name="connsiteX230" fmla="*/ 279983 w 605882"/>
                    <a:gd name="connsiteY230" fmla="*/ 396259 h 600411"/>
                    <a:gd name="connsiteX231" fmla="*/ 277112 w 605882"/>
                    <a:gd name="connsiteY231" fmla="*/ 384792 h 600411"/>
                    <a:gd name="connsiteX232" fmla="*/ 282855 w 605882"/>
                    <a:gd name="connsiteY232" fmla="*/ 381925 h 600411"/>
                    <a:gd name="connsiteX233" fmla="*/ 295776 w 605882"/>
                    <a:gd name="connsiteY233" fmla="*/ 370458 h 600411"/>
                    <a:gd name="connsiteX234" fmla="*/ 300083 w 605882"/>
                    <a:gd name="connsiteY234" fmla="*/ 367591 h 600411"/>
                    <a:gd name="connsiteX235" fmla="*/ 313004 w 605882"/>
                    <a:gd name="connsiteY235" fmla="*/ 370458 h 600411"/>
                    <a:gd name="connsiteX236" fmla="*/ 321618 w 605882"/>
                    <a:gd name="connsiteY236" fmla="*/ 358991 h 600411"/>
                    <a:gd name="connsiteX237" fmla="*/ 318747 w 605882"/>
                    <a:gd name="connsiteY237" fmla="*/ 351824 h 600411"/>
                    <a:gd name="connsiteX238" fmla="*/ 313004 w 605882"/>
                    <a:gd name="connsiteY238" fmla="*/ 360424 h 600411"/>
                    <a:gd name="connsiteX239" fmla="*/ 304390 w 605882"/>
                    <a:gd name="connsiteY239" fmla="*/ 360424 h 600411"/>
                    <a:gd name="connsiteX240" fmla="*/ 301519 w 605882"/>
                    <a:gd name="connsiteY240" fmla="*/ 353257 h 600411"/>
                    <a:gd name="connsiteX241" fmla="*/ 292905 w 605882"/>
                    <a:gd name="connsiteY241" fmla="*/ 346090 h 600411"/>
                    <a:gd name="connsiteX242" fmla="*/ 304390 w 605882"/>
                    <a:gd name="connsiteY242" fmla="*/ 326023 h 600411"/>
                    <a:gd name="connsiteX243" fmla="*/ 330232 w 605882"/>
                    <a:gd name="connsiteY243" fmla="*/ 300222 h 600411"/>
                    <a:gd name="connsiteX244" fmla="*/ 338846 w 605882"/>
                    <a:gd name="connsiteY244" fmla="*/ 305955 h 600411"/>
                    <a:gd name="connsiteX245" fmla="*/ 346025 w 605882"/>
                    <a:gd name="connsiteY245" fmla="*/ 313122 h 600411"/>
                    <a:gd name="connsiteX246" fmla="*/ 354639 w 605882"/>
                    <a:gd name="connsiteY246" fmla="*/ 318856 h 600411"/>
                    <a:gd name="connsiteX247" fmla="*/ 360381 w 605882"/>
                    <a:gd name="connsiteY247" fmla="*/ 318856 h 600411"/>
                    <a:gd name="connsiteX248" fmla="*/ 380481 w 605882"/>
                    <a:gd name="connsiteY248" fmla="*/ 313122 h 600411"/>
                    <a:gd name="connsiteX249" fmla="*/ 387659 w 605882"/>
                    <a:gd name="connsiteY249" fmla="*/ 310255 h 600411"/>
                    <a:gd name="connsiteX250" fmla="*/ 400580 w 605882"/>
                    <a:gd name="connsiteY250" fmla="*/ 301655 h 600411"/>
                    <a:gd name="connsiteX251" fmla="*/ 410630 w 605882"/>
                    <a:gd name="connsiteY251" fmla="*/ 298788 h 600411"/>
                    <a:gd name="connsiteX252" fmla="*/ 414937 w 605882"/>
                    <a:gd name="connsiteY252" fmla="*/ 294488 h 600411"/>
                    <a:gd name="connsiteX253" fmla="*/ 422116 w 605882"/>
                    <a:gd name="connsiteY253" fmla="*/ 297355 h 600411"/>
                    <a:gd name="connsiteX254" fmla="*/ 422116 w 605882"/>
                    <a:gd name="connsiteY254" fmla="*/ 285888 h 600411"/>
                    <a:gd name="connsiteX255" fmla="*/ 432165 w 605882"/>
                    <a:gd name="connsiteY255" fmla="*/ 281587 h 600411"/>
                    <a:gd name="connsiteX256" fmla="*/ 440779 w 605882"/>
                    <a:gd name="connsiteY256" fmla="*/ 272987 h 600411"/>
                    <a:gd name="connsiteX257" fmla="*/ 465186 w 605882"/>
                    <a:gd name="connsiteY257" fmla="*/ 265820 h 600411"/>
                    <a:gd name="connsiteX258" fmla="*/ 303047 w 605882"/>
                    <a:gd name="connsiteY258" fmla="*/ 50867 h 600411"/>
                    <a:gd name="connsiteX259" fmla="*/ 245632 w 605882"/>
                    <a:gd name="connsiteY259" fmla="*/ 106785 h 600411"/>
                    <a:gd name="connsiteX260" fmla="*/ 303047 w 605882"/>
                    <a:gd name="connsiteY260" fmla="*/ 164137 h 600411"/>
                    <a:gd name="connsiteX261" fmla="*/ 359027 w 605882"/>
                    <a:gd name="connsiteY261" fmla="*/ 106785 h 600411"/>
                    <a:gd name="connsiteX262" fmla="*/ 303047 w 605882"/>
                    <a:gd name="connsiteY262" fmla="*/ 50867 h 600411"/>
                    <a:gd name="connsiteX263" fmla="*/ 292999 w 605882"/>
                    <a:gd name="connsiteY263" fmla="*/ 684 h 600411"/>
                    <a:gd name="connsiteX264" fmla="*/ 410700 w 605882"/>
                    <a:gd name="connsiteY264" fmla="*/ 106785 h 600411"/>
                    <a:gd name="connsiteX265" fmla="*/ 310224 w 605882"/>
                    <a:gd name="connsiteY265" fmla="*/ 283142 h 600411"/>
                    <a:gd name="connsiteX266" fmla="*/ 295870 w 605882"/>
                    <a:gd name="connsiteY266" fmla="*/ 283142 h 600411"/>
                    <a:gd name="connsiteX267" fmla="*/ 196829 w 605882"/>
                    <a:gd name="connsiteY267" fmla="*/ 129726 h 600411"/>
                    <a:gd name="connsiteX268" fmla="*/ 292999 w 605882"/>
                    <a:gd name="connsiteY268" fmla="*/ 684 h 600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</a:cxnLst>
                  <a:rect l="l" t="t" r="r" b="b"/>
                  <a:pathLst>
                    <a:path w="605882" h="600411">
                      <a:moveTo>
                        <a:pt x="509642" y="502443"/>
                      </a:moveTo>
                      <a:cubicBezTo>
                        <a:pt x="513956" y="502443"/>
                        <a:pt x="515394" y="503879"/>
                        <a:pt x="515394" y="505314"/>
                      </a:cubicBezTo>
                      <a:cubicBezTo>
                        <a:pt x="515394" y="506750"/>
                        <a:pt x="513956" y="509621"/>
                        <a:pt x="515394" y="509621"/>
                      </a:cubicBezTo>
                      <a:cubicBezTo>
                        <a:pt x="518270" y="509621"/>
                        <a:pt x="524022" y="506750"/>
                        <a:pt x="525460" y="502443"/>
                      </a:cubicBezTo>
                      <a:cubicBezTo>
                        <a:pt x="525460" y="498137"/>
                        <a:pt x="529773" y="506750"/>
                        <a:pt x="531211" y="511056"/>
                      </a:cubicBezTo>
                      <a:cubicBezTo>
                        <a:pt x="532649" y="516798"/>
                        <a:pt x="539839" y="522540"/>
                        <a:pt x="542715" y="526846"/>
                      </a:cubicBezTo>
                      <a:cubicBezTo>
                        <a:pt x="547029" y="529717"/>
                        <a:pt x="545591" y="534023"/>
                        <a:pt x="544153" y="536894"/>
                      </a:cubicBezTo>
                      <a:cubicBezTo>
                        <a:pt x="542715" y="541200"/>
                        <a:pt x="541277" y="548377"/>
                        <a:pt x="539839" y="552684"/>
                      </a:cubicBezTo>
                      <a:cubicBezTo>
                        <a:pt x="538401" y="555555"/>
                        <a:pt x="532649" y="556990"/>
                        <a:pt x="531211" y="556990"/>
                      </a:cubicBezTo>
                      <a:cubicBezTo>
                        <a:pt x="529773" y="556990"/>
                        <a:pt x="526898" y="556990"/>
                        <a:pt x="522584" y="555555"/>
                      </a:cubicBezTo>
                      <a:cubicBezTo>
                        <a:pt x="519708" y="555555"/>
                        <a:pt x="518270" y="551248"/>
                        <a:pt x="515394" y="549813"/>
                      </a:cubicBezTo>
                      <a:cubicBezTo>
                        <a:pt x="513956" y="548377"/>
                        <a:pt x="511080" y="544071"/>
                        <a:pt x="508204" y="542636"/>
                      </a:cubicBezTo>
                      <a:cubicBezTo>
                        <a:pt x="506766" y="541200"/>
                        <a:pt x="490948" y="546942"/>
                        <a:pt x="488072" y="548377"/>
                      </a:cubicBezTo>
                      <a:cubicBezTo>
                        <a:pt x="483758" y="549813"/>
                        <a:pt x="482320" y="549813"/>
                        <a:pt x="479444" y="548377"/>
                      </a:cubicBezTo>
                      <a:cubicBezTo>
                        <a:pt x="473692" y="546942"/>
                        <a:pt x="478006" y="539765"/>
                        <a:pt x="478006" y="536894"/>
                      </a:cubicBezTo>
                      <a:cubicBezTo>
                        <a:pt x="478006" y="534023"/>
                        <a:pt x="476568" y="528281"/>
                        <a:pt x="476568" y="523975"/>
                      </a:cubicBezTo>
                      <a:cubicBezTo>
                        <a:pt x="476568" y="521104"/>
                        <a:pt x="485196" y="519669"/>
                        <a:pt x="488072" y="518233"/>
                      </a:cubicBezTo>
                      <a:cubicBezTo>
                        <a:pt x="489510" y="518233"/>
                        <a:pt x="492386" y="512492"/>
                        <a:pt x="493824" y="509621"/>
                      </a:cubicBezTo>
                      <a:cubicBezTo>
                        <a:pt x="496700" y="508185"/>
                        <a:pt x="499576" y="508185"/>
                        <a:pt x="501014" y="509621"/>
                      </a:cubicBezTo>
                      <a:cubicBezTo>
                        <a:pt x="502452" y="509621"/>
                        <a:pt x="503890" y="503879"/>
                        <a:pt x="509642" y="502443"/>
                      </a:cubicBezTo>
                      <a:close/>
                      <a:moveTo>
                        <a:pt x="510755" y="484065"/>
                      </a:moveTo>
                      <a:cubicBezTo>
                        <a:pt x="512555" y="484423"/>
                        <a:pt x="514714" y="485139"/>
                        <a:pt x="515433" y="485139"/>
                      </a:cubicBezTo>
                      <a:cubicBezTo>
                        <a:pt x="516873" y="486572"/>
                        <a:pt x="521191" y="485139"/>
                        <a:pt x="525509" y="486572"/>
                      </a:cubicBezTo>
                      <a:cubicBezTo>
                        <a:pt x="531266" y="488004"/>
                        <a:pt x="529827" y="489436"/>
                        <a:pt x="534145" y="490869"/>
                      </a:cubicBezTo>
                      <a:cubicBezTo>
                        <a:pt x="538463" y="492301"/>
                        <a:pt x="537024" y="492301"/>
                        <a:pt x="537024" y="493734"/>
                      </a:cubicBezTo>
                      <a:cubicBezTo>
                        <a:pt x="537024" y="495166"/>
                        <a:pt x="538463" y="498031"/>
                        <a:pt x="539902" y="499464"/>
                      </a:cubicBezTo>
                      <a:cubicBezTo>
                        <a:pt x="539902" y="500896"/>
                        <a:pt x="537024" y="500896"/>
                        <a:pt x="534145" y="500896"/>
                      </a:cubicBezTo>
                      <a:cubicBezTo>
                        <a:pt x="531266" y="500896"/>
                        <a:pt x="529827" y="498031"/>
                        <a:pt x="525509" y="499464"/>
                      </a:cubicBezTo>
                      <a:cubicBezTo>
                        <a:pt x="522630" y="499464"/>
                        <a:pt x="519751" y="496599"/>
                        <a:pt x="516873" y="495166"/>
                      </a:cubicBezTo>
                      <a:cubicBezTo>
                        <a:pt x="513994" y="493734"/>
                        <a:pt x="518312" y="492301"/>
                        <a:pt x="516873" y="490869"/>
                      </a:cubicBezTo>
                      <a:cubicBezTo>
                        <a:pt x="515433" y="489436"/>
                        <a:pt x="509676" y="489436"/>
                        <a:pt x="508237" y="485139"/>
                      </a:cubicBezTo>
                      <a:cubicBezTo>
                        <a:pt x="507517" y="483707"/>
                        <a:pt x="508956" y="483707"/>
                        <a:pt x="510755" y="484065"/>
                      </a:cubicBezTo>
                      <a:close/>
                      <a:moveTo>
                        <a:pt x="447040" y="472502"/>
                      </a:moveTo>
                      <a:cubicBezTo>
                        <a:pt x="449014" y="473756"/>
                        <a:pt x="451526" y="475908"/>
                        <a:pt x="452243" y="476625"/>
                      </a:cubicBezTo>
                      <a:cubicBezTo>
                        <a:pt x="452243" y="476625"/>
                        <a:pt x="459420" y="482361"/>
                        <a:pt x="462290" y="485229"/>
                      </a:cubicBezTo>
                      <a:cubicBezTo>
                        <a:pt x="465161" y="488097"/>
                        <a:pt x="466596" y="483795"/>
                        <a:pt x="468032" y="480927"/>
                      </a:cubicBezTo>
                      <a:cubicBezTo>
                        <a:pt x="469467" y="478059"/>
                        <a:pt x="472337" y="478059"/>
                        <a:pt x="476643" y="476625"/>
                      </a:cubicBezTo>
                      <a:cubicBezTo>
                        <a:pt x="480949" y="475191"/>
                        <a:pt x="479514" y="476625"/>
                        <a:pt x="480949" y="479493"/>
                      </a:cubicBezTo>
                      <a:cubicBezTo>
                        <a:pt x="480949" y="480927"/>
                        <a:pt x="479514" y="485229"/>
                        <a:pt x="479514" y="486663"/>
                      </a:cubicBezTo>
                      <a:cubicBezTo>
                        <a:pt x="479514" y="488097"/>
                        <a:pt x="483820" y="483795"/>
                        <a:pt x="486690" y="480927"/>
                      </a:cubicBezTo>
                      <a:cubicBezTo>
                        <a:pt x="489561" y="479493"/>
                        <a:pt x="493867" y="479493"/>
                        <a:pt x="493867" y="482361"/>
                      </a:cubicBezTo>
                      <a:cubicBezTo>
                        <a:pt x="495302" y="483795"/>
                        <a:pt x="493867" y="488097"/>
                        <a:pt x="495302" y="490966"/>
                      </a:cubicBezTo>
                      <a:cubicBezTo>
                        <a:pt x="495302" y="493834"/>
                        <a:pt x="492432" y="492400"/>
                        <a:pt x="489561" y="495268"/>
                      </a:cubicBezTo>
                      <a:cubicBezTo>
                        <a:pt x="486690" y="496702"/>
                        <a:pt x="485255" y="495268"/>
                        <a:pt x="482385" y="493834"/>
                      </a:cubicBezTo>
                      <a:cubicBezTo>
                        <a:pt x="479514" y="493834"/>
                        <a:pt x="480949" y="496702"/>
                        <a:pt x="479514" y="498136"/>
                      </a:cubicBezTo>
                      <a:cubicBezTo>
                        <a:pt x="478079" y="498136"/>
                        <a:pt x="472337" y="496702"/>
                        <a:pt x="469467" y="493834"/>
                      </a:cubicBezTo>
                      <a:cubicBezTo>
                        <a:pt x="465161" y="492400"/>
                        <a:pt x="465161" y="492400"/>
                        <a:pt x="462290" y="493834"/>
                      </a:cubicBezTo>
                      <a:cubicBezTo>
                        <a:pt x="459420" y="496702"/>
                        <a:pt x="457985" y="492400"/>
                        <a:pt x="455114" y="489532"/>
                      </a:cubicBezTo>
                      <a:cubicBezTo>
                        <a:pt x="452243" y="486663"/>
                        <a:pt x="447937" y="478059"/>
                        <a:pt x="445067" y="473757"/>
                      </a:cubicBezTo>
                      <a:cubicBezTo>
                        <a:pt x="443631" y="470888"/>
                        <a:pt x="445067" y="471247"/>
                        <a:pt x="447040" y="472502"/>
                      </a:cubicBezTo>
                      <a:close/>
                      <a:moveTo>
                        <a:pt x="526863" y="387676"/>
                      </a:moveTo>
                      <a:cubicBezTo>
                        <a:pt x="527580" y="386597"/>
                        <a:pt x="528297" y="386237"/>
                        <a:pt x="528297" y="387676"/>
                      </a:cubicBezTo>
                      <a:cubicBezTo>
                        <a:pt x="529731" y="390553"/>
                        <a:pt x="531165" y="394869"/>
                        <a:pt x="529731" y="397747"/>
                      </a:cubicBezTo>
                      <a:cubicBezTo>
                        <a:pt x="526863" y="399185"/>
                        <a:pt x="525429" y="400624"/>
                        <a:pt x="525429" y="404940"/>
                      </a:cubicBezTo>
                      <a:cubicBezTo>
                        <a:pt x="525429" y="410695"/>
                        <a:pt x="526863" y="413572"/>
                        <a:pt x="521127" y="416450"/>
                      </a:cubicBezTo>
                      <a:cubicBezTo>
                        <a:pt x="516824" y="419327"/>
                        <a:pt x="501049" y="429398"/>
                        <a:pt x="503917" y="425082"/>
                      </a:cubicBezTo>
                      <a:cubicBezTo>
                        <a:pt x="503917" y="425082"/>
                        <a:pt x="505352" y="420766"/>
                        <a:pt x="508220" y="417888"/>
                      </a:cubicBezTo>
                      <a:cubicBezTo>
                        <a:pt x="512522" y="415011"/>
                        <a:pt x="515390" y="415011"/>
                        <a:pt x="516824" y="410695"/>
                      </a:cubicBezTo>
                      <a:cubicBezTo>
                        <a:pt x="519692" y="406379"/>
                        <a:pt x="518258" y="407817"/>
                        <a:pt x="521127" y="402063"/>
                      </a:cubicBezTo>
                      <a:cubicBezTo>
                        <a:pt x="522561" y="396308"/>
                        <a:pt x="523995" y="394869"/>
                        <a:pt x="525429" y="391992"/>
                      </a:cubicBezTo>
                      <a:cubicBezTo>
                        <a:pt x="525429" y="390553"/>
                        <a:pt x="526146" y="388755"/>
                        <a:pt x="526863" y="387676"/>
                      </a:cubicBezTo>
                      <a:close/>
                      <a:moveTo>
                        <a:pt x="15955" y="301859"/>
                      </a:moveTo>
                      <a:cubicBezTo>
                        <a:pt x="17391" y="300426"/>
                        <a:pt x="23134" y="300426"/>
                        <a:pt x="26006" y="301859"/>
                      </a:cubicBezTo>
                      <a:cubicBezTo>
                        <a:pt x="27442" y="301859"/>
                        <a:pt x="31749" y="301859"/>
                        <a:pt x="34621" y="304725"/>
                      </a:cubicBezTo>
                      <a:cubicBezTo>
                        <a:pt x="36056" y="306158"/>
                        <a:pt x="48978" y="309024"/>
                        <a:pt x="51850" y="309024"/>
                      </a:cubicBezTo>
                      <a:cubicBezTo>
                        <a:pt x="54722" y="310457"/>
                        <a:pt x="57593" y="307591"/>
                        <a:pt x="60465" y="307591"/>
                      </a:cubicBezTo>
                      <a:cubicBezTo>
                        <a:pt x="63336" y="307591"/>
                        <a:pt x="71951" y="309024"/>
                        <a:pt x="73387" y="307591"/>
                      </a:cubicBezTo>
                      <a:cubicBezTo>
                        <a:pt x="76258" y="306158"/>
                        <a:pt x="80566" y="309024"/>
                        <a:pt x="80566" y="309024"/>
                      </a:cubicBezTo>
                      <a:cubicBezTo>
                        <a:pt x="82002" y="310457"/>
                        <a:pt x="106410" y="314756"/>
                        <a:pt x="113589" y="313323"/>
                      </a:cubicBezTo>
                      <a:cubicBezTo>
                        <a:pt x="119332" y="310457"/>
                        <a:pt x="122204" y="309024"/>
                        <a:pt x="123640" y="311890"/>
                      </a:cubicBezTo>
                      <a:cubicBezTo>
                        <a:pt x="125075" y="314756"/>
                        <a:pt x="132254" y="309024"/>
                        <a:pt x="137998" y="307591"/>
                      </a:cubicBezTo>
                      <a:cubicBezTo>
                        <a:pt x="142305" y="306158"/>
                        <a:pt x="146612" y="314756"/>
                        <a:pt x="146612" y="320488"/>
                      </a:cubicBezTo>
                      <a:cubicBezTo>
                        <a:pt x="146612" y="326220"/>
                        <a:pt x="143741" y="324787"/>
                        <a:pt x="143741" y="327653"/>
                      </a:cubicBezTo>
                      <a:cubicBezTo>
                        <a:pt x="143741" y="331953"/>
                        <a:pt x="146612" y="331953"/>
                        <a:pt x="146612" y="333386"/>
                      </a:cubicBezTo>
                      <a:cubicBezTo>
                        <a:pt x="146612" y="336252"/>
                        <a:pt x="143741" y="334819"/>
                        <a:pt x="142305" y="336252"/>
                      </a:cubicBezTo>
                      <a:cubicBezTo>
                        <a:pt x="140869" y="339118"/>
                        <a:pt x="137998" y="339118"/>
                        <a:pt x="135126" y="337685"/>
                      </a:cubicBezTo>
                      <a:cubicBezTo>
                        <a:pt x="132254" y="336252"/>
                        <a:pt x="132254" y="337685"/>
                        <a:pt x="127947" y="340551"/>
                      </a:cubicBezTo>
                      <a:cubicBezTo>
                        <a:pt x="123640" y="343417"/>
                        <a:pt x="125075" y="346283"/>
                        <a:pt x="123640" y="352015"/>
                      </a:cubicBezTo>
                      <a:cubicBezTo>
                        <a:pt x="123640" y="357747"/>
                        <a:pt x="126511" y="356314"/>
                        <a:pt x="129383" y="359180"/>
                      </a:cubicBezTo>
                      <a:cubicBezTo>
                        <a:pt x="133690" y="362046"/>
                        <a:pt x="136562" y="363479"/>
                        <a:pt x="140869" y="363479"/>
                      </a:cubicBezTo>
                      <a:cubicBezTo>
                        <a:pt x="145176" y="363479"/>
                        <a:pt x="143741" y="369211"/>
                        <a:pt x="143741" y="372077"/>
                      </a:cubicBezTo>
                      <a:cubicBezTo>
                        <a:pt x="143741" y="374943"/>
                        <a:pt x="145176" y="374943"/>
                        <a:pt x="148048" y="374943"/>
                      </a:cubicBezTo>
                      <a:cubicBezTo>
                        <a:pt x="150920" y="374943"/>
                        <a:pt x="148048" y="366345"/>
                        <a:pt x="150920" y="364912"/>
                      </a:cubicBezTo>
                      <a:cubicBezTo>
                        <a:pt x="153791" y="363479"/>
                        <a:pt x="152355" y="359180"/>
                        <a:pt x="149484" y="354881"/>
                      </a:cubicBezTo>
                      <a:cubicBezTo>
                        <a:pt x="148048" y="352015"/>
                        <a:pt x="150920" y="346283"/>
                        <a:pt x="150920" y="343417"/>
                      </a:cubicBezTo>
                      <a:cubicBezTo>
                        <a:pt x="150920" y="340551"/>
                        <a:pt x="153791" y="339118"/>
                        <a:pt x="156663" y="340551"/>
                      </a:cubicBezTo>
                      <a:cubicBezTo>
                        <a:pt x="159534" y="340551"/>
                        <a:pt x="162406" y="341984"/>
                        <a:pt x="163842" y="343417"/>
                      </a:cubicBezTo>
                      <a:cubicBezTo>
                        <a:pt x="166713" y="344850"/>
                        <a:pt x="165278" y="344850"/>
                        <a:pt x="168149" y="349149"/>
                      </a:cubicBezTo>
                      <a:cubicBezTo>
                        <a:pt x="169585" y="353448"/>
                        <a:pt x="172457" y="349149"/>
                        <a:pt x="173892" y="346283"/>
                      </a:cubicBezTo>
                      <a:cubicBezTo>
                        <a:pt x="175328" y="341984"/>
                        <a:pt x="178200" y="346283"/>
                        <a:pt x="179635" y="352015"/>
                      </a:cubicBezTo>
                      <a:cubicBezTo>
                        <a:pt x="182507" y="357747"/>
                        <a:pt x="182507" y="359180"/>
                        <a:pt x="186815" y="363479"/>
                      </a:cubicBezTo>
                      <a:cubicBezTo>
                        <a:pt x="191122" y="369211"/>
                        <a:pt x="193994" y="380675"/>
                        <a:pt x="195430" y="384974"/>
                      </a:cubicBezTo>
                      <a:cubicBezTo>
                        <a:pt x="198301" y="389273"/>
                        <a:pt x="196865" y="389273"/>
                        <a:pt x="193994" y="389273"/>
                      </a:cubicBezTo>
                      <a:cubicBezTo>
                        <a:pt x="191122" y="387840"/>
                        <a:pt x="183943" y="392139"/>
                        <a:pt x="181071" y="393572"/>
                      </a:cubicBezTo>
                      <a:cubicBezTo>
                        <a:pt x="179635" y="395005"/>
                        <a:pt x="175328" y="396438"/>
                        <a:pt x="171021" y="399304"/>
                      </a:cubicBezTo>
                      <a:cubicBezTo>
                        <a:pt x="168149" y="400737"/>
                        <a:pt x="166713" y="403604"/>
                        <a:pt x="163842" y="405037"/>
                      </a:cubicBezTo>
                      <a:cubicBezTo>
                        <a:pt x="159534" y="406470"/>
                        <a:pt x="159534" y="409336"/>
                        <a:pt x="156663" y="413635"/>
                      </a:cubicBezTo>
                      <a:cubicBezTo>
                        <a:pt x="153791" y="419367"/>
                        <a:pt x="148048" y="423666"/>
                        <a:pt x="148048" y="427965"/>
                      </a:cubicBezTo>
                      <a:cubicBezTo>
                        <a:pt x="146612" y="430831"/>
                        <a:pt x="148048" y="436563"/>
                        <a:pt x="145176" y="436563"/>
                      </a:cubicBezTo>
                      <a:cubicBezTo>
                        <a:pt x="143741" y="437996"/>
                        <a:pt x="142305" y="430831"/>
                        <a:pt x="139433" y="429398"/>
                      </a:cubicBezTo>
                      <a:cubicBezTo>
                        <a:pt x="137998" y="427965"/>
                        <a:pt x="130819" y="426532"/>
                        <a:pt x="123640" y="427965"/>
                      </a:cubicBezTo>
                      <a:cubicBezTo>
                        <a:pt x="115025" y="430831"/>
                        <a:pt x="120768" y="443728"/>
                        <a:pt x="122204" y="446594"/>
                      </a:cubicBezTo>
                      <a:cubicBezTo>
                        <a:pt x="122204" y="449460"/>
                        <a:pt x="130819" y="443728"/>
                        <a:pt x="132254" y="440862"/>
                      </a:cubicBezTo>
                      <a:cubicBezTo>
                        <a:pt x="135126" y="437996"/>
                        <a:pt x="136562" y="442295"/>
                        <a:pt x="136562" y="445161"/>
                      </a:cubicBezTo>
                      <a:cubicBezTo>
                        <a:pt x="136562" y="448027"/>
                        <a:pt x="135126" y="452326"/>
                        <a:pt x="137998" y="452326"/>
                      </a:cubicBezTo>
                      <a:cubicBezTo>
                        <a:pt x="140869" y="453759"/>
                        <a:pt x="142305" y="453759"/>
                        <a:pt x="145176" y="459491"/>
                      </a:cubicBezTo>
                      <a:cubicBezTo>
                        <a:pt x="146612" y="463790"/>
                        <a:pt x="152355" y="462357"/>
                        <a:pt x="156663" y="459491"/>
                      </a:cubicBezTo>
                      <a:cubicBezTo>
                        <a:pt x="160970" y="456625"/>
                        <a:pt x="179635" y="462357"/>
                        <a:pt x="181071" y="463790"/>
                      </a:cubicBezTo>
                      <a:cubicBezTo>
                        <a:pt x="183943" y="465223"/>
                        <a:pt x="189686" y="465223"/>
                        <a:pt x="192558" y="469522"/>
                      </a:cubicBezTo>
                      <a:cubicBezTo>
                        <a:pt x="195430" y="472388"/>
                        <a:pt x="205480" y="482420"/>
                        <a:pt x="206916" y="482420"/>
                      </a:cubicBezTo>
                      <a:cubicBezTo>
                        <a:pt x="206916" y="483853"/>
                        <a:pt x="222710" y="485286"/>
                        <a:pt x="228453" y="489585"/>
                      </a:cubicBezTo>
                      <a:cubicBezTo>
                        <a:pt x="232760" y="492451"/>
                        <a:pt x="225581" y="506781"/>
                        <a:pt x="224145" y="513946"/>
                      </a:cubicBezTo>
                      <a:cubicBezTo>
                        <a:pt x="222710" y="521111"/>
                        <a:pt x="216967" y="525410"/>
                        <a:pt x="214095" y="526843"/>
                      </a:cubicBezTo>
                      <a:cubicBezTo>
                        <a:pt x="211223" y="528276"/>
                        <a:pt x="193994" y="551204"/>
                        <a:pt x="191122" y="554071"/>
                      </a:cubicBezTo>
                      <a:cubicBezTo>
                        <a:pt x="188251" y="556937"/>
                        <a:pt x="178200" y="564102"/>
                        <a:pt x="176764" y="566968"/>
                      </a:cubicBezTo>
                      <a:cubicBezTo>
                        <a:pt x="173892" y="569834"/>
                        <a:pt x="173892" y="572700"/>
                        <a:pt x="173892" y="575566"/>
                      </a:cubicBezTo>
                      <a:cubicBezTo>
                        <a:pt x="175328" y="579865"/>
                        <a:pt x="175328" y="581298"/>
                        <a:pt x="173892" y="585597"/>
                      </a:cubicBezTo>
                      <a:cubicBezTo>
                        <a:pt x="172457" y="588463"/>
                        <a:pt x="171021" y="592762"/>
                        <a:pt x="173892" y="595628"/>
                      </a:cubicBezTo>
                      <a:cubicBezTo>
                        <a:pt x="175328" y="599927"/>
                        <a:pt x="176764" y="599927"/>
                        <a:pt x="173892" y="599927"/>
                      </a:cubicBezTo>
                      <a:cubicBezTo>
                        <a:pt x="171021" y="601360"/>
                        <a:pt x="163842" y="599927"/>
                        <a:pt x="159534" y="591329"/>
                      </a:cubicBezTo>
                      <a:cubicBezTo>
                        <a:pt x="153791" y="584164"/>
                        <a:pt x="159534" y="565535"/>
                        <a:pt x="159534" y="561236"/>
                      </a:cubicBezTo>
                      <a:cubicBezTo>
                        <a:pt x="159534" y="555504"/>
                        <a:pt x="163842" y="529709"/>
                        <a:pt x="163842" y="523977"/>
                      </a:cubicBezTo>
                      <a:cubicBezTo>
                        <a:pt x="165278" y="518245"/>
                        <a:pt x="160970" y="513946"/>
                        <a:pt x="158099" y="512513"/>
                      </a:cubicBezTo>
                      <a:cubicBezTo>
                        <a:pt x="153791" y="509647"/>
                        <a:pt x="149484" y="498183"/>
                        <a:pt x="146612" y="493884"/>
                      </a:cubicBezTo>
                      <a:cubicBezTo>
                        <a:pt x="145176" y="489585"/>
                        <a:pt x="146612" y="485286"/>
                        <a:pt x="148048" y="480987"/>
                      </a:cubicBezTo>
                      <a:cubicBezTo>
                        <a:pt x="149484" y="478120"/>
                        <a:pt x="149484" y="473821"/>
                        <a:pt x="148048" y="470955"/>
                      </a:cubicBezTo>
                      <a:cubicBezTo>
                        <a:pt x="146612" y="468089"/>
                        <a:pt x="139433" y="463790"/>
                        <a:pt x="136562" y="462357"/>
                      </a:cubicBezTo>
                      <a:cubicBezTo>
                        <a:pt x="133690" y="460924"/>
                        <a:pt x="130819" y="459491"/>
                        <a:pt x="127947" y="456625"/>
                      </a:cubicBezTo>
                      <a:cubicBezTo>
                        <a:pt x="125075" y="453759"/>
                        <a:pt x="120768" y="453759"/>
                        <a:pt x="113589" y="452326"/>
                      </a:cubicBezTo>
                      <a:cubicBezTo>
                        <a:pt x="106410" y="450893"/>
                        <a:pt x="102103" y="440862"/>
                        <a:pt x="99231" y="437996"/>
                      </a:cubicBezTo>
                      <a:cubicBezTo>
                        <a:pt x="97795" y="435130"/>
                        <a:pt x="97795" y="439429"/>
                        <a:pt x="97795" y="443728"/>
                      </a:cubicBezTo>
                      <a:cubicBezTo>
                        <a:pt x="96360" y="448027"/>
                        <a:pt x="87745" y="429398"/>
                        <a:pt x="80566" y="420800"/>
                      </a:cubicBezTo>
                      <a:cubicBezTo>
                        <a:pt x="71951" y="410769"/>
                        <a:pt x="71951" y="393572"/>
                        <a:pt x="71951" y="387840"/>
                      </a:cubicBezTo>
                      <a:cubicBezTo>
                        <a:pt x="71951" y="383541"/>
                        <a:pt x="64772" y="372077"/>
                        <a:pt x="57593" y="367778"/>
                      </a:cubicBezTo>
                      <a:cubicBezTo>
                        <a:pt x="48978" y="363479"/>
                        <a:pt x="47543" y="357747"/>
                        <a:pt x="46107" y="352015"/>
                      </a:cubicBezTo>
                      <a:cubicBezTo>
                        <a:pt x="43235" y="347716"/>
                        <a:pt x="36056" y="347716"/>
                        <a:pt x="30313" y="352015"/>
                      </a:cubicBezTo>
                      <a:cubicBezTo>
                        <a:pt x="24570" y="356314"/>
                        <a:pt x="17391" y="354881"/>
                        <a:pt x="8776" y="352015"/>
                      </a:cubicBezTo>
                      <a:cubicBezTo>
                        <a:pt x="162" y="349149"/>
                        <a:pt x="3033" y="334819"/>
                        <a:pt x="162" y="329087"/>
                      </a:cubicBezTo>
                      <a:cubicBezTo>
                        <a:pt x="-1274" y="323354"/>
                        <a:pt x="7340" y="320488"/>
                        <a:pt x="4469" y="316189"/>
                      </a:cubicBezTo>
                      <a:cubicBezTo>
                        <a:pt x="1597" y="311890"/>
                        <a:pt x="4469" y="311890"/>
                        <a:pt x="7340" y="309024"/>
                      </a:cubicBezTo>
                      <a:cubicBezTo>
                        <a:pt x="10212" y="307591"/>
                        <a:pt x="14519" y="303292"/>
                        <a:pt x="15955" y="301859"/>
                      </a:cubicBezTo>
                      <a:close/>
                      <a:moveTo>
                        <a:pt x="186781" y="274448"/>
                      </a:moveTo>
                      <a:lnTo>
                        <a:pt x="257129" y="274448"/>
                      </a:lnTo>
                      <a:cubicBezTo>
                        <a:pt x="254258" y="278756"/>
                        <a:pt x="251387" y="284499"/>
                        <a:pt x="249951" y="287371"/>
                      </a:cubicBezTo>
                      <a:cubicBezTo>
                        <a:pt x="248515" y="290242"/>
                        <a:pt x="249951" y="295986"/>
                        <a:pt x="251387" y="301729"/>
                      </a:cubicBezTo>
                      <a:cubicBezTo>
                        <a:pt x="252822" y="307472"/>
                        <a:pt x="248515" y="308908"/>
                        <a:pt x="245644" y="311780"/>
                      </a:cubicBezTo>
                      <a:cubicBezTo>
                        <a:pt x="242773" y="316088"/>
                        <a:pt x="228416" y="326138"/>
                        <a:pt x="222673" y="329010"/>
                      </a:cubicBezTo>
                      <a:cubicBezTo>
                        <a:pt x="218366" y="331882"/>
                        <a:pt x="218366" y="336189"/>
                        <a:pt x="215495" y="341933"/>
                      </a:cubicBezTo>
                      <a:cubicBezTo>
                        <a:pt x="214059" y="347676"/>
                        <a:pt x="214059" y="351984"/>
                        <a:pt x="211188" y="353419"/>
                      </a:cubicBezTo>
                      <a:cubicBezTo>
                        <a:pt x="208316" y="356291"/>
                        <a:pt x="209752" y="350548"/>
                        <a:pt x="205445" y="350548"/>
                      </a:cubicBezTo>
                      <a:cubicBezTo>
                        <a:pt x="202574" y="350548"/>
                        <a:pt x="198267" y="340497"/>
                        <a:pt x="195395" y="331882"/>
                      </a:cubicBezTo>
                      <a:cubicBezTo>
                        <a:pt x="191088" y="324703"/>
                        <a:pt x="192524" y="317523"/>
                        <a:pt x="192524" y="314652"/>
                      </a:cubicBezTo>
                      <a:cubicBezTo>
                        <a:pt x="193960" y="311780"/>
                        <a:pt x="193960" y="307472"/>
                        <a:pt x="192524" y="304601"/>
                      </a:cubicBezTo>
                      <a:cubicBezTo>
                        <a:pt x="191088" y="301729"/>
                        <a:pt x="189653" y="304601"/>
                        <a:pt x="189653" y="297422"/>
                      </a:cubicBezTo>
                      <a:cubicBezTo>
                        <a:pt x="189653" y="293114"/>
                        <a:pt x="186781" y="278756"/>
                        <a:pt x="186781" y="274448"/>
                      </a:cubicBezTo>
                      <a:close/>
                      <a:moveTo>
                        <a:pt x="465186" y="265820"/>
                      </a:moveTo>
                      <a:cubicBezTo>
                        <a:pt x="479543" y="262953"/>
                        <a:pt x="485285" y="278721"/>
                        <a:pt x="492464" y="283021"/>
                      </a:cubicBezTo>
                      <a:cubicBezTo>
                        <a:pt x="501078" y="285888"/>
                        <a:pt x="518306" y="290188"/>
                        <a:pt x="522613" y="290188"/>
                      </a:cubicBezTo>
                      <a:cubicBezTo>
                        <a:pt x="531227" y="290188"/>
                        <a:pt x="548455" y="294488"/>
                        <a:pt x="549891" y="295921"/>
                      </a:cubicBezTo>
                      <a:cubicBezTo>
                        <a:pt x="551326" y="297355"/>
                        <a:pt x="564248" y="303088"/>
                        <a:pt x="571426" y="301655"/>
                      </a:cubicBezTo>
                      <a:cubicBezTo>
                        <a:pt x="577169" y="300222"/>
                        <a:pt x="594397" y="311689"/>
                        <a:pt x="595832" y="314556"/>
                      </a:cubicBezTo>
                      <a:cubicBezTo>
                        <a:pt x="598704" y="315989"/>
                        <a:pt x="605882" y="321723"/>
                        <a:pt x="605882" y="323156"/>
                      </a:cubicBezTo>
                      <a:cubicBezTo>
                        <a:pt x="605882" y="326023"/>
                        <a:pt x="601575" y="330323"/>
                        <a:pt x="600140" y="333190"/>
                      </a:cubicBezTo>
                      <a:cubicBezTo>
                        <a:pt x="597268" y="334623"/>
                        <a:pt x="594397" y="330323"/>
                        <a:pt x="590090" y="330323"/>
                      </a:cubicBezTo>
                      <a:cubicBezTo>
                        <a:pt x="585783" y="330323"/>
                        <a:pt x="588654" y="334623"/>
                        <a:pt x="587218" y="338923"/>
                      </a:cubicBezTo>
                      <a:cubicBezTo>
                        <a:pt x="585783" y="343224"/>
                        <a:pt x="569990" y="348957"/>
                        <a:pt x="565683" y="351824"/>
                      </a:cubicBezTo>
                      <a:cubicBezTo>
                        <a:pt x="561376" y="353257"/>
                        <a:pt x="561376" y="354691"/>
                        <a:pt x="561376" y="357558"/>
                      </a:cubicBezTo>
                      <a:cubicBezTo>
                        <a:pt x="561376" y="360424"/>
                        <a:pt x="559941" y="363291"/>
                        <a:pt x="555634" y="367591"/>
                      </a:cubicBezTo>
                      <a:cubicBezTo>
                        <a:pt x="551326" y="371892"/>
                        <a:pt x="548455" y="377625"/>
                        <a:pt x="547019" y="381925"/>
                      </a:cubicBezTo>
                      <a:cubicBezTo>
                        <a:pt x="545584" y="386226"/>
                        <a:pt x="545584" y="377625"/>
                        <a:pt x="544148" y="373325"/>
                      </a:cubicBezTo>
                      <a:cubicBezTo>
                        <a:pt x="544148" y="370458"/>
                        <a:pt x="548455" y="353257"/>
                        <a:pt x="534098" y="354691"/>
                      </a:cubicBezTo>
                      <a:cubicBezTo>
                        <a:pt x="531227" y="354691"/>
                        <a:pt x="525484" y="358991"/>
                        <a:pt x="521177" y="363291"/>
                      </a:cubicBezTo>
                      <a:cubicBezTo>
                        <a:pt x="518306" y="367591"/>
                        <a:pt x="522613" y="367591"/>
                        <a:pt x="525484" y="370458"/>
                      </a:cubicBezTo>
                      <a:cubicBezTo>
                        <a:pt x="526920" y="374758"/>
                        <a:pt x="524049" y="379059"/>
                        <a:pt x="522613" y="383359"/>
                      </a:cubicBezTo>
                      <a:cubicBezTo>
                        <a:pt x="521177" y="389092"/>
                        <a:pt x="508256" y="400560"/>
                        <a:pt x="506820" y="401993"/>
                      </a:cubicBezTo>
                      <a:cubicBezTo>
                        <a:pt x="505385" y="404860"/>
                        <a:pt x="505385" y="412027"/>
                        <a:pt x="505385" y="414894"/>
                      </a:cubicBezTo>
                      <a:cubicBezTo>
                        <a:pt x="505385" y="416327"/>
                        <a:pt x="501078" y="416327"/>
                        <a:pt x="496771" y="417760"/>
                      </a:cubicBezTo>
                      <a:cubicBezTo>
                        <a:pt x="492464" y="419194"/>
                        <a:pt x="496771" y="410593"/>
                        <a:pt x="495335" y="407727"/>
                      </a:cubicBezTo>
                      <a:cubicBezTo>
                        <a:pt x="493899" y="404860"/>
                        <a:pt x="489592" y="409160"/>
                        <a:pt x="486721" y="413460"/>
                      </a:cubicBezTo>
                      <a:cubicBezTo>
                        <a:pt x="483850" y="419194"/>
                        <a:pt x="491028" y="423494"/>
                        <a:pt x="489592" y="432094"/>
                      </a:cubicBezTo>
                      <a:cubicBezTo>
                        <a:pt x="489592" y="442128"/>
                        <a:pt x="473800" y="444995"/>
                        <a:pt x="470929" y="444995"/>
                      </a:cubicBezTo>
                      <a:cubicBezTo>
                        <a:pt x="468057" y="444995"/>
                        <a:pt x="465186" y="449295"/>
                        <a:pt x="469493" y="455029"/>
                      </a:cubicBezTo>
                      <a:cubicBezTo>
                        <a:pt x="473800" y="462196"/>
                        <a:pt x="466622" y="463629"/>
                        <a:pt x="462314" y="466496"/>
                      </a:cubicBezTo>
                      <a:cubicBezTo>
                        <a:pt x="458007" y="469363"/>
                        <a:pt x="458007" y="465063"/>
                        <a:pt x="456572" y="462196"/>
                      </a:cubicBezTo>
                      <a:cubicBezTo>
                        <a:pt x="453700" y="460762"/>
                        <a:pt x="452265" y="466496"/>
                        <a:pt x="450829" y="469363"/>
                      </a:cubicBezTo>
                      <a:cubicBezTo>
                        <a:pt x="449393" y="470796"/>
                        <a:pt x="449393" y="462196"/>
                        <a:pt x="449393" y="457896"/>
                      </a:cubicBezTo>
                      <a:cubicBezTo>
                        <a:pt x="447958" y="453595"/>
                        <a:pt x="439344" y="447862"/>
                        <a:pt x="436472" y="444995"/>
                      </a:cubicBezTo>
                      <a:cubicBezTo>
                        <a:pt x="435037" y="442128"/>
                        <a:pt x="435037" y="446428"/>
                        <a:pt x="430730" y="449295"/>
                      </a:cubicBezTo>
                      <a:cubicBezTo>
                        <a:pt x="426423" y="452162"/>
                        <a:pt x="420680" y="463629"/>
                        <a:pt x="419244" y="467929"/>
                      </a:cubicBezTo>
                      <a:cubicBezTo>
                        <a:pt x="416373" y="472230"/>
                        <a:pt x="414937" y="472230"/>
                        <a:pt x="413501" y="469363"/>
                      </a:cubicBezTo>
                      <a:cubicBezTo>
                        <a:pt x="412066" y="467929"/>
                        <a:pt x="406323" y="449295"/>
                        <a:pt x="402016" y="446428"/>
                      </a:cubicBezTo>
                      <a:cubicBezTo>
                        <a:pt x="399145" y="443562"/>
                        <a:pt x="391966" y="437828"/>
                        <a:pt x="384788" y="436395"/>
                      </a:cubicBezTo>
                      <a:cubicBezTo>
                        <a:pt x="379045" y="436395"/>
                        <a:pt x="377610" y="433528"/>
                        <a:pt x="373302" y="432094"/>
                      </a:cubicBezTo>
                      <a:cubicBezTo>
                        <a:pt x="368995" y="430661"/>
                        <a:pt x="367560" y="429228"/>
                        <a:pt x="367560" y="432094"/>
                      </a:cubicBezTo>
                      <a:cubicBezTo>
                        <a:pt x="367560" y="434961"/>
                        <a:pt x="371867" y="436395"/>
                        <a:pt x="376174" y="436395"/>
                      </a:cubicBezTo>
                      <a:cubicBezTo>
                        <a:pt x="379045" y="436395"/>
                        <a:pt x="381917" y="442128"/>
                        <a:pt x="381917" y="446428"/>
                      </a:cubicBezTo>
                      <a:cubicBezTo>
                        <a:pt x="381917" y="450729"/>
                        <a:pt x="371867" y="453595"/>
                        <a:pt x="364688" y="456462"/>
                      </a:cubicBezTo>
                      <a:cubicBezTo>
                        <a:pt x="357510" y="459329"/>
                        <a:pt x="351767" y="446428"/>
                        <a:pt x="350332" y="442128"/>
                      </a:cubicBezTo>
                      <a:cubicBezTo>
                        <a:pt x="347460" y="437828"/>
                        <a:pt x="344589" y="436395"/>
                        <a:pt x="344589" y="439261"/>
                      </a:cubicBezTo>
                      <a:cubicBezTo>
                        <a:pt x="344589" y="440695"/>
                        <a:pt x="350332" y="449295"/>
                        <a:pt x="353203" y="455029"/>
                      </a:cubicBezTo>
                      <a:cubicBezTo>
                        <a:pt x="354639" y="459329"/>
                        <a:pt x="363253" y="459329"/>
                        <a:pt x="368995" y="459329"/>
                      </a:cubicBezTo>
                      <a:cubicBezTo>
                        <a:pt x="374738" y="459329"/>
                        <a:pt x="371867" y="460762"/>
                        <a:pt x="370431" y="466496"/>
                      </a:cubicBezTo>
                      <a:cubicBezTo>
                        <a:pt x="368995" y="472230"/>
                        <a:pt x="357510" y="486564"/>
                        <a:pt x="354639" y="489430"/>
                      </a:cubicBezTo>
                      <a:cubicBezTo>
                        <a:pt x="351767" y="492297"/>
                        <a:pt x="353203" y="505198"/>
                        <a:pt x="353203" y="510931"/>
                      </a:cubicBezTo>
                      <a:cubicBezTo>
                        <a:pt x="353203" y="516665"/>
                        <a:pt x="347460" y="516665"/>
                        <a:pt x="343153" y="520965"/>
                      </a:cubicBezTo>
                      <a:cubicBezTo>
                        <a:pt x="340282" y="525265"/>
                        <a:pt x="338846" y="532432"/>
                        <a:pt x="335975" y="539599"/>
                      </a:cubicBezTo>
                      <a:cubicBezTo>
                        <a:pt x="333104" y="545333"/>
                        <a:pt x="325925" y="548200"/>
                        <a:pt x="317311" y="548200"/>
                      </a:cubicBezTo>
                      <a:cubicBezTo>
                        <a:pt x="310133" y="549633"/>
                        <a:pt x="313004" y="542466"/>
                        <a:pt x="311568" y="536733"/>
                      </a:cubicBezTo>
                      <a:cubicBezTo>
                        <a:pt x="310133" y="530999"/>
                        <a:pt x="304390" y="495164"/>
                        <a:pt x="301519" y="489430"/>
                      </a:cubicBezTo>
                      <a:cubicBezTo>
                        <a:pt x="298647" y="485130"/>
                        <a:pt x="297212" y="483697"/>
                        <a:pt x="298647" y="479397"/>
                      </a:cubicBezTo>
                      <a:cubicBezTo>
                        <a:pt x="300083" y="473663"/>
                        <a:pt x="291469" y="472230"/>
                        <a:pt x="275676" y="475096"/>
                      </a:cubicBezTo>
                      <a:cubicBezTo>
                        <a:pt x="259884" y="477963"/>
                        <a:pt x="254141" y="455029"/>
                        <a:pt x="254141" y="446428"/>
                      </a:cubicBezTo>
                      <a:cubicBezTo>
                        <a:pt x="254141" y="437828"/>
                        <a:pt x="268498" y="422061"/>
                        <a:pt x="269934" y="419194"/>
                      </a:cubicBezTo>
                      <a:cubicBezTo>
                        <a:pt x="271369" y="417760"/>
                        <a:pt x="271369" y="416327"/>
                        <a:pt x="277112" y="416327"/>
                      </a:cubicBezTo>
                      <a:cubicBezTo>
                        <a:pt x="281419" y="414894"/>
                        <a:pt x="297212" y="410593"/>
                        <a:pt x="304390" y="413460"/>
                      </a:cubicBezTo>
                      <a:cubicBezTo>
                        <a:pt x="311568" y="416327"/>
                        <a:pt x="308697" y="420627"/>
                        <a:pt x="314440" y="423494"/>
                      </a:cubicBezTo>
                      <a:cubicBezTo>
                        <a:pt x="320182" y="426361"/>
                        <a:pt x="325925" y="420627"/>
                        <a:pt x="330232" y="423494"/>
                      </a:cubicBezTo>
                      <a:cubicBezTo>
                        <a:pt x="335975" y="426361"/>
                        <a:pt x="338846" y="424927"/>
                        <a:pt x="341718" y="420627"/>
                      </a:cubicBezTo>
                      <a:cubicBezTo>
                        <a:pt x="346025" y="417760"/>
                        <a:pt x="343153" y="414894"/>
                        <a:pt x="341718" y="413460"/>
                      </a:cubicBezTo>
                      <a:cubicBezTo>
                        <a:pt x="340282" y="413460"/>
                        <a:pt x="333104" y="412027"/>
                        <a:pt x="330232" y="410593"/>
                      </a:cubicBezTo>
                      <a:cubicBezTo>
                        <a:pt x="327361" y="409160"/>
                        <a:pt x="327361" y="406293"/>
                        <a:pt x="325925" y="410593"/>
                      </a:cubicBezTo>
                      <a:cubicBezTo>
                        <a:pt x="324489" y="414894"/>
                        <a:pt x="320182" y="412027"/>
                        <a:pt x="320182" y="410593"/>
                      </a:cubicBezTo>
                      <a:cubicBezTo>
                        <a:pt x="318747" y="409160"/>
                        <a:pt x="317311" y="406293"/>
                        <a:pt x="315875" y="407727"/>
                      </a:cubicBezTo>
                      <a:cubicBezTo>
                        <a:pt x="314440" y="407727"/>
                        <a:pt x="311568" y="409160"/>
                        <a:pt x="308697" y="412027"/>
                      </a:cubicBezTo>
                      <a:cubicBezTo>
                        <a:pt x="305826" y="413460"/>
                        <a:pt x="308697" y="407727"/>
                        <a:pt x="308697" y="406293"/>
                      </a:cubicBezTo>
                      <a:cubicBezTo>
                        <a:pt x="310133" y="403426"/>
                        <a:pt x="300083" y="397693"/>
                        <a:pt x="294340" y="397693"/>
                      </a:cubicBezTo>
                      <a:cubicBezTo>
                        <a:pt x="290033" y="397693"/>
                        <a:pt x="288598" y="401993"/>
                        <a:pt x="287162" y="406293"/>
                      </a:cubicBezTo>
                      <a:cubicBezTo>
                        <a:pt x="284290" y="410593"/>
                        <a:pt x="278548" y="412027"/>
                        <a:pt x="274241" y="414894"/>
                      </a:cubicBezTo>
                      <a:cubicBezTo>
                        <a:pt x="271369" y="416327"/>
                        <a:pt x="268498" y="410593"/>
                        <a:pt x="267062" y="407727"/>
                      </a:cubicBezTo>
                      <a:cubicBezTo>
                        <a:pt x="267062" y="404860"/>
                        <a:pt x="268498" y="403426"/>
                        <a:pt x="268498" y="399126"/>
                      </a:cubicBezTo>
                      <a:cubicBezTo>
                        <a:pt x="268498" y="394826"/>
                        <a:pt x="275676" y="396259"/>
                        <a:pt x="279983" y="396259"/>
                      </a:cubicBezTo>
                      <a:cubicBezTo>
                        <a:pt x="284290" y="396259"/>
                        <a:pt x="279983" y="389092"/>
                        <a:pt x="277112" y="384792"/>
                      </a:cubicBezTo>
                      <a:cubicBezTo>
                        <a:pt x="274241" y="381925"/>
                        <a:pt x="278548" y="383359"/>
                        <a:pt x="282855" y="381925"/>
                      </a:cubicBezTo>
                      <a:cubicBezTo>
                        <a:pt x="287162" y="380492"/>
                        <a:pt x="292905" y="373325"/>
                        <a:pt x="295776" y="370458"/>
                      </a:cubicBezTo>
                      <a:cubicBezTo>
                        <a:pt x="297212" y="369025"/>
                        <a:pt x="298647" y="367591"/>
                        <a:pt x="300083" y="367591"/>
                      </a:cubicBezTo>
                      <a:cubicBezTo>
                        <a:pt x="301519" y="366158"/>
                        <a:pt x="307261" y="369025"/>
                        <a:pt x="313004" y="370458"/>
                      </a:cubicBezTo>
                      <a:cubicBezTo>
                        <a:pt x="318747" y="370458"/>
                        <a:pt x="320182" y="363291"/>
                        <a:pt x="321618" y="358991"/>
                      </a:cubicBezTo>
                      <a:cubicBezTo>
                        <a:pt x="323054" y="354691"/>
                        <a:pt x="321618" y="353257"/>
                        <a:pt x="318747" y="351824"/>
                      </a:cubicBezTo>
                      <a:cubicBezTo>
                        <a:pt x="315875" y="351824"/>
                        <a:pt x="315875" y="354691"/>
                        <a:pt x="313004" y="360424"/>
                      </a:cubicBezTo>
                      <a:cubicBezTo>
                        <a:pt x="310133" y="366158"/>
                        <a:pt x="304390" y="361858"/>
                        <a:pt x="304390" y="360424"/>
                      </a:cubicBezTo>
                      <a:cubicBezTo>
                        <a:pt x="302954" y="360424"/>
                        <a:pt x="302954" y="356124"/>
                        <a:pt x="301519" y="353257"/>
                      </a:cubicBezTo>
                      <a:cubicBezTo>
                        <a:pt x="301519" y="350391"/>
                        <a:pt x="298647" y="351824"/>
                        <a:pt x="292905" y="346090"/>
                      </a:cubicBezTo>
                      <a:cubicBezTo>
                        <a:pt x="287162" y="340357"/>
                        <a:pt x="298647" y="333190"/>
                        <a:pt x="304390" y="326023"/>
                      </a:cubicBezTo>
                      <a:cubicBezTo>
                        <a:pt x="310133" y="318856"/>
                        <a:pt x="325925" y="301655"/>
                        <a:pt x="330232" y="300222"/>
                      </a:cubicBezTo>
                      <a:cubicBezTo>
                        <a:pt x="334539" y="298788"/>
                        <a:pt x="334539" y="303088"/>
                        <a:pt x="338846" y="305955"/>
                      </a:cubicBezTo>
                      <a:cubicBezTo>
                        <a:pt x="341718" y="310255"/>
                        <a:pt x="343153" y="308822"/>
                        <a:pt x="346025" y="313122"/>
                      </a:cubicBezTo>
                      <a:cubicBezTo>
                        <a:pt x="350332" y="317422"/>
                        <a:pt x="354639" y="318856"/>
                        <a:pt x="354639" y="318856"/>
                      </a:cubicBezTo>
                      <a:cubicBezTo>
                        <a:pt x="356074" y="317422"/>
                        <a:pt x="357510" y="315989"/>
                        <a:pt x="360381" y="318856"/>
                      </a:cubicBezTo>
                      <a:cubicBezTo>
                        <a:pt x="363253" y="321723"/>
                        <a:pt x="379045" y="314556"/>
                        <a:pt x="380481" y="313122"/>
                      </a:cubicBezTo>
                      <a:cubicBezTo>
                        <a:pt x="381917" y="313122"/>
                        <a:pt x="383352" y="310255"/>
                        <a:pt x="387659" y="310255"/>
                      </a:cubicBezTo>
                      <a:cubicBezTo>
                        <a:pt x="391966" y="308822"/>
                        <a:pt x="400580" y="304522"/>
                        <a:pt x="400580" y="301655"/>
                      </a:cubicBezTo>
                      <a:cubicBezTo>
                        <a:pt x="402016" y="298788"/>
                        <a:pt x="409194" y="297355"/>
                        <a:pt x="410630" y="298788"/>
                      </a:cubicBezTo>
                      <a:cubicBezTo>
                        <a:pt x="410630" y="300222"/>
                        <a:pt x="413501" y="298788"/>
                        <a:pt x="414937" y="294488"/>
                      </a:cubicBezTo>
                      <a:cubicBezTo>
                        <a:pt x="416373" y="291621"/>
                        <a:pt x="419244" y="295921"/>
                        <a:pt x="422116" y="297355"/>
                      </a:cubicBezTo>
                      <a:cubicBezTo>
                        <a:pt x="424987" y="300222"/>
                        <a:pt x="422116" y="288754"/>
                        <a:pt x="422116" y="285888"/>
                      </a:cubicBezTo>
                      <a:cubicBezTo>
                        <a:pt x="422116" y="283021"/>
                        <a:pt x="429294" y="283021"/>
                        <a:pt x="432165" y="281587"/>
                      </a:cubicBezTo>
                      <a:cubicBezTo>
                        <a:pt x="435037" y="281587"/>
                        <a:pt x="436472" y="275854"/>
                        <a:pt x="440779" y="272987"/>
                      </a:cubicBezTo>
                      <a:cubicBezTo>
                        <a:pt x="445086" y="268687"/>
                        <a:pt x="462314" y="265820"/>
                        <a:pt x="465186" y="265820"/>
                      </a:cubicBezTo>
                      <a:close/>
                      <a:moveTo>
                        <a:pt x="303047" y="50867"/>
                      </a:moveTo>
                      <a:cubicBezTo>
                        <a:pt x="271469" y="50867"/>
                        <a:pt x="245632" y="75242"/>
                        <a:pt x="245632" y="106785"/>
                      </a:cubicBezTo>
                      <a:cubicBezTo>
                        <a:pt x="245632" y="138329"/>
                        <a:pt x="271469" y="164137"/>
                        <a:pt x="303047" y="164137"/>
                      </a:cubicBezTo>
                      <a:cubicBezTo>
                        <a:pt x="334625" y="164137"/>
                        <a:pt x="359027" y="138329"/>
                        <a:pt x="359027" y="106785"/>
                      </a:cubicBezTo>
                      <a:cubicBezTo>
                        <a:pt x="359027" y="75242"/>
                        <a:pt x="334625" y="50867"/>
                        <a:pt x="303047" y="50867"/>
                      </a:cubicBezTo>
                      <a:close/>
                      <a:moveTo>
                        <a:pt x="292999" y="684"/>
                      </a:moveTo>
                      <a:cubicBezTo>
                        <a:pt x="356156" y="-6485"/>
                        <a:pt x="410700" y="43698"/>
                        <a:pt x="410700" y="106785"/>
                      </a:cubicBezTo>
                      <a:cubicBezTo>
                        <a:pt x="410700" y="189945"/>
                        <a:pt x="341802" y="204283"/>
                        <a:pt x="310224" y="283142"/>
                      </a:cubicBezTo>
                      <a:cubicBezTo>
                        <a:pt x="307353" y="290311"/>
                        <a:pt x="298741" y="290311"/>
                        <a:pt x="295870" y="283142"/>
                      </a:cubicBezTo>
                      <a:cubicBezTo>
                        <a:pt x="267162" y="212886"/>
                        <a:pt x="208312" y="192813"/>
                        <a:pt x="196829" y="129726"/>
                      </a:cubicBezTo>
                      <a:cubicBezTo>
                        <a:pt x="186781" y="66639"/>
                        <a:pt x="229843" y="6419"/>
                        <a:pt x="292999" y="6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40" name="îṩļíďê">
                <a:extLst>
                  <a:ext uri="{FF2B5EF4-FFF2-40B4-BE49-F238E27FC236}">
                    <a16:creationId xmlns:a16="http://schemas.microsoft.com/office/drawing/2014/main" xmlns="" id="{51CD94C0-5824-4A78-B986-80BD78F04E8A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41" name="íṥlîḓê">
                  <a:extLst>
                    <a:ext uri="{FF2B5EF4-FFF2-40B4-BE49-F238E27FC236}">
                      <a16:creationId xmlns:a16="http://schemas.microsoft.com/office/drawing/2014/main" xmlns="" id="{FB41FAD4-0BA5-4580-B72E-A6BFF22F8784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42" name="îŝḷîḑê">
                  <a:extLst>
                    <a:ext uri="{FF2B5EF4-FFF2-40B4-BE49-F238E27FC236}">
                      <a16:creationId xmlns:a16="http://schemas.microsoft.com/office/drawing/2014/main" xmlns="" id="{C5B8318B-9E67-462F-BDC1-6CF3EEBD2DDB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1" name="ïŝlidê">
              <a:extLst>
                <a:ext uri="{FF2B5EF4-FFF2-40B4-BE49-F238E27FC236}">
                  <a16:creationId xmlns:a16="http://schemas.microsoft.com/office/drawing/2014/main" xmlns="" id="{76BC33FC-EECE-487B-9C82-11CD4D7E2A69}"/>
                </a:ext>
              </a:extLst>
            </p:cNvPr>
            <p:cNvGrpSpPr/>
            <p:nvPr/>
          </p:nvGrpSpPr>
          <p:grpSpPr>
            <a:xfrm>
              <a:off x="4379264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33" name="ïṩḷïdè">
                <a:extLst>
                  <a:ext uri="{FF2B5EF4-FFF2-40B4-BE49-F238E27FC236}">
                    <a16:creationId xmlns:a16="http://schemas.microsoft.com/office/drawing/2014/main" xmlns="" id="{CE319E40-F41A-4F0A-AACB-1E1090B7A70A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37" name="îšḻiḋe">
                  <a:extLst>
                    <a:ext uri="{FF2B5EF4-FFF2-40B4-BE49-F238E27FC236}">
                      <a16:creationId xmlns:a16="http://schemas.microsoft.com/office/drawing/2014/main" xmlns="" id="{7F2033B8-3D85-4EBC-B06A-35DC8DC5989D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8" name="ïśļïdé">
                  <a:extLst>
                    <a:ext uri="{FF2B5EF4-FFF2-40B4-BE49-F238E27FC236}">
                      <a16:creationId xmlns:a16="http://schemas.microsoft.com/office/drawing/2014/main" xmlns="" id="{67C630C0-B65A-4B15-BF86-DFDDDEBC1DAB}"/>
                    </a:ext>
                  </a:extLst>
                </p:cNvPr>
                <p:cNvSpPr/>
                <p:nvPr/>
              </p:nvSpPr>
              <p:spPr bwMode="auto">
                <a:xfrm>
                  <a:off x="1904496" y="4602209"/>
                  <a:ext cx="347606" cy="347101"/>
                </a:xfrm>
                <a:custGeom>
                  <a:avLst/>
                  <a:gdLst>
                    <a:gd name="T0" fmla="*/ 6270 w 7104"/>
                    <a:gd name="T1" fmla="*/ 835 h 7104"/>
                    <a:gd name="T2" fmla="*/ 3243 w 7104"/>
                    <a:gd name="T3" fmla="*/ 835 h 7104"/>
                    <a:gd name="T4" fmla="*/ 3076 w 7104"/>
                    <a:gd name="T5" fmla="*/ 3675 h 7104"/>
                    <a:gd name="T6" fmla="*/ 2661 w 7104"/>
                    <a:gd name="T7" fmla="*/ 4091 h 7104"/>
                    <a:gd name="T8" fmla="*/ 2516 w 7104"/>
                    <a:gd name="T9" fmla="*/ 3946 h 7104"/>
                    <a:gd name="T10" fmla="*/ 2163 w 7104"/>
                    <a:gd name="T11" fmla="*/ 3946 h 7104"/>
                    <a:gd name="T12" fmla="*/ 275 w 7104"/>
                    <a:gd name="T13" fmla="*/ 5834 h 7104"/>
                    <a:gd name="T14" fmla="*/ 275 w 7104"/>
                    <a:gd name="T15" fmla="*/ 6829 h 7104"/>
                    <a:gd name="T16" fmla="*/ 1271 w 7104"/>
                    <a:gd name="T17" fmla="*/ 6829 h 7104"/>
                    <a:gd name="T18" fmla="*/ 3158 w 7104"/>
                    <a:gd name="T19" fmla="*/ 4942 h 7104"/>
                    <a:gd name="T20" fmla="*/ 3158 w 7104"/>
                    <a:gd name="T21" fmla="*/ 4588 h 7104"/>
                    <a:gd name="T22" fmla="*/ 3014 w 7104"/>
                    <a:gd name="T23" fmla="*/ 4444 h 7104"/>
                    <a:gd name="T24" fmla="*/ 3430 w 7104"/>
                    <a:gd name="T25" fmla="*/ 4028 h 7104"/>
                    <a:gd name="T26" fmla="*/ 6270 w 7104"/>
                    <a:gd name="T27" fmla="*/ 3862 h 7104"/>
                    <a:gd name="T28" fmla="*/ 6270 w 7104"/>
                    <a:gd name="T29" fmla="*/ 835 h 7104"/>
                    <a:gd name="T30" fmla="*/ 5497 w 7104"/>
                    <a:gd name="T31" fmla="*/ 2856 h 7104"/>
                    <a:gd name="T32" fmla="*/ 5497 w 7104"/>
                    <a:gd name="T33" fmla="*/ 3356 h 7104"/>
                    <a:gd name="T34" fmla="*/ 5247 w 7104"/>
                    <a:gd name="T35" fmla="*/ 3606 h 7104"/>
                    <a:gd name="T36" fmla="*/ 4248 w 7104"/>
                    <a:gd name="T37" fmla="*/ 3606 h 7104"/>
                    <a:gd name="T38" fmla="*/ 3999 w 7104"/>
                    <a:gd name="T39" fmla="*/ 3356 h 7104"/>
                    <a:gd name="T40" fmla="*/ 3999 w 7104"/>
                    <a:gd name="T41" fmla="*/ 2856 h 7104"/>
                    <a:gd name="T42" fmla="*/ 4198 w 7104"/>
                    <a:gd name="T43" fmla="*/ 2348 h 7104"/>
                    <a:gd name="T44" fmla="*/ 4748 w 7104"/>
                    <a:gd name="T45" fmla="*/ 1091 h 7104"/>
                    <a:gd name="T46" fmla="*/ 5298 w 7104"/>
                    <a:gd name="T47" fmla="*/ 2348 h 7104"/>
                    <a:gd name="T48" fmla="*/ 5497 w 7104"/>
                    <a:gd name="T49" fmla="*/ 2856 h 7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104" h="7104">
                      <a:moveTo>
                        <a:pt x="6270" y="835"/>
                      </a:moveTo>
                      <a:cubicBezTo>
                        <a:pt x="5435" y="0"/>
                        <a:pt x="4077" y="0"/>
                        <a:pt x="3243" y="835"/>
                      </a:cubicBezTo>
                      <a:cubicBezTo>
                        <a:pt x="2468" y="1610"/>
                        <a:pt x="2412" y="2836"/>
                        <a:pt x="3076" y="3675"/>
                      </a:cubicBezTo>
                      <a:lnTo>
                        <a:pt x="2661" y="4091"/>
                      </a:lnTo>
                      <a:lnTo>
                        <a:pt x="2516" y="3946"/>
                      </a:lnTo>
                      <a:cubicBezTo>
                        <a:pt x="2419" y="3849"/>
                        <a:pt x="2261" y="3849"/>
                        <a:pt x="2163" y="3946"/>
                      </a:cubicBezTo>
                      <a:lnTo>
                        <a:pt x="275" y="5834"/>
                      </a:lnTo>
                      <a:cubicBezTo>
                        <a:pt x="0" y="6109"/>
                        <a:pt x="0" y="6554"/>
                        <a:pt x="275" y="6829"/>
                      </a:cubicBezTo>
                      <a:cubicBezTo>
                        <a:pt x="550" y="7104"/>
                        <a:pt x="996" y="7104"/>
                        <a:pt x="1271" y="6829"/>
                      </a:cubicBezTo>
                      <a:lnTo>
                        <a:pt x="3158" y="4942"/>
                      </a:lnTo>
                      <a:cubicBezTo>
                        <a:pt x="3256" y="4844"/>
                        <a:pt x="3256" y="4686"/>
                        <a:pt x="3158" y="4588"/>
                      </a:cubicBezTo>
                      <a:lnTo>
                        <a:pt x="3014" y="4444"/>
                      </a:lnTo>
                      <a:lnTo>
                        <a:pt x="3430" y="4028"/>
                      </a:lnTo>
                      <a:cubicBezTo>
                        <a:pt x="4269" y="4692"/>
                        <a:pt x="5495" y="4637"/>
                        <a:pt x="6270" y="3862"/>
                      </a:cubicBezTo>
                      <a:cubicBezTo>
                        <a:pt x="7104" y="3027"/>
                        <a:pt x="7104" y="1670"/>
                        <a:pt x="6270" y="835"/>
                      </a:cubicBezTo>
                      <a:close/>
                      <a:moveTo>
                        <a:pt x="5497" y="2856"/>
                      </a:moveTo>
                      <a:lnTo>
                        <a:pt x="5497" y="3356"/>
                      </a:lnTo>
                      <a:cubicBezTo>
                        <a:pt x="5497" y="3494"/>
                        <a:pt x="5385" y="3606"/>
                        <a:pt x="5247" y="3606"/>
                      </a:cubicBezTo>
                      <a:lnTo>
                        <a:pt x="4248" y="3606"/>
                      </a:lnTo>
                      <a:cubicBezTo>
                        <a:pt x="4110" y="3606"/>
                        <a:pt x="3999" y="3494"/>
                        <a:pt x="3999" y="3356"/>
                      </a:cubicBezTo>
                      <a:lnTo>
                        <a:pt x="3999" y="2856"/>
                      </a:lnTo>
                      <a:cubicBezTo>
                        <a:pt x="3999" y="2660"/>
                        <a:pt x="4074" y="2482"/>
                        <a:pt x="4198" y="2348"/>
                      </a:cubicBezTo>
                      <a:cubicBezTo>
                        <a:pt x="3757" y="1871"/>
                        <a:pt x="4095" y="1091"/>
                        <a:pt x="4748" y="1091"/>
                      </a:cubicBezTo>
                      <a:cubicBezTo>
                        <a:pt x="5400" y="1091"/>
                        <a:pt x="5739" y="1871"/>
                        <a:pt x="5298" y="2348"/>
                      </a:cubicBezTo>
                      <a:cubicBezTo>
                        <a:pt x="5422" y="2482"/>
                        <a:pt x="5497" y="2660"/>
                        <a:pt x="5497" y="28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34" name="ïṧ1ïďe">
                <a:extLst>
                  <a:ext uri="{FF2B5EF4-FFF2-40B4-BE49-F238E27FC236}">
                    <a16:creationId xmlns:a16="http://schemas.microsoft.com/office/drawing/2014/main" xmlns="" id="{8E0E53E6-D0DA-4B25-A67A-376D24E6C294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35" name="îṧ1îḑè">
                  <a:extLst>
                    <a:ext uri="{FF2B5EF4-FFF2-40B4-BE49-F238E27FC236}">
                      <a16:creationId xmlns:a16="http://schemas.microsoft.com/office/drawing/2014/main" xmlns="" id="{D1BCCD92-D45A-41F7-960F-30FC35568CBF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36" name="ïŝḷîḋè">
                  <a:extLst>
                    <a:ext uri="{FF2B5EF4-FFF2-40B4-BE49-F238E27FC236}">
                      <a16:creationId xmlns:a16="http://schemas.microsoft.com/office/drawing/2014/main" xmlns="" id="{CF426A5C-05F0-48F7-868A-3828B43C58D6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2" name="iš1îḍe">
              <a:extLst>
                <a:ext uri="{FF2B5EF4-FFF2-40B4-BE49-F238E27FC236}">
                  <a16:creationId xmlns:a16="http://schemas.microsoft.com/office/drawing/2014/main" xmlns="" id="{843200A5-CADC-42AF-A4F7-5A88ECE88AFC}"/>
                </a:ext>
              </a:extLst>
            </p:cNvPr>
            <p:cNvGrpSpPr/>
            <p:nvPr/>
          </p:nvGrpSpPr>
          <p:grpSpPr>
            <a:xfrm>
              <a:off x="6232346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27" name="îṡḷîḓe">
                <a:extLst>
                  <a:ext uri="{FF2B5EF4-FFF2-40B4-BE49-F238E27FC236}">
                    <a16:creationId xmlns:a16="http://schemas.microsoft.com/office/drawing/2014/main" xmlns="" id="{18DF2B85-2ABB-415A-A36C-7F982A85A5FE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31" name="ïṡļïḍé">
                  <a:extLst>
                    <a:ext uri="{FF2B5EF4-FFF2-40B4-BE49-F238E27FC236}">
                      <a16:creationId xmlns:a16="http://schemas.microsoft.com/office/drawing/2014/main" xmlns="" id="{E7C05249-EC6B-4A31-B592-1B7DA1FC1C4D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32" name="î$liḍè">
                  <a:extLst>
                    <a:ext uri="{FF2B5EF4-FFF2-40B4-BE49-F238E27FC236}">
                      <a16:creationId xmlns:a16="http://schemas.microsoft.com/office/drawing/2014/main" xmlns="" id="{BE7CCCC9-8065-4F6A-AAE6-681F89B69718}"/>
                    </a:ext>
                  </a:extLst>
                </p:cNvPr>
                <p:cNvSpPr/>
                <p:nvPr/>
              </p:nvSpPr>
              <p:spPr bwMode="auto">
                <a:xfrm>
                  <a:off x="1904939" y="4601957"/>
                  <a:ext cx="346718" cy="347606"/>
                </a:xfrm>
                <a:custGeom>
                  <a:avLst/>
                  <a:gdLst>
                    <a:gd name="connsiteX0" fmla="*/ 283655 w 606580"/>
                    <a:gd name="connsiteY0" fmla="*/ 180789 h 608133"/>
                    <a:gd name="connsiteX1" fmla="*/ 463969 w 606580"/>
                    <a:gd name="connsiteY1" fmla="*/ 329895 h 608133"/>
                    <a:gd name="connsiteX2" fmla="*/ 467288 w 606580"/>
                    <a:gd name="connsiteY2" fmla="*/ 329803 h 608133"/>
                    <a:gd name="connsiteX3" fmla="*/ 606580 w 606580"/>
                    <a:gd name="connsiteY3" fmla="*/ 468968 h 608133"/>
                    <a:gd name="connsiteX4" fmla="*/ 467288 w 606580"/>
                    <a:gd name="connsiteY4" fmla="*/ 608133 h 608133"/>
                    <a:gd name="connsiteX5" fmla="*/ 92278 w 606580"/>
                    <a:gd name="connsiteY5" fmla="*/ 608133 h 608133"/>
                    <a:gd name="connsiteX6" fmla="*/ 0 w 606580"/>
                    <a:gd name="connsiteY6" fmla="*/ 508177 h 608133"/>
                    <a:gd name="connsiteX7" fmla="*/ 100113 w 606580"/>
                    <a:gd name="connsiteY7" fmla="*/ 408221 h 608133"/>
                    <a:gd name="connsiteX8" fmla="*/ 105829 w 606580"/>
                    <a:gd name="connsiteY8" fmla="*/ 408774 h 608133"/>
                    <a:gd name="connsiteX9" fmla="*/ 100113 w 606580"/>
                    <a:gd name="connsiteY9" fmla="*/ 364042 h 608133"/>
                    <a:gd name="connsiteX10" fmla="*/ 283655 w 606580"/>
                    <a:gd name="connsiteY10" fmla="*/ 180789 h 608133"/>
                    <a:gd name="connsiteX11" fmla="*/ 399230 w 606580"/>
                    <a:gd name="connsiteY11" fmla="*/ 97945 h 608133"/>
                    <a:gd name="connsiteX12" fmla="*/ 506377 w 606580"/>
                    <a:gd name="connsiteY12" fmla="*/ 204910 h 608133"/>
                    <a:gd name="connsiteX13" fmla="*/ 476133 w 606580"/>
                    <a:gd name="connsiteY13" fmla="*/ 235195 h 608133"/>
                    <a:gd name="connsiteX14" fmla="*/ 445888 w 606580"/>
                    <a:gd name="connsiteY14" fmla="*/ 204910 h 608133"/>
                    <a:gd name="connsiteX15" fmla="*/ 399230 w 606580"/>
                    <a:gd name="connsiteY15" fmla="*/ 158424 h 608133"/>
                    <a:gd name="connsiteX16" fmla="*/ 368986 w 606580"/>
                    <a:gd name="connsiteY16" fmla="*/ 128230 h 608133"/>
                    <a:gd name="connsiteX17" fmla="*/ 399230 w 606580"/>
                    <a:gd name="connsiteY17" fmla="*/ 97945 h 608133"/>
                    <a:gd name="connsiteX18" fmla="*/ 403459 w 606580"/>
                    <a:gd name="connsiteY18" fmla="*/ 0 h 608133"/>
                    <a:gd name="connsiteX19" fmla="*/ 403552 w 606580"/>
                    <a:gd name="connsiteY19" fmla="*/ 0 h 608133"/>
                    <a:gd name="connsiteX20" fmla="*/ 604533 w 606580"/>
                    <a:gd name="connsiteY20" fmla="*/ 200633 h 608133"/>
                    <a:gd name="connsiteX21" fmla="*/ 574294 w 606580"/>
                    <a:gd name="connsiteY21" fmla="*/ 230820 h 608133"/>
                    <a:gd name="connsiteX22" fmla="*/ 574201 w 606580"/>
                    <a:gd name="connsiteY22" fmla="*/ 230820 h 608133"/>
                    <a:gd name="connsiteX23" fmla="*/ 543962 w 606580"/>
                    <a:gd name="connsiteY23" fmla="*/ 200633 h 608133"/>
                    <a:gd name="connsiteX24" fmla="*/ 403552 w 606580"/>
                    <a:gd name="connsiteY24" fmla="*/ 60466 h 608133"/>
                    <a:gd name="connsiteX25" fmla="*/ 403459 w 606580"/>
                    <a:gd name="connsiteY25" fmla="*/ 60466 h 608133"/>
                    <a:gd name="connsiteX26" fmla="*/ 373220 w 606580"/>
                    <a:gd name="connsiteY26" fmla="*/ 30187 h 608133"/>
                    <a:gd name="connsiteX27" fmla="*/ 403459 w 606580"/>
                    <a:gd name="connsiteY27" fmla="*/ 0 h 608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06580" h="608133">
                      <a:moveTo>
                        <a:pt x="283655" y="180789"/>
                      </a:moveTo>
                      <a:cubicBezTo>
                        <a:pt x="373351" y="180789"/>
                        <a:pt x="447929" y="245034"/>
                        <a:pt x="463969" y="329895"/>
                      </a:cubicBezTo>
                      <a:cubicBezTo>
                        <a:pt x="465075" y="329895"/>
                        <a:pt x="466089" y="329803"/>
                        <a:pt x="467288" y="329803"/>
                      </a:cubicBezTo>
                      <a:cubicBezTo>
                        <a:pt x="544263" y="329803"/>
                        <a:pt x="606580" y="392022"/>
                        <a:pt x="606580" y="468968"/>
                      </a:cubicBezTo>
                      <a:cubicBezTo>
                        <a:pt x="606580" y="545730"/>
                        <a:pt x="544263" y="608133"/>
                        <a:pt x="467288" y="608133"/>
                      </a:cubicBezTo>
                      <a:lnTo>
                        <a:pt x="92278" y="608133"/>
                      </a:lnTo>
                      <a:cubicBezTo>
                        <a:pt x="40101" y="604636"/>
                        <a:pt x="0" y="561101"/>
                        <a:pt x="0" y="508177"/>
                      </a:cubicBezTo>
                      <a:cubicBezTo>
                        <a:pt x="0" y="452953"/>
                        <a:pt x="44802" y="408221"/>
                        <a:pt x="100113" y="408221"/>
                      </a:cubicBezTo>
                      <a:cubicBezTo>
                        <a:pt x="102049" y="408221"/>
                        <a:pt x="103893" y="408589"/>
                        <a:pt x="105829" y="408774"/>
                      </a:cubicBezTo>
                      <a:cubicBezTo>
                        <a:pt x="102234" y="394415"/>
                        <a:pt x="100113" y="379505"/>
                        <a:pt x="100113" y="364042"/>
                      </a:cubicBezTo>
                      <a:cubicBezTo>
                        <a:pt x="100113" y="262797"/>
                        <a:pt x="182251" y="180789"/>
                        <a:pt x="283655" y="180789"/>
                      </a:cubicBezTo>
                      <a:close/>
                      <a:moveTo>
                        <a:pt x="399230" y="97945"/>
                      </a:moveTo>
                      <a:cubicBezTo>
                        <a:pt x="458336" y="97945"/>
                        <a:pt x="506377" y="145997"/>
                        <a:pt x="506377" y="204910"/>
                      </a:cubicBezTo>
                      <a:cubicBezTo>
                        <a:pt x="506377" y="221664"/>
                        <a:pt x="492822" y="235195"/>
                        <a:pt x="476133" y="235195"/>
                      </a:cubicBezTo>
                      <a:cubicBezTo>
                        <a:pt x="459443" y="235195"/>
                        <a:pt x="445888" y="221664"/>
                        <a:pt x="445888" y="204910"/>
                      </a:cubicBezTo>
                      <a:cubicBezTo>
                        <a:pt x="445888" y="179227"/>
                        <a:pt x="424957" y="158424"/>
                        <a:pt x="399230" y="158424"/>
                      </a:cubicBezTo>
                      <a:cubicBezTo>
                        <a:pt x="382541" y="158424"/>
                        <a:pt x="368986" y="144892"/>
                        <a:pt x="368986" y="128230"/>
                      </a:cubicBezTo>
                      <a:cubicBezTo>
                        <a:pt x="368986" y="111477"/>
                        <a:pt x="382541" y="97945"/>
                        <a:pt x="399230" y="97945"/>
                      </a:cubicBezTo>
                      <a:close/>
                      <a:moveTo>
                        <a:pt x="403459" y="0"/>
                      </a:moveTo>
                      <a:lnTo>
                        <a:pt x="403552" y="0"/>
                      </a:lnTo>
                      <a:cubicBezTo>
                        <a:pt x="514276" y="0"/>
                        <a:pt x="604441" y="90009"/>
                        <a:pt x="604533" y="200633"/>
                      </a:cubicBezTo>
                      <a:cubicBezTo>
                        <a:pt x="604533" y="217291"/>
                        <a:pt x="590981" y="230820"/>
                        <a:pt x="574294" y="230820"/>
                      </a:cubicBezTo>
                      <a:lnTo>
                        <a:pt x="574201" y="230820"/>
                      </a:lnTo>
                      <a:cubicBezTo>
                        <a:pt x="557514" y="230820"/>
                        <a:pt x="543962" y="217291"/>
                        <a:pt x="543962" y="200633"/>
                      </a:cubicBezTo>
                      <a:cubicBezTo>
                        <a:pt x="543962" y="123325"/>
                        <a:pt x="480902" y="60466"/>
                        <a:pt x="403552" y="60466"/>
                      </a:cubicBezTo>
                      <a:lnTo>
                        <a:pt x="403459" y="60466"/>
                      </a:lnTo>
                      <a:cubicBezTo>
                        <a:pt x="386772" y="60466"/>
                        <a:pt x="373220" y="46937"/>
                        <a:pt x="373220" y="30187"/>
                      </a:cubicBezTo>
                      <a:cubicBezTo>
                        <a:pt x="373220" y="13529"/>
                        <a:pt x="386772" y="0"/>
                        <a:pt x="4034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8" name="îs1íḓè">
                <a:extLst>
                  <a:ext uri="{FF2B5EF4-FFF2-40B4-BE49-F238E27FC236}">
                    <a16:creationId xmlns:a16="http://schemas.microsoft.com/office/drawing/2014/main" xmlns="" id="{4736F933-34D1-4394-9F5C-D47B0669251D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29" name="îṡľiḍê">
                  <a:extLst>
                    <a:ext uri="{FF2B5EF4-FFF2-40B4-BE49-F238E27FC236}">
                      <a16:creationId xmlns:a16="http://schemas.microsoft.com/office/drawing/2014/main" xmlns="" id="{F0B068A5-560A-4DB9-9ABC-E179FB4B53B1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30" name="íṩľíďê">
                  <a:extLst>
                    <a:ext uri="{FF2B5EF4-FFF2-40B4-BE49-F238E27FC236}">
                      <a16:creationId xmlns:a16="http://schemas.microsoft.com/office/drawing/2014/main" xmlns="" id="{2316C433-96B0-4CE7-92E5-5699C3D714E2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3" name="ïšliďé">
              <a:extLst>
                <a:ext uri="{FF2B5EF4-FFF2-40B4-BE49-F238E27FC236}">
                  <a16:creationId xmlns:a16="http://schemas.microsoft.com/office/drawing/2014/main" xmlns="" id="{C237CF8A-BF21-4639-A057-50828E78276F}"/>
                </a:ext>
              </a:extLst>
            </p:cNvPr>
            <p:cNvGrpSpPr/>
            <p:nvPr/>
          </p:nvGrpSpPr>
          <p:grpSpPr>
            <a:xfrm>
              <a:off x="8085428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21" name="išľïdè">
                <a:extLst>
                  <a:ext uri="{FF2B5EF4-FFF2-40B4-BE49-F238E27FC236}">
                    <a16:creationId xmlns:a16="http://schemas.microsoft.com/office/drawing/2014/main" xmlns="" id="{F0AB96CD-DA8A-4C3A-8A0F-DDA4822D56CE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25" name="îšlíḓê">
                  <a:extLst>
                    <a:ext uri="{FF2B5EF4-FFF2-40B4-BE49-F238E27FC236}">
                      <a16:creationId xmlns:a16="http://schemas.microsoft.com/office/drawing/2014/main" xmlns="" id="{87A1502E-FF5A-402F-AE9A-604F51135206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6" name="işḷîḋê">
                  <a:extLst>
                    <a:ext uri="{FF2B5EF4-FFF2-40B4-BE49-F238E27FC236}">
                      <a16:creationId xmlns:a16="http://schemas.microsoft.com/office/drawing/2014/main" xmlns="" id="{7B6601F5-26A9-49D0-98F2-2421A216E921}"/>
                    </a:ext>
                  </a:extLst>
                </p:cNvPr>
                <p:cNvSpPr/>
                <p:nvPr/>
              </p:nvSpPr>
              <p:spPr bwMode="auto">
                <a:xfrm>
                  <a:off x="1904496" y="4605628"/>
                  <a:ext cx="347606" cy="340264"/>
                </a:xfrm>
                <a:custGeom>
                  <a:avLst/>
                  <a:gdLst>
                    <a:gd name="connsiteX0" fmla="*/ 503434 w 607215"/>
                    <a:gd name="connsiteY0" fmla="*/ 494203 h 594390"/>
                    <a:gd name="connsiteX1" fmla="*/ 501253 w 607215"/>
                    <a:gd name="connsiteY1" fmla="*/ 494385 h 594390"/>
                    <a:gd name="connsiteX2" fmla="*/ 485713 w 607215"/>
                    <a:gd name="connsiteY2" fmla="*/ 509086 h 594390"/>
                    <a:gd name="connsiteX3" fmla="*/ 491802 w 607215"/>
                    <a:gd name="connsiteY3" fmla="*/ 525603 h 594390"/>
                    <a:gd name="connsiteX4" fmla="*/ 487167 w 607215"/>
                    <a:gd name="connsiteY4" fmla="*/ 548199 h 594390"/>
                    <a:gd name="connsiteX5" fmla="*/ 491166 w 607215"/>
                    <a:gd name="connsiteY5" fmla="*/ 553009 h 594390"/>
                    <a:gd name="connsiteX6" fmla="*/ 503161 w 607215"/>
                    <a:gd name="connsiteY6" fmla="*/ 553009 h 594390"/>
                    <a:gd name="connsiteX7" fmla="*/ 515157 w 607215"/>
                    <a:gd name="connsiteY7" fmla="*/ 553009 h 594390"/>
                    <a:gd name="connsiteX8" fmla="*/ 519156 w 607215"/>
                    <a:gd name="connsiteY8" fmla="*/ 548199 h 594390"/>
                    <a:gd name="connsiteX9" fmla="*/ 514703 w 607215"/>
                    <a:gd name="connsiteY9" fmla="*/ 525784 h 594390"/>
                    <a:gd name="connsiteX10" fmla="*/ 521246 w 607215"/>
                    <a:gd name="connsiteY10" fmla="*/ 511990 h 594390"/>
                    <a:gd name="connsiteX11" fmla="*/ 503434 w 607215"/>
                    <a:gd name="connsiteY11" fmla="*/ 494203 h 594390"/>
                    <a:gd name="connsiteX12" fmla="*/ 503979 w 607215"/>
                    <a:gd name="connsiteY12" fmla="*/ 378590 h 594390"/>
                    <a:gd name="connsiteX13" fmla="*/ 499617 w 607215"/>
                    <a:gd name="connsiteY13" fmla="*/ 378771 h 594390"/>
                    <a:gd name="connsiteX14" fmla="*/ 458359 w 607215"/>
                    <a:gd name="connsiteY14" fmla="*/ 425507 h 594390"/>
                    <a:gd name="connsiteX15" fmla="*/ 458359 w 607215"/>
                    <a:gd name="connsiteY15" fmla="*/ 452368 h 594390"/>
                    <a:gd name="connsiteX16" fmla="*/ 549690 w 607215"/>
                    <a:gd name="connsiteY16" fmla="*/ 452368 h 594390"/>
                    <a:gd name="connsiteX17" fmla="*/ 549690 w 607215"/>
                    <a:gd name="connsiteY17" fmla="*/ 424146 h 594390"/>
                    <a:gd name="connsiteX18" fmla="*/ 503979 w 607215"/>
                    <a:gd name="connsiteY18" fmla="*/ 378590 h 594390"/>
                    <a:gd name="connsiteX19" fmla="*/ 503979 w 607215"/>
                    <a:gd name="connsiteY19" fmla="*/ 343107 h 594390"/>
                    <a:gd name="connsiteX20" fmla="*/ 585223 w 607215"/>
                    <a:gd name="connsiteY20" fmla="*/ 424146 h 594390"/>
                    <a:gd name="connsiteX21" fmla="*/ 585223 w 607215"/>
                    <a:gd name="connsiteY21" fmla="*/ 452368 h 594390"/>
                    <a:gd name="connsiteX22" fmla="*/ 585768 w 607215"/>
                    <a:gd name="connsiteY22" fmla="*/ 452368 h 594390"/>
                    <a:gd name="connsiteX23" fmla="*/ 607215 w 607215"/>
                    <a:gd name="connsiteY23" fmla="*/ 473876 h 594390"/>
                    <a:gd name="connsiteX24" fmla="*/ 607215 w 607215"/>
                    <a:gd name="connsiteY24" fmla="*/ 572973 h 594390"/>
                    <a:gd name="connsiteX25" fmla="*/ 585768 w 607215"/>
                    <a:gd name="connsiteY25" fmla="*/ 594390 h 594390"/>
                    <a:gd name="connsiteX26" fmla="*/ 420918 w 607215"/>
                    <a:gd name="connsiteY26" fmla="*/ 594390 h 594390"/>
                    <a:gd name="connsiteX27" fmla="*/ 399471 w 607215"/>
                    <a:gd name="connsiteY27" fmla="*/ 572973 h 594390"/>
                    <a:gd name="connsiteX28" fmla="*/ 399471 w 607215"/>
                    <a:gd name="connsiteY28" fmla="*/ 473876 h 594390"/>
                    <a:gd name="connsiteX29" fmla="*/ 420918 w 607215"/>
                    <a:gd name="connsiteY29" fmla="*/ 452459 h 594390"/>
                    <a:gd name="connsiteX30" fmla="*/ 422826 w 607215"/>
                    <a:gd name="connsiteY30" fmla="*/ 452459 h 594390"/>
                    <a:gd name="connsiteX31" fmla="*/ 422826 w 607215"/>
                    <a:gd name="connsiteY31" fmla="*/ 426233 h 594390"/>
                    <a:gd name="connsiteX32" fmla="*/ 500889 w 607215"/>
                    <a:gd name="connsiteY32" fmla="*/ 343198 h 594390"/>
                    <a:gd name="connsiteX33" fmla="*/ 503979 w 607215"/>
                    <a:gd name="connsiteY33" fmla="*/ 343107 h 594390"/>
                    <a:gd name="connsiteX34" fmla="*/ 277002 w 607215"/>
                    <a:gd name="connsiteY34" fmla="*/ 512 h 594390"/>
                    <a:gd name="connsiteX35" fmla="*/ 344162 w 607215"/>
                    <a:gd name="connsiteY35" fmla="*/ 14669 h 594390"/>
                    <a:gd name="connsiteX36" fmla="*/ 376879 w 607215"/>
                    <a:gd name="connsiteY36" fmla="*/ 45070 h 594390"/>
                    <a:gd name="connsiteX37" fmla="*/ 412867 w 607215"/>
                    <a:gd name="connsiteY37" fmla="*/ 159052 h 594390"/>
                    <a:gd name="connsiteX38" fmla="*/ 410414 w 607215"/>
                    <a:gd name="connsiteY38" fmla="*/ 169216 h 594390"/>
                    <a:gd name="connsiteX39" fmla="*/ 419956 w 607215"/>
                    <a:gd name="connsiteY39" fmla="*/ 217132 h 594390"/>
                    <a:gd name="connsiteX40" fmla="*/ 396872 w 607215"/>
                    <a:gd name="connsiteY40" fmla="*/ 257425 h 594390"/>
                    <a:gd name="connsiteX41" fmla="*/ 380605 w 607215"/>
                    <a:gd name="connsiteY41" fmla="*/ 301802 h 594390"/>
                    <a:gd name="connsiteX42" fmla="*/ 380605 w 607215"/>
                    <a:gd name="connsiteY42" fmla="*/ 357251 h 594390"/>
                    <a:gd name="connsiteX43" fmla="*/ 383513 w 607215"/>
                    <a:gd name="connsiteY43" fmla="*/ 361970 h 594390"/>
                    <a:gd name="connsiteX44" fmla="*/ 401962 w 607215"/>
                    <a:gd name="connsiteY44" fmla="*/ 371408 h 594390"/>
                    <a:gd name="connsiteX45" fmla="*/ 388511 w 607215"/>
                    <a:gd name="connsiteY45" fmla="*/ 426221 h 594390"/>
                    <a:gd name="connsiteX46" fmla="*/ 388511 w 607215"/>
                    <a:gd name="connsiteY46" fmla="*/ 428671 h 594390"/>
                    <a:gd name="connsiteX47" fmla="*/ 365064 w 607215"/>
                    <a:gd name="connsiteY47" fmla="*/ 473864 h 594390"/>
                    <a:gd name="connsiteX48" fmla="*/ 365064 w 607215"/>
                    <a:gd name="connsiteY48" fmla="*/ 572963 h 594390"/>
                    <a:gd name="connsiteX49" fmla="*/ 369063 w 607215"/>
                    <a:gd name="connsiteY49" fmla="*/ 593473 h 594390"/>
                    <a:gd name="connsiteX50" fmla="*/ 29082 w 607215"/>
                    <a:gd name="connsiteY50" fmla="*/ 593473 h 594390"/>
                    <a:gd name="connsiteX51" fmla="*/ 0 w 607215"/>
                    <a:gd name="connsiteY51" fmla="*/ 564433 h 594390"/>
                    <a:gd name="connsiteX52" fmla="*/ 0 w 607215"/>
                    <a:gd name="connsiteY52" fmla="*/ 512978 h 594390"/>
                    <a:gd name="connsiteX53" fmla="*/ 20993 w 607215"/>
                    <a:gd name="connsiteY53" fmla="*/ 468782 h 594390"/>
                    <a:gd name="connsiteX54" fmla="*/ 187849 w 607215"/>
                    <a:gd name="connsiteY54" fmla="*/ 361970 h 594390"/>
                    <a:gd name="connsiteX55" fmla="*/ 190757 w 607215"/>
                    <a:gd name="connsiteY55" fmla="*/ 357251 h 594390"/>
                    <a:gd name="connsiteX56" fmla="*/ 190757 w 607215"/>
                    <a:gd name="connsiteY56" fmla="*/ 301802 h 594390"/>
                    <a:gd name="connsiteX57" fmla="*/ 174489 w 607215"/>
                    <a:gd name="connsiteY57" fmla="*/ 257425 h 594390"/>
                    <a:gd name="connsiteX58" fmla="*/ 151315 w 607215"/>
                    <a:gd name="connsiteY58" fmla="*/ 217132 h 594390"/>
                    <a:gd name="connsiteX59" fmla="*/ 160403 w 607215"/>
                    <a:gd name="connsiteY59" fmla="*/ 169216 h 594390"/>
                    <a:gd name="connsiteX60" fmla="*/ 158040 w 607215"/>
                    <a:gd name="connsiteY60" fmla="*/ 159052 h 594390"/>
                    <a:gd name="connsiteX61" fmla="*/ 157767 w 607215"/>
                    <a:gd name="connsiteY61" fmla="*/ 103060 h 594390"/>
                    <a:gd name="connsiteX62" fmla="*/ 190484 w 607215"/>
                    <a:gd name="connsiteY62" fmla="*/ 45706 h 594390"/>
                    <a:gd name="connsiteX63" fmla="*/ 220747 w 607215"/>
                    <a:gd name="connsiteY63" fmla="*/ 20659 h 594390"/>
                    <a:gd name="connsiteX64" fmla="*/ 250192 w 607215"/>
                    <a:gd name="connsiteY64" fmla="*/ 5594 h 594390"/>
                    <a:gd name="connsiteX65" fmla="*/ 277002 w 607215"/>
                    <a:gd name="connsiteY65" fmla="*/ 512 h 594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607215" h="594390">
                      <a:moveTo>
                        <a:pt x="503434" y="494203"/>
                      </a:moveTo>
                      <a:cubicBezTo>
                        <a:pt x="502707" y="494203"/>
                        <a:pt x="501980" y="494203"/>
                        <a:pt x="501253" y="494385"/>
                      </a:cubicBezTo>
                      <a:cubicBezTo>
                        <a:pt x="493347" y="495292"/>
                        <a:pt x="486894" y="501373"/>
                        <a:pt x="485713" y="509086"/>
                      </a:cubicBezTo>
                      <a:cubicBezTo>
                        <a:pt x="484622" y="515620"/>
                        <a:pt x="487258" y="521700"/>
                        <a:pt x="491802" y="525603"/>
                      </a:cubicBezTo>
                      <a:lnTo>
                        <a:pt x="487167" y="548199"/>
                      </a:lnTo>
                      <a:cubicBezTo>
                        <a:pt x="486713" y="550740"/>
                        <a:pt x="488621" y="553009"/>
                        <a:pt x="491166" y="553009"/>
                      </a:cubicBezTo>
                      <a:lnTo>
                        <a:pt x="503161" y="553009"/>
                      </a:lnTo>
                      <a:lnTo>
                        <a:pt x="515157" y="553009"/>
                      </a:lnTo>
                      <a:cubicBezTo>
                        <a:pt x="517702" y="553009"/>
                        <a:pt x="519610" y="550740"/>
                        <a:pt x="519156" y="548199"/>
                      </a:cubicBezTo>
                      <a:lnTo>
                        <a:pt x="514703" y="525784"/>
                      </a:lnTo>
                      <a:cubicBezTo>
                        <a:pt x="518701" y="522517"/>
                        <a:pt x="521246" y="517617"/>
                        <a:pt x="521246" y="511990"/>
                      </a:cubicBezTo>
                      <a:cubicBezTo>
                        <a:pt x="521246" y="502189"/>
                        <a:pt x="513249" y="494203"/>
                        <a:pt x="503434" y="494203"/>
                      </a:cubicBezTo>
                      <a:close/>
                      <a:moveTo>
                        <a:pt x="503979" y="378590"/>
                      </a:moveTo>
                      <a:cubicBezTo>
                        <a:pt x="502525" y="378590"/>
                        <a:pt x="501071" y="378680"/>
                        <a:pt x="499617" y="378771"/>
                      </a:cubicBezTo>
                      <a:cubicBezTo>
                        <a:pt x="475898" y="380949"/>
                        <a:pt x="458359" y="401821"/>
                        <a:pt x="458359" y="425507"/>
                      </a:cubicBezTo>
                      <a:lnTo>
                        <a:pt x="458359" y="452368"/>
                      </a:lnTo>
                      <a:lnTo>
                        <a:pt x="549690" y="452368"/>
                      </a:lnTo>
                      <a:lnTo>
                        <a:pt x="549690" y="424146"/>
                      </a:lnTo>
                      <a:cubicBezTo>
                        <a:pt x="549690" y="399008"/>
                        <a:pt x="529243" y="378590"/>
                        <a:pt x="503979" y="378590"/>
                      </a:cubicBezTo>
                      <a:close/>
                      <a:moveTo>
                        <a:pt x="503979" y="343107"/>
                      </a:moveTo>
                      <a:cubicBezTo>
                        <a:pt x="548690" y="343107"/>
                        <a:pt x="585223" y="379406"/>
                        <a:pt x="585223" y="424146"/>
                      </a:cubicBezTo>
                      <a:lnTo>
                        <a:pt x="585223" y="452368"/>
                      </a:lnTo>
                      <a:lnTo>
                        <a:pt x="585768" y="452368"/>
                      </a:lnTo>
                      <a:cubicBezTo>
                        <a:pt x="597673" y="452368"/>
                        <a:pt x="607215" y="461897"/>
                        <a:pt x="607215" y="473876"/>
                      </a:cubicBezTo>
                      <a:lnTo>
                        <a:pt x="607215" y="572973"/>
                      </a:lnTo>
                      <a:cubicBezTo>
                        <a:pt x="607215" y="584861"/>
                        <a:pt x="597673" y="594390"/>
                        <a:pt x="585768" y="594390"/>
                      </a:cubicBezTo>
                      <a:lnTo>
                        <a:pt x="420918" y="594390"/>
                      </a:lnTo>
                      <a:cubicBezTo>
                        <a:pt x="409013" y="594390"/>
                        <a:pt x="399471" y="584861"/>
                        <a:pt x="399471" y="572973"/>
                      </a:cubicBezTo>
                      <a:lnTo>
                        <a:pt x="399471" y="473876"/>
                      </a:lnTo>
                      <a:cubicBezTo>
                        <a:pt x="399471" y="462078"/>
                        <a:pt x="409013" y="452459"/>
                        <a:pt x="420918" y="452459"/>
                      </a:cubicBezTo>
                      <a:lnTo>
                        <a:pt x="422826" y="452459"/>
                      </a:lnTo>
                      <a:lnTo>
                        <a:pt x="422826" y="426233"/>
                      </a:lnTo>
                      <a:cubicBezTo>
                        <a:pt x="422826" y="382310"/>
                        <a:pt x="456905" y="344922"/>
                        <a:pt x="500889" y="343198"/>
                      </a:cubicBezTo>
                      <a:cubicBezTo>
                        <a:pt x="501980" y="343107"/>
                        <a:pt x="502889" y="343107"/>
                        <a:pt x="503979" y="343107"/>
                      </a:cubicBezTo>
                      <a:close/>
                      <a:moveTo>
                        <a:pt x="277002" y="512"/>
                      </a:moveTo>
                      <a:cubicBezTo>
                        <a:pt x="306174" y="-2029"/>
                        <a:pt x="328258" y="5231"/>
                        <a:pt x="344162" y="14669"/>
                      </a:cubicBezTo>
                      <a:cubicBezTo>
                        <a:pt x="367882" y="27737"/>
                        <a:pt x="376879" y="45070"/>
                        <a:pt x="376879" y="45070"/>
                      </a:cubicBezTo>
                      <a:cubicBezTo>
                        <a:pt x="376879" y="45070"/>
                        <a:pt x="431134" y="48973"/>
                        <a:pt x="412867" y="159052"/>
                      </a:cubicBezTo>
                      <a:cubicBezTo>
                        <a:pt x="412231" y="162410"/>
                        <a:pt x="411413" y="165859"/>
                        <a:pt x="410414" y="169216"/>
                      </a:cubicBezTo>
                      <a:cubicBezTo>
                        <a:pt x="420683" y="169216"/>
                        <a:pt x="431225" y="177202"/>
                        <a:pt x="419956" y="217132"/>
                      </a:cubicBezTo>
                      <a:cubicBezTo>
                        <a:pt x="411231" y="248260"/>
                        <a:pt x="403052" y="256972"/>
                        <a:pt x="396872" y="257425"/>
                      </a:cubicBezTo>
                      <a:cubicBezTo>
                        <a:pt x="394691" y="271582"/>
                        <a:pt x="389238" y="287101"/>
                        <a:pt x="380605" y="301802"/>
                      </a:cubicBezTo>
                      <a:lnTo>
                        <a:pt x="380605" y="357251"/>
                      </a:lnTo>
                      <a:cubicBezTo>
                        <a:pt x="380605" y="359338"/>
                        <a:pt x="381695" y="361153"/>
                        <a:pt x="383513" y="361970"/>
                      </a:cubicBezTo>
                      <a:cubicBezTo>
                        <a:pt x="386876" y="363694"/>
                        <a:pt x="393328" y="366961"/>
                        <a:pt x="401962" y="371408"/>
                      </a:cubicBezTo>
                      <a:cubicBezTo>
                        <a:pt x="393237" y="388106"/>
                        <a:pt x="388511" y="406891"/>
                        <a:pt x="388511" y="426221"/>
                      </a:cubicBezTo>
                      <a:lnTo>
                        <a:pt x="388511" y="428671"/>
                      </a:lnTo>
                      <a:cubicBezTo>
                        <a:pt x="374334" y="438835"/>
                        <a:pt x="365064" y="455261"/>
                        <a:pt x="365064" y="473864"/>
                      </a:cubicBezTo>
                      <a:lnTo>
                        <a:pt x="365064" y="572963"/>
                      </a:lnTo>
                      <a:cubicBezTo>
                        <a:pt x="365064" y="580133"/>
                        <a:pt x="366519" y="587121"/>
                        <a:pt x="369063" y="593473"/>
                      </a:cubicBezTo>
                      <a:lnTo>
                        <a:pt x="29082" y="593473"/>
                      </a:lnTo>
                      <a:cubicBezTo>
                        <a:pt x="13087" y="593473"/>
                        <a:pt x="91" y="580405"/>
                        <a:pt x="0" y="564433"/>
                      </a:cubicBezTo>
                      <a:lnTo>
                        <a:pt x="0" y="512978"/>
                      </a:lnTo>
                      <a:cubicBezTo>
                        <a:pt x="0" y="495917"/>
                        <a:pt x="7725" y="479672"/>
                        <a:pt x="20993" y="468782"/>
                      </a:cubicBezTo>
                      <a:cubicBezTo>
                        <a:pt x="93697" y="409250"/>
                        <a:pt x="171945" y="369683"/>
                        <a:pt x="187849" y="361970"/>
                      </a:cubicBezTo>
                      <a:cubicBezTo>
                        <a:pt x="189666" y="360971"/>
                        <a:pt x="190757" y="359156"/>
                        <a:pt x="190757" y="357251"/>
                      </a:cubicBezTo>
                      <a:lnTo>
                        <a:pt x="190757" y="301802"/>
                      </a:lnTo>
                      <a:cubicBezTo>
                        <a:pt x="182123" y="287101"/>
                        <a:pt x="176670" y="271492"/>
                        <a:pt x="174489" y="257425"/>
                      </a:cubicBezTo>
                      <a:cubicBezTo>
                        <a:pt x="168310" y="256972"/>
                        <a:pt x="160221" y="248260"/>
                        <a:pt x="151315" y="217132"/>
                      </a:cubicBezTo>
                      <a:cubicBezTo>
                        <a:pt x="140228" y="177838"/>
                        <a:pt x="150224" y="169489"/>
                        <a:pt x="160403" y="169216"/>
                      </a:cubicBezTo>
                      <a:cubicBezTo>
                        <a:pt x="159494" y="165859"/>
                        <a:pt x="158585" y="162410"/>
                        <a:pt x="158040" y="159052"/>
                      </a:cubicBezTo>
                      <a:cubicBezTo>
                        <a:pt x="154132" y="139178"/>
                        <a:pt x="153133" y="120665"/>
                        <a:pt x="157767" y="103060"/>
                      </a:cubicBezTo>
                      <a:cubicBezTo>
                        <a:pt x="163311" y="79283"/>
                        <a:pt x="176034" y="60316"/>
                        <a:pt x="190484" y="45706"/>
                      </a:cubicBezTo>
                      <a:cubicBezTo>
                        <a:pt x="199572" y="35995"/>
                        <a:pt x="209842" y="27556"/>
                        <a:pt x="220747" y="20659"/>
                      </a:cubicBezTo>
                      <a:cubicBezTo>
                        <a:pt x="229653" y="14578"/>
                        <a:pt x="239559" y="9224"/>
                        <a:pt x="250192" y="5594"/>
                      </a:cubicBezTo>
                      <a:cubicBezTo>
                        <a:pt x="258553" y="2872"/>
                        <a:pt x="267550" y="1057"/>
                        <a:pt x="277002" y="51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2" name="išľíḋê">
                <a:extLst>
                  <a:ext uri="{FF2B5EF4-FFF2-40B4-BE49-F238E27FC236}">
                    <a16:creationId xmlns:a16="http://schemas.microsoft.com/office/drawing/2014/main" xmlns="" id="{82C80376-2B5F-44D4-8C20-30A1A52EC2A4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23" name="íşḻïḍê">
                  <a:extLst>
                    <a:ext uri="{FF2B5EF4-FFF2-40B4-BE49-F238E27FC236}">
                      <a16:creationId xmlns:a16="http://schemas.microsoft.com/office/drawing/2014/main" xmlns="" id="{05246D82-A4F5-42F2-854D-C3D348D160CE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24" name="íṥlîde">
                  <a:extLst>
                    <a:ext uri="{FF2B5EF4-FFF2-40B4-BE49-F238E27FC236}">
                      <a16:creationId xmlns:a16="http://schemas.microsoft.com/office/drawing/2014/main" xmlns="" id="{DC1D3E37-76A9-4402-9361-031A30F8C752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4" name="ïṡľïḑé">
              <a:extLst>
                <a:ext uri="{FF2B5EF4-FFF2-40B4-BE49-F238E27FC236}">
                  <a16:creationId xmlns:a16="http://schemas.microsoft.com/office/drawing/2014/main" xmlns="" id="{7B1EAA16-59F1-4DD8-85A3-4AE2E7914D53}"/>
                </a:ext>
              </a:extLst>
            </p:cNvPr>
            <p:cNvGrpSpPr/>
            <p:nvPr/>
          </p:nvGrpSpPr>
          <p:grpSpPr>
            <a:xfrm>
              <a:off x="9938508" y="4533901"/>
              <a:ext cx="1580392" cy="1612899"/>
              <a:chOff x="673100" y="4533901"/>
              <a:chExt cx="1580392" cy="1612899"/>
            </a:xfrm>
          </p:grpSpPr>
          <p:grpSp>
            <p:nvGrpSpPr>
              <p:cNvPr id="15" name="iśḷîḋê">
                <a:extLst>
                  <a:ext uri="{FF2B5EF4-FFF2-40B4-BE49-F238E27FC236}">
                    <a16:creationId xmlns:a16="http://schemas.microsoft.com/office/drawing/2014/main" xmlns="" id="{D50CE55E-61EA-4BB0-8571-37D41FE03434}"/>
                  </a:ext>
                </a:extLst>
              </p:cNvPr>
              <p:cNvGrpSpPr/>
              <p:nvPr/>
            </p:nvGrpSpPr>
            <p:grpSpPr>
              <a:xfrm>
                <a:off x="1197254" y="4533901"/>
                <a:ext cx="532084" cy="532082"/>
                <a:chOff x="1686000" y="4383463"/>
                <a:chExt cx="784597" cy="784597"/>
              </a:xfrm>
            </p:grpSpPr>
            <p:sp>
              <p:nvSpPr>
                <p:cNvPr id="19" name="ïŝlïḍé">
                  <a:extLst>
                    <a:ext uri="{FF2B5EF4-FFF2-40B4-BE49-F238E27FC236}">
                      <a16:creationId xmlns:a16="http://schemas.microsoft.com/office/drawing/2014/main" xmlns="" id="{E7B4C38D-272E-4203-BDE9-BE246828D0F2}"/>
                    </a:ext>
                  </a:extLst>
                </p:cNvPr>
                <p:cNvSpPr/>
                <p:nvPr/>
              </p:nvSpPr>
              <p:spPr>
                <a:xfrm rot="10800000" flipV="1">
                  <a:off x="1686000" y="4383463"/>
                  <a:ext cx="784597" cy="7845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8100" cap="flat" cmpd="sng" algn="ctr">
                  <a:solidFill>
                    <a:schemeClr val="bg1">
                      <a:lumMod val="95000"/>
                    </a:schemeClr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0" name="ïṡľîḋé">
                  <a:extLst>
                    <a:ext uri="{FF2B5EF4-FFF2-40B4-BE49-F238E27FC236}">
                      <a16:creationId xmlns:a16="http://schemas.microsoft.com/office/drawing/2014/main" xmlns="" id="{D2F2F0A0-455D-459F-90E5-A8674554530D}"/>
                    </a:ext>
                  </a:extLst>
                </p:cNvPr>
                <p:cNvSpPr/>
                <p:nvPr/>
              </p:nvSpPr>
              <p:spPr bwMode="auto">
                <a:xfrm>
                  <a:off x="1904496" y="4629672"/>
                  <a:ext cx="347605" cy="292176"/>
                </a:xfrm>
                <a:custGeom>
                  <a:avLst/>
                  <a:gdLst>
                    <a:gd name="connsiteX0" fmla="*/ 536415 w 607227"/>
                    <a:gd name="connsiteY0" fmla="*/ 12631 h 510399"/>
                    <a:gd name="connsiteX1" fmla="*/ 557192 w 607227"/>
                    <a:gd name="connsiteY1" fmla="*/ 21221 h 510399"/>
                    <a:gd name="connsiteX2" fmla="*/ 598584 w 607227"/>
                    <a:gd name="connsiteY2" fmla="*/ 62633 h 510399"/>
                    <a:gd name="connsiteX3" fmla="*/ 598584 w 607227"/>
                    <a:gd name="connsiteY3" fmla="*/ 104044 h 510399"/>
                    <a:gd name="connsiteX4" fmla="*/ 511175 w 607227"/>
                    <a:gd name="connsiteY4" fmla="*/ 191324 h 510399"/>
                    <a:gd name="connsiteX5" fmla="*/ 444948 w 607227"/>
                    <a:gd name="connsiteY5" fmla="*/ 257453 h 510399"/>
                    <a:gd name="connsiteX6" fmla="*/ 339441 w 607227"/>
                    <a:gd name="connsiteY6" fmla="*/ 362805 h 510399"/>
                    <a:gd name="connsiteX7" fmla="*/ 297968 w 607227"/>
                    <a:gd name="connsiteY7" fmla="*/ 404217 h 510399"/>
                    <a:gd name="connsiteX8" fmla="*/ 277191 w 607227"/>
                    <a:gd name="connsiteY8" fmla="*/ 412807 h 510399"/>
                    <a:gd name="connsiteX9" fmla="*/ 256495 w 607227"/>
                    <a:gd name="connsiteY9" fmla="*/ 404217 h 510399"/>
                    <a:gd name="connsiteX10" fmla="*/ 215023 w 607227"/>
                    <a:gd name="connsiteY10" fmla="*/ 362805 h 510399"/>
                    <a:gd name="connsiteX11" fmla="*/ 138814 w 607227"/>
                    <a:gd name="connsiteY11" fmla="*/ 286790 h 510399"/>
                    <a:gd name="connsiteX12" fmla="*/ 138814 w 607227"/>
                    <a:gd name="connsiteY12" fmla="*/ 245378 h 510399"/>
                    <a:gd name="connsiteX13" fmla="*/ 180286 w 607227"/>
                    <a:gd name="connsiteY13" fmla="*/ 203967 h 510399"/>
                    <a:gd name="connsiteX14" fmla="*/ 201063 w 607227"/>
                    <a:gd name="connsiteY14" fmla="*/ 195376 h 510399"/>
                    <a:gd name="connsiteX15" fmla="*/ 221759 w 607227"/>
                    <a:gd name="connsiteY15" fmla="*/ 203967 h 510399"/>
                    <a:gd name="connsiteX16" fmla="*/ 277191 w 607227"/>
                    <a:gd name="connsiteY16" fmla="*/ 259317 h 510399"/>
                    <a:gd name="connsiteX17" fmla="*/ 444948 w 607227"/>
                    <a:gd name="connsiteY17" fmla="*/ 91807 h 510399"/>
                    <a:gd name="connsiteX18" fmla="*/ 503951 w 607227"/>
                    <a:gd name="connsiteY18" fmla="*/ 32891 h 510399"/>
                    <a:gd name="connsiteX19" fmla="*/ 515719 w 607227"/>
                    <a:gd name="connsiteY19" fmla="*/ 21221 h 510399"/>
                    <a:gd name="connsiteX20" fmla="*/ 536415 w 607227"/>
                    <a:gd name="connsiteY20" fmla="*/ 12631 h 510399"/>
                    <a:gd name="connsiteX21" fmla="*/ 61847 w 607227"/>
                    <a:gd name="connsiteY21" fmla="*/ 0 h 510399"/>
                    <a:gd name="connsiteX22" fmla="*/ 449328 w 607227"/>
                    <a:gd name="connsiteY22" fmla="*/ 0 h 510399"/>
                    <a:gd name="connsiteX23" fmla="*/ 491858 w 607227"/>
                    <a:gd name="connsiteY23" fmla="*/ 17019 h 510399"/>
                    <a:gd name="connsiteX24" fmla="*/ 442591 w 607227"/>
                    <a:gd name="connsiteY24" fmla="*/ 66130 h 510399"/>
                    <a:gd name="connsiteX25" fmla="*/ 66230 w 607227"/>
                    <a:gd name="connsiteY25" fmla="*/ 66130 h 510399"/>
                    <a:gd name="connsiteX26" fmla="*/ 66230 w 607227"/>
                    <a:gd name="connsiteY26" fmla="*/ 444269 h 510399"/>
                    <a:gd name="connsiteX27" fmla="*/ 444945 w 607227"/>
                    <a:gd name="connsiteY27" fmla="*/ 444269 h 510399"/>
                    <a:gd name="connsiteX28" fmla="*/ 444945 w 607227"/>
                    <a:gd name="connsiteY28" fmla="*/ 285590 h 510399"/>
                    <a:gd name="connsiteX29" fmla="*/ 511175 w 607227"/>
                    <a:gd name="connsiteY29" fmla="*/ 219460 h 510399"/>
                    <a:gd name="connsiteX30" fmla="*/ 511175 w 607227"/>
                    <a:gd name="connsiteY30" fmla="*/ 448645 h 510399"/>
                    <a:gd name="connsiteX31" fmla="*/ 449328 w 607227"/>
                    <a:gd name="connsiteY31" fmla="*/ 510399 h 510399"/>
                    <a:gd name="connsiteX32" fmla="*/ 61847 w 607227"/>
                    <a:gd name="connsiteY32" fmla="*/ 510399 h 510399"/>
                    <a:gd name="connsiteX33" fmla="*/ 0 w 607227"/>
                    <a:gd name="connsiteY33" fmla="*/ 448645 h 510399"/>
                    <a:gd name="connsiteX34" fmla="*/ 0 w 607227"/>
                    <a:gd name="connsiteY34" fmla="*/ 61673 h 510399"/>
                    <a:gd name="connsiteX35" fmla="*/ 61847 w 607227"/>
                    <a:gd name="connsiteY35" fmla="*/ 0 h 510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607227" h="510399">
                      <a:moveTo>
                        <a:pt x="536415" y="12631"/>
                      </a:moveTo>
                      <a:cubicBezTo>
                        <a:pt x="543882" y="12631"/>
                        <a:pt x="551430" y="15467"/>
                        <a:pt x="557192" y="21221"/>
                      </a:cubicBezTo>
                      <a:lnTo>
                        <a:pt x="598584" y="62633"/>
                      </a:lnTo>
                      <a:cubicBezTo>
                        <a:pt x="610108" y="74059"/>
                        <a:pt x="610108" y="92618"/>
                        <a:pt x="598584" y="104044"/>
                      </a:cubicBezTo>
                      <a:lnTo>
                        <a:pt x="511175" y="191324"/>
                      </a:lnTo>
                      <a:lnTo>
                        <a:pt x="444948" y="257453"/>
                      </a:lnTo>
                      <a:lnTo>
                        <a:pt x="339441" y="362805"/>
                      </a:lnTo>
                      <a:lnTo>
                        <a:pt x="297968" y="404217"/>
                      </a:lnTo>
                      <a:cubicBezTo>
                        <a:pt x="292206" y="409971"/>
                        <a:pt x="284739" y="412807"/>
                        <a:pt x="277191" y="412807"/>
                      </a:cubicBezTo>
                      <a:cubicBezTo>
                        <a:pt x="269724" y="412807"/>
                        <a:pt x="262177" y="409971"/>
                        <a:pt x="256495" y="404217"/>
                      </a:cubicBezTo>
                      <a:lnTo>
                        <a:pt x="215023" y="362805"/>
                      </a:lnTo>
                      <a:lnTo>
                        <a:pt x="138814" y="286790"/>
                      </a:lnTo>
                      <a:cubicBezTo>
                        <a:pt x="127370" y="275363"/>
                        <a:pt x="127370" y="256805"/>
                        <a:pt x="138814" y="245378"/>
                      </a:cubicBezTo>
                      <a:lnTo>
                        <a:pt x="180286" y="203967"/>
                      </a:lnTo>
                      <a:cubicBezTo>
                        <a:pt x="186049" y="198213"/>
                        <a:pt x="193515" y="195376"/>
                        <a:pt x="201063" y="195376"/>
                      </a:cubicBezTo>
                      <a:cubicBezTo>
                        <a:pt x="208530" y="195376"/>
                        <a:pt x="215997" y="198213"/>
                        <a:pt x="221759" y="203967"/>
                      </a:cubicBezTo>
                      <a:lnTo>
                        <a:pt x="277191" y="259317"/>
                      </a:lnTo>
                      <a:lnTo>
                        <a:pt x="444948" y="91807"/>
                      </a:lnTo>
                      <a:lnTo>
                        <a:pt x="503951" y="32891"/>
                      </a:lnTo>
                      <a:lnTo>
                        <a:pt x="515719" y="21221"/>
                      </a:lnTo>
                      <a:cubicBezTo>
                        <a:pt x="521401" y="15467"/>
                        <a:pt x="528949" y="12631"/>
                        <a:pt x="536415" y="12631"/>
                      </a:cubicBezTo>
                      <a:close/>
                      <a:moveTo>
                        <a:pt x="61847" y="0"/>
                      </a:moveTo>
                      <a:lnTo>
                        <a:pt x="449328" y="0"/>
                      </a:lnTo>
                      <a:cubicBezTo>
                        <a:pt x="465804" y="0"/>
                        <a:pt x="480738" y="6483"/>
                        <a:pt x="491858" y="17019"/>
                      </a:cubicBezTo>
                      <a:lnTo>
                        <a:pt x="442591" y="66130"/>
                      </a:lnTo>
                      <a:lnTo>
                        <a:pt x="66230" y="66130"/>
                      </a:lnTo>
                      <a:lnTo>
                        <a:pt x="66230" y="444269"/>
                      </a:lnTo>
                      <a:lnTo>
                        <a:pt x="444945" y="444269"/>
                      </a:lnTo>
                      <a:lnTo>
                        <a:pt x="444945" y="285590"/>
                      </a:lnTo>
                      <a:lnTo>
                        <a:pt x="511175" y="219460"/>
                      </a:lnTo>
                      <a:lnTo>
                        <a:pt x="511175" y="448645"/>
                      </a:lnTo>
                      <a:cubicBezTo>
                        <a:pt x="511175" y="482683"/>
                        <a:pt x="483417" y="510399"/>
                        <a:pt x="449328" y="510399"/>
                      </a:cubicBezTo>
                      <a:lnTo>
                        <a:pt x="61847" y="510399"/>
                      </a:lnTo>
                      <a:cubicBezTo>
                        <a:pt x="27758" y="510399"/>
                        <a:pt x="0" y="482683"/>
                        <a:pt x="0" y="448645"/>
                      </a:cubicBezTo>
                      <a:lnTo>
                        <a:pt x="0" y="61673"/>
                      </a:lnTo>
                      <a:cubicBezTo>
                        <a:pt x="0" y="27635"/>
                        <a:pt x="27758" y="0"/>
                        <a:pt x="6184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6" name="iṥḻïďe">
                <a:extLst>
                  <a:ext uri="{FF2B5EF4-FFF2-40B4-BE49-F238E27FC236}">
                    <a16:creationId xmlns:a16="http://schemas.microsoft.com/office/drawing/2014/main" xmlns="" id="{61554EB4-0F8B-4D66-B34F-9DDDB83D024F}"/>
                  </a:ext>
                </a:extLst>
              </p:cNvPr>
              <p:cNvGrpSpPr/>
              <p:nvPr/>
            </p:nvGrpSpPr>
            <p:grpSpPr>
              <a:xfrm>
                <a:off x="673100" y="5109110"/>
                <a:ext cx="1580392" cy="1037690"/>
                <a:chOff x="673100" y="5109110"/>
                <a:chExt cx="1580392" cy="1037690"/>
              </a:xfrm>
            </p:grpSpPr>
            <p:sp>
              <p:nvSpPr>
                <p:cNvPr id="17" name="í$ľídé">
                  <a:extLst>
                    <a:ext uri="{FF2B5EF4-FFF2-40B4-BE49-F238E27FC236}">
                      <a16:creationId xmlns:a16="http://schemas.microsoft.com/office/drawing/2014/main" xmlns="" id="{4C51E69F-62B2-409D-AC83-747375CF00E7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5109110"/>
                  <a:ext cx="158039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18" name="îş1îḓé">
                  <a:extLst>
                    <a:ext uri="{FF2B5EF4-FFF2-40B4-BE49-F238E27FC236}">
                      <a16:creationId xmlns:a16="http://schemas.microsoft.com/office/drawing/2014/main" xmlns="" id="{036B62E2-7C2B-4B14-B478-EF1073F638FB}"/>
                    </a:ext>
                  </a:extLst>
                </p:cNvPr>
                <p:cNvSpPr txBox="1"/>
                <p:nvPr/>
              </p:nvSpPr>
              <p:spPr>
                <a:xfrm>
                  <a:off x="673100" y="5550915"/>
                  <a:ext cx="1580392" cy="595885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3996338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6689" y="4884516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3285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567378-4D31-4B43-A277-EFE949A81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854EAE-C2C9-4B63-BF30-87FDFFEE9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C282D03-F5FE-4E8D-8D90-B1264E06C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0648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FCA94B7-3B7E-4086-A11D-DE2FA4E6023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89208"/>
            <a:ext cx="10773560" cy="4298684"/>
            <a:chOff x="669925" y="1489208"/>
            <a:chExt cx="10773560" cy="4298684"/>
          </a:xfrm>
        </p:grpSpPr>
        <p:sp>
          <p:nvSpPr>
            <p:cNvPr id="6" name="ïS1íḍè">
              <a:extLst>
                <a:ext uri="{FF2B5EF4-FFF2-40B4-BE49-F238E27FC236}">
                  <a16:creationId xmlns:a16="http://schemas.microsoft.com/office/drawing/2014/main" xmlns="" id="{7A5DACAE-C0BE-440B-A1C8-CF0F0F7E9211}"/>
                </a:ext>
              </a:extLst>
            </p:cNvPr>
            <p:cNvSpPr/>
            <p:nvPr/>
          </p:nvSpPr>
          <p:spPr>
            <a:xfrm flipH="1">
              <a:off x="5240263" y="1865939"/>
              <a:ext cx="4706395" cy="876771"/>
            </a:xfrm>
            <a:prstGeom prst="homePlate">
              <a:avLst>
                <a:gd name="adj" fmla="val 29123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7" name="ïŝlíḑê">
              <a:extLst>
                <a:ext uri="{FF2B5EF4-FFF2-40B4-BE49-F238E27FC236}">
                  <a16:creationId xmlns:a16="http://schemas.microsoft.com/office/drawing/2014/main" xmlns="" id="{785D30D2-46C6-4ED7-8A23-83F1D49C7682}"/>
                </a:ext>
              </a:extLst>
            </p:cNvPr>
            <p:cNvSpPr/>
            <p:nvPr/>
          </p:nvSpPr>
          <p:spPr>
            <a:xfrm rot="16200000" flipH="1">
              <a:off x="9720773" y="1747451"/>
              <a:ext cx="1226213" cy="779348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69545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446799 w 1736148"/>
                <a:gd name="connsiteY0" fmla="*/ 0 h 773231"/>
                <a:gd name="connsiteX1" fmla="*/ 1736148 w 1736148"/>
                <a:gd name="connsiteY1" fmla="*/ 2446 h 773231"/>
                <a:gd name="connsiteX2" fmla="*/ 1369545 w 1736148"/>
                <a:gd name="connsiteY2" fmla="*/ 773231 h 773231"/>
                <a:gd name="connsiteX3" fmla="*/ 0 w 1736148"/>
                <a:gd name="connsiteY3" fmla="*/ 772943 h 773231"/>
                <a:gd name="connsiteX4" fmla="*/ 446799 w 1736148"/>
                <a:gd name="connsiteY4" fmla="*/ 0 h 773231"/>
                <a:gd name="connsiteX0" fmla="*/ 446799 w 1605827"/>
                <a:gd name="connsiteY0" fmla="*/ 0 h 773231"/>
                <a:gd name="connsiteX1" fmla="*/ 1605827 w 1605827"/>
                <a:gd name="connsiteY1" fmla="*/ 2446 h 773231"/>
                <a:gd name="connsiteX2" fmla="*/ 1369545 w 1605827"/>
                <a:gd name="connsiteY2" fmla="*/ 773231 h 773231"/>
                <a:gd name="connsiteX3" fmla="*/ 0 w 1605827"/>
                <a:gd name="connsiteY3" fmla="*/ 772943 h 773231"/>
                <a:gd name="connsiteX4" fmla="*/ 446799 w 1605827"/>
                <a:gd name="connsiteY4" fmla="*/ 0 h 77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5827" h="773231">
                  <a:moveTo>
                    <a:pt x="446799" y="0"/>
                  </a:moveTo>
                  <a:lnTo>
                    <a:pt x="1605827" y="2446"/>
                  </a:lnTo>
                  <a:lnTo>
                    <a:pt x="1369545" y="773231"/>
                  </a:lnTo>
                  <a:lnTo>
                    <a:pt x="0" y="772943"/>
                  </a:lnTo>
                  <a:lnTo>
                    <a:pt x="4467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8" name="îsḷiḑè">
              <a:extLst>
                <a:ext uri="{FF2B5EF4-FFF2-40B4-BE49-F238E27FC236}">
                  <a16:creationId xmlns:a16="http://schemas.microsoft.com/office/drawing/2014/main" xmlns="" id="{6F2E7EA4-01A0-445F-A272-007978432AE4}"/>
                </a:ext>
              </a:extLst>
            </p:cNvPr>
            <p:cNvSpPr/>
            <p:nvPr/>
          </p:nvSpPr>
          <p:spPr>
            <a:xfrm flipH="1">
              <a:off x="4507549" y="2742712"/>
              <a:ext cx="5439109" cy="897997"/>
            </a:xfrm>
            <a:prstGeom prst="homePlate">
              <a:avLst>
                <a:gd name="adj" fmla="val 2912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9" name="ïšlîďé">
              <a:extLst>
                <a:ext uri="{FF2B5EF4-FFF2-40B4-BE49-F238E27FC236}">
                  <a16:creationId xmlns:a16="http://schemas.microsoft.com/office/drawing/2014/main" xmlns="" id="{133A2C3F-D551-4CA9-B823-CA02CEA8B4B5}"/>
                </a:ext>
              </a:extLst>
            </p:cNvPr>
            <p:cNvSpPr/>
            <p:nvPr/>
          </p:nvSpPr>
          <p:spPr>
            <a:xfrm rot="16200000" flipH="1">
              <a:off x="9802245" y="2714157"/>
              <a:ext cx="1065726" cy="776895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497"/>
                <a:gd name="connsiteX1" fmla="*/ 1736148 w 1736148"/>
                <a:gd name="connsiteY1" fmla="*/ 0 h 770497"/>
                <a:gd name="connsiteX2" fmla="*/ 1590892 w 1736148"/>
                <a:gd name="connsiteY2" fmla="*/ 768404 h 770497"/>
                <a:gd name="connsiteX3" fmla="*/ 0 w 1736148"/>
                <a:gd name="connsiteY3" fmla="*/ 770497 h 770497"/>
                <a:gd name="connsiteX4" fmla="*/ 720148 w 1736148"/>
                <a:gd name="connsiteY4" fmla="*/ 0 h 770497"/>
                <a:gd name="connsiteX0" fmla="*/ 429636 w 1445636"/>
                <a:gd name="connsiteY0" fmla="*/ 0 h 768404"/>
                <a:gd name="connsiteX1" fmla="*/ 1445636 w 1445636"/>
                <a:gd name="connsiteY1" fmla="*/ 0 h 768404"/>
                <a:gd name="connsiteX2" fmla="*/ 1300380 w 1445636"/>
                <a:gd name="connsiteY2" fmla="*/ 768404 h 768404"/>
                <a:gd name="connsiteX3" fmla="*/ 0 w 1445636"/>
                <a:gd name="connsiteY3" fmla="*/ 768116 h 768404"/>
                <a:gd name="connsiteX4" fmla="*/ 429636 w 1445636"/>
                <a:gd name="connsiteY4" fmla="*/ 0 h 768404"/>
                <a:gd name="connsiteX0" fmla="*/ 433913 w 1449913"/>
                <a:gd name="connsiteY0" fmla="*/ 0 h 771964"/>
                <a:gd name="connsiteX1" fmla="*/ 1449913 w 1449913"/>
                <a:gd name="connsiteY1" fmla="*/ 0 h 771964"/>
                <a:gd name="connsiteX2" fmla="*/ 1304657 w 1449913"/>
                <a:gd name="connsiteY2" fmla="*/ 768404 h 771964"/>
                <a:gd name="connsiteX3" fmla="*/ 0 w 1449913"/>
                <a:gd name="connsiteY3" fmla="*/ 771964 h 771964"/>
                <a:gd name="connsiteX4" fmla="*/ 433913 w 1449913"/>
                <a:gd name="connsiteY4" fmla="*/ 0 h 771964"/>
                <a:gd name="connsiteX0" fmla="*/ 433913 w 1449913"/>
                <a:gd name="connsiteY0" fmla="*/ 0 h 774176"/>
                <a:gd name="connsiteX1" fmla="*/ 1449913 w 1449913"/>
                <a:gd name="connsiteY1" fmla="*/ 0 h 774176"/>
                <a:gd name="connsiteX2" fmla="*/ 1306795 w 1449913"/>
                <a:gd name="connsiteY2" fmla="*/ 774176 h 774176"/>
                <a:gd name="connsiteX3" fmla="*/ 0 w 1449913"/>
                <a:gd name="connsiteY3" fmla="*/ 771964 h 774176"/>
                <a:gd name="connsiteX4" fmla="*/ 433913 w 1449913"/>
                <a:gd name="connsiteY4" fmla="*/ 0 h 774176"/>
                <a:gd name="connsiteX0" fmla="*/ 429635 w 1445635"/>
                <a:gd name="connsiteY0" fmla="*/ 0 h 777737"/>
                <a:gd name="connsiteX1" fmla="*/ 1445635 w 1445635"/>
                <a:gd name="connsiteY1" fmla="*/ 0 h 777737"/>
                <a:gd name="connsiteX2" fmla="*/ 1302517 w 1445635"/>
                <a:gd name="connsiteY2" fmla="*/ 774176 h 777737"/>
                <a:gd name="connsiteX3" fmla="*/ 0 w 1445635"/>
                <a:gd name="connsiteY3" fmla="*/ 777737 h 777737"/>
                <a:gd name="connsiteX4" fmla="*/ 429635 w 1445635"/>
                <a:gd name="connsiteY4" fmla="*/ 0 h 777737"/>
                <a:gd name="connsiteX0" fmla="*/ 431773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31773 w 1447773"/>
                <a:gd name="connsiteY4" fmla="*/ 0 h 774176"/>
                <a:gd name="connsiteX0" fmla="*/ 429634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29634 w 1447773"/>
                <a:gd name="connsiteY4" fmla="*/ 0 h 774176"/>
                <a:gd name="connsiteX0" fmla="*/ 436049 w 1454188"/>
                <a:gd name="connsiteY0" fmla="*/ 0 h 774176"/>
                <a:gd name="connsiteX1" fmla="*/ 1454188 w 1454188"/>
                <a:gd name="connsiteY1" fmla="*/ 0 h 774176"/>
                <a:gd name="connsiteX2" fmla="*/ 1311070 w 1454188"/>
                <a:gd name="connsiteY2" fmla="*/ 774176 h 774176"/>
                <a:gd name="connsiteX3" fmla="*/ 0 w 1454188"/>
                <a:gd name="connsiteY3" fmla="*/ 773889 h 774176"/>
                <a:gd name="connsiteX4" fmla="*/ 436049 w 1454188"/>
                <a:gd name="connsiteY4" fmla="*/ 0 h 774176"/>
                <a:gd name="connsiteX0" fmla="*/ 436049 w 1458640"/>
                <a:gd name="connsiteY0" fmla="*/ 0 h 774176"/>
                <a:gd name="connsiteX1" fmla="*/ 1454188 w 1458640"/>
                <a:gd name="connsiteY1" fmla="*/ 0 h 774176"/>
                <a:gd name="connsiteX2" fmla="*/ 1458640 w 1458640"/>
                <a:gd name="connsiteY2" fmla="*/ 774176 h 774176"/>
                <a:gd name="connsiteX3" fmla="*/ 0 w 1458640"/>
                <a:gd name="connsiteY3" fmla="*/ 773889 h 774176"/>
                <a:gd name="connsiteX4" fmla="*/ 436049 w 1458640"/>
                <a:gd name="connsiteY4" fmla="*/ 0 h 774176"/>
                <a:gd name="connsiteX0" fmla="*/ 436049 w 1454363"/>
                <a:gd name="connsiteY0" fmla="*/ 0 h 774176"/>
                <a:gd name="connsiteX1" fmla="*/ 1454188 w 1454363"/>
                <a:gd name="connsiteY1" fmla="*/ 0 h 774176"/>
                <a:gd name="connsiteX2" fmla="*/ 1454363 w 1454363"/>
                <a:gd name="connsiteY2" fmla="*/ 774176 h 774176"/>
                <a:gd name="connsiteX3" fmla="*/ 0 w 1454363"/>
                <a:gd name="connsiteY3" fmla="*/ 773889 h 774176"/>
                <a:gd name="connsiteX4" fmla="*/ 436049 w 1454363"/>
                <a:gd name="connsiteY4" fmla="*/ 0 h 774176"/>
                <a:gd name="connsiteX0" fmla="*/ 369749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369749 w 1388063"/>
                <a:gd name="connsiteY4" fmla="*/ 0 h 774176"/>
                <a:gd name="connsiteX0" fmla="*/ 236254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236254 w 1388063"/>
                <a:gd name="connsiteY4" fmla="*/ 0 h 77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8063" h="774176">
                  <a:moveTo>
                    <a:pt x="236254" y="0"/>
                  </a:moveTo>
                  <a:lnTo>
                    <a:pt x="1387888" y="0"/>
                  </a:lnTo>
                  <a:cubicBezTo>
                    <a:pt x="1387946" y="258059"/>
                    <a:pt x="1388005" y="516117"/>
                    <a:pt x="1388063" y="774176"/>
                  </a:cubicBezTo>
                  <a:lnTo>
                    <a:pt x="0" y="771964"/>
                  </a:lnTo>
                  <a:lnTo>
                    <a:pt x="23625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0" name="ïṩḷîḓé">
              <a:extLst>
                <a:ext uri="{FF2B5EF4-FFF2-40B4-BE49-F238E27FC236}">
                  <a16:creationId xmlns:a16="http://schemas.microsoft.com/office/drawing/2014/main" xmlns="" id="{4236DE03-0D2C-41C5-8410-8B0B463C0FBC}"/>
                </a:ext>
              </a:extLst>
            </p:cNvPr>
            <p:cNvSpPr/>
            <p:nvPr/>
          </p:nvSpPr>
          <p:spPr>
            <a:xfrm flipH="1">
              <a:off x="5004678" y="3631282"/>
              <a:ext cx="4941980" cy="892641"/>
            </a:xfrm>
            <a:prstGeom prst="homePlate">
              <a:avLst>
                <a:gd name="adj" fmla="val 29123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1" name="í$1íḍe">
              <a:extLst>
                <a:ext uri="{FF2B5EF4-FFF2-40B4-BE49-F238E27FC236}">
                  <a16:creationId xmlns:a16="http://schemas.microsoft.com/office/drawing/2014/main" xmlns="" id="{785F26C7-4910-43C6-B3DA-A13245776821}"/>
                </a:ext>
              </a:extLst>
            </p:cNvPr>
            <p:cNvSpPr/>
            <p:nvPr/>
          </p:nvSpPr>
          <p:spPr>
            <a:xfrm rot="5400000" flipH="1" flipV="1">
              <a:off x="9799228" y="3780880"/>
              <a:ext cx="1071754" cy="776893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497"/>
                <a:gd name="connsiteX1" fmla="*/ 1736148 w 1736148"/>
                <a:gd name="connsiteY1" fmla="*/ 0 h 770497"/>
                <a:gd name="connsiteX2" fmla="*/ 1590892 w 1736148"/>
                <a:gd name="connsiteY2" fmla="*/ 768404 h 770497"/>
                <a:gd name="connsiteX3" fmla="*/ 0 w 1736148"/>
                <a:gd name="connsiteY3" fmla="*/ 770497 h 770497"/>
                <a:gd name="connsiteX4" fmla="*/ 720148 w 1736148"/>
                <a:gd name="connsiteY4" fmla="*/ 0 h 770497"/>
                <a:gd name="connsiteX0" fmla="*/ 429636 w 1445636"/>
                <a:gd name="connsiteY0" fmla="*/ 0 h 768404"/>
                <a:gd name="connsiteX1" fmla="*/ 1445636 w 1445636"/>
                <a:gd name="connsiteY1" fmla="*/ 0 h 768404"/>
                <a:gd name="connsiteX2" fmla="*/ 1300380 w 1445636"/>
                <a:gd name="connsiteY2" fmla="*/ 768404 h 768404"/>
                <a:gd name="connsiteX3" fmla="*/ 0 w 1445636"/>
                <a:gd name="connsiteY3" fmla="*/ 768116 h 768404"/>
                <a:gd name="connsiteX4" fmla="*/ 429636 w 1445636"/>
                <a:gd name="connsiteY4" fmla="*/ 0 h 768404"/>
                <a:gd name="connsiteX0" fmla="*/ 433913 w 1449913"/>
                <a:gd name="connsiteY0" fmla="*/ 0 h 771964"/>
                <a:gd name="connsiteX1" fmla="*/ 1449913 w 1449913"/>
                <a:gd name="connsiteY1" fmla="*/ 0 h 771964"/>
                <a:gd name="connsiteX2" fmla="*/ 1304657 w 1449913"/>
                <a:gd name="connsiteY2" fmla="*/ 768404 h 771964"/>
                <a:gd name="connsiteX3" fmla="*/ 0 w 1449913"/>
                <a:gd name="connsiteY3" fmla="*/ 771964 h 771964"/>
                <a:gd name="connsiteX4" fmla="*/ 433913 w 1449913"/>
                <a:gd name="connsiteY4" fmla="*/ 0 h 771964"/>
                <a:gd name="connsiteX0" fmla="*/ 433913 w 1449913"/>
                <a:gd name="connsiteY0" fmla="*/ 0 h 774176"/>
                <a:gd name="connsiteX1" fmla="*/ 1449913 w 1449913"/>
                <a:gd name="connsiteY1" fmla="*/ 0 h 774176"/>
                <a:gd name="connsiteX2" fmla="*/ 1306795 w 1449913"/>
                <a:gd name="connsiteY2" fmla="*/ 774176 h 774176"/>
                <a:gd name="connsiteX3" fmla="*/ 0 w 1449913"/>
                <a:gd name="connsiteY3" fmla="*/ 771964 h 774176"/>
                <a:gd name="connsiteX4" fmla="*/ 433913 w 1449913"/>
                <a:gd name="connsiteY4" fmla="*/ 0 h 774176"/>
                <a:gd name="connsiteX0" fmla="*/ 429635 w 1445635"/>
                <a:gd name="connsiteY0" fmla="*/ 0 h 777737"/>
                <a:gd name="connsiteX1" fmla="*/ 1445635 w 1445635"/>
                <a:gd name="connsiteY1" fmla="*/ 0 h 777737"/>
                <a:gd name="connsiteX2" fmla="*/ 1302517 w 1445635"/>
                <a:gd name="connsiteY2" fmla="*/ 774176 h 777737"/>
                <a:gd name="connsiteX3" fmla="*/ 0 w 1445635"/>
                <a:gd name="connsiteY3" fmla="*/ 777737 h 777737"/>
                <a:gd name="connsiteX4" fmla="*/ 429635 w 1445635"/>
                <a:gd name="connsiteY4" fmla="*/ 0 h 777737"/>
                <a:gd name="connsiteX0" fmla="*/ 431773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31773 w 1447773"/>
                <a:gd name="connsiteY4" fmla="*/ 0 h 774176"/>
                <a:gd name="connsiteX0" fmla="*/ 429634 w 1447773"/>
                <a:gd name="connsiteY0" fmla="*/ 0 h 774176"/>
                <a:gd name="connsiteX1" fmla="*/ 1447773 w 1447773"/>
                <a:gd name="connsiteY1" fmla="*/ 0 h 774176"/>
                <a:gd name="connsiteX2" fmla="*/ 1304655 w 1447773"/>
                <a:gd name="connsiteY2" fmla="*/ 774176 h 774176"/>
                <a:gd name="connsiteX3" fmla="*/ 0 w 1447773"/>
                <a:gd name="connsiteY3" fmla="*/ 773889 h 774176"/>
                <a:gd name="connsiteX4" fmla="*/ 429634 w 1447773"/>
                <a:gd name="connsiteY4" fmla="*/ 0 h 774176"/>
                <a:gd name="connsiteX0" fmla="*/ 436049 w 1454188"/>
                <a:gd name="connsiteY0" fmla="*/ 0 h 774176"/>
                <a:gd name="connsiteX1" fmla="*/ 1454188 w 1454188"/>
                <a:gd name="connsiteY1" fmla="*/ 0 h 774176"/>
                <a:gd name="connsiteX2" fmla="*/ 1311070 w 1454188"/>
                <a:gd name="connsiteY2" fmla="*/ 774176 h 774176"/>
                <a:gd name="connsiteX3" fmla="*/ 0 w 1454188"/>
                <a:gd name="connsiteY3" fmla="*/ 773889 h 774176"/>
                <a:gd name="connsiteX4" fmla="*/ 436049 w 1454188"/>
                <a:gd name="connsiteY4" fmla="*/ 0 h 774176"/>
                <a:gd name="connsiteX0" fmla="*/ 436049 w 1458640"/>
                <a:gd name="connsiteY0" fmla="*/ 0 h 774176"/>
                <a:gd name="connsiteX1" fmla="*/ 1454188 w 1458640"/>
                <a:gd name="connsiteY1" fmla="*/ 0 h 774176"/>
                <a:gd name="connsiteX2" fmla="*/ 1458640 w 1458640"/>
                <a:gd name="connsiteY2" fmla="*/ 774176 h 774176"/>
                <a:gd name="connsiteX3" fmla="*/ 0 w 1458640"/>
                <a:gd name="connsiteY3" fmla="*/ 773889 h 774176"/>
                <a:gd name="connsiteX4" fmla="*/ 436049 w 1458640"/>
                <a:gd name="connsiteY4" fmla="*/ 0 h 774176"/>
                <a:gd name="connsiteX0" fmla="*/ 436049 w 1454363"/>
                <a:gd name="connsiteY0" fmla="*/ 0 h 774176"/>
                <a:gd name="connsiteX1" fmla="*/ 1454188 w 1454363"/>
                <a:gd name="connsiteY1" fmla="*/ 0 h 774176"/>
                <a:gd name="connsiteX2" fmla="*/ 1454363 w 1454363"/>
                <a:gd name="connsiteY2" fmla="*/ 774176 h 774176"/>
                <a:gd name="connsiteX3" fmla="*/ 0 w 1454363"/>
                <a:gd name="connsiteY3" fmla="*/ 773889 h 774176"/>
                <a:gd name="connsiteX4" fmla="*/ 436049 w 1454363"/>
                <a:gd name="connsiteY4" fmla="*/ 0 h 774176"/>
                <a:gd name="connsiteX0" fmla="*/ 369749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369749 w 1388063"/>
                <a:gd name="connsiteY4" fmla="*/ 0 h 774176"/>
                <a:gd name="connsiteX0" fmla="*/ 236254 w 1388063"/>
                <a:gd name="connsiteY0" fmla="*/ 0 h 774176"/>
                <a:gd name="connsiteX1" fmla="*/ 1387888 w 1388063"/>
                <a:gd name="connsiteY1" fmla="*/ 0 h 774176"/>
                <a:gd name="connsiteX2" fmla="*/ 1388063 w 1388063"/>
                <a:gd name="connsiteY2" fmla="*/ 774176 h 774176"/>
                <a:gd name="connsiteX3" fmla="*/ 0 w 1388063"/>
                <a:gd name="connsiteY3" fmla="*/ 771964 h 774176"/>
                <a:gd name="connsiteX4" fmla="*/ 236254 w 1388063"/>
                <a:gd name="connsiteY4" fmla="*/ 0 h 77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8063" h="774176">
                  <a:moveTo>
                    <a:pt x="236254" y="0"/>
                  </a:moveTo>
                  <a:lnTo>
                    <a:pt x="1387888" y="0"/>
                  </a:lnTo>
                  <a:cubicBezTo>
                    <a:pt x="1387946" y="258059"/>
                    <a:pt x="1388005" y="516117"/>
                    <a:pt x="1388063" y="774176"/>
                  </a:cubicBezTo>
                  <a:lnTo>
                    <a:pt x="0" y="771964"/>
                  </a:lnTo>
                  <a:lnTo>
                    <a:pt x="23625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2" name="ïṥḻïḋê">
              <a:extLst>
                <a:ext uri="{FF2B5EF4-FFF2-40B4-BE49-F238E27FC236}">
                  <a16:creationId xmlns:a16="http://schemas.microsoft.com/office/drawing/2014/main" xmlns="" id="{919CD6AC-4C46-46B2-9755-64F9AAB4D734}"/>
                </a:ext>
              </a:extLst>
            </p:cNvPr>
            <p:cNvSpPr/>
            <p:nvPr/>
          </p:nvSpPr>
          <p:spPr>
            <a:xfrm flipH="1">
              <a:off x="5869853" y="4521727"/>
              <a:ext cx="4076804" cy="891576"/>
            </a:xfrm>
            <a:prstGeom prst="homePlate">
              <a:avLst>
                <a:gd name="adj" fmla="val 2912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850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3" name="íŝḷïde">
              <a:extLst>
                <a:ext uri="{FF2B5EF4-FFF2-40B4-BE49-F238E27FC236}">
                  <a16:creationId xmlns:a16="http://schemas.microsoft.com/office/drawing/2014/main" xmlns="" id="{913E0761-6DDA-4E87-8890-386D85C9C3FE}"/>
                </a:ext>
              </a:extLst>
            </p:cNvPr>
            <p:cNvSpPr/>
            <p:nvPr/>
          </p:nvSpPr>
          <p:spPr>
            <a:xfrm rot="5400000" flipH="1" flipV="1">
              <a:off x="9715071" y="4747819"/>
              <a:ext cx="1237619" cy="779348"/>
            </a:xfrm>
            <a:custGeom>
              <a:avLst/>
              <a:gdLst>
                <a:gd name="connsiteX0" fmla="*/ 0 w 1016000"/>
                <a:gd name="connsiteY0" fmla="*/ 0 h 768404"/>
                <a:gd name="connsiteX1" fmla="*/ 1016000 w 1016000"/>
                <a:gd name="connsiteY1" fmla="*/ 0 h 768404"/>
                <a:gd name="connsiteX2" fmla="*/ 1016000 w 1016000"/>
                <a:gd name="connsiteY2" fmla="*/ 768404 h 768404"/>
                <a:gd name="connsiteX3" fmla="*/ 0 w 1016000"/>
                <a:gd name="connsiteY3" fmla="*/ 768404 h 768404"/>
                <a:gd name="connsiteX4" fmla="*/ 0 w 1016000"/>
                <a:gd name="connsiteY4" fmla="*/ 0 h 768404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745673 w 1745673"/>
                <a:gd name="connsiteY2" fmla="*/ 768404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9673 w 1745673"/>
                <a:gd name="connsiteY0" fmla="*/ 0 h 777641"/>
                <a:gd name="connsiteX1" fmla="*/ 1745673 w 1745673"/>
                <a:gd name="connsiteY1" fmla="*/ 0 h 777641"/>
                <a:gd name="connsiteX2" fmla="*/ 1317048 w 1745673"/>
                <a:gd name="connsiteY2" fmla="*/ 770785 h 777641"/>
                <a:gd name="connsiteX3" fmla="*/ 0 w 1745673"/>
                <a:gd name="connsiteY3" fmla="*/ 777641 h 777641"/>
                <a:gd name="connsiteX4" fmla="*/ 729673 w 1745673"/>
                <a:gd name="connsiteY4" fmla="*/ 0 h 777641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07523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720148 w 1736148"/>
                <a:gd name="connsiteY0" fmla="*/ 0 h 770785"/>
                <a:gd name="connsiteX1" fmla="*/ 1736148 w 1736148"/>
                <a:gd name="connsiteY1" fmla="*/ 0 h 770785"/>
                <a:gd name="connsiteX2" fmla="*/ 1369545 w 1736148"/>
                <a:gd name="connsiteY2" fmla="*/ 770785 h 770785"/>
                <a:gd name="connsiteX3" fmla="*/ 0 w 1736148"/>
                <a:gd name="connsiteY3" fmla="*/ 770497 h 770785"/>
                <a:gd name="connsiteX4" fmla="*/ 720148 w 1736148"/>
                <a:gd name="connsiteY4" fmla="*/ 0 h 770785"/>
                <a:gd name="connsiteX0" fmla="*/ 446799 w 1736148"/>
                <a:gd name="connsiteY0" fmla="*/ 0 h 773231"/>
                <a:gd name="connsiteX1" fmla="*/ 1736148 w 1736148"/>
                <a:gd name="connsiteY1" fmla="*/ 2446 h 773231"/>
                <a:gd name="connsiteX2" fmla="*/ 1369545 w 1736148"/>
                <a:gd name="connsiteY2" fmla="*/ 773231 h 773231"/>
                <a:gd name="connsiteX3" fmla="*/ 0 w 1736148"/>
                <a:gd name="connsiteY3" fmla="*/ 772943 h 773231"/>
                <a:gd name="connsiteX4" fmla="*/ 446799 w 1736148"/>
                <a:gd name="connsiteY4" fmla="*/ 0 h 773231"/>
                <a:gd name="connsiteX0" fmla="*/ 446799 w 1605827"/>
                <a:gd name="connsiteY0" fmla="*/ 0 h 773231"/>
                <a:gd name="connsiteX1" fmla="*/ 1605827 w 1605827"/>
                <a:gd name="connsiteY1" fmla="*/ 2446 h 773231"/>
                <a:gd name="connsiteX2" fmla="*/ 1369545 w 1605827"/>
                <a:gd name="connsiteY2" fmla="*/ 773231 h 773231"/>
                <a:gd name="connsiteX3" fmla="*/ 0 w 1605827"/>
                <a:gd name="connsiteY3" fmla="*/ 772943 h 773231"/>
                <a:gd name="connsiteX4" fmla="*/ 446799 w 1605827"/>
                <a:gd name="connsiteY4" fmla="*/ 0 h 77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5827" h="773231">
                  <a:moveTo>
                    <a:pt x="446799" y="0"/>
                  </a:moveTo>
                  <a:lnTo>
                    <a:pt x="1605827" y="2446"/>
                  </a:lnTo>
                  <a:lnTo>
                    <a:pt x="1369545" y="773231"/>
                  </a:lnTo>
                  <a:lnTo>
                    <a:pt x="0" y="772943"/>
                  </a:lnTo>
                  <a:lnTo>
                    <a:pt x="44679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 dirty="0"/>
            </a:p>
          </p:txBody>
        </p:sp>
        <p:sp>
          <p:nvSpPr>
            <p:cNvPr id="14" name="i$1îďe">
              <a:extLst>
                <a:ext uri="{FF2B5EF4-FFF2-40B4-BE49-F238E27FC236}">
                  <a16:creationId xmlns:a16="http://schemas.microsoft.com/office/drawing/2014/main" xmlns="" id="{C031E79E-C612-4D96-B01B-579F39F162B2}"/>
                </a:ext>
              </a:extLst>
            </p:cNvPr>
            <p:cNvSpPr/>
            <p:nvPr/>
          </p:nvSpPr>
          <p:spPr>
            <a:xfrm flipH="1">
              <a:off x="10324577" y="1489208"/>
              <a:ext cx="1111790" cy="111179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5" name="ïṡ1íḍê">
              <a:extLst>
                <a:ext uri="{FF2B5EF4-FFF2-40B4-BE49-F238E27FC236}">
                  <a16:creationId xmlns:a16="http://schemas.microsoft.com/office/drawing/2014/main" xmlns="" id="{7902BA2B-CAB1-4194-835F-EAFD64A55DF0}"/>
                </a:ext>
              </a:extLst>
            </p:cNvPr>
            <p:cNvSpPr/>
            <p:nvPr/>
          </p:nvSpPr>
          <p:spPr>
            <a:xfrm flipH="1">
              <a:off x="10309737" y="2538075"/>
              <a:ext cx="1127058" cy="112705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ï$ḻïdè">
              <a:extLst>
                <a:ext uri="{FF2B5EF4-FFF2-40B4-BE49-F238E27FC236}">
                  <a16:creationId xmlns:a16="http://schemas.microsoft.com/office/drawing/2014/main" xmlns="" id="{FB443A56-FA79-42D3-A85A-1A45493D5C96}"/>
                </a:ext>
              </a:extLst>
            </p:cNvPr>
            <p:cNvSpPr/>
            <p:nvPr/>
          </p:nvSpPr>
          <p:spPr>
            <a:xfrm flipH="1">
              <a:off x="10303047" y="3596807"/>
              <a:ext cx="1140438" cy="1140438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en-US" sz="7200"/>
            </a:p>
          </p:txBody>
        </p:sp>
        <p:sp>
          <p:nvSpPr>
            <p:cNvPr id="17" name="ï$ḷîdê">
              <a:extLst>
                <a:ext uri="{FF2B5EF4-FFF2-40B4-BE49-F238E27FC236}">
                  <a16:creationId xmlns:a16="http://schemas.microsoft.com/office/drawing/2014/main" xmlns="" id="{5FD61E05-1C1D-432E-BD62-EC8A260346C3}"/>
                </a:ext>
              </a:extLst>
            </p:cNvPr>
            <p:cNvSpPr/>
            <p:nvPr/>
          </p:nvSpPr>
          <p:spPr>
            <a:xfrm flipH="1">
              <a:off x="10311479" y="4664300"/>
              <a:ext cx="1125268" cy="1123592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íSļíḋe">
              <a:extLst>
                <a:ext uri="{FF2B5EF4-FFF2-40B4-BE49-F238E27FC236}">
                  <a16:creationId xmlns:a16="http://schemas.microsoft.com/office/drawing/2014/main" xmlns="" id="{376980DC-E165-44B2-A6DB-4B0C471626EB}"/>
                </a:ext>
              </a:extLst>
            </p:cNvPr>
            <p:cNvSpPr/>
            <p:nvPr/>
          </p:nvSpPr>
          <p:spPr bwMode="auto">
            <a:xfrm flipH="1">
              <a:off x="10623251" y="3926506"/>
              <a:ext cx="500030" cy="48104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ïsľîḍé">
              <a:extLst>
                <a:ext uri="{FF2B5EF4-FFF2-40B4-BE49-F238E27FC236}">
                  <a16:creationId xmlns:a16="http://schemas.microsoft.com/office/drawing/2014/main" xmlns="" id="{F01AB09D-E1AA-436C-B67A-C1188663F2A7}"/>
                </a:ext>
              </a:extLst>
            </p:cNvPr>
            <p:cNvSpPr/>
            <p:nvPr/>
          </p:nvSpPr>
          <p:spPr bwMode="auto">
            <a:xfrm flipH="1">
              <a:off x="10640477" y="2869251"/>
              <a:ext cx="465578" cy="4647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0" name="íṧlïḑe">
              <a:extLst>
                <a:ext uri="{FF2B5EF4-FFF2-40B4-BE49-F238E27FC236}">
                  <a16:creationId xmlns:a16="http://schemas.microsoft.com/office/drawing/2014/main" xmlns="" id="{416730D7-ADB0-4AE6-AEF0-15A3D0E15618}"/>
                </a:ext>
              </a:extLst>
            </p:cNvPr>
            <p:cNvSpPr/>
            <p:nvPr/>
          </p:nvSpPr>
          <p:spPr bwMode="auto">
            <a:xfrm flipH="1">
              <a:off x="10602856" y="4947104"/>
              <a:ext cx="542514" cy="557984"/>
            </a:xfrm>
            <a:custGeom>
              <a:avLst/>
              <a:gdLst>
                <a:gd name="T0" fmla="*/ 6023 w 6383"/>
                <a:gd name="T1" fmla="*/ 2985 h 6575"/>
                <a:gd name="T2" fmla="*/ 5921 w 6383"/>
                <a:gd name="T3" fmla="*/ 1957 h 6575"/>
                <a:gd name="T4" fmla="*/ 5304 w 6383"/>
                <a:gd name="T5" fmla="*/ 1379 h 6575"/>
                <a:gd name="T6" fmla="*/ 4619 w 6383"/>
                <a:gd name="T7" fmla="*/ 608 h 6575"/>
                <a:gd name="T8" fmla="*/ 3777 w 6383"/>
                <a:gd name="T9" fmla="*/ 501 h 6575"/>
                <a:gd name="T10" fmla="*/ 2768 w 6383"/>
                <a:gd name="T11" fmla="*/ 280 h 6575"/>
                <a:gd name="T12" fmla="*/ 2028 w 6383"/>
                <a:gd name="T13" fmla="*/ 688 h 6575"/>
                <a:gd name="T14" fmla="*/ 1083 w 6383"/>
                <a:gd name="T15" fmla="*/ 1103 h 6575"/>
                <a:gd name="T16" fmla="*/ 723 w 6383"/>
                <a:gd name="T17" fmla="*/ 1868 h 6575"/>
                <a:gd name="T18" fmla="*/ 201 w 6383"/>
                <a:gd name="T19" fmla="*/ 2759 h 6575"/>
                <a:gd name="T20" fmla="*/ 360 w 6383"/>
                <a:gd name="T21" fmla="*/ 3591 h 6575"/>
                <a:gd name="T22" fmla="*/ 461 w 6383"/>
                <a:gd name="T23" fmla="*/ 4619 h 6575"/>
                <a:gd name="T24" fmla="*/ 1079 w 6383"/>
                <a:gd name="T25" fmla="*/ 5197 h 6575"/>
                <a:gd name="T26" fmla="*/ 1764 w 6383"/>
                <a:gd name="T27" fmla="*/ 5968 h 6575"/>
                <a:gd name="T28" fmla="*/ 2604 w 6383"/>
                <a:gd name="T29" fmla="*/ 6073 h 6575"/>
                <a:gd name="T30" fmla="*/ 3613 w 6383"/>
                <a:gd name="T31" fmla="*/ 6295 h 6575"/>
                <a:gd name="T32" fmla="*/ 4353 w 6383"/>
                <a:gd name="T33" fmla="*/ 5888 h 6575"/>
                <a:gd name="T34" fmla="*/ 5299 w 6383"/>
                <a:gd name="T35" fmla="*/ 5473 h 6575"/>
                <a:gd name="T36" fmla="*/ 5659 w 6383"/>
                <a:gd name="T37" fmla="*/ 4708 h 6575"/>
                <a:gd name="T38" fmla="*/ 6180 w 6383"/>
                <a:gd name="T39" fmla="*/ 3817 h 6575"/>
                <a:gd name="T40" fmla="*/ 3877 w 6383"/>
                <a:gd name="T41" fmla="*/ 4231 h 6575"/>
                <a:gd name="T42" fmla="*/ 3381 w 6383"/>
                <a:gd name="T43" fmla="*/ 4613 h 6575"/>
                <a:gd name="T44" fmla="*/ 3287 w 6383"/>
                <a:gd name="T45" fmla="*/ 4924 h 6575"/>
                <a:gd name="T46" fmla="*/ 2960 w 6383"/>
                <a:gd name="T47" fmla="*/ 4820 h 6575"/>
                <a:gd name="T48" fmla="*/ 2844 w 6383"/>
                <a:gd name="T49" fmla="*/ 4529 h 6575"/>
                <a:gd name="T50" fmla="*/ 2356 w 6383"/>
                <a:gd name="T51" fmla="*/ 4233 h 6575"/>
                <a:gd name="T52" fmla="*/ 2560 w 6383"/>
                <a:gd name="T53" fmla="*/ 3940 h 6575"/>
                <a:gd name="T54" fmla="*/ 3307 w 6383"/>
                <a:gd name="T55" fmla="*/ 4036 h 6575"/>
                <a:gd name="T56" fmla="*/ 3193 w 6383"/>
                <a:gd name="T57" fmla="*/ 3535 h 6575"/>
                <a:gd name="T58" fmla="*/ 2365 w 6383"/>
                <a:gd name="T59" fmla="*/ 2705 h 6575"/>
                <a:gd name="T60" fmla="*/ 2991 w 6383"/>
                <a:gd name="T61" fmla="*/ 1897 h 6575"/>
                <a:gd name="T62" fmla="*/ 3105 w 6383"/>
                <a:gd name="T63" fmla="*/ 1651 h 6575"/>
                <a:gd name="T64" fmla="*/ 3401 w 6383"/>
                <a:gd name="T65" fmla="*/ 1856 h 6575"/>
                <a:gd name="T66" fmla="*/ 3865 w 6383"/>
                <a:gd name="T67" fmla="*/ 2119 h 6575"/>
                <a:gd name="T68" fmla="*/ 3847 w 6383"/>
                <a:gd name="T69" fmla="*/ 2508 h 6575"/>
                <a:gd name="T70" fmla="*/ 3208 w 6383"/>
                <a:gd name="T71" fmla="*/ 2464 h 6575"/>
                <a:gd name="T72" fmla="*/ 3025 w 6383"/>
                <a:gd name="T73" fmla="*/ 2832 h 6575"/>
                <a:gd name="T74" fmla="*/ 3647 w 6383"/>
                <a:gd name="T75" fmla="*/ 3137 h 6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83" h="6575">
                  <a:moveTo>
                    <a:pt x="6023" y="3591"/>
                  </a:moveTo>
                  <a:cubicBezTo>
                    <a:pt x="5895" y="3409"/>
                    <a:pt x="5895" y="3167"/>
                    <a:pt x="6023" y="2985"/>
                  </a:cubicBezTo>
                  <a:lnTo>
                    <a:pt x="6181" y="2759"/>
                  </a:lnTo>
                  <a:cubicBezTo>
                    <a:pt x="6383" y="2472"/>
                    <a:pt x="6253" y="2072"/>
                    <a:pt x="5921" y="1957"/>
                  </a:cubicBezTo>
                  <a:lnTo>
                    <a:pt x="5660" y="1868"/>
                  </a:lnTo>
                  <a:cubicBezTo>
                    <a:pt x="5451" y="1796"/>
                    <a:pt x="5308" y="1600"/>
                    <a:pt x="5304" y="1379"/>
                  </a:cubicBezTo>
                  <a:lnTo>
                    <a:pt x="5300" y="1103"/>
                  </a:lnTo>
                  <a:cubicBezTo>
                    <a:pt x="5295" y="752"/>
                    <a:pt x="4953" y="505"/>
                    <a:pt x="4619" y="608"/>
                  </a:cubicBezTo>
                  <a:lnTo>
                    <a:pt x="4353" y="688"/>
                  </a:lnTo>
                  <a:cubicBezTo>
                    <a:pt x="4141" y="753"/>
                    <a:pt x="3911" y="679"/>
                    <a:pt x="3777" y="501"/>
                  </a:cubicBezTo>
                  <a:lnTo>
                    <a:pt x="3611" y="280"/>
                  </a:lnTo>
                  <a:cubicBezTo>
                    <a:pt x="3400" y="0"/>
                    <a:pt x="2979" y="0"/>
                    <a:pt x="2768" y="280"/>
                  </a:cubicBezTo>
                  <a:lnTo>
                    <a:pt x="2604" y="501"/>
                  </a:lnTo>
                  <a:cubicBezTo>
                    <a:pt x="2471" y="679"/>
                    <a:pt x="2240" y="753"/>
                    <a:pt x="2028" y="688"/>
                  </a:cubicBezTo>
                  <a:lnTo>
                    <a:pt x="1764" y="608"/>
                  </a:lnTo>
                  <a:cubicBezTo>
                    <a:pt x="1429" y="505"/>
                    <a:pt x="1088" y="752"/>
                    <a:pt x="1083" y="1103"/>
                  </a:cubicBezTo>
                  <a:lnTo>
                    <a:pt x="1079" y="1379"/>
                  </a:lnTo>
                  <a:cubicBezTo>
                    <a:pt x="1075" y="1600"/>
                    <a:pt x="933" y="1796"/>
                    <a:pt x="723" y="1868"/>
                  </a:cubicBezTo>
                  <a:lnTo>
                    <a:pt x="461" y="1957"/>
                  </a:lnTo>
                  <a:cubicBezTo>
                    <a:pt x="129" y="2071"/>
                    <a:pt x="0" y="2471"/>
                    <a:pt x="201" y="2759"/>
                  </a:cubicBezTo>
                  <a:lnTo>
                    <a:pt x="360" y="2985"/>
                  </a:lnTo>
                  <a:cubicBezTo>
                    <a:pt x="488" y="3167"/>
                    <a:pt x="488" y="3409"/>
                    <a:pt x="360" y="3591"/>
                  </a:cubicBezTo>
                  <a:lnTo>
                    <a:pt x="201" y="3817"/>
                  </a:lnTo>
                  <a:cubicBezTo>
                    <a:pt x="0" y="4104"/>
                    <a:pt x="129" y="4504"/>
                    <a:pt x="461" y="4619"/>
                  </a:cubicBezTo>
                  <a:lnTo>
                    <a:pt x="723" y="4708"/>
                  </a:lnTo>
                  <a:cubicBezTo>
                    <a:pt x="932" y="4780"/>
                    <a:pt x="1075" y="4976"/>
                    <a:pt x="1079" y="5197"/>
                  </a:cubicBezTo>
                  <a:lnTo>
                    <a:pt x="1083" y="5473"/>
                  </a:lnTo>
                  <a:cubicBezTo>
                    <a:pt x="1088" y="5824"/>
                    <a:pt x="1429" y="6071"/>
                    <a:pt x="1764" y="5968"/>
                  </a:cubicBezTo>
                  <a:lnTo>
                    <a:pt x="2028" y="5887"/>
                  </a:lnTo>
                  <a:cubicBezTo>
                    <a:pt x="2240" y="5821"/>
                    <a:pt x="2471" y="5896"/>
                    <a:pt x="2604" y="6073"/>
                  </a:cubicBezTo>
                  <a:lnTo>
                    <a:pt x="2771" y="6295"/>
                  </a:lnTo>
                  <a:cubicBezTo>
                    <a:pt x="2981" y="6575"/>
                    <a:pt x="3403" y="6575"/>
                    <a:pt x="3613" y="6295"/>
                  </a:cubicBezTo>
                  <a:lnTo>
                    <a:pt x="3777" y="6075"/>
                  </a:lnTo>
                  <a:cubicBezTo>
                    <a:pt x="3911" y="5897"/>
                    <a:pt x="4141" y="5823"/>
                    <a:pt x="4353" y="5888"/>
                  </a:cubicBezTo>
                  <a:lnTo>
                    <a:pt x="4617" y="5968"/>
                  </a:lnTo>
                  <a:cubicBezTo>
                    <a:pt x="4952" y="6071"/>
                    <a:pt x="5293" y="5824"/>
                    <a:pt x="5299" y="5473"/>
                  </a:cubicBezTo>
                  <a:lnTo>
                    <a:pt x="5303" y="5197"/>
                  </a:lnTo>
                  <a:cubicBezTo>
                    <a:pt x="5307" y="4976"/>
                    <a:pt x="5448" y="4780"/>
                    <a:pt x="5659" y="4708"/>
                  </a:cubicBezTo>
                  <a:lnTo>
                    <a:pt x="5920" y="4619"/>
                  </a:lnTo>
                  <a:cubicBezTo>
                    <a:pt x="6252" y="4505"/>
                    <a:pt x="6381" y="4105"/>
                    <a:pt x="6180" y="3817"/>
                  </a:cubicBezTo>
                  <a:lnTo>
                    <a:pt x="6023" y="3591"/>
                  </a:lnTo>
                  <a:close/>
                  <a:moveTo>
                    <a:pt x="3877" y="4231"/>
                  </a:moveTo>
                  <a:cubicBezTo>
                    <a:pt x="3773" y="4357"/>
                    <a:pt x="3637" y="4443"/>
                    <a:pt x="3479" y="4487"/>
                  </a:cubicBezTo>
                  <a:cubicBezTo>
                    <a:pt x="3409" y="4505"/>
                    <a:pt x="3379" y="4541"/>
                    <a:pt x="3381" y="4613"/>
                  </a:cubicBezTo>
                  <a:cubicBezTo>
                    <a:pt x="3384" y="4684"/>
                    <a:pt x="3381" y="4755"/>
                    <a:pt x="3381" y="4825"/>
                  </a:cubicBezTo>
                  <a:cubicBezTo>
                    <a:pt x="3381" y="4888"/>
                    <a:pt x="3349" y="4923"/>
                    <a:pt x="3287" y="4924"/>
                  </a:cubicBezTo>
                  <a:cubicBezTo>
                    <a:pt x="3211" y="4925"/>
                    <a:pt x="3135" y="4925"/>
                    <a:pt x="3059" y="4924"/>
                  </a:cubicBezTo>
                  <a:cubicBezTo>
                    <a:pt x="2992" y="4923"/>
                    <a:pt x="2961" y="4885"/>
                    <a:pt x="2960" y="4820"/>
                  </a:cubicBezTo>
                  <a:cubicBezTo>
                    <a:pt x="2960" y="4768"/>
                    <a:pt x="2959" y="4717"/>
                    <a:pt x="2959" y="4665"/>
                  </a:cubicBezTo>
                  <a:cubicBezTo>
                    <a:pt x="2957" y="4552"/>
                    <a:pt x="2953" y="4547"/>
                    <a:pt x="2844" y="4529"/>
                  </a:cubicBezTo>
                  <a:cubicBezTo>
                    <a:pt x="2704" y="4507"/>
                    <a:pt x="2567" y="4475"/>
                    <a:pt x="2439" y="4413"/>
                  </a:cubicBezTo>
                  <a:cubicBezTo>
                    <a:pt x="2337" y="4364"/>
                    <a:pt x="2328" y="4339"/>
                    <a:pt x="2356" y="4233"/>
                  </a:cubicBezTo>
                  <a:cubicBezTo>
                    <a:pt x="2377" y="4155"/>
                    <a:pt x="2399" y="4076"/>
                    <a:pt x="2424" y="3999"/>
                  </a:cubicBezTo>
                  <a:cubicBezTo>
                    <a:pt x="2452" y="3908"/>
                    <a:pt x="2477" y="3897"/>
                    <a:pt x="2560" y="3940"/>
                  </a:cubicBezTo>
                  <a:cubicBezTo>
                    <a:pt x="2701" y="4013"/>
                    <a:pt x="2852" y="4055"/>
                    <a:pt x="3011" y="4075"/>
                  </a:cubicBezTo>
                  <a:cubicBezTo>
                    <a:pt x="3112" y="4088"/>
                    <a:pt x="3212" y="4077"/>
                    <a:pt x="3307" y="4036"/>
                  </a:cubicBezTo>
                  <a:cubicBezTo>
                    <a:pt x="3483" y="3959"/>
                    <a:pt x="3511" y="3755"/>
                    <a:pt x="3361" y="3633"/>
                  </a:cubicBezTo>
                  <a:cubicBezTo>
                    <a:pt x="3311" y="3592"/>
                    <a:pt x="3253" y="3561"/>
                    <a:pt x="3193" y="3535"/>
                  </a:cubicBezTo>
                  <a:cubicBezTo>
                    <a:pt x="3039" y="3467"/>
                    <a:pt x="2879" y="3415"/>
                    <a:pt x="2733" y="3328"/>
                  </a:cubicBezTo>
                  <a:cubicBezTo>
                    <a:pt x="2497" y="3187"/>
                    <a:pt x="2347" y="2992"/>
                    <a:pt x="2365" y="2705"/>
                  </a:cubicBezTo>
                  <a:cubicBezTo>
                    <a:pt x="2385" y="2380"/>
                    <a:pt x="2569" y="2177"/>
                    <a:pt x="2867" y="2069"/>
                  </a:cubicBezTo>
                  <a:cubicBezTo>
                    <a:pt x="2989" y="2024"/>
                    <a:pt x="2991" y="2027"/>
                    <a:pt x="2991" y="1897"/>
                  </a:cubicBezTo>
                  <a:lnTo>
                    <a:pt x="2991" y="1767"/>
                  </a:lnTo>
                  <a:cubicBezTo>
                    <a:pt x="2993" y="1669"/>
                    <a:pt x="3009" y="1653"/>
                    <a:pt x="3105" y="1651"/>
                  </a:cubicBezTo>
                  <a:cubicBezTo>
                    <a:pt x="3135" y="1649"/>
                    <a:pt x="3165" y="1651"/>
                    <a:pt x="3195" y="1651"/>
                  </a:cubicBezTo>
                  <a:cubicBezTo>
                    <a:pt x="3400" y="1651"/>
                    <a:pt x="3400" y="1651"/>
                    <a:pt x="3401" y="1856"/>
                  </a:cubicBezTo>
                  <a:cubicBezTo>
                    <a:pt x="3401" y="2001"/>
                    <a:pt x="3401" y="2001"/>
                    <a:pt x="3547" y="2024"/>
                  </a:cubicBezTo>
                  <a:cubicBezTo>
                    <a:pt x="3657" y="2041"/>
                    <a:pt x="3764" y="2075"/>
                    <a:pt x="3865" y="2119"/>
                  </a:cubicBezTo>
                  <a:cubicBezTo>
                    <a:pt x="3921" y="2144"/>
                    <a:pt x="3943" y="2183"/>
                    <a:pt x="3925" y="2243"/>
                  </a:cubicBezTo>
                  <a:cubicBezTo>
                    <a:pt x="3900" y="2332"/>
                    <a:pt x="3876" y="2420"/>
                    <a:pt x="3847" y="2508"/>
                  </a:cubicBezTo>
                  <a:cubicBezTo>
                    <a:pt x="3820" y="2591"/>
                    <a:pt x="3793" y="2603"/>
                    <a:pt x="3713" y="2564"/>
                  </a:cubicBezTo>
                  <a:cubicBezTo>
                    <a:pt x="3553" y="2487"/>
                    <a:pt x="3385" y="2455"/>
                    <a:pt x="3208" y="2464"/>
                  </a:cubicBezTo>
                  <a:cubicBezTo>
                    <a:pt x="3161" y="2467"/>
                    <a:pt x="3116" y="2473"/>
                    <a:pt x="3073" y="2492"/>
                  </a:cubicBezTo>
                  <a:cubicBezTo>
                    <a:pt x="2920" y="2559"/>
                    <a:pt x="2896" y="2728"/>
                    <a:pt x="3025" y="2832"/>
                  </a:cubicBezTo>
                  <a:cubicBezTo>
                    <a:pt x="3091" y="2885"/>
                    <a:pt x="3167" y="2923"/>
                    <a:pt x="3245" y="2956"/>
                  </a:cubicBezTo>
                  <a:cubicBezTo>
                    <a:pt x="3381" y="3012"/>
                    <a:pt x="3517" y="3065"/>
                    <a:pt x="3647" y="3137"/>
                  </a:cubicBezTo>
                  <a:cubicBezTo>
                    <a:pt x="4056" y="3365"/>
                    <a:pt x="4167" y="3880"/>
                    <a:pt x="3877" y="423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iṩ1ide">
              <a:extLst>
                <a:ext uri="{FF2B5EF4-FFF2-40B4-BE49-F238E27FC236}">
                  <a16:creationId xmlns:a16="http://schemas.microsoft.com/office/drawing/2014/main" xmlns="" id="{72D25439-D56C-4F81-9BB5-73C83474641F}"/>
                </a:ext>
              </a:extLst>
            </p:cNvPr>
            <p:cNvSpPr/>
            <p:nvPr/>
          </p:nvSpPr>
          <p:spPr bwMode="auto">
            <a:xfrm flipH="1">
              <a:off x="10652363" y="1825726"/>
              <a:ext cx="456218" cy="43875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" name="iŝ1íḋé">
              <a:extLst>
                <a:ext uri="{FF2B5EF4-FFF2-40B4-BE49-F238E27FC236}">
                  <a16:creationId xmlns:a16="http://schemas.microsoft.com/office/drawing/2014/main" xmlns="" id="{49683A13-5A39-4B86-AD57-A1875B94B44F}"/>
                </a:ext>
              </a:extLst>
            </p:cNvPr>
            <p:cNvGrpSpPr/>
            <p:nvPr/>
          </p:nvGrpSpPr>
          <p:grpSpPr>
            <a:xfrm flipH="1">
              <a:off x="6078791" y="1916726"/>
              <a:ext cx="3632195" cy="775197"/>
              <a:chOff x="5130801" y="2820874"/>
              <a:chExt cx="3632195" cy="775197"/>
            </a:xfrm>
          </p:grpSpPr>
          <p:sp>
            <p:nvSpPr>
              <p:cNvPr id="35" name="ïṥļíďê">
                <a:extLst>
                  <a:ext uri="{FF2B5EF4-FFF2-40B4-BE49-F238E27FC236}">
                    <a16:creationId xmlns:a16="http://schemas.microsoft.com/office/drawing/2014/main" xmlns="" id="{88C73A7C-2AC0-4916-9B9E-14713435F298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36" name="íṥ1idê">
                <a:extLst>
                  <a:ext uri="{FF2B5EF4-FFF2-40B4-BE49-F238E27FC236}">
                    <a16:creationId xmlns:a16="http://schemas.microsoft.com/office/drawing/2014/main" xmlns="" id="{E33556AC-9B01-4C4E-953D-C1DB6B623386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23" name="ïŝḻíḍe">
              <a:extLst>
                <a:ext uri="{FF2B5EF4-FFF2-40B4-BE49-F238E27FC236}">
                  <a16:creationId xmlns:a16="http://schemas.microsoft.com/office/drawing/2014/main" xmlns="" id="{64452C52-6D90-458C-B809-A1268751C2E3}"/>
                </a:ext>
              </a:extLst>
            </p:cNvPr>
            <p:cNvGrpSpPr/>
            <p:nvPr/>
          </p:nvGrpSpPr>
          <p:grpSpPr>
            <a:xfrm flipH="1">
              <a:off x="6078791" y="2804112"/>
              <a:ext cx="3632195" cy="775197"/>
              <a:chOff x="5130801" y="2820874"/>
              <a:chExt cx="3632195" cy="775197"/>
            </a:xfrm>
          </p:grpSpPr>
          <p:sp>
            <p:nvSpPr>
              <p:cNvPr id="33" name="íṩ1ïḑè">
                <a:extLst>
                  <a:ext uri="{FF2B5EF4-FFF2-40B4-BE49-F238E27FC236}">
                    <a16:creationId xmlns:a16="http://schemas.microsoft.com/office/drawing/2014/main" xmlns="" id="{9ABAA980-019F-4FB6-9BB8-17CD267837DD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4" name="î$ḷíḋè">
                <a:extLst>
                  <a:ext uri="{FF2B5EF4-FFF2-40B4-BE49-F238E27FC236}">
                    <a16:creationId xmlns:a16="http://schemas.microsoft.com/office/drawing/2014/main" xmlns="" id="{D54280D7-0BB0-409F-B2E6-7A8E94F515DB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4" name="iSḻïdê">
              <a:extLst>
                <a:ext uri="{FF2B5EF4-FFF2-40B4-BE49-F238E27FC236}">
                  <a16:creationId xmlns:a16="http://schemas.microsoft.com/office/drawing/2014/main" xmlns="" id="{5C2DD7C0-DDDB-4243-915A-C037CD602357}"/>
                </a:ext>
              </a:extLst>
            </p:cNvPr>
            <p:cNvGrpSpPr/>
            <p:nvPr/>
          </p:nvGrpSpPr>
          <p:grpSpPr>
            <a:xfrm flipH="1">
              <a:off x="6078791" y="3690004"/>
              <a:ext cx="3632195" cy="775197"/>
              <a:chOff x="5130801" y="2820874"/>
              <a:chExt cx="3632195" cy="775197"/>
            </a:xfrm>
          </p:grpSpPr>
          <p:sp>
            <p:nvSpPr>
              <p:cNvPr id="31" name="ïšḷîḍé">
                <a:extLst>
                  <a:ext uri="{FF2B5EF4-FFF2-40B4-BE49-F238E27FC236}">
                    <a16:creationId xmlns:a16="http://schemas.microsoft.com/office/drawing/2014/main" xmlns="" id="{4999D274-6FE4-4C0B-B98E-FB28879A5FDD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</p:txBody>
          </p:sp>
          <p:sp>
            <p:nvSpPr>
              <p:cNvPr id="32" name="ïṡḻîḑé">
                <a:extLst>
                  <a:ext uri="{FF2B5EF4-FFF2-40B4-BE49-F238E27FC236}">
                    <a16:creationId xmlns:a16="http://schemas.microsoft.com/office/drawing/2014/main" xmlns="" id="{F8ED7A3A-B41B-4F77-8BFF-04E7356C585A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25" name="îṥlîḓe">
              <a:extLst>
                <a:ext uri="{FF2B5EF4-FFF2-40B4-BE49-F238E27FC236}">
                  <a16:creationId xmlns:a16="http://schemas.microsoft.com/office/drawing/2014/main" xmlns="" id="{68C7E68F-C582-405B-AC27-4C3E64EA8979}"/>
                </a:ext>
              </a:extLst>
            </p:cNvPr>
            <p:cNvGrpSpPr/>
            <p:nvPr/>
          </p:nvGrpSpPr>
          <p:grpSpPr>
            <a:xfrm flipH="1">
              <a:off x="6078791" y="4579917"/>
              <a:ext cx="3632195" cy="775197"/>
              <a:chOff x="5130801" y="2820874"/>
              <a:chExt cx="3632195" cy="775197"/>
            </a:xfrm>
          </p:grpSpPr>
          <p:sp>
            <p:nvSpPr>
              <p:cNvPr id="29" name="îṩ1îḋê">
                <a:extLst>
                  <a:ext uri="{FF2B5EF4-FFF2-40B4-BE49-F238E27FC236}">
                    <a16:creationId xmlns:a16="http://schemas.microsoft.com/office/drawing/2014/main" xmlns="" id="{9A79ADF6-C652-4364-B022-80F6A41AF579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0" name="íṡḷíḑe">
                <a:extLst>
                  <a:ext uri="{FF2B5EF4-FFF2-40B4-BE49-F238E27FC236}">
                    <a16:creationId xmlns:a16="http://schemas.microsoft.com/office/drawing/2014/main" xmlns="" id="{5484F7FE-F743-4A15-987A-D5671B56C5C1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6" name="ïşḻiḍe">
              <a:extLst>
                <a:ext uri="{FF2B5EF4-FFF2-40B4-BE49-F238E27FC236}">
                  <a16:creationId xmlns:a16="http://schemas.microsoft.com/office/drawing/2014/main" xmlns="" id="{6CFE5BE8-376B-4EA4-930B-D9A644B26A08}"/>
                </a:ext>
              </a:extLst>
            </p:cNvPr>
            <p:cNvGrpSpPr/>
            <p:nvPr/>
          </p:nvGrpSpPr>
          <p:grpSpPr>
            <a:xfrm>
              <a:off x="669925" y="2692550"/>
              <a:ext cx="3477025" cy="1773518"/>
              <a:chOff x="669925" y="2096444"/>
              <a:chExt cx="3864753" cy="1773518"/>
            </a:xfrm>
          </p:grpSpPr>
          <p:sp>
            <p:nvSpPr>
              <p:cNvPr id="27" name="ï$ḻïḑê">
                <a:extLst>
                  <a:ext uri="{FF2B5EF4-FFF2-40B4-BE49-F238E27FC236}">
                    <a16:creationId xmlns:a16="http://schemas.microsoft.com/office/drawing/2014/main" xmlns="" id="{9BE404E0-B65D-4642-B9F5-D8267C36001C}"/>
                  </a:ext>
                </a:extLst>
              </p:cNvPr>
              <p:cNvSpPr/>
              <p:nvPr/>
            </p:nvSpPr>
            <p:spPr>
              <a:xfrm>
                <a:off x="669925" y="2538249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8" name="íṡlíḍe">
                <a:extLst>
                  <a:ext uri="{FF2B5EF4-FFF2-40B4-BE49-F238E27FC236}">
                    <a16:creationId xmlns:a16="http://schemas.microsoft.com/office/drawing/2014/main" xmlns="" id="{3A292CCD-7C25-47A4-BCA9-D74E5937676D}"/>
                  </a:ext>
                </a:extLst>
              </p:cNvPr>
              <p:cNvSpPr txBox="1"/>
              <p:nvPr/>
            </p:nvSpPr>
            <p:spPr bwMode="auto">
              <a:xfrm>
                <a:off x="669925" y="2096444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53389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567378-4D31-4B43-A277-EFE949A81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854EAE-C2C9-4B63-BF30-87FDFFEE9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C282D03-F5FE-4E8D-8D90-B1264E06C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0414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8BFDE26-E002-4942-AABC-5539E051A23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571" y="1137014"/>
            <a:ext cx="10839683" cy="5007213"/>
            <a:chOff x="673571" y="1137014"/>
            <a:chExt cx="10839683" cy="5007213"/>
          </a:xfrm>
        </p:grpSpPr>
        <p:sp>
          <p:nvSpPr>
            <p:cNvPr id="6" name="îs1iḍé">
              <a:extLst>
                <a:ext uri="{FF2B5EF4-FFF2-40B4-BE49-F238E27FC236}">
                  <a16:creationId xmlns:a16="http://schemas.microsoft.com/office/drawing/2014/main" xmlns="" id="{71A25B22-42E1-43BF-AEC6-7931F5023962}"/>
                </a:ext>
              </a:extLst>
            </p:cNvPr>
            <p:cNvSpPr/>
            <p:nvPr/>
          </p:nvSpPr>
          <p:spPr bwMode="auto">
            <a:xfrm rot="10800000">
              <a:off x="4229165" y="2363084"/>
              <a:ext cx="3885258" cy="2585628"/>
            </a:xfrm>
            <a:custGeom>
              <a:avLst/>
              <a:gdLst>
                <a:gd name="T0" fmla="*/ 357 w 357"/>
                <a:gd name="T1" fmla="*/ 13 h 236"/>
                <a:gd name="T2" fmla="*/ 314 w 357"/>
                <a:gd name="T3" fmla="*/ 0 h 236"/>
                <a:gd name="T4" fmla="*/ 317 w 357"/>
                <a:gd name="T5" fmla="*/ 12 h 236"/>
                <a:gd name="T6" fmla="*/ 178 w 357"/>
                <a:gd name="T7" fmla="*/ 113 h 236"/>
                <a:gd name="T8" fmla="*/ 0 w 357"/>
                <a:gd name="T9" fmla="*/ 220 h 236"/>
                <a:gd name="T10" fmla="*/ 1 w 357"/>
                <a:gd name="T11" fmla="*/ 236 h 236"/>
                <a:gd name="T12" fmla="*/ 191 w 357"/>
                <a:gd name="T13" fmla="*/ 124 h 236"/>
                <a:gd name="T14" fmla="*/ 321 w 357"/>
                <a:gd name="T15" fmla="*/ 29 h 236"/>
                <a:gd name="T16" fmla="*/ 324 w 357"/>
                <a:gd name="T17" fmla="*/ 44 h 236"/>
                <a:gd name="T18" fmla="*/ 357 w 357"/>
                <a:gd name="T19" fmla="*/ 13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7" h="236">
                  <a:moveTo>
                    <a:pt x="357" y="13"/>
                  </a:moveTo>
                  <a:cubicBezTo>
                    <a:pt x="314" y="0"/>
                    <a:pt x="314" y="0"/>
                    <a:pt x="314" y="0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277" y="25"/>
                    <a:pt x="224" y="54"/>
                    <a:pt x="178" y="113"/>
                  </a:cubicBezTo>
                  <a:cubicBezTo>
                    <a:pt x="131" y="174"/>
                    <a:pt x="66" y="213"/>
                    <a:pt x="0" y="220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72" y="229"/>
                    <a:pt x="142" y="188"/>
                    <a:pt x="191" y="124"/>
                  </a:cubicBezTo>
                  <a:cubicBezTo>
                    <a:pt x="235" y="68"/>
                    <a:pt x="283" y="41"/>
                    <a:pt x="321" y="29"/>
                  </a:cubicBezTo>
                  <a:cubicBezTo>
                    <a:pt x="324" y="44"/>
                    <a:pt x="324" y="44"/>
                    <a:pt x="324" y="44"/>
                  </a:cubicBezTo>
                  <a:lnTo>
                    <a:pt x="357" y="1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7" name="ïs1iḑê">
              <a:extLst>
                <a:ext uri="{FF2B5EF4-FFF2-40B4-BE49-F238E27FC236}">
                  <a16:creationId xmlns:a16="http://schemas.microsoft.com/office/drawing/2014/main" xmlns="" id="{16185558-A4D7-4CBB-BC4A-2F6DF5E5D5D6}"/>
                </a:ext>
              </a:extLst>
            </p:cNvPr>
            <p:cNvSpPr/>
            <p:nvPr/>
          </p:nvSpPr>
          <p:spPr bwMode="auto">
            <a:xfrm rot="10800000">
              <a:off x="8778585" y="2396984"/>
              <a:ext cx="1066030" cy="996962"/>
            </a:xfrm>
            <a:custGeom>
              <a:avLst/>
              <a:gdLst>
                <a:gd name="T0" fmla="*/ 98 w 98"/>
                <a:gd name="T1" fmla="*/ 83 h 91"/>
                <a:gd name="T2" fmla="*/ 70 w 98"/>
                <a:gd name="T3" fmla="*/ 49 h 91"/>
                <a:gd name="T4" fmla="*/ 65 w 98"/>
                <a:gd name="T5" fmla="*/ 61 h 91"/>
                <a:gd name="T6" fmla="*/ 16 w 98"/>
                <a:gd name="T7" fmla="*/ 0 h 91"/>
                <a:gd name="T8" fmla="*/ 0 w 98"/>
                <a:gd name="T9" fmla="*/ 4 h 91"/>
                <a:gd name="T10" fmla="*/ 59 w 98"/>
                <a:gd name="T11" fmla="*/ 78 h 91"/>
                <a:gd name="T12" fmla="*/ 54 w 98"/>
                <a:gd name="T13" fmla="*/ 91 h 91"/>
                <a:gd name="T14" fmla="*/ 98 w 98"/>
                <a:gd name="T15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91">
                  <a:moveTo>
                    <a:pt x="98" y="83"/>
                  </a:moveTo>
                  <a:cubicBezTo>
                    <a:pt x="70" y="49"/>
                    <a:pt x="70" y="49"/>
                    <a:pt x="70" y="49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40" y="48"/>
                    <a:pt x="23" y="26"/>
                    <a:pt x="16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36"/>
                    <a:pt x="28" y="61"/>
                    <a:pt x="59" y="78"/>
                  </a:cubicBezTo>
                  <a:cubicBezTo>
                    <a:pt x="54" y="91"/>
                    <a:pt x="54" y="91"/>
                    <a:pt x="54" y="91"/>
                  </a:cubicBezTo>
                  <a:lnTo>
                    <a:pt x="98" y="8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8" name="iṩḷïḓè">
              <a:extLst>
                <a:ext uri="{FF2B5EF4-FFF2-40B4-BE49-F238E27FC236}">
                  <a16:creationId xmlns:a16="http://schemas.microsoft.com/office/drawing/2014/main" xmlns="" id="{03D01324-1F9B-4F48-BEE6-1276C65C982D}"/>
                </a:ext>
              </a:extLst>
            </p:cNvPr>
            <p:cNvSpPr/>
            <p:nvPr/>
          </p:nvSpPr>
          <p:spPr bwMode="auto">
            <a:xfrm rot="10800000">
              <a:off x="8648207" y="4050369"/>
              <a:ext cx="1087505" cy="876771"/>
            </a:xfrm>
            <a:custGeom>
              <a:avLst/>
              <a:gdLst>
                <a:gd name="T0" fmla="*/ 100 w 100"/>
                <a:gd name="T1" fmla="*/ 17 h 80"/>
                <a:gd name="T2" fmla="*/ 97 w 100"/>
                <a:gd name="T3" fmla="*/ 0 h 80"/>
                <a:gd name="T4" fmla="*/ 14 w 100"/>
                <a:gd name="T5" fmla="*/ 43 h 80"/>
                <a:gd name="T6" fmla="*/ 3 w 100"/>
                <a:gd name="T7" fmla="*/ 36 h 80"/>
                <a:gd name="T8" fmla="*/ 0 w 100"/>
                <a:gd name="T9" fmla="*/ 80 h 80"/>
                <a:gd name="T10" fmla="*/ 40 w 100"/>
                <a:gd name="T11" fmla="*/ 60 h 80"/>
                <a:gd name="T12" fmla="*/ 28 w 100"/>
                <a:gd name="T13" fmla="*/ 52 h 80"/>
                <a:gd name="T14" fmla="*/ 100 w 100"/>
                <a:gd name="T15" fmla="*/ 1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80">
                  <a:moveTo>
                    <a:pt x="100" y="17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62" y="6"/>
                    <a:pt x="33" y="21"/>
                    <a:pt x="14" y="43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45" y="34"/>
                    <a:pt x="70" y="22"/>
                    <a:pt x="100" y="1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en-US" sz="5400"/>
            </a:p>
          </p:txBody>
        </p:sp>
        <p:grpSp>
          <p:nvGrpSpPr>
            <p:cNvPr id="9" name="iŝļíďê">
              <a:extLst>
                <a:ext uri="{FF2B5EF4-FFF2-40B4-BE49-F238E27FC236}">
                  <a16:creationId xmlns:a16="http://schemas.microsoft.com/office/drawing/2014/main" xmlns="" id="{34802573-940F-4D5B-B611-50D38B3A8731}"/>
                </a:ext>
              </a:extLst>
            </p:cNvPr>
            <p:cNvGrpSpPr/>
            <p:nvPr/>
          </p:nvGrpSpPr>
          <p:grpSpPr>
            <a:xfrm>
              <a:off x="673571" y="1137014"/>
              <a:ext cx="2593447" cy="1097821"/>
              <a:chOff x="673572" y="1137014"/>
              <a:chExt cx="2194754" cy="1097821"/>
            </a:xfrm>
          </p:grpSpPr>
          <p:sp>
            <p:nvSpPr>
              <p:cNvPr id="34" name="iṩľíďê">
                <a:extLst>
                  <a:ext uri="{FF2B5EF4-FFF2-40B4-BE49-F238E27FC236}">
                    <a16:creationId xmlns:a16="http://schemas.microsoft.com/office/drawing/2014/main" xmlns="" id="{47640063-58EB-45C7-8845-3F8168C53C74}"/>
                  </a:ext>
                </a:extLst>
              </p:cNvPr>
              <p:cNvSpPr/>
              <p:nvPr/>
            </p:nvSpPr>
            <p:spPr bwMode="auto">
              <a:xfrm>
                <a:off x="673573" y="1578818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5" name="ïṥḻïḍè">
                <a:extLst>
                  <a:ext uri="{FF2B5EF4-FFF2-40B4-BE49-F238E27FC236}">
                    <a16:creationId xmlns:a16="http://schemas.microsoft.com/office/drawing/2014/main" xmlns="" id="{E5F270B2-E422-4B2D-958B-D03B6ED7A1A5}"/>
                  </a:ext>
                </a:extLst>
              </p:cNvPr>
              <p:cNvSpPr txBox="1"/>
              <p:nvPr/>
            </p:nvSpPr>
            <p:spPr bwMode="auto">
              <a:xfrm>
                <a:off x="673572" y="1137014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íŝḻïḓé">
              <a:extLst>
                <a:ext uri="{FF2B5EF4-FFF2-40B4-BE49-F238E27FC236}">
                  <a16:creationId xmlns:a16="http://schemas.microsoft.com/office/drawing/2014/main" xmlns="" id="{B93FFCCC-B50F-4FDD-B325-5B67F322A633}"/>
                </a:ext>
              </a:extLst>
            </p:cNvPr>
            <p:cNvGrpSpPr/>
            <p:nvPr/>
          </p:nvGrpSpPr>
          <p:grpSpPr>
            <a:xfrm>
              <a:off x="8711102" y="1137014"/>
              <a:ext cx="2746736" cy="1097821"/>
              <a:chOff x="9263084" y="1137014"/>
              <a:chExt cx="2194754" cy="1097821"/>
            </a:xfrm>
          </p:grpSpPr>
          <p:sp>
            <p:nvSpPr>
              <p:cNvPr id="32" name="ïṧľïďè">
                <a:extLst>
                  <a:ext uri="{FF2B5EF4-FFF2-40B4-BE49-F238E27FC236}">
                    <a16:creationId xmlns:a16="http://schemas.microsoft.com/office/drawing/2014/main" xmlns="" id="{2A70BB6A-4AC0-4226-A51D-F7FC7270AE6F}"/>
                  </a:ext>
                </a:extLst>
              </p:cNvPr>
              <p:cNvSpPr/>
              <p:nvPr/>
            </p:nvSpPr>
            <p:spPr bwMode="auto">
              <a:xfrm>
                <a:off x="9263085" y="1578818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3" name="isḷíďê">
                <a:extLst>
                  <a:ext uri="{FF2B5EF4-FFF2-40B4-BE49-F238E27FC236}">
                    <a16:creationId xmlns:a16="http://schemas.microsoft.com/office/drawing/2014/main" xmlns="" id="{2BE0C81D-B20A-41CA-A4A5-FD13F042CEEB}"/>
                  </a:ext>
                </a:extLst>
              </p:cNvPr>
              <p:cNvSpPr txBox="1"/>
              <p:nvPr/>
            </p:nvSpPr>
            <p:spPr bwMode="auto">
              <a:xfrm>
                <a:off x="9263084" y="1137014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í$ḷíḍé">
              <a:extLst>
                <a:ext uri="{FF2B5EF4-FFF2-40B4-BE49-F238E27FC236}">
                  <a16:creationId xmlns:a16="http://schemas.microsoft.com/office/drawing/2014/main" xmlns="" id="{4C580A41-3EF4-478E-B401-AA68708221A9}"/>
                </a:ext>
              </a:extLst>
            </p:cNvPr>
            <p:cNvGrpSpPr/>
            <p:nvPr/>
          </p:nvGrpSpPr>
          <p:grpSpPr>
            <a:xfrm>
              <a:off x="673571" y="5046406"/>
              <a:ext cx="2593447" cy="1097821"/>
              <a:chOff x="673572" y="5046406"/>
              <a:chExt cx="2194754" cy="1097821"/>
            </a:xfrm>
          </p:grpSpPr>
          <p:sp>
            <p:nvSpPr>
              <p:cNvPr id="30" name="îṩḻíḑe">
                <a:extLst>
                  <a:ext uri="{FF2B5EF4-FFF2-40B4-BE49-F238E27FC236}">
                    <a16:creationId xmlns:a16="http://schemas.microsoft.com/office/drawing/2014/main" xmlns="" id="{A6747A2C-394A-46A9-90A7-3830A70FACB7}"/>
                  </a:ext>
                </a:extLst>
              </p:cNvPr>
              <p:cNvSpPr/>
              <p:nvPr/>
            </p:nvSpPr>
            <p:spPr bwMode="auto">
              <a:xfrm>
                <a:off x="673573" y="5488210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1" name="íslídê">
                <a:extLst>
                  <a:ext uri="{FF2B5EF4-FFF2-40B4-BE49-F238E27FC236}">
                    <a16:creationId xmlns:a16="http://schemas.microsoft.com/office/drawing/2014/main" xmlns="" id="{29192329-548A-4736-A888-B1F800EC91CF}"/>
                  </a:ext>
                </a:extLst>
              </p:cNvPr>
              <p:cNvSpPr txBox="1"/>
              <p:nvPr/>
            </p:nvSpPr>
            <p:spPr bwMode="auto">
              <a:xfrm>
                <a:off x="673572" y="5046406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iṧḻiḓè">
              <a:extLst>
                <a:ext uri="{FF2B5EF4-FFF2-40B4-BE49-F238E27FC236}">
                  <a16:creationId xmlns:a16="http://schemas.microsoft.com/office/drawing/2014/main" xmlns="" id="{0312174B-A34F-4DC0-9769-F28A85B5E7E5}"/>
                </a:ext>
              </a:extLst>
            </p:cNvPr>
            <p:cNvGrpSpPr/>
            <p:nvPr/>
          </p:nvGrpSpPr>
          <p:grpSpPr>
            <a:xfrm>
              <a:off x="8766518" y="5046406"/>
              <a:ext cx="2746736" cy="1097821"/>
              <a:chOff x="9318500" y="4972518"/>
              <a:chExt cx="2194754" cy="1097821"/>
            </a:xfrm>
          </p:grpSpPr>
          <p:sp>
            <p:nvSpPr>
              <p:cNvPr id="28" name="î$liḋê">
                <a:extLst>
                  <a:ext uri="{FF2B5EF4-FFF2-40B4-BE49-F238E27FC236}">
                    <a16:creationId xmlns:a16="http://schemas.microsoft.com/office/drawing/2014/main" xmlns="" id="{B9EEA8BC-C3B0-4214-BC08-B902E5115AC8}"/>
                  </a:ext>
                </a:extLst>
              </p:cNvPr>
              <p:cNvSpPr/>
              <p:nvPr/>
            </p:nvSpPr>
            <p:spPr bwMode="auto">
              <a:xfrm>
                <a:off x="9318501" y="5414322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îSḷïḋê">
                <a:extLst>
                  <a:ext uri="{FF2B5EF4-FFF2-40B4-BE49-F238E27FC236}">
                    <a16:creationId xmlns:a16="http://schemas.microsoft.com/office/drawing/2014/main" xmlns="" id="{7B6FBD15-40AD-4297-9F41-FC3A2B2620B5}"/>
                  </a:ext>
                </a:extLst>
              </p:cNvPr>
              <p:cNvSpPr txBox="1"/>
              <p:nvPr/>
            </p:nvSpPr>
            <p:spPr bwMode="auto">
              <a:xfrm>
                <a:off x="9318500" y="4972518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3" name="îśļíḓé">
              <a:extLst>
                <a:ext uri="{FF2B5EF4-FFF2-40B4-BE49-F238E27FC236}">
                  <a16:creationId xmlns:a16="http://schemas.microsoft.com/office/drawing/2014/main" xmlns="" id="{F8178469-084B-4D81-882B-73F8020C5AE1}"/>
                </a:ext>
              </a:extLst>
            </p:cNvPr>
            <p:cNvSpPr/>
            <p:nvPr/>
          </p:nvSpPr>
          <p:spPr bwMode="auto">
            <a:xfrm>
              <a:off x="7960495" y="4323883"/>
              <a:ext cx="1031244" cy="10524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14" name="îŝļîḑè">
              <a:extLst>
                <a:ext uri="{FF2B5EF4-FFF2-40B4-BE49-F238E27FC236}">
                  <a16:creationId xmlns:a16="http://schemas.microsoft.com/office/drawing/2014/main" xmlns="" id="{E9618119-BAC2-4831-BAB0-8C1312086154}"/>
                </a:ext>
              </a:extLst>
            </p:cNvPr>
            <p:cNvSpPr/>
            <p:nvPr/>
          </p:nvSpPr>
          <p:spPr bwMode="auto">
            <a:xfrm>
              <a:off x="8241132" y="4624104"/>
              <a:ext cx="469970" cy="45198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ïṡḻîḋè">
              <a:extLst>
                <a:ext uri="{FF2B5EF4-FFF2-40B4-BE49-F238E27FC236}">
                  <a16:creationId xmlns:a16="http://schemas.microsoft.com/office/drawing/2014/main" xmlns="" id="{12AB1449-B18B-4BD3-9CC1-414369D99A8F}"/>
                </a:ext>
              </a:extLst>
            </p:cNvPr>
            <p:cNvSpPr/>
            <p:nvPr/>
          </p:nvSpPr>
          <p:spPr bwMode="auto">
            <a:xfrm rot="10800000">
              <a:off x="4097256" y="2363084"/>
              <a:ext cx="3876055" cy="2596414"/>
            </a:xfrm>
            <a:custGeom>
              <a:avLst/>
              <a:gdLst>
                <a:gd name="T0" fmla="*/ 178 w 356"/>
                <a:gd name="T1" fmla="*/ 114 h 237"/>
                <a:gd name="T2" fmla="*/ 40 w 356"/>
                <a:gd name="T3" fmla="*/ 13 h 237"/>
                <a:gd name="T4" fmla="*/ 43 w 356"/>
                <a:gd name="T5" fmla="*/ 0 h 237"/>
                <a:gd name="T6" fmla="*/ 0 w 356"/>
                <a:gd name="T7" fmla="*/ 11 h 237"/>
                <a:gd name="T8" fmla="*/ 32 w 356"/>
                <a:gd name="T9" fmla="*/ 43 h 237"/>
                <a:gd name="T10" fmla="*/ 35 w 356"/>
                <a:gd name="T11" fmla="*/ 29 h 237"/>
                <a:gd name="T12" fmla="*/ 165 w 356"/>
                <a:gd name="T13" fmla="*/ 125 h 237"/>
                <a:gd name="T14" fmla="*/ 354 w 356"/>
                <a:gd name="T15" fmla="*/ 237 h 237"/>
                <a:gd name="T16" fmla="*/ 356 w 356"/>
                <a:gd name="T17" fmla="*/ 220 h 237"/>
                <a:gd name="T18" fmla="*/ 178 w 356"/>
                <a:gd name="T19" fmla="*/ 11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6" h="237">
                  <a:moveTo>
                    <a:pt x="178" y="114"/>
                  </a:moveTo>
                  <a:cubicBezTo>
                    <a:pt x="132" y="54"/>
                    <a:pt x="79" y="26"/>
                    <a:pt x="40" y="1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72" y="42"/>
                    <a:pt x="121" y="68"/>
                    <a:pt x="165" y="125"/>
                  </a:cubicBezTo>
                  <a:cubicBezTo>
                    <a:pt x="214" y="189"/>
                    <a:pt x="283" y="230"/>
                    <a:pt x="354" y="237"/>
                  </a:cubicBezTo>
                  <a:cubicBezTo>
                    <a:pt x="356" y="220"/>
                    <a:pt x="356" y="220"/>
                    <a:pt x="356" y="220"/>
                  </a:cubicBezTo>
                  <a:cubicBezTo>
                    <a:pt x="290" y="213"/>
                    <a:pt x="225" y="175"/>
                    <a:pt x="178" y="1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16" name="iṡḷídé">
              <a:extLst>
                <a:ext uri="{FF2B5EF4-FFF2-40B4-BE49-F238E27FC236}">
                  <a16:creationId xmlns:a16="http://schemas.microsoft.com/office/drawing/2014/main" xmlns="" id="{A3D76EEB-DA18-4A05-8BBB-E2AD5061A95D}"/>
                </a:ext>
              </a:extLst>
            </p:cNvPr>
            <p:cNvSpPr/>
            <p:nvPr/>
          </p:nvSpPr>
          <p:spPr bwMode="auto">
            <a:xfrm rot="10800000">
              <a:off x="2324118" y="2396984"/>
              <a:ext cx="1098242" cy="1248128"/>
            </a:xfrm>
            <a:custGeom>
              <a:avLst/>
              <a:gdLst>
                <a:gd name="T0" fmla="*/ 101 w 101"/>
                <a:gd name="T1" fmla="*/ 0 h 114"/>
                <a:gd name="T2" fmla="*/ 84 w 101"/>
                <a:gd name="T3" fmla="*/ 0 h 114"/>
                <a:gd name="T4" fmla="*/ 31 w 101"/>
                <a:gd name="T5" fmla="*/ 85 h 114"/>
                <a:gd name="T6" fmla="*/ 26 w 101"/>
                <a:gd name="T7" fmla="*/ 73 h 114"/>
                <a:gd name="T8" fmla="*/ 0 w 101"/>
                <a:gd name="T9" fmla="*/ 109 h 114"/>
                <a:gd name="T10" fmla="*/ 44 w 101"/>
                <a:gd name="T11" fmla="*/ 114 h 114"/>
                <a:gd name="T12" fmla="*/ 38 w 101"/>
                <a:gd name="T13" fmla="*/ 100 h 114"/>
                <a:gd name="T14" fmla="*/ 101 w 101"/>
                <a:gd name="T1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14">
                  <a:moveTo>
                    <a:pt x="101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4" y="37"/>
                    <a:pt x="65" y="67"/>
                    <a:pt x="31" y="85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78" y="80"/>
                    <a:pt x="101" y="44"/>
                    <a:pt x="1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17" name="iṧḻïḓê">
              <a:extLst>
                <a:ext uri="{FF2B5EF4-FFF2-40B4-BE49-F238E27FC236}">
                  <a16:creationId xmlns:a16="http://schemas.microsoft.com/office/drawing/2014/main" xmlns="" id="{E012CB33-B88A-4C51-A58B-4369E011CFB1}"/>
                </a:ext>
              </a:extLst>
            </p:cNvPr>
            <p:cNvSpPr/>
            <p:nvPr/>
          </p:nvSpPr>
          <p:spPr bwMode="auto">
            <a:xfrm rot="10800000">
              <a:off x="2486706" y="4050370"/>
              <a:ext cx="1033819" cy="876771"/>
            </a:xfrm>
            <a:custGeom>
              <a:avLst/>
              <a:gdLst>
                <a:gd name="T0" fmla="*/ 83 w 95"/>
                <a:gd name="T1" fmla="*/ 42 h 80"/>
                <a:gd name="T2" fmla="*/ 3 w 95"/>
                <a:gd name="T3" fmla="*/ 0 h 80"/>
                <a:gd name="T4" fmla="*/ 0 w 95"/>
                <a:gd name="T5" fmla="*/ 17 h 80"/>
                <a:gd name="T6" fmla="*/ 67 w 95"/>
                <a:gd name="T7" fmla="*/ 51 h 80"/>
                <a:gd name="T8" fmla="*/ 56 w 95"/>
                <a:gd name="T9" fmla="*/ 57 h 80"/>
                <a:gd name="T10" fmla="*/ 94 w 95"/>
                <a:gd name="T11" fmla="*/ 80 h 80"/>
                <a:gd name="T12" fmla="*/ 95 w 95"/>
                <a:gd name="T13" fmla="*/ 35 h 80"/>
                <a:gd name="T14" fmla="*/ 83 w 95"/>
                <a:gd name="T15" fmla="*/ 4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80">
                  <a:moveTo>
                    <a:pt x="83" y="42"/>
                  </a:moveTo>
                  <a:cubicBezTo>
                    <a:pt x="64" y="21"/>
                    <a:pt x="36" y="6"/>
                    <a:pt x="3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8" y="22"/>
                    <a:pt x="51" y="34"/>
                    <a:pt x="67" y="51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5" y="35"/>
                    <a:pt x="95" y="35"/>
                    <a:pt x="95" y="35"/>
                  </a:cubicBezTo>
                  <a:lnTo>
                    <a:pt x="83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en-US" sz="5400"/>
            </a:p>
          </p:txBody>
        </p:sp>
        <p:sp>
          <p:nvSpPr>
            <p:cNvPr id="18" name="išliďè">
              <a:extLst>
                <a:ext uri="{FF2B5EF4-FFF2-40B4-BE49-F238E27FC236}">
                  <a16:creationId xmlns:a16="http://schemas.microsoft.com/office/drawing/2014/main" xmlns="" id="{F1A77CB9-ED89-4DBC-A559-537D027B843E}"/>
                </a:ext>
              </a:extLst>
            </p:cNvPr>
            <p:cNvSpPr/>
            <p:nvPr/>
          </p:nvSpPr>
          <p:spPr bwMode="auto">
            <a:xfrm>
              <a:off x="1900526" y="3001621"/>
              <a:ext cx="1031244" cy="1038037"/>
            </a:xfrm>
            <a:prstGeom prst="ellipse">
              <a:avLst/>
            </a:prstGeom>
            <a:solidFill>
              <a:schemeClr val="accent1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19" name="îSľîḓè">
              <a:extLst>
                <a:ext uri="{FF2B5EF4-FFF2-40B4-BE49-F238E27FC236}">
                  <a16:creationId xmlns:a16="http://schemas.microsoft.com/office/drawing/2014/main" xmlns="" id="{AD7C4741-BA44-49F3-8789-5CD1BBEF5D58}"/>
                </a:ext>
              </a:extLst>
            </p:cNvPr>
            <p:cNvSpPr/>
            <p:nvPr/>
          </p:nvSpPr>
          <p:spPr bwMode="auto">
            <a:xfrm>
              <a:off x="9245905" y="3001621"/>
              <a:ext cx="1045569" cy="1038037"/>
            </a:xfrm>
            <a:prstGeom prst="ellipse">
              <a:avLst/>
            </a:prstGeom>
            <a:solidFill>
              <a:schemeClr val="accent1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0" name="í$ļïḋê">
              <a:extLst>
                <a:ext uri="{FF2B5EF4-FFF2-40B4-BE49-F238E27FC236}">
                  <a16:creationId xmlns:a16="http://schemas.microsoft.com/office/drawing/2014/main" xmlns="" id="{573D8BF7-E4A2-4D3D-B56F-9AF37DC91159}"/>
                </a:ext>
              </a:extLst>
            </p:cNvPr>
            <p:cNvSpPr/>
            <p:nvPr/>
          </p:nvSpPr>
          <p:spPr bwMode="auto">
            <a:xfrm>
              <a:off x="7736420" y="1904932"/>
              <a:ext cx="1031244" cy="103803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1" name="ïšḷíďê">
              <a:extLst>
                <a:ext uri="{FF2B5EF4-FFF2-40B4-BE49-F238E27FC236}">
                  <a16:creationId xmlns:a16="http://schemas.microsoft.com/office/drawing/2014/main" xmlns="" id="{C2A3F522-0DAE-4239-A45C-3ACE41B2035E}"/>
                </a:ext>
              </a:extLst>
            </p:cNvPr>
            <p:cNvSpPr/>
            <p:nvPr/>
          </p:nvSpPr>
          <p:spPr bwMode="auto">
            <a:xfrm>
              <a:off x="8020576" y="2221895"/>
              <a:ext cx="462932" cy="40411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iS1ïḍê">
              <a:extLst>
                <a:ext uri="{FF2B5EF4-FFF2-40B4-BE49-F238E27FC236}">
                  <a16:creationId xmlns:a16="http://schemas.microsoft.com/office/drawing/2014/main" xmlns="" id="{380AAE3B-B05A-4B2A-BD53-437FF023899C}"/>
                </a:ext>
              </a:extLst>
            </p:cNvPr>
            <p:cNvSpPr/>
            <p:nvPr/>
          </p:nvSpPr>
          <p:spPr bwMode="auto">
            <a:xfrm>
              <a:off x="3426518" y="1904932"/>
              <a:ext cx="1045569" cy="103803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3" name="îšḻîḋé">
              <a:extLst>
                <a:ext uri="{FF2B5EF4-FFF2-40B4-BE49-F238E27FC236}">
                  <a16:creationId xmlns:a16="http://schemas.microsoft.com/office/drawing/2014/main" xmlns="" id="{44E9AB54-1D64-4E60-BF02-37B01C766D9F}"/>
                </a:ext>
              </a:extLst>
            </p:cNvPr>
            <p:cNvSpPr/>
            <p:nvPr/>
          </p:nvSpPr>
          <p:spPr bwMode="auto">
            <a:xfrm>
              <a:off x="3689644" y="2164779"/>
              <a:ext cx="519316" cy="51834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4" name="iṧļîdè">
              <a:extLst>
                <a:ext uri="{FF2B5EF4-FFF2-40B4-BE49-F238E27FC236}">
                  <a16:creationId xmlns:a16="http://schemas.microsoft.com/office/drawing/2014/main" xmlns="" id="{8E0D258A-C748-4D1C-A5D3-18D801C8FB35}"/>
                </a:ext>
              </a:extLst>
            </p:cNvPr>
            <p:cNvSpPr/>
            <p:nvPr/>
          </p:nvSpPr>
          <p:spPr bwMode="auto">
            <a:xfrm>
              <a:off x="3159353" y="4323883"/>
              <a:ext cx="1045569" cy="10524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5" name="ïṡļídê">
              <a:extLst>
                <a:ext uri="{FF2B5EF4-FFF2-40B4-BE49-F238E27FC236}">
                  <a16:creationId xmlns:a16="http://schemas.microsoft.com/office/drawing/2014/main" xmlns="" id="{94E49EFA-5406-4785-A894-B9C5CCB36123}"/>
                </a:ext>
              </a:extLst>
            </p:cNvPr>
            <p:cNvSpPr/>
            <p:nvPr/>
          </p:nvSpPr>
          <p:spPr bwMode="auto">
            <a:xfrm>
              <a:off x="3411998" y="4650245"/>
              <a:ext cx="540278" cy="399700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6" name="isľiďê">
              <a:extLst>
                <a:ext uri="{FF2B5EF4-FFF2-40B4-BE49-F238E27FC236}">
                  <a16:creationId xmlns:a16="http://schemas.microsoft.com/office/drawing/2014/main" xmlns="" id="{0C695AEF-9A05-4D22-9BF4-AAE72018BEF0}"/>
                </a:ext>
              </a:extLst>
            </p:cNvPr>
            <p:cNvSpPr/>
            <p:nvPr/>
          </p:nvSpPr>
          <p:spPr bwMode="auto">
            <a:xfrm>
              <a:off x="3024131" y="3192631"/>
              <a:ext cx="2194753" cy="656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iṧḻídê">
              <a:extLst>
                <a:ext uri="{FF2B5EF4-FFF2-40B4-BE49-F238E27FC236}">
                  <a16:creationId xmlns:a16="http://schemas.microsoft.com/office/drawing/2014/main" xmlns="" id="{0BC23D7A-C689-4DEF-88FD-20DDEE1F249D}"/>
                </a:ext>
              </a:extLst>
            </p:cNvPr>
            <p:cNvSpPr/>
            <p:nvPr/>
          </p:nvSpPr>
          <p:spPr bwMode="auto">
            <a:xfrm>
              <a:off x="6958792" y="3192631"/>
              <a:ext cx="2194753" cy="656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566788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567378-4D31-4B43-A277-EFE949A81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854EAE-C2C9-4B63-BF30-87FDFFEE9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C282D03-F5FE-4E8D-8D90-B1264E06C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46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C4AA82D-A49C-4EAE-BBCF-EC684ADA6EF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26399" y="1117075"/>
            <a:ext cx="11545299" cy="4945841"/>
            <a:chOff x="-26399" y="1117075"/>
            <a:chExt cx="11545299" cy="4945841"/>
          </a:xfrm>
        </p:grpSpPr>
        <p:sp>
          <p:nvSpPr>
            <p:cNvPr id="6" name="îṣlïďé">
              <a:extLst>
                <a:ext uri="{FF2B5EF4-FFF2-40B4-BE49-F238E27FC236}">
                  <a16:creationId xmlns:a16="http://schemas.microsoft.com/office/drawing/2014/main" xmlns="" id="{F6AC09FC-AD2C-4B74-BB8B-A333D704121E}"/>
                </a:ext>
              </a:extLst>
            </p:cNvPr>
            <p:cNvSpPr/>
            <p:nvPr/>
          </p:nvSpPr>
          <p:spPr bwMode="auto">
            <a:xfrm flipH="1">
              <a:off x="224611" y="1517108"/>
              <a:ext cx="309689" cy="359663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7" name="isḻïḍê">
              <a:extLst>
                <a:ext uri="{FF2B5EF4-FFF2-40B4-BE49-F238E27FC236}">
                  <a16:creationId xmlns:a16="http://schemas.microsoft.com/office/drawing/2014/main" xmlns="" id="{A127CE5B-E959-48B1-9B45-CBB405A4B710}"/>
                </a:ext>
              </a:extLst>
            </p:cNvPr>
            <p:cNvSpPr/>
            <p:nvPr/>
          </p:nvSpPr>
          <p:spPr bwMode="auto">
            <a:xfrm flipH="1">
              <a:off x="540820" y="1498759"/>
              <a:ext cx="78237" cy="403704"/>
            </a:xfrm>
            <a:custGeom>
              <a:avLst/>
              <a:gdLst/>
              <a:ahLst/>
              <a:cxnLst>
                <a:cxn ang="0">
                  <a:pos x="14" y="59"/>
                </a:cxn>
                <a:cxn ang="0">
                  <a:pos x="10" y="63"/>
                </a:cxn>
                <a:cxn ang="0">
                  <a:pos x="5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3">
                  <a:moveTo>
                    <a:pt x="14" y="59"/>
                  </a:moveTo>
                  <a:cubicBezTo>
                    <a:pt x="14" y="61"/>
                    <a:pt x="12" y="63"/>
                    <a:pt x="10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iṣ1ïḋè">
              <a:extLst>
                <a:ext uri="{FF2B5EF4-FFF2-40B4-BE49-F238E27FC236}">
                  <a16:creationId xmlns:a16="http://schemas.microsoft.com/office/drawing/2014/main" xmlns="" id="{A9DEE5FC-0E42-475F-A600-6F79E2E95D2A}"/>
                </a:ext>
              </a:extLst>
            </p:cNvPr>
            <p:cNvSpPr/>
            <p:nvPr/>
          </p:nvSpPr>
          <p:spPr bwMode="auto">
            <a:xfrm flipH="1">
              <a:off x="139854" y="1498759"/>
              <a:ext cx="78237" cy="403704"/>
            </a:xfrm>
            <a:custGeom>
              <a:avLst/>
              <a:gdLst/>
              <a:ahLst/>
              <a:cxnLst>
                <a:cxn ang="0">
                  <a:pos x="14" y="59"/>
                </a:cxn>
                <a:cxn ang="0">
                  <a:pos x="9" y="63"/>
                </a:cxn>
                <a:cxn ang="0">
                  <a:pos x="4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9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3">
                  <a:moveTo>
                    <a:pt x="14" y="59"/>
                  </a:moveTo>
                  <a:cubicBezTo>
                    <a:pt x="14" y="61"/>
                    <a:pt x="12" y="63"/>
                    <a:pt x="9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şḷïḋê">
              <a:extLst>
                <a:ext uri="{FF2B5EF4-FFF2-40B4-BE49-F238E27FC236}">
                  <a16:creationId xmlns:a16="http://schemas.microsoft.com/office/drawing/2014/main" xmlns="" id="{6E6196F0-7A4F-4D75-82B5-A8B0986C4C69}"/>
                </a:ext>
              </a:extLst>
            </p:cNvPr>
            <p:cNvSpPr/>
            <p:nvPr/>
          </p:nvSpPr>
          <p:spPr bwMode="auto">
            <a:xfrm flipH="1">
              <a:off x="2939" y="1131755"/>
              <a:ext cx="753033" cy="139461"/>
            </a:xfrm>
            <a:custGeom>
              <a:avLst/>
              <a:gdLst/>
              <a:ahLst/>
              <a:cxnLst>
                <a:cxn ang="0">
                  <a:pos x="66" y="5"/>
                </a:cxn>
                <a:cxn ang="0">
                  <a:pos x="12" y="1"/>
                </a:cxn>
                <a:cxn ang="0">
                  <a:pos x="0" y="11"/>
                </a:cxn>
                <a:cxn ang="0">
                  <a:pos x="12" y="22"/>
                </a:cxn>
                <a:cxn ang="0">
                  <a:pos x="66" y="18"/>
                </a:cxn>
                <a:cxn ang="0">
                  <a:pos x="119" y="22"/>
                </a:cxn>
                <a:cxn ang="0">
                  <a:pos x="132" y="11"/>
                </a:cxn>
                <a:cxn ang="0">
                  <a:pos x="119" y="1"/>
                </a:cxn>
                <a:cxn ang="0">
                  <a:pos x="66" y="5"/>
                </a:cxn>
              </a:cxnLst>
              <a:rect l="0" t="0" r="r" b="b"/>
              <a:pathLst>
                <a:path w="132" h="22">
                  <a:moveTo>
                    <a:pt x="66" y="5"/>
                  </a:moveTo>
                  <a:cubicBezTo>
                    <a:pt x="41" y="5"/>
                    <a:pt x="12" y="1"/>
                    <a:pt x="12" y="1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18"/>
                    <a:pt x="6" y="22"/>
                    <a:pt x="12" y="22"/>
                  </a:cubicBezTo>
                  <a:cubicBezTo>
                    <a:pt x="12" y="22"/>
                    <a:pt x="41" y="18"/>
                    <a:pt x="66" y="18"/>
                  </a:cubicBezTo>
                  <a:cubicBezTo>
                    <a:pt x="90" y="18"/>
                    <a:pt x="119" y="22"/>
                    <a:pt x="119" y="22"/>
                  </a:cubicBezTo>
                  <a:cubicBezTo>
                    <a:pt x="126" y="22"/>
                    <a:pt x="132" y="18"/>
                    <a:pt x="132" y="11"/>
                  </a:cubicBezTo>
                  <a:cubicBezTo>
                    <a:pt x="132" y="5"/>
                    <a:pt x="126" y="0"/>
                    <a:pt x="119" y="1"/>
                  </a:cubicBezTo>
                  <a:cubicBezTo>
                    <a:pt x="119" y="1"/>
                    <a:pt x="90" y="5"/>
                    <a:pt x="66" y="5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" name="îSḷiḓè">
              <a:extLst>
                <a:ext uri="{FF2B5EF4-FFF2-40B4-BE49-F238E27FC236}">
                  <a16:creationId xmlns:a16="http://schemas.microsoft.com/office/drawing/2014/main" xmlns="" id="{DA03625C-FC5A-4442-9263-D54A233F30CE}"/>
                </a:ext>
              </a:extLst>
            </p:cNvPr>
            <p:cNvSpPr/>
            <p:nvPr/>
          </p:nvSpPr>
          <p:spPr bwMode="auto">
            <a:xfrm flipH="1">
              <a:off x="-26399" y="1440038"/>
              <a:ext cx="149954" cy="51380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3" y="14"/>
                </a:cxn>
                <a:cxn ang="0">
                  <a:pos x="13" y="15"/>
                </a:cxn>
                <a:cxn ang="0">
                  <a:pos x="0" y="15"/>
                </a:cxn>
                <a:cxn ang="0">
                  <a:pos x="0" y="65"/>
                </a:cxn>
                <a:cxn ang="0">
                  <a:pos x="13" y="65"/>
                </a:cxn>
                <a:cxn ang="0">
                  <a:pos x="13" y="66"/>
                </a:cxn>
                <a:cxn ang="0">
                  <a:pos x="25" y="80"/>
                </a:cxn>
                <a:cxn ang="0">
                  <a:pos x="26" y="80"/>
                </a:cxn>
                <a:cxn ang="0">
                  <a:pos x="26" y="0"/>
                </a:cxn>
                <a:cxn ang="0">
                  <a:pos x="25" y="0"/>
                </a:cxn>
              </a:cxnLst>
              <a:rect l="0" t="0" r="r" b="b"/>
              <a:pathLst>
                <a:path w="26" h="80">
                  <a:moveTo>
                    <a:pt x="25" y="0"/>
                  </a:moveTo>
                  <a:cubicBezTo>
                    <a:pt x="18" y="0"/>
                    <a:pt x="13" y="7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73"/>
                    <a:pt x="18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íṣlïḍe">
              <a:extLst>
                <a:ext uri="{FF2B5EF4-FFF2-40B4-BE49-F238E27FC236}">
                  <a16:creationId xmlns:a16="http://schemas.microsoft.com/office/drawing/2014/main" xmlns="" id="{A714642F-F7BC-4624-82FA-3F70AC012038}"/>
                </a:ext>
              </a:extLst>
            </p:cNvPr>
            <p:cNvSpPr/>
            <p:nvPr/>
          </p:nvSpPr>
          <p:spPr bwMode="auto">
            <a:xfrm flipH="1">
              <a:off x="345225" y="1117075"/>
              <a:ext cx="74978" cy="18351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13" y="3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7" y="3"/>
                </a:cxn>
              </a:cxnLst>
              <a:rect l="0" t="0" r="r" b="b"/>
              <a:pathLst>
                <a:path w="13" h="3">
                  <a:moveTo>
                    <a:pt x="7" y="3"/>
                  </a:moveTo>
                  <a:cubicBezTo>
                    <a:pt x="9" y="3"/>
                    <a:pt x="11" y="3"/>
                    <a:pt x="13" y="3"/>
                  </a:cubicBezTo>
                  <a:cubicBezTo>
                    <a:pt x="12" y="1"/>
                    <a:pt x="10" y="0"/>
                    <a:pt x="7" y="0"/>
                  </a:cubicBezTo>
                  <a:cubicBezTo>
                    <a:pt x="4" y="0"/>
                    <a:pt x="2" y="1"/>
                    <a:pt x="0" y="3"/>
                  </a:cubicBezTo>
                  <a:cubicBezTo>
                    <a:pt x="3" y="3"/>
                    <a:pt x="5" y="3"/>
                    <a:pt x="7" y="3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" name="íšľiďê">
              <a:extLst>
                <a:ext uri="{FF2B5EF4-FFF2-40B4-BE49-F238E27FC236}">
                  <a16:creationId xmlns:a16="http://schemas.microsoft.com/office/drawing/2014/main" xmlns="" id="{905B3F1A-DE35-4126-8D58-CAC69D02D446}"/>
                </a:ext>
              </a:extLst>
            </p:cNvPr>
            <p:cNvSpPr/>
            <p:nvPr/>
          </p:nvSpPr>
          <p:spPr bwMode="auto">
            <a:xfrm flipH="1">
              <a:off x="231130" y="1271216"/>
              <a:ext cx="296650" cy="227542"/>
            </a:xfrm>
            <a:custGeom>
              <a:avLst/>
              <a:gdLst/>
              <a:ahLst/>
              <a:cxnLst>
                <a:cxn ang="0">
                  <a:pos x="32" y="17"/>
                </a:cxn>
                <a:cxn ang="0">
                  <a:pos x="32" y="2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1" y="0"/>
                </a:cxn>
                <a:cxn ang="0">
                  <a:pos x="21" y="2"/>
                </a:cxn>
                <a:cxn ang="0">
                  <a:pos x="21" y="17"/>
                </a:cxn>
                <a:cxn ang="0">
                  <a:pos x="0" y="35"/>
                </a:cxn>
                <a:cxn ang="0">
                  <a:pos x="52" y="35"/>
                </a:cxn>
                <a:cxn ang="0">
                  <a:pos x="32" y="17"/>
                </a:cxn>
              </a:cxnLst>
              <a:rect l="0" t="0" r="r" b="b"/>
              <a:pathLst>
                <a:path w="52" h="35">
                  <a:moveTo>
                    <a:pt x="32" y="17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30" y="0"/>
                    <a:pt x="28" y="0"/>
                    <a:pt x="26" y="0"/>
                  </a:cubicBezTo>
                  <a:cubicBezTo>
                    <a:pt x="24" y="0"/>
                    <a:pt x="23" y="0"/>
                    <a:pt x="21" y="0"/>
                  </a:cubicBezTo>
                  <a:cubicBezTo>
                    <a:pt x="21" y="1"/>
                    <a:pt x="21" y="1"/>
                    <a:pt x="21" y="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9" y="19"/>
                    <a:pt x="0" y="26"/>
                    <a:pt x="0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27"/>
                    <a:pt x="43" y="19"/>
                    <a:pt x="32" y="1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3" name="îŝ1iḋê">
              <a:extLst>
                <a:ext uri="{FF2B5EF4-FFF2-40B4-BE49-F238E27FC236}">
                  <a16:creationId xmlns:a16="http://schemas.microsoft.com/office/drawing/2014/main" xmlns="" id="{5D55F150-E3C1-42D3-8A87-9704B4947C43}"/>
                </a:ext>
              </a:extLst>
            </p:cNvPr>
            <p:cNvSpPr/>
            <p:nvPr/>
          </p:nvSpPr>
          <p:spPr bwMode="auto">
            <a:xfrm flipH="1">
              <a:off x="632096" y="1542799"/>
              <a:ext cx="625897" cy="598217"/>
            </a:xfrm>
            <a:custGeom>
              <a:avLst/>
              <a:gdLst/>
              <a:ahLst/>
              <a:cxnLst>
                <a:cxn ang="0">
                  <a:pos x="53" y="93"/>
                </a:cxn>
                <a:cxn ang="0">
                  <a:pos x="110" y="49"/>
                </a:cxn>
                <a:cxn ang="0">
                  <a:pos x="110" y="0"/>
                </a:cxn>
                <a:cxn ang="0">
                  <a:pos x="0" y="93"/>
                </a:cxn>
                <a:cxn ang="0">
                  <a:pos x="53" y="93"/>
                </a:cxn>
              </a:cxnLst>
              <a:rect l="0" t="0" r="r" b="b"/>
              <a:pathLst>
                <a:path w="110" h="93">
                  <a:moveTo>
                    <a:pt x="53" y="93"/>
                  </a:moveTo>
                  <a:cubicBezTo>
                    <a:pt x="66" y="68"/>
                    <a:pt x="83" y="51"/>
                    <a:pt x="110" y="49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59" y="2"/>
                    <a:pt x="16" y="41"/>
                    <a:pt x="0" y="93"/>
                  </a:cubicBezTo>
                  <a:lnTo>
                    <a:pt x="53" y="9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î$líďé">
              <a:extLst>
                <a:ext uri="{FF2B5EF4-FFF2-40B4-BE49-F238E27FC236}">
                  <a16:creationId xmlns:a16="http://schemas.microsoft.com/office/drawing/2014/main" xmlns="" id="{EEB4AAA2-81D7-486E-9630-F782FA9D8A30}"/>
                </a:ext>
              </a:extLst>
            </p:cNvPr>
            <p:cNvSpPr/>
            <p:nvPr/>
          </p:nvSpPr>
          <p:spPr bwMode="auto">
            <a:xfrm flipH="1">
              <a:off x="932003" y="2174045"/>
              <a:ext cx="368367" cy="55052"/>
            </a:xfrm>
            <a:custGeom>
              <a:avLst/>
              <a:gdLst/>
              <a:ahLst/>
              <a:cxnLst>
                <a:cxn ang="0">
                  <a:pos x="64" y="4"/>
                </a:cxn>
                <a:cxn ang="0">
                  <a:pos x="57" y="9"/>
                </a:cxn>
                <a:cxn ang="0">
                  <a:pos x="7" y="9"/>
                </a:cxn>
                <a:cxn ang="0">
                  <a:pos x="0" y="4"/>
                </a:cxn>
                <a:cxn ang="0">
                  <a:pos x="7" y="0"/>
                </a:cxn>
                <a:cxn ang="0">
                  <a:pos x="57" y="0"/>
                </a:cxn>
                <a:cxn ang="0">
                  <a:pos x="64" y="4"/>
                </a:cxn>
              </a:cxnLst>
              <a:rect l="0" t="0" r="r" b="b"/>
              <a:pathLst>
                <a:path w="64" h="9">
                  <a:moveTo>
                    <a:pt x="64" y="4"/>
                  </a:moveTo>
                  <a:cubicBezTo>
                    <a:pt x="64" y="7"/>
                    <a:pt x="61" y="9"/>
                    <a:pt x="5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4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" name="îṧľídê">
              <a:extLst>
                <a:ext uri="{FF2B5EF4-FFF2-40B4-BE49-F238E27FC236}">
                  <a16:creationId xmlns:a16="http://schemas.microsoft.com/office/drawing/2014/main" xmlns="" id="{995238BC-3C4D-468D-B3CC-4CFBCE9CB932}"/>
                </a:ext>
              </a:extLst>
            </p:cNvPr>
            <p:cNvSpPr/>
            <p:nvPr/>
          </p:nvSpPr>
          <p:spPr bwMode="auto">
            <a:xfrm flipH="1">
              <a:off x="883106" y="2346536"/>
              <a:ext cx="531361" cy="888148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1" y="87"/>
                </a:cxn>
                <a:cxn ang="0">
                  <a:pos x="44" y="136"/>
                </a:cxn>
                <a:cxn ang="0">
                  <a:pos x="92" y="95"/>
                </a:cxn>
                <a:cxn ang="0">
                  <a:pos x="52" y="0"/>
                </a:cxn>
                <a:cxn ang="0">
                  <a:pos x="23" y="108"/>
                </a:cxn>
                <a:cxn ang="0">
                  <a:pos x="11" y="91"/>
                </a:cxn>
                <a:cxn ang="0">
                  <a:pos x="23" y="75"/>
                </a:cxn>
                <a:cxn ang="0">
                  <a:pos x="36" y="91"/>
                </a:cxn>
                <a:cxn ang="0">
                  <a:pos x="23" y="108"/>
                </a:cxn>
              </a:cxnLst>
              <a:rect l="0" t="0" r="r" b="b"/>
              <a:pathLst>
                <a:path w="93" h="138">
                  <a:moveTo>
                    <a:pt x="52" y="0"/>
                  </a:moveTo>
                  <a:cubicBezTo>
                    <a:pt x="34" y="36"/>
                    <a:pt x="3" y="63"/>
                    <a:pt x="1" y="87"/>
                  </a:cubicBezTo>
                  <a:cubicBezTo>
                    <a:pt x="0" y="112"/>
                    <a:pt x="19" y="134"/>
                    <a:pt x="44" y="136"/>
                  </a:cubicBezTo>
                  <a:cubicBezTo>
                    <a:pt x="69" y="138"/>
                    <a:pt x="90" y="120"/>
                    <a:pt x="92" y="95"/>
                  </a:cubicBezTo>
                  <a:cubicBezTo>
                    <a:pt x="93" y="70"/>
                    <a:pt x="68" y="40"/>
                    <a:pt x="52" y="0"/>
                  </a:cubicBezTo>
                  <a:close/>
                  <a:moveTo>
                    <a:pt x="23" y="108"/>
                  </a:moveTo>
                  <a:cubicBezTo>
                    <a:pt x="16" y="108"/>
                    <a:pt x="11" y="101"/>
                    <a:pt x="11" y="91"/>
                  </a:cubicBezTo>
                  <a:cubicBezTo>
                    <a:pt x="11" y="82"/>
                    <a:pt x="16" y="75"/>
                    <a:pt x="23" y="75"/>
                  </a:cubicBezTo>
                  <a:cubicBezTo>
                    <a:pt x="30" y="75"/>
                    <a:pt x="36" y="82"/>
                    <a:pt x="36" y="91"/>
                  </a:cubicBezTo>
                  <a:cubicBezTo>
                    <a:pt x="36" y="101"/>
                    <a:pt x="30" y="108"/>
                    <a:pt x="23" y="10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4CF40C36-2FE6-497B-8D0A-33489637E47F}"/>
                </a:ext>
              </a:extLst>
            </p:cNvPr>
            <p:cNvCxnSpPr>
              <a:cxnSpLocks/>
            </p:cNvCxnSpPr>
            <p:nvPr/>
          </p:nvCxnSpPr>
          <p:spPr>
            <a:xfrm>
              <a:off x="2405724" y="2162406"/>
              <a:ext cx="8394699" cy="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îṡḷiḍe">
              <a:extLst>
                <a:ext uri="{FF2B5EF4-FFF2-40B4-BE49-F238E27FC236}">
                  <a16:creationId xmlns:a16="http://schemas.microsoft.com/office/drawing/2014/main" xmlns="" id="{ED244521-77C7-48F7-B6F5-237434A2FBE2}"/>
                </a:ext>
              </a:extLst>
            </p:cNvPr>
            <p:cNvGrpSpPr/>
            <p:nvPr/>
          </p:nvGrpSpPr>
          <p:grpSpPr>
            <a:xfrm>
              <a:off x="1687247" y="1699211"/>
              <a:ext cx="1436954" cy="4363705"/>
              <a:chOff x="1687247" y="1699211"/>
              <a:chExt cx="1436954" cy="4363705"/>
            </a:xfrm>
          </p:grpSpPr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xmlns="" id="{91B677D9-5683-4F4E-9857-5B29E890A786}"/>
                  </a:ext>
                </a:extLst>
              </p:cNvPr>
              <p:cNvCxnSpPr/>
              <p:nvPr/>
            </p:nvCxnSpPr>
            <p:spPr>
              <a:xfrm>
                <a:off x="2405724" y="2162406"/>
                <a:ext cx="0" cy="425447"/>
              </a:xfrm>
              <a:prstGeom prst="line">
                <a:avLst/>
              </a:prstGeom>
              <a:ln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6" name="iş1ïḓé">
                <a:extLst>
                  <a:ext uri="{FF2B5EF4-FFF2-40B4-BE49-F238E27FC236}">
                    <a16:creationId xmlns:a16="http://schemas.microsoft.com/office/drawing/2014/main" xmlns="" id="{F880F4CC-BE56-4EAE-B886-D2061FE15B72}"/>
                  </a:ext>
                </a:extLst>
              </p:cNvPr>
              <p:cNvGrpSpPr/>
              <p:nvPr/>
            </p:nvGrpSpPr>
            <p:grpSpPr>
              <a:xfrm>
                <a:off x="1687247" y="2811891"/>
                <a:ext cx="1436954" cy="3251025"/>
                <a:chOff x="1687247" y="2811891"/>
                <a:chExt cx="1436954" cy="3251025"/>
              </a:xfrm>
            </p:grpSpPr>
            <p:grpSp>
              <p:nvGrpSpPr>
                <p:cNvPr id="48" name="îŝlïḍe">
                  <a:extLst>
                    <a:ext uri="{FF2B5EF4-FFF2-40B4-BE49-F238E27FC236}">
                      <a16:creationId xmlns:a16="http://schemas.microsoft.com/office/drawing/2014/main" xmlns="" id="{FF134125-0B46-489D-8749-E8F054DBDA9B}"/>
                    </a:ext>
                  </a:extLst>
                </p:cNvPr>
                <p:cNvGrpSpPr/>
                <p:nvPr/>
              </p:nvGrpSpPr>
              <p:grpSpPr>
                <a:xfrm>
                  <a:off x="1758017" y="2811891"/>
                  <a:ext cx="1295398" cy="1905001"/>
                  <a:chOff x="4992688" y="0"/>
                  <a:chExt cx="615950" cy="865188"/>
                </a:xfrm>
                <a:solidFill>
                  <a:schemeClr val="bg1">
                    <a:lumMod val="85000"/>
                    <a:alpha val="40000"/>
                  </a:schemeClr>
                </a:solidFill>
              </p:grpSpPr>
              <p:sp>
                <p:nvSpPr>
                  <p:cNvPr id="51" name="ïşľíḑê">
                    <a:extLst>
                      <a:ext uri="{FF2B5EF4-FFF2-40B4-BE49-F238E27FC236}">
                        <a16:creationId xmlns:a16="http://schemas.microsoft.com/office/drawing/2014/main" xmlns="" id="{88D08EE6-5970-400E-8D1C-E972AB16F0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2213" y="665163"/>
                    <a:ext cx="544513" cy="200025"/>
                  </a:xfrm>
                  <a:custGeom>
                    <a:avLst/>
                    <a:gdLst/>
                    <a:ahLst/>
                    <a:cxnLst>
                      <a:cxn ang="0">
                        <a:pos x="23" y="32"/>
                      </a:cxn>
                      <a:cxn ang="0">
                        <a:pos x="43" y="17"/>
                      </a:cxn>
                      <a:cxn ang="0">
                        <a:pos x="52" y="19"/>
                      </a:cxn>
                      <a:cxn ang="0">
                        <a:pos x="73" y="12"/>
                      </a:cxn>
                      <a:cxn ang="0">
                        <a:pos x="73" y="12"/>
                      </a:cxn>
                      <a:cxn ang="0">
                        <a:pos x="90" y="3"/>
                      </a:cxn>
                      <a:cxn ang="0">
                        <a:pos x="100" y="6"/>
                      </a:cxn>
                      <a:cxn ang="0">
                        <a:pos x="123" y="0"/>
                      </a:cxn>
                      <a:cxn ang="0">
                        <a:pos x="164" y="26"/>
                      </a:cxn>
                      <a:cxn ang="0">
                        <a:pos x="180" y="39"/>
                      </a:cxn>
                      <a:cxn ang="0">
                        <a:pos x="196" y="68"/>
                      </a:cxn>
                      <a:cxn ang="0">
                        <a:pos x="195" y="72"/>
                      </a:cxn>
                      <a:cxn ang="0">
                        <a:pos x="1" y="72"/>
                      </a:cxn>
                      <a:cxn ang="0">
                        <a:pos x="0" y="65"/>
                      </a:cxn>
                      <a:cxn ang="0">
                        <a:pos x="23" y="32"/>
                      </a:cxn>
                    </a:cxnLst>
                    <a:rect l="0" t="0" r="r" b="b"/>
                    <a:pathLst>
                      <a:path w="196" h="72">
                        <a:moveTo>
                          <a:pt x="23" y="32"/>
                        </a:moveTo>
                        <a:cubicBezTo>
                          <a:pt x="25" y="24"/>
                          <a:pt x="33" y="17"/>
                          <a:pt x="43" y="17"/>
                        </a:cubicBezTo>
                        <a:cubicBezTo>
                          <a:pt x="46" y="17"/>
                          <a:pt x="49" y="18"/>
                          <a:pt x="52" y="19"/>
                        </a:cubicBezTo>
                        <a:cubicBezTo>
                          <a:pt x="58" y="15"/>
                          <a:pt x="65" y="12"/>
                          <a:pt x="73" y="12"/>
                        </a:cubicBezTo>
                        <a:cubicBezTo>
                          <a:pt x="73" y="12"/>
                          <a:pt x="73" y="12"/>
                          <a:pt x="73" y="12"/>
                        </a:cubicBezTo>
                        <a:cubicBezTo>
                          <a:pt x="76" y="7"/>
                          <a:pt x="82" y="3"/>
                          <a:pt x="90" y="3"/>
                        </a:cubicBezTo>
                        <a:cubicBezTo>
                          <a:pt x="94" y="3"/>
                          <a:pt x="97" y="4"/>
                          <a:pt x="100" y="6"/>
                        </a:cubicBezTo>
                        <a:cubicBezTo>
                          <a:pt x="107" y="2"/>
                          <a:pt x="115" y="0"/>
                          <a:pt x="123" y="0"/>
                        </a:cubicBezTo>
                        <a:cubicBezTo>
                          <a:pt x="142" y="0"/>
                          <a:pt x="159" y="11"/>
                          <a:pt x="164" y="26"/>
                        </a:cubicBezTo>
                        <a:cubicBezTo>
                          <a:pt x="172" y="27"/>
                          <a:pt x="179" y="32"/>
                          <a:pt x="180" y="39"/>
                        </a:cubicBezTo>
                        <a:cubicBezTo>
                          <a:pt x="189" y="45"/>
                          <a:pt x="196" y="56"/>
                          <a:pt x="196" y="68"/>
                        </a:cubicBezTo>
                        <a:cubicBezTo>
                          <a:pt x="196" y="70"/>
                          <a:pt x="195" y="71"/>
                          <a:pt x="195" y="72"/>
                        </a:cubicBezTo>
                        <a:cubicBezTo>
                          <a:pt x="1" y="72"/>
                          <a:pt x="1" y="72"/>
                          <a:pt x="1" y="72"/>
                        </a:cubicBezTo>
                        <a:cubicBezTo>
                          <a:pt x="1" y="70"/>
                          <a:pt x="0" y="68"/>
                          <a:pt x="0" y="65"/>
                        </a:cubicBezTo>
                        <a:cubicBezTo>
                          <a:pt x="0" y="50"/>
                          <a:pt x="10" y="37"/>
                          <a:pt x="23" y="3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2" name="î$liḑè">
                    <a:extLst>
                      <a:ext uri="{FF2B5EF4-FFF2-40B4-BE49-F238E27FC236}">
                        <a16:creationId xmlns:a16="http://schemas.microsoft.com/office/drawing/2014/main" xmlns="" id="{F109E758-3D40-464B-9E60-907474BFB3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92688" y="0"/>
                    <a:ext cx="615950" cy="661988"/>
                  </a:xfrm>
                  <a:custGeom>
                    <a:avLst/>
                    <a:gdLst/>
                    <a:ahLst/>
                    <a:cxnLst>
                      <a:cxn ang="0">
                        <a:pos x="127" y="126"/>
                      </a:cxn>
                      <a:cxn ang="0">
                        <a:pos x="188" y="87"/>
                      </a:cxn>
                      <a:cxn ang="0">
                        <a:pos x="105" y="158"/>
                      </a:cxn>
                      <a:cxn ang="0">
                        <a:pos x="37" y="37"/>
                      </a:cxn>
                      <a:cxn ang="0">
                        <a:pos x="102" y="109"/>
                      </a:cxn>
                      <a:cxn ang="0">
                        <a:pos x="0" y="0"/>
                      </a:cxn>
                      <a:cxn ang="0">
                        <a:pos x="89" y="119"/>
                      </a:cxn>
                      <a:cxn ang="0">
                        <a:pos x="92" y="127"/>
                      </a:cxn>
                      <a:cxn ang="0">
                        <a:pos x="98" y="195"/>
                      </a:cxn>
                      <a:cxn ang="0">
                        <a:pos x="40" y="169"/>
                      </a:cxn>
                      <a:cxn ang="0">
                        <a:pos x="85" y="183"/>
                      </a:cxn>
                      <a:cxn ang="0">
                        <a:pos x="15" y="163"/>
                      </a:cxn>
                      <a:cxn ang="0">
                        <a:pos x="79" y="187"/>
                      </a:cxn>
                      <a:cxn ang="0">
                        <a:pos x="98" y="203"/>
                      </a:cxn>
                      <a:cxn ang="0">
                        <a:pos x="97" y="236"/>
                      </a:cxn>
                      <a:cxn ang="0">
                        <a:pos x="103" y="238"/>
                      </a:cxn>
                      <a:cxn ang="0">
                        <a:pos x="113" y="235"/>
                      </a:cxn>
                      <a:cxn ang="0">
                        <a:pos x="107" y="168"/>
                      </a:cxn>
                      <a:cxn ang="0">
                        <a:pos x="139" y="127"/>
                      </a:cxn>
                      <a:cxn ang="0">
                        <a:pos x="221" y="69"/>
                      </a:cxn>
                      <a:cxn ang="0">
                        <a:pos x="127" y="126"/>
                      </a:cxn>
                    </a:cxnLst>
                    <a:rect l="0" t="0" r="r" b="b"/>
                    <a:pathLst>
                      <a:path w="221" h="238">
                        <a:moveTo>
                          <a:pt x="127" y="126"/>
                        </a:moveTo>
                        <a:cubicBezTo>
                          <a:pt x="157" y="87"/>
                          <a:pt x="188" y="87"/>
                          <a:pt x="188" y="87"/>
                        </a:cubicBezTo>
                        <a:cubicBezTo>
                          <a:pt x="149" y="103"/>
                          <a:pt x="112" y="148"/>
                          <a:pt x="105" y="158"/>
                        </a:cubicBezTo>
                        <a:cubicBezTo>
                          <a:pt x="96" y="113"/>
                          <a:pt x="77" y="62"/>
                          <a:pt x="37" y="37"/>
                        </a:cubicBezTo>
                        <a:cubicBezTo>
                          <a:pt x="37" y="37"/>
                          <a:pt x="77" y="45"/>
                          <a:pt x="102" y="109"/>
                        </a:cubicBezTo>
                        <a:cubicBezTo>
                          <a:pt x="102" y="109"/>
                          <a:pt x="158" y="33"/>
                          <a:pt x="0" y="0"/>
                        </a:cubicBezTo>
                        <a:cubicBezTo>
                          <a:pt x="0" y="0"/>
                          <a:pt x="15" y="166"/>
                          <a:pt x="89" y="119"/>
                        </a:cubicBezTo>
                        <a:cubicBezTo>
                          <a:pt x="92" y="127"/>
                          <a:pt x="92" y="127"/>
                          <a:pt x="92" y="127"/>
                        </a:cubicBezTo>
                        <a:cubicBezTo>
                          <a:pt x="95" y="138"/>
                          <a:pt x="98" y="166"/>
                          <a:pt x="98" y="195"/>
                        </a:cubicBezTo>
                        <a:cubicBezTo>
                          <a:pt x="90" y="189"/>
                          <a:pt x="63" y="172"/>
                          <a:pt x="40" y="169"/>
                        </a:cubicBezTo>
                        <a:cubicBezTo>
                          <a:pt x="40" y="169"/>
                          <a:pt x="59" y="163"/>
                          <a:pt x="85" y="183"/>
                        </a:cubicBezTo>
                        <a:cubicBezTo>
                          <a:pt x="85" y="183"/>
                          <a:pt x="90" y="138"/>
                          <a:pt x="15" y="163"/>
                        </a:cubicBezTo>
                        <a:cubicBezTo>
                          <a:pt x="15" y="163"/>
                          <a:pt x="59" y="224"/>
                          <a:pt x="79" y="187"/>
                        </a:cubicBezTo>
                        <a:cubicBezTo>
                          <a:pt x="98" y="203"/>
                          <a:pt x="98" y="203"/>
                          <a:pt x="98" y="203"/>
                        </a:cubicBezTo>
                        <a:cubicBezTo>
                          <a:pt x="98" y="214"/>
                          <a:pt x="98" y="226"/>
                          <a:pt x="97" y="236"/>
                        </a:cubicBezTo>
                        <a:cubicBezTo>
                          <a:pt x="99" y="236"/>
                          <a:pt x="101" y="237"/>
                          <a:pt x="103" y="238"/>
                        </a:cubicBezTo>
                        <a:cubicBezTo>
                          <a:pt x="106" y="236"/>
                          <a:pt x="109" y="236"/>
                          <a:pt x="113" y="235"/>
                        </a:cubicBezTo>
                        <a:cubicBezTo>
                          <a:pt x="113" y="225"/>
                          <a:pt x="112" y="199"/>
                          <a:pt x="107" y="168"/>
                        </a:cubicBezTo>
                        <a:cubicBezTo>
                          <a:pt x="139" y="127"/>
                          <a:pt x="139" y="127"/>
                          <a:pt x="139" y="127"/>
                        </a:cubicBezTo>
                        <a:cubicBezTo>
                          <a:pt x="180" y="173"/>
                          <a:pt x="221" y="69"/>
                          <a:pt x="221" y="69"/>
                        </a:cubicBezTo>
                        <a:cubicBezTo>
                          <a:pt x="106" y="61"/>
                          <a:pt x="127" y="126"/>
                          <a:pt x="127" y="126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49" name="ïṥ1ïḋè">
                  <a:extLst>
                    <a:ext uri="{FF2B5EF4-FFF2-40B4-BE49-F238E27FC236}">
                      <a16:creationId xmlns:a16="http://schemas.microsoft.com/office/drawing/2014/main" xmlns="" id="{CBCC6DEA-9315-47AE-A836-D32BCD1E5C7A}"/>
                    </a:ext>
                  </a:extLst>
                </p:cNvPr>
                <p:cNvSpPr/>
                <p:nvPr/>
              </p:nvSpPr>
              <p:spPr bwMode="auto">
                <a:xfrm>
                  <a:off x="1687247" y="5360768"/>
                  <a:ext cx="1436954" cy="702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50" name="îṣḻiḍè">
                  <a:extLst>
                    <a:ext uri="{FF2B5EF4-FFF2-40B4-BE49-F238E27FC236}">
                      <a16:creationId xmlns:a16="http://schemas.microsoft.com/office/drawing/2014/main" xmlns="" id="{32119749-BBF3-4A73-8029-6A4A14DAFBC2}"/>
                    </a:ext>
                  </a:extLst>
                </p:cNvPr>
                <p:cNvSpPr txBox="1"/>
                <p:nvPr/>
              </p:nvSpPr>
              <p:spPr bwMode="auto">
                <a:xfrm>
                  <a:off x="1687247" y="4918962"/>
                  <a:ext cx="143695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i="1" dirty="0"/>
                    <a:t>Text here</a:t>
                  </a:r>
                </a:p>
              </p:txBody>
            </p:sp>
          </p:grpSp>
          <p:sp>
            <p:nvSpPr>
              <p:cNvPr id="47" name="išḷîḋé">
                <a:extLst>
                  <a:ext uri="{FF2B5EF4-FFF2-40B4-BE49-F238E27FC236}">
                    <a16:creationId xmlns:a16="http://schemas.microsoft.com/office/drawing/2014/main" xmlns="" id="{5B42F40C-9ADC-412D-8AF9-645F36122430}"/>
                  </a:ext>
                </a:extLst>
              </p:cNvPr>
              <p:cNvSpPr txBox="1"/>
              <p:nvPr/>
            </p:nvSpPr>
            <p:spPr bwMode="auto">
              <a:xfrm>
                <a:off x="1687247" y="169921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accent1"/>
                    </a:solidFill>
                  </a:rPr>
                  <a:t>3,000K</a:t>
                </a:r>
              </a:p>
            </p:txBody>
          </p:sp>
        </p:grpSp>
        <p:grpSp>
          <p:nvGrpSpPr>
            <p:cNvPr id="18" name="ïṥ1îďè">
              <a:extLst>
                <a:ext uri="{FF2B5EF4-FFF2-40B4-BE49-F238E27FC236}">
                  <a16:creationId xmlns:a16="http://schemas.microsoft.com/office/drawing/2014/main" xmlns="" id="{4B159C45-8514-46DD-AA3A-9682EC2CB36B}"/>
                </a:ext>
              </a:extLst>
            </p:cNvPr>
            <p:cNvGrpSpPr/>
            <p:nvPr/>
          </p:nvGrpSpPr>
          <p:grpSpPr>
            <a:xfrm>
              <a:off x="4485480" y="1699211"/>
              <a:ext cx="1436954" cy="4363705"/>
              <a:chOff x="3366187" y="1699211"/>
              <a:chExt cx="1436954" cy="4363705"/>
            </a:xfrm>
          </p:grpSpPr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7205B830-D36C-4F90-AF60-E2074EE08E72}"/>
                  </a:ext>
                </a:extLst>
              </p:cNvPr>
              <p:cNvCxnSpPr/>
              <p:nvPr/>
            </p:nvCxnSpPr>
            <p:spPr>
              <a:xfrm>
                <a:off x="4084664" y="2162406"/>
                <a:ext cx="0" cy="425447"/>
              </a:xfrm>
              <a:prstGeom prst="line">
                <a:avLst/>
              </a:prstGeom>
              <a:ln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8" name="ïšlïḓé">
                <a:extLst>
                  <a:ext uri="{FF2B5EF4-FFF2-40B4-BE49-F238E27FC236}">
                    <a16:creationId xmlns:a16="http://schemas.microsoft.com/office/drawing/2014/main" xmlns="" id="{97F5920B-6FA8-4BF1-BB21-EB7D04054FFA}"/>
                  </a:ext>
                </a:extLst>
              </p:cNvPr>
              <p:cNvGrpSpPr/>
              <p:nvPr/>
            </p:nvGrpSpPr>
            <p:grpSpPr>
              <a:xfrm>
                <a:off x="3366187" y="2811891"/>
                <a:ext cx="1436954" cy="3251025"/>
                <a:chOff x="3366187" y="2811891"/>
                <a:chExt cx="1436954" cy="3251025"/>
              </a:xfrm>
            </p:grpSpPr>
            <p:grpSp>
              <p:nvGrpSpPr>
                <p:cNvPr id="40" name="iSľíḑê">
                  <a:extLst>
                    <a:ext uri="{FF2B5EF4-FFF2-40B4-BE49-F238E27FC236}">
                      <a16:creationId xmlns:a16="http://schemas.microsoft.com/office/drawing/2014/main" xmlns="" id="{3744701C-7C8F-4B3F-8CBE-62DFCB43E60B}"/>
                    </a:ext>
                  </a:extLst>
                </p:cNvPr>
                <p:cNvGrpSpPr/>
                <p:nvPr/>
              </p:nvGrpSpPr>
              <p:grpSpPr>
                <a:xfrm>
                  <a:off x="3436957" y="2811891"/>
                  <a:ext cx="1295398" cy="1905001"/>
                  <a:chOff x="4992688" y="0"/>
                  <a:chExt cx="615950" cy="865188"/>
                </a:xfrm>
                <a:solidFill>
                  <a:schemeClr val="bg1">
                    <a:lumMod val="85000"/>
                    <a:alpha val="40000"/>
                  </a:schemeClr>
                </a:solidFill>
              </p:grpSpPr>
              <p:sp>
                <p:nvSpPr>
                  <p:cNvPr id="43" name="îşḷîde">
                    <a:extLst>
                      <a:ext uri="{FF2B5EF4-FFF2-40B4-BE49-F238E27FC236}">
                        <a16:creationId xmlns:a16="http://schemas.microsoft.com/office/drawing/2014/main" xmlns="" id="{EA039B54-E62A-4B9B-A725-F5F35DACF8C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2213" y="665163"/>
                    <a:ext cx="544513" cy="200025"/>
                  </a:xfrm>
                  <a:custGeom>
                    <a:avLst/>
                    <a:gdLst/>
                    <a:ahLst/>
                    <a:cxnLst>
                      <a:cxn ang="0">
                        <a:pos x="23" y="32"/>
                      </a:cxn>
                      <a:cxn ang="0">
                        <a:pos x="43" y="17"/>
                      </a:cxn>
                      <a:cxn ang="0">
                        <a:pos x="52" y="19"/>
                      </a:cxn>
                      <a:cxn ang="0">
                        <a:pos x="73" y="12"/>
                      </a:cxn>
                      <a:cxn ang="0">
                        <a:pos x="73" y="12"/>
                      </a:cxn>
                      <a:cxn ang="0">
                        <a:pos x="90" y="3"/>
                      </a:cxn>
                      <a:cxn ang="0">
                        <a:pos x="100" y="6"/>
                      </a:cxn>
                      <a:cxn ang="0">
                        <a:pos x="123" y="0"/>
                      </a:cxn>
                      <a:cxn ang="0">
                        <a:pos x="164" y="26"/>
                      </a:cxn>
                      <a:cxn ang="0">
                        <a:pos x="180" y="39"/>
                      </a:cxn>
                      <a:cxn ang="0">
                        <a:pos x="196" y="68"/>
                      </a:cxn>
                      <a:cxn ang="0">
                        <a:pos x="195" y="72"/>
                      </a:cxn>
                      <a:cxn ang="0">
                        <a:pos x="1" y="72"/>
                      </a:cxn>
                      <a:cxn ang="0">
                        <a:pos x="0" y="65"/>
                      </a:cxn>
                      <a:cxn ang="0">
                        <a:pos x="23" y="32"/>
                      </a:cxn>
                    </a:cxnLst>
                    <a:rect l="0" t="0" r="r" b="b"/>
                    <a:pathLst>
                      <a:path w="196" h="72">
                        <a:moveTo>
                          <a:pt x="23" y="32"/>
                        </a:moveTo>
                        <a:cubicBezTo>
                          <a:pt x="25" y="24"/>
                          <a:pt x="33" y="17"/>
                          <a:pt x="43" y="17"/>
                        </a:cubicBezTo>
                        <a:cubicBezTo>
                          <a:pt x="46" y="17"/>
                          <a:pt x="49" y="18"/>
                          <a:pt x="52" y="19"/>
                        </a:cubicBezTo>
                        <a:cubicBezTo>
                          <a:pt x="58" y="15"/>
                          <a:pt x="65" y="12"/>
                          <a:pt x="73" y="12"/>
                        </a:cubicBezTo>
                        <a:cubicBezTo>
                          <a:pt x="73" y="12"/>
                          <a:pt x="73" y="12"/>
                          <a:pt x="73" y="12"/>
                        </a:cubicBezTo>
                        <a:cubicBezTo>
                          <a:pt x="76" y="7"/>
                          <a:pt x="82" y="3"/>
                          <a:pt x="90" y="3"/>
                        </a:cubicBezTo>
                        <a:cubicBezTo>
                          <a:pt x="94" y="3"/>
                          <a:pt x="97" y="4"/>
                          <a:pt x="100" y="6"/>
                        </a:cubicBezTo>
                        <a:cubicBezTo>
                          <a:pt x="107" y="2"/>
                          <a:pt x="115" y="0"/>
                          <a:pt x="123" y="0"/>
                        </a:cubicBezTo>
                        <a:cubicBezTo>
                          <a:pt x="142" y="0"/>
                          <a:pt x="159" y="11"/>
                          <a:pt x="164" y="26"/>
                        </a:cubicBezTo>
                        <a:cubicBezTo>
                          <a:pt x="172" y="27"/>
                          <a:pt x="179" y="32"/>
                          <a:pt x="180" y="39"/>
                        </a:cubicBezTo>
                        <a:cubicBezTo>
                          <a:pt x="189" y="45"/>
                          <a:pt x="196" y="56"/>
                          <a:pt x="196" y="68"/>
                        </a:cubicBezTo>
                        <a:cubicBezTo>
                          <a:pt x="196" y="70"/>
                          <a:pt x="195" y="71"/>
                          <a:pt x="195" y="72"/>
                        </a:cubicBezTo>
                        <a:cubicBezTo>
                          <a:pt x="1" y="72"/>
                          <a:pt x="1" y="72"/>
                          <a:pt x="1" y="72"/>
                        </a:cubicBezTo>
                        <a:cubicBezTo>
                          <a:pt x="1" y="70"/>
                          <a:pt x="0" y="68"/>
                          <a:pt x="0" y="65"/>
                        </a:cubicBezTo>
                        <a:cubicBezTo>
                          <a:pt x="0" y="50"/>
                          <a:pt x="10" y="37"/>
                          <a:pt x="23" y="3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4" name="ís1íḍê">
                    <a:extLst>
                      <a:ext uri="{FF2B5EF4-FFF2-40B4-BE49-F238E27FC236}">
                        <a16:creationId xmlns:a16="http://schemas.microsoft.com/office/drawing/2014/main" xmlns="" id="{C0C41489-1C73-4ECA-BE47-E6F9CA11BD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92688" y="0"/>
                    <a:ext cx="615950" cy="661988"/>
                  </a:xfrm>
                  <a:custGeom>
                    <a:avLst/>
                    <a:gdLst/>
                    <a:ahLst/>
                    <a:cxnLst>
                      <a:cxn ang="0">
                        <a:pos x="127" y="126"/>
                      </a:cxn>
                      <a:cxn ang="0">
                        <a:pos x="188" y="87"/>
                      </a:cxn>
                      <a:cxn ang="0">
                        <a:pos x="105" y="158"/>
                      </a:cxn>
                      <a:cxn ang="0">
                        <a:pos x="37" y="37"/>
                      </a:cxn>
                      <a:cxn ang="0">
                        <a:pos x="102" y="109"/>
                      </a:cxn>
                      <a:cxn ang="0">
                        <a:pos x="0" y="0"/>
                      </a:cxn>
                      <a:cxn ang="0">
                        <a:pos x="89" y="119"/>
                      </a:cxn>
                      <a:cxn ang="0">
                        <a:pos x="92" y="127"/>
                      </a:cxn>
                      <a:cxn ang="0">
                        <a:pos x="98" y="195"/>
                      </a:cxn>
                      <a:cxn ang="0">
                        <a:pos x="40" y="169"/>
                      </a:cxn>
                      <a:cxn ang="0">
                        <a:pos x="85" y="183"/>
                      </a:cxn>
                      <a:cxn ang="0">
                        <a:pos x="15" y="163"/>
                      </a:cxn>
                      <a:cxn ang="0">
                        <a:pos x="79" y="187"/>
                      </a:cxn>
                      <a:cxn ang="0">
                        <a:pos x="98" y="203"/>
                      </a:cxn>
                      <a:cxn ang="0">
                        <a:pos x="97" y="236"/>
                      </a:cxn>
                      <a:cxn ang="0">
                        <a:pos x="103" y="238"/>
                      </a:cxn>
                      <a:cxn ang="0">
                        <a:pos x="113" y="235"/>
                      </a:cxn>
                      <a:cxn ang="0">
                        <a:pos x="107" y="168"/>
                      </a:cxn>
                      <a:cxn ang="0">
                        <a:pos x="139" y="127"/>
                      </a:cxn>
                      <a:cxn ang="0">
                        <a:pos x="221" y="69"/>
                      </a:cxn>
                      <a:cxn ang="0">
                        <a:pos x="127" y="126"/>
                      </a:cxn>
                    </a:cxnLst>
                    <a:rect l="0" t="0" r="r" b="b"/>
                    <a:pathLst>
                      <a:path w="221" h="238">
                        <a:moveTo>
                          <a:pt x="127" y="126"/>
                        </a:moveTo>
                        <a:cubicBezTo>
                          <a:pt x="157" y="87"/>
                          <a:pt x="188" y="87"/>
                          <a:pt x="188" y="87"/>
                        </a:cubicBezTo>
                        <a:cubicBezTo>
                          <a:pt x="149" y="103"/>
                          <a:pt x="112" y="148"/>
                          <a:pt x="105" y="158"/>
                        </a:cubicBezTo>
                        <a:cubicBezTo>
                          <a:pt x="96" y="113"/>
                          <a:pt x="77" y="62"/>
                          <a:pt x="37" y="37"/>
                        </a:cubicBezTo>
                        <a:cubicBezTo>
                          <a:pt x="37" y="37"/>
                          <a:pt x="77" y="45"/>
                          <a:pt x="102" y="109"/>
                        </a:cubicBezTo>
                        <a:cubicBezTo>
                          <a:pt x="102" y="109"/>
                          <a:pt x="158" y="33"/>
                          <a:pt x="0" y="0"/>
                        </a:cubicBezTo>
                        <a:cubicBezTo>
                          <a:pt x="0" y="0"/>
                          <a:pt x="15" y="166"/>
                          <a:pt x="89" y="119"/>
                        </a:cubicBezTo>
                        <a:cubicBezTo>
                          <a:pt x="92" y="127"/>
                          <a:pt x="92" y="127"/>
                          <a:pt x="92" y="127"/>
                        </a:cubicBezTo>
                        <a:cubicBezTo>
                          <a:pt x="95" y="138"/>
                          <a:pt x="98" y="166"/>
                          <a:pt x="98" y="195"/>
                        </a:cubicBezTo>
                        <a:cubicBezTo>
                          <a:pt x="90" y="189"/>
                          <a:pt x="63" y="172"/>
                          <a:pt x="40" y="169"/>
                        </a:cubicBezTo>
                        <a:cubicBezTo>
                          <a:pt x="40" y="169"/>
                          <a:pt x="59" y="163"/>
                          <a:pt x="85" y="183"/>
                        </a:cubicBezTo>
                        <a:cubicBezTo>
                          <a:pt x="85" y="183"/>
                          <a:pt x="90" y="138"/>
                          <a:pt x="15" y="163"/>
                        </a:cubicBezTo>
                        <a:cubicBezTo>
                          <a:pt x="15" y="163"/>
                          <a:pt x="59" y="224"/>
                          <a:pt x="79" y="187"/>
                        </a:cubicBezTo>
                        <a:cubicBezTo>
                          <a:pt x="98" y="203"/>
                          <a:pt x="98" y="203"/>
                          <a:pt x="98" y="203"/>
                        </a:cubicBezTo>
                        <a:cubicBezTo>
                          <a:pt x="98" y="214"/>
                          <a:pt x="98" y="226"/>
                          <a:pt x="97" y="236"/>
                        </a:cubicBezTo>
                        <a:cubicBezTo>
                          <a:pt x="99" y="236"/>
                          <a:pt x="101" y="237"/>
                          <a:pt x="103" y="238"/>
                        </a:cubicBezTo>
                        <a:cubicBezTo>
                          <a:pt x="106" y="236"/>
                          <a:pt x="109" y="236"/>
                          <a:pt x="113" y="235"/>
                        </a:cubicBezTo>
                        <a:cubicBezTo>
                          <a:pt x="113" y="225"/>
                          <a:pt x="112" y="199"/>
                          <a:pt x="107" y="168"/>
                        </a:cubicBezTo>
                        <a:cubicBezTo>
                          <a:pt x="139" y="127"/>
                          <a:pt x="139" y="127"/>
                          <a:pt x="139" y="127"/>
                        </a:cubicBezTo>
                        <a:cubicBezTo>
                          <a:pt x="180" y="173"/>
                          <a:pt x="221" y="69"/>
                          <a:pt x="221" y="69"/>
                        </a:cubicBezTo>
                        <a:cubicBezTo>
                          <a:pt x="106" y="61"/>
                          <a:pt x="127" y="126"/>
                          <a:pt x="127" y="126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41" name="îŝḷïḑè">
                  <a:extLst>
                    <a:ext uri="{FF2B5EF4-FFF2-40B4-BE49-F238E27FC236}">
                      <a16:creationId xmlns:a16="http://schemas.microsoft.com/office/drawing/2014/main" xmlns="" id="{6333DEF3-DA95-4E0C-B675-8A22B42172B9}"/>
                    </a:ext>
                  </a:extLst>
                </p:cNvPr>
                <p:cNvSpPr/>
                <p:nvPr/>
              </p:nvSpPr>
              <p:spPr bwMode="auto">
                <a:xfrm>
                  <a:off x="3366187" y="5360768"/>
                  <a:ext cx="1436954" cy="702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42" name="îṥļïďè">
                  <a:extLst>
                    <a:ext uri="{FF2B5EF4-FFF2-40B4-BE49-F238E27FC236}">
                      <a16:creationId xmlns:a16="http://schemas.microsoft.com/office/drawing/2014/main" xmlns="" id="{2EDB7A03-BEDC-4DC8-AFE7-9488A278EBD7}"/>
                    </a:ext>
                  </a:extLst>
                </p:cNvPr>
                <p:cNvSpPr txBox="1"/>
                <p:nvPr/>
              </p:nvSpPr>
              <p:spPr bwMode="auto">
                <a:xfrm>
                  <a:off x="3366187" y="4918962"/>
                  <a:ext cx="143695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i="1" dirty="0"/>
                    <a:t>Text here</a:t>
                  </a:r>
                </a:p>
              </p:txBody>
            </p:sp>
          </p:grpSp>
          <p:sp>
            <p:nvSpPr>
              <p:cNvPr id="39" name="išľïḋê">
                <a:extLst>
                  <a:ext uri="{FF2B5EF4-FFF2-40B4-BE49-F238E27FC236}">
                    <a16:creationId xmlns:a16="http://schemas.microsoft.com/office/drawing/2014/main" xmlns="" id="{D11E69E0-1739-4134-8568-13ED95501F46}"/>
                  </a:ext>
                </a:extLst>
              </p:cNvPr>
              <p:cNvSpPr txBox="1"/>
              <p:nvPr/>
            </p:nvSpPr>
            <p:spPr bwMode="auto">
              <a:xfrm>
                <a:off x="3366187" y="169921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accent1"/>
                    </a:solidFill>
                  </a:rPr>
                  <a:t>6,000K</a:t>
                </a:r>
              </a:p>
            </p:txBody>
          </p:sp>
        </p:grpSp>
        <p:grpSp>
          <p:nvGrpSpPr>
            <p:cNvPr id="19" name="îšlîḋé">
              <a:extLst>
                <a:ext uri="{FF2B5EF4-FFF2-40B4-BE49-F238E27FC236}">
                  <a16:creationId xmlns:a16="http://schemas.microsoft.com/office/drawing/2014/main" xmlns="" id="{3982B29B-3A69-49A2-8810-9D2E15B630CB}"/>
                </a:ext>
              </a:extLst>
            </p:cNvPr>
            <p:cNvGrpSpPr/>
            <p:nvPr/>
          </p:nvGrpSpPr>
          <p:grpSpPr>
            <a:xfrm>
              <a:off x="7283713" y="1699211"/>
              <a:ext cx="1436954" cy="4363705"/>
              <a:chOff x="5045127" y="1699211"/>
              <a:chExt cx="1436954" cy="4363705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F9F7D13E-D984-426F-B05A-844D791C49C7}"/>
                  </a:ext>
                </a:extLst>
              </p:cNvPr>
              <p:cNvCxnSpPr/>
              <p:nvPr/>
            </p:nvCxnSpPr>
            <p:spPr>
              <a:xfrm>
                <a:off x="5763604" y="2162406"/>
                <a:ext cx="0" cy="425447"/>
              </a:xfrm>
              <a:prstGeom prst="line">
                <a:avLst/>
              </a:prstGeom>
              <a:ln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0" name="îṩľïdè">
                <a:extLst>
                  <a:ext uri="{FF2B5EF4-FFF2-40B4-BE49-F238E27FC236}">
                    <a16:creationId xmlns:a16="http://schemas.microsoft.com/office/drawing/2014/main" xmlns="" id="{A3EE68D5-41BC-4296-9A07-C0AC08209A3D}"/>
                  </a:ext>
                </a:extLst>
              </p:cNvPr>
              <p:cNvGrpSpPr/>
              <p:nvPr/>
            </p:nvGrpSpPr>
            <p:grpSpPr>
              <a:xfrm>
                <a:off x="5045127" y="2811891"/>
                <a:ext cx="1436954" cy="3251025"/>
                <a:chOff x="5045127" y="2811891"/>
                <a:chExt cx="1436954" cy="3251025"/>
              </a:xfrm>
            </p:grpSpPr>
            <p:grpSp>
              <p:nvGrpSpPr>
                <p:cNvPr id="32" name="îŝ1iḋê">
                  <a:extLst>
                    <a:ext uri="{FF2B5EF4-FFF2-40B4-BE49-F238E27FC236}">
                      <a16:creationId xmlns:a16="http://schemas.microsoft.com/office/drawing/2014/main" xmlns="" id="{C6C8E6C0-0BC0-4476-8E77-94275B11FB67}"/>
                    </a:ext>
                  </a:extLst>
                </p:cNvPr>
                <p:cNvGrpSpPr/>
                <p:nvPr/>
              </p:nvGrpSpPr>
              <p:grpSpPr>
                <a:xfrm>
                  <a:off x="5115897" y="2811891"/>
                  <a:ext cx="1295398" cy="1905001"/>
                  <a:chOff x="4992688" y="0"/>
                  <a:chExt cx="615950" cy="865188"/>
                </a:xfrm>
                <a:solidFill>
                  <a:schemeClr val="bg1">
                    <a:lumMod val="85000"/>
                    <a:alpha val="40000"/>
                  </a:schemeClr>
                </a:solidFill>
              </p:grpSpPr>
              <p:sp>
                <p:nvSpPr>
                  <p:cNvPr id="35" name="isḻîḍé">
                    <a:extLst>
                      <a:ext uri="{FF2B5EF4-FFF2-40B4-BE49-F238E27FC236}">
                        <a16:creationId xmlns:a16="http://schemas.microsoft.com/office/drawing/2014/main" xmlns="" id="{95AB6966-7B65-4866-B558-615E74F6FA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2213" y="665163"/>
                    <a:ext cx="544513" cy="200025"/>
                  </a:xfrm>
                  <a:custGeom>
                    <a:avLst/>
                    <a:gdLst/>
                    <a:ahLst/>
                    <a:cxnLst>
                      <a:cxn ang="0">
                        <a:pos x="23" y="32"/>
                      </a:cxn>
                      <a:cxn ang="0">
                        <a:pos x="43" y="17"/>
                      </a:cxn>
                      <a:cxn ang="0">
                        <a:pos x="52" y="19"/>
                      </a:cxn>
                      <a:cxn ang="0">
                        <a:pos x="73" y="12"/>
                      </a:cxn>
                      <a:cxn ang="0">
                        <a:pos x="73" y="12"/>
                      </a:cxn>
                      <a:cxn ang="0">
                        <a:pos x="90" y="3"/>
                      </a:cxn>
                      <a:cxn ang="0">
                        <a:pos x="100" y="6"/>
                      </a:cxn>
                      <a:cxn ang="0">
                        <a:pos x="123" y="0"/>
                      </a:cxn>
                      <a:cxn ang="0">
                        <a:pos x="164" y="26"/>
                      </a:cxn>
                      <a:cxn ang="0">
                        <a:pos x="180" y="39"/>
                      </a:cxn>
                      <a:cxn ang="0">
                        <a:pos x="196" y="68"/>
                      </a:cxn>
                      <a:cxn ang="0">
                        <a:pos x="195" y="72"/>
                      </a:cxn>
                      <a:cxn ang="0">
                        <a:pos x="1" y="72"/>
                      </a:cxn>
                      <a:cxn ang="0">
                        <a:pos x="0" y="65"/>
                      </a:cxn>
                      <a:cxn ang="0">
                        <a:pos x="23" y="32"/>
                      </a:cxn>
                    </a:cxnLst>
                    <a:rect l="0" t="0" r="r" b="b"/>
                    <a:pathLst>
                      <a:path w="196" h="72">
                        <a:moveTo>
                          <a:pt x="23" y="32"/>
                        </a:moveTo>
                        <a:cubicBezTo>
                          <a:pt x="25" y="24"/>
                          <a:pt x="33" y="17"/>
                          <a:pt x="43" y="17"/>
                        </a:cubicBezTo>
                        <a:cubicBezTo>
                          <a:pt x="46" y="17"/>
                          <a:pt x="49" y="18"/>
                          <a:pt x="52" y="19"/>
                        </a:cubicBezTo>
                        <a:cubicBezTo>
                          <a:pt x="58" y="15"/>
                          <a:pt x="65" y="12"/>
                          <a:pt x="73" y="12"/>
                        </a:cubicBezTo>
                        <a:cubicBezTo>
                          <a:pt x="73" y="12"/>
                          <a:pt x="73" y="12"/>
                          <a:pt x="73" y="12"/>
                        </a:cubicBezTo>
                        <a:cubicBezTo>
                          <a:pt x="76" y="7"/>
                          <a:pt x="82" y="3"/>
                          <a:pt x="90" y="3"/>
                        </a:cubicBezTo>
                        <a:cubicBezTo>
                          <a:pt x="94" y="3"/>
                          <a:pt x="97" y="4"/>
                          <a:pt x="100" y="6"/>
                        </a:cubicBezTo>
                        <a:cubicBezTo>
                          <a:pt x="107" y="2"/>
                          <a:pt x="115" y="0"/>
                          <a:pt x="123" y="0"/>
                        </a:cubicBezTo>
                        <a:cubicBezTo>
                          <a:pt x="142" y="0"/>
                          <a:pt x="159" y="11"/>
                          <a:pt x="164" y="26"/>
                        </a:cubicBezTo>
                        <a:cubicBezTo>
                          <a:pt x="172" y="27"/>
                          <a:pt x="179" y="32"/>
                          <a:pt x="180" y="39"/>
                        </a:cubicBezTo>
                        <a:cubicBezTo>
                          <a:pt x="189" y="45"/>
                          <a:pt x="196" y="56"/>
                          <a:pt x="196" y="68"/>
                        </a:cubicBezTo>
                        <a:cubicBezTo>
                          <a:pt x="196" y="70"/>
                          <a:pt x="195" y="71"/>
                          <a:pt x="195" y="72"/>
                        </a:cubicBezTo>
                        <a:cubicBezTo>
                          <a:pt x="1" y="72"/>
                          <a:pt x="1" y="72"/>
                          <a:pt x="1" y="72"/>
                        </a:cubicBezTo>
                        <a:cubicBezTo>
                          <a:pt x="1" y="70"/>
                          <a:pt x="0" y="68"/>
                          <a:pt x="0" y="65"/>
                        </a:cubicBezTo>
                        <a:cubicBezTo>
                          <a:pt x="0" y="50"/>
                          <a:pt x="10" y="37"/>
                          <a:pt x="23" y="3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î$ľiḑe">
                    <a:extLst>
                      <a:ext uri="{FF2B5EF4-FFF2-40B4-BE49-F238E27FC236}">
                        <a16:creationId xmlns:a16="http://schemas.microsoft.com/office/drawing/2014/main" xmlns="" id="{E636EAB8-C960-4AA3-8CA7-4D1A8FA7A18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92688" y="0"/>
                    <a:ext cx="615950" cy="661988"/>
                  </a:xfrm>
                  <a:custGeom>
                    <a:avLst/>
                    <a:gdLst/>
                    <a:ahLst/>
                    <a:cxnLst>
                      <a:cxn ang="0">
                        <a:pos x="127" y="126"/>
                      </a:cxn>
                      <a:cxn ang="0">
                        <a:pos x="188" y="87"/>
                      </a:cxn>
                      <a:cxn ang="0">
                        <a:pos x="105" y="158"/>
                      </a:cxn>
                      <a:cxn ang="0">
                        <a:pos x="37" y="37"/>
                      </a:cxn>
                      <a:cxn ang="0">
                        <a:pos x="102" y="109"/>
                      </a:cxn>
                      <a:cxn ang="0">
                        <a:pos x="0" y="0"/>
                      </a:cxn>
                      <a:cxn ang="0">
                        <a:pos x="89" y="119"/>
                      </a:cxn>
                      <a:cxn ang="0">
                        <a:pos x="92" y="127"/>
                      </a:cxn>
                      <a:cxn ang="0">
                        <a:pos x="98" y="195"/>
                      </a:cxn>
                      <a:cxn ang="0">
                        <a:pos x="40" y="169"/>
                      </a:cxn>
                      <a:cxn ang="0">
                        <a:pos x="85" y="183"/>
                      </a:cxn>
                      <a:cxn ang="0">
                        <a:pos x="15" y="163"/>
                      </a:cxn>
                      <a:cxn ang="0">
                        <a:pos x="79" y="187"/>
                      </a:cxn>
                      <a:cxn ang="0">
                        <a:pos x="98" y="203"/>
                      </a:cxn>
                      <a:cxn ang="0">
                        <a:pos x="97" y="236"/>
                      </a:cxn>
                      <a:cxn ang="0">
                        <a:pos x="103" y="238"/>
                      </a:cxn>
                      <a:cxn ang="0">
                        <a:pos x="113" y="235"/>
                      </a:cxn>
                      <a:cxn ang="0">
                        <a:pos x="107" y="168"/>
                      </a:cxn>
                      <a:cxn ang="0">
                        <a:pos x="139" y="127"/>
                      </a:cxn>
                      <a:cxn ang="0">
                        <a:pos x="221" y="69"/>
                      </a:cxn>
                      <a:cxn ang="0">
                        <a:pos x="127" y="126"/>
                      </a:cxn>
                    </a:cxnLst>
                    <a:rect l="0" t="0" r="r" b="b"/>
                    <a:pathLst>
                      <a:path w="221" h="238">
                        <a:moveTo>
                          <a:pt x="127" y="126"/>
                        </a:moveTo>
                        <a:cubicBezTo>
                          <a:pt x="157" y="87"/>
                          <a:pt x="188" y="87"/>
                          <a:pt x="188" y="87"/>
                        </a:cubicBezTo>
                        <a:cubicBezTo>
                          <a:pt x="149" y="103"/>
                          <a:pt x="112" y="148"/>
                          <a:pt x="105" y="158"/>
                        </a:cubicBezTo>
                        <a:cubicBezTo>
                          <a:pt x="96" y="113"/>
                          <a:pt x="77" y="62"/>
                          <a:pt x="37" y="37"/>
                        </a:cubicBezTo>
                        <a:cubicBezTo>
                          <a:pt x="37" y="37"/>
                          <a:pt x="77" y="45"/>
                          <a:pt x="102" y="109"/>
                        </a:cubicBezTo>
                        <a:cubicBezTo>
                          <a:pt x="102" y="109"/>
                          <a:pt x="158" y="33"/>
                          <a:pt x="0" y="0"/>
                        </a:cubicBezTo>
                        <a:cubicBezTo>
                          <a:pt x="0" y="0"/>
                          <a:pt x="15" y="166"/>
                          <a:pt x="89" y="119"/>
                        </a:cubicBezTo>
                        <a:cubicBezTo>
                          <a:pt x="92" y="127"/>
                          <a:pt x="92" y="127"/>
                          <a:pt x="92" y="127"/>
                        </a:cubicBezTo>
                        <a:cubicBezTo>
                          <a:pt x="95" y="138"/>
                          <a:pt x="98" y="166"/>
                          <a:pt x="98" y="195"/>
                        </a:cubicBezTo>
                        <a:cubicBezTo>
                          <a:pt x="90" y="189"/>
                          <a:pt x="63" y="172"/>
                          <a:pt x="40" y="169"/>
                        </a:cubicBezTo>
                        <a:cubicBezTo>
                          <a:pt x="40" y="169"/>
                          <a:pt x="59" y="163"/>
                          <a:pt x="85" y="183"/>
                        </a:cubicBezTo>
                        <a:cubicBezTo>
                          <a:pt x="85" y="183"/>
                          <a:pt x="90" y="138"/>
                          <a:pt x="15" y="163"/>
                        </a:cubicBezTo>
                        <a:cubicBezTo>
                          <a:pt x="15" y="163"/>
                          <a:pt x="59" y="224"/>
                          <a:pt x="79" y="187"/>
                        </a:cubicBezTo>
                        <a:cubicBezTo>
                          <a:pt x="98" y="203"/>
                          <a:pt x="98" y="203"/>
                          <a:pt x="98" y="203"/>
                        </a:cubicBezTo>
                        <a:cubicBezTo>
                          <a:pt x="98" y="214"/>
                          <a:pt x="98" y="226"/>
                          <a:pt x="97" y="236"/>
                        </a:cubicBezTo>
                        <a:cubicBezTo>
                          <a:pt x="99" y="236"/>
                          <a:pt x="101" y="237"/>
                          <a:pt x="103" y="238"/>
                        </a:cubicBezTo>
                        <a:cubicBezTo>
                          <a:pt x="106" y="236"/>
                          <a:pt x="109" y="236"/>
                          <a:pt x="113" y="235"/>
                        </a:cubicBezTo>
                        <a:cubicBezTo>
                          <a:pt x="113" y="225"/>
                          <a:pt x="112" y="199"/>
                          <a:pt x="107" y="168"/>
                        </a:cubicBezTo>
                        <a:cubicBezTo>
                          <a:pt x="139" y="127"/>
                          <a:pt x="139" y="127"/>
                          <a:pt x="139" y="127"/>
                        </a:cubicBezTo>
                        <a:cubicBezTo>
                          <a:pt x="180" y="173"/>
                          <a:pt x="221" y="69"/>
                          <a:pt x="221" y="69"/>
                        </a:cubicBezTo>
                        <a:cubicBezTo>
                          <a:pt x="106" y="61"/>
                          <a:pt x="127" y="126"/>
                          <a:pt x="127" y="126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33" name="íślïḍê">
                  <a:extLst>
                    <a:ext uri="{FF2B5EF4-FFF2-40B4-BE49-F238E27FC236}">
                      <a16:creationId xmlns:a16="http://schemas.microsoft.com/office/drawing/2014/main" xmlns="" id="{07495705-C066-4E7A-894C-58B27FF1E833}"/>
                    </a:ext>
                  </a:extLst>
                </p:cNvPr>
                <p:cNvSpPr/>
                <p:nvPr/>
              </p:nvSpPr>
              <p:spPr bwMode="auto">
                <a:xfrm>
                  <a:off x="5045127" y="5360768"/>
                  <a:ext cx="1436954" cy="702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4" name="ïṡlíḓê">
                  <a:extLst>
                    <a:ext uri="{FF2B5EF4-FFF2-40B4-BE49-F238E27FC236}">
                      <a16:creationId xmlns:a16="http://schemas.microsoft.com/office/drawing/2014/main" xmlns="" id="{2B1A9FB7-F4FA-47E3-B4ED-86A18CBF6DA5}"/>
                    </a:ext>
                  </a:extLst>
                </p:cNvPr>
                <p:cNvSpPr txBox="1"/>
                <p:nvPr/>
              </p:nvSpPr>
              <p:spPr bwMode="auto">
                <a:xfrm>
                  <a:off x="5045127" y="4918962"/>
                  <a:ext cx="143695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i="1" dirty="0"/>
                    <a:t>Text here</a:t>
                  </a:r>
                </a:p>
              </p:txBody>
            </p:sp>
          </p:grpSp>
          <p:sp>
            <p:nvSpPr>
              <p:cNvPr id="31" name="iṣ1íḑè">
                <a:extLst>
                  <a:ext uri="{FF2B5EF4-FFF2-40B4-BE49-F238E27FC236}">
                    <a16:creationId xmlns:a16="http://schemas.microsoft.com/office/drawing/2014/main" xmlns="" id="{CC5935D6-F547-402C-8E1D-9359E293AD32}"/>
                  </a:ext>
                </a:extLst>
              </p:cNvPr>
              <p:cNvSpPr txBox="1"/>
              <p:nvPr/>
            </p:nvSpPr>
            <p:spPr bwMode="auto">
              <a:xfrm>
                <a:off x="5045127" y="169921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accent1"/>
                    </a:solidFill>
                  </a:rPr>
                  <a:t>5,000K</a:t>
                </a:r>
              </a:p>
            </p:txBody>
          </p:sp>
        </p:grpSp>
        <p:grpSp>
          <p:nvGrpSpPr>
            <p:cNvPr id="20" name="ïşľíḋé">
              <a:extLst>
                <a:ext uri="{FF2B5EF4-FFF2-40B4-BE49-F238E27FC236}">
                  <a16:creationId xmlns:a16="http://schemas.microsoft.com/office/drawing/2014/main" xmlns="" id="{06B6421C-F228-4F9A-ACFD-652F6EDF5016}"/>
                </a:ext>
              </a:extLst>
            </p:cNvPr>
            <p:cNvGrpSpPr/>
            <p:nvPr/>
          </p:nvGrpSpPr>
          <p:grpSpPr>
            <a:xfrm>
              <a:off x="10081946" y="1699211"/>
              <a:ext cx="1436954" cy="4363705"/>
              <a:chOff x="6724067" y="1699211"/>
              <a:chExt cx="1436954" cy="4363705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39BAE4A2-D657-4DC2-A752-9829A35E8840}"/>
                  </a:ext>
                </a:extLst>
              </p:cNvPr>
              <p:cNvCxnSpPr/>
              <p:nvPr/>
            </p:nvCxnSpPr>
            <p:spPr>
              <a:xfrm>
                <a:off x="7442544" y="2166476"/>
                <a:ext cx="0" cy="425447"/>
              </a:xfrm>
              <a:prstGeom prst="line">
                <a:avLst/>
              </a:prstGeom>
              <a:ln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ïś1íḓé">
                <a:extLst>
                  <a:ext uri="{FF2B5EF4-FFF2-40B4-BE49-F238E27FC236}">
                    <a16:creationId xmlns:a16="http://schemas.microsoft.com/office/drawing/2014/main" xmlns="" id="{399738D0-D155-417B-A767-1F2316436F96}"/>
                  </a:ext>
                </a:extLst>
              </p:cNvPr>
              <p:cNvGrpSpPr/>
              <p:nvPr/>
            </p:nvGrpSpPr>
            <p:grpSpPr>
              <a:xfrm>
                <a:off x="6724067" y="2811891"/>
                <a:ext cx="1436954" cy="3251025"/>
                <a:chOff x="6724067" y="2811891"/>
                <a:chExt cx="1436954" cy="3251025"/>
              </a:xfrm>
            </p:grpSpPr>
            <p:grpSp>
              <p:nvGrpSpPr>
                <p:cNvPr id="24" name="iSlídé">
                  <a:extLst>
                    <a:ext uri="{FF2B5EF4-FFF2-40B4-BE49-F238E27FC236}">
                      <a16:creationId xmlns:a16="http://schemas.microsoft.com/office/drawing/2014/main" xmlns="" id="{7759B893-B336-4BA4-AE1D-6C1AC20263AD}"/>
                    </a:ext>
                  </a:extLst>
                </p:cNvPr>
                <p:cNvGrpSpPr/>
                <p:nvPr/>
              </p:nvGrpSpPr>
              <p:grpSpPr>
                <a:xfrm>
                  <a:off x="6794837" y="2811891"/>
                  <a:ext cx="1295398" cy="1905001"/>
                  <a:chOff x="4992688" y="0"/>
                  <a:chExt cx="615950" cy="865188"/>
                </a:xfrm>
                <a:solidFill>
                  <a:schemeClr val="bg1">
                    <a:lumMod val="85000"/>
                    <a:alpha val="40000"/>
                  </a:schemeClr>
                </a:solidFill>
              </p:grpSpPr>
              <p:sp>
                <p:nvSpPr>
                  <p:cNvPr id="27" name="îṩḷíḋè">
                    <a:extLst>
                      <a:ext uri="{FF2B5EF4-FFF2-40B4-BE49-F238E27FC236}">
                        <a16:creationId xmlns:a16="http://schemas.microsoft.com/office/drawing/2014/main" xmlns="" id="{0CE23FF6-3172-4D9B-BBFD-0E4FDB9748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2213" y="665163"/>
                    <a:ext cx="544513" cy="200025"/>
                  </a:xfrm>
                  <a:custGeom>
                    <a:avLst/>
                    <a:gdLst/>
                    <a:ahLst/>
                    <a:cxnLst>
                      <a:cxn ang="0">
                        <a:pos x="23" y="32"/>
                      </a:cxn>
                      <a:cxn ang="0">
                        <a:pos x="43" y="17"/>
                      </a:cxn>
                      <a:cxn ang="0">
                        <a:pos x="52" y="19"/>
                      </a:cxn>
                      <a:cxn ang="0">
                        <a:pos x="73" y="12"/>
                      </a:cxn>
                      <a:cxn ang="0">
                        <a:pos x="73" y="12"/>
                      </a:cxn>
                      <a:cxn ang="0">
                        <a:pos x="90" y="3"/>
                      </a:cxn>
                      <a:cxn ang="0">
                        <a:pos x="100" y="6"/>
                      </a:cxn>
                      <a:cxn ang="0">
                        <a:pos x="123" y="0"/>
                      </a:cxn>
                      <a:cxn ang="0">
                        <a:pos x="164" y="26"/>
                      </a:cxn>
                      <a:cxn ang="0">
                        <a:pos x="180" y="39"/>
                      </a:cxn>
                      <a:cxn ang="0">
                        <a:pos x="196" y="68"/>
                      </a:cxn>
                      <a:cxn ang="0">
                        <a:pos x="195" y="72"/>
                      </a:cxn>
                      <a:cxn ang="0">
                        <a:pos x="1" y="72"/>
                      </a:cxn>
                      <a:cxn ang="0">
                        <a:pos x="0" y="65"/>
                      </a:cxn>
                      <a:cxn ang="0">
                        <a:pos x="23" y="32"/>
                      </a:cxn>
                    </a:cxnLst>
                    <a:rect l="0" t="0" r="r" b="b"/>
                    <a:pathLst>
                      <a:path w="196" h="72">
                        <a:moveTo>
                          <a:pt x="23" y="32"/>
                        </a:moveTo>
                        <a:cubicBezTo>
                          <a:pt x="25" y="24"/>
                          <a:pt x="33" y="17"/>
                          <a:pt x="43" y="17"/>
                        </a:cubicBezTo>
                        <a:cubicBezTo>
                          <a:pt x="46" y="17"/>
                          <a:pt x="49" y="18"/>
                          <a:pt x="52" y="19"/>
                        </a:cubicBezTo>
                        <a:cubicBezTo>
                          <a:pt x="58" y="15"/>
                          <a:pt x="65" y="12"/>
                          <a:pt x="73" y="12"/>
                        </a:cubicBezTo>
                        <a:cubicBezTo>
                          <a:pt x="73" y="12"/>
                          <a:pt x="73" y="12"/>
                          <a:pt x="73" y="12"/>
                        </a:cubicBezTo>
                        <a:cubicBezTo>
                          <a:pt x="76" y="7"/>
                          <a:pt x="82" y="3"/>
                          <a:pt x="90" y="3"/>
                        </a:cubicBezTo>
                        <a:cubicBezTo>
                          <a:pt x="94" y="3"/>
                          <a:pt x="97" y="4"/>
                          <a:pt x="100" y="6"/>
                        </a:cubicBezTo>
                        <a:cubicBezTo>
                          <a:pt x="107" y="2"/>
                          <a:pt x="115" y="0"/>
                          <a:pt x="123" y="0"/>
                        </a:cubicBezTo>
                        <a:cubicBezTo>
                          <a:pt x="142" y="0"/>
                          <a:pt x="159" y="11"/>
                          <a:pt x="164" y="26"/>
                        </a:cubicBezTo>
                        <a:cubicBezTo>
                          <a:pt x="172" y="27"/>
                          <a:pt x="179" y="32"/>
                          <a:pt x="180" y="39"/>
                        </a:cubicBezTo>
                        <a:cubicBezTo>
                          <a:pt x="189" y="45"/>
                          <a:pt x="196" y="56"/>
                          <a:pt x="196" y="68"/>
                        </a:cubicBezTo>
                        <a:cubicBezTo>
                          <a:pt x="196" y="70"/>
                          <a:pt x="195" y="71"/>
                          <a:pt x="195" y="72"/>
                        </a:cubicBezTo>
                        <a:cubicBezTo>
                          <a:pt x="1" y="72"/>
                          <a:pt x="1" y="72"/>
                          <a:pt x="1" y="72"/>
                        </a:cubicBezTo>
                        <a:cubicBezTo>
                          <a:pt x="1" y="70"/>
                          <a:pt x="0" y="68"/>
                          <a:pt x="0" y="65"/>
                        </a:cubicBezTo>
                        <a:cubicBezTo>
                          <a:pt x="0" y="50"/>
                          <a:pt x="10" y="37"/>
                          <a:pt x="23" y="32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8" name="işlidè">
                    <a:extLst>
                      <a:ext uri="{FF2B5EF4-FFF2-40B4-BE49-F238E27FC236}">
                        <a16:creationId xmlns:a16="http://schemas.microsoft.com/office/drawing/2014/main" xmlns="" id="{CDDD2410-928A-4908-90CD-6E2417D089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92688" y="0"/>
                    <a:ext cx="615950" cy="661988"/>
                  </a:xfrm>
                  <a:custGeom>
                    <a:avLst/>
                    <a:gdLst/>
                    <a:ahLst/>
                    <a:cxnLst>
                      <a:cxn ang="0">
                        <a:pos x="127" y="126"/>
                      </a:cxn>
                      <a:cxn ang="0">
                        <a:pos x="188" y="87"/>
                      </a:cxn>
                      <a:cxn ang="0">
                        <a:pos x="105" y="158"/>
                      </a:cxn>
                      <a:cxn ang="0">
                        <a:pos x="37" y="37"/>
                      </a:cxn>
                      <a:cxn ang="0">
                        <a:pos x="102" y="109"/>
                      </a:cxn>
                      <a:cxn ang="0">
                        <a:pos x="0" y="0"/>
                      </a:cxn>
                      <a:cxn ang="0">
                        <a:pos x="89" y="119"/>
                      </a:cxn>
                      <a:cxn ang="0">
                        <a:pos x="92" y="127"/>
                      </a:cxn>
                      <a:cxn ang="0">
                        <a:pos x="98" y="195"/>
                      </a:cxn>
                      <a:cxn ang="0">
                        <a:pos x="40" y="169"/>
                      </a:cxn>
                      <a:cxn ang="0">
                        <a:pos x="85" y="183"/>
                      </a:cxn>
                      <a:cxn ang="0">
                        <a:pos x="15" y="163"/>
                      </a:cxn>
                      <a:cxn ang="0">
                        <a:pos x="79" y="187"/>
                      </a:cxn>
                      <a:cxn ang="0">
                        <a:pos x="98" y="203"/>
                      </a:cxn>
                      <a:cxn ang="0">
                        <a:pos x="97" y="236"/>
                      </a:cxn>
                      <a:cxn ang="0">
                        <a:pos x="103" y="238"/>
                      </a:cxn>
                      <a:cxn ang="0">
                        <a:pos x="113" y="235"/>
                      </a:cxn>
                      <a:cxn ang="0">
                        <a:pos x="107" y="168"/>
                      </a:cxn>
                      <a:cxn ang="0">
                        <a:pos x="139" y="127"/>
                      </a:cxn>
                      <a:cxn ang="0">
                        <a:pos x="221" y="69"/>
                      </a:cxn>
                      <a:cxn ang="0">
                        <a:pos x="127" y="126"/>
                      </a:cxn>
                    </a:cxnLst>
                    <a:rect l="0" t="0" r="r" b="b"/>
                    <a:pathLst>
                      <a:path w="221" h="238">
                        <a:moveTo>
                          <a:pt x="127" y="126"/>
                        </a:moveTo>
                        <a:cubicBezTo>
                          <a:pt x="157" y="87"/>
                          <a:pt x="188" y="87"/>
                          <a:pt x="188" y="87"/>
                        </a:cubicBezTo>
                        <a:cubicBezTo>
                          <a:pt x="149" y="103"/>
                          <a:pt x="112" y="148"/>
                          <a:pt x="105" y="158"/>
                        </a:cubicBezTo>
                        <a:cubicBezTo>
                          <a:pt x="96" y="113"/>
                          <a:pt x="77" y="62"/>
                          <a:pt x="37" y="37"/>
                        </a:cubicBezTo>
                        <a:cubicBezTo>
                          <a:pt x="37" y="37"/>
                          <a:pt x="77" y="45"/>
                          <a:pt x="102" y="109"/>
                        </a:cubicBezTo>
                        <a:cubicBezTo>
                          <a:pt x="102" y="109"/>
                          <a:pt x="158" y="33"/>
                          <a:pt x="0" y="0"/>
                        </a:cubicBezTo>
                        <a:cubicBezTo>
                          <a:pt x="0" y="0"/>
                          <a:pt x="15" y="166"/>
                          <a:pt x="89" y="119"/>
                        </a:cubicBezTo>
                        <a:cubicBezTo>
                          <a:pt x="92" y="127"/>
                          <a:pt x="92" y="127"/>
                          <a:pt x="92" y="127"/>
                        </a:cubicBezTo>
                        <a:cubicBezTo>
                          <a:pt x="95" y="138"/>
                          <a:pt x="98" y="166"/>
                          <a:pt x="98" y="195"/>
                        </a:cubicBezTo>
                        <a:cubicBezTo>
                          <a:pt x="90" y="189"/>
                          <a:pt x="63" y="172"/>
                          <a:pt x="40" y="169"/>
                        </a:cubicBezTo>
                        <a:cubicBezTo>
                          <a:pt x="40" y="169"/>
                          <a:pt x="59" y="163"/>
                          <a:pt x="85" y="183"/>
                        </a:cubicBezTo>
                        <a:cubicBezTo>
                          <a:pt x="85" y="183"/>
                          <a:pt x="90" y="138"/>
                          <a:pt x="15" y="163"/>
                        </a:cubicBezTo>
                        <a:cubicBezTo>
                          <a:pt x="15" y="163"/>
                          <a:pt x="59" y="224"/>
                          <a:pt x="79" y="187"/>
                        </a:cubicBezTo>
                        <a:cubicBezTo>
                          <a:pt x="98" y="203"/>
                          <a:pt x="98" y="203"/>
                          <a:pt x="98" y="203"/>
                        </a:cubicBezTo>
                        <a:cubicBezTo>
                          <a:pt x="98" y="214"/>
                          <a:pt x="98" y="226"/>
                          <a:pt x="97" y="236"/>
                        </a:cubicBezTo>
                        <a:cubicBezTo>
                          <a:pt x="99" y="236"/>
                          <a:pt x="101" y="237"/>
                          <a:pt x="103" y="238"/>
                        </a:cubicBezTo>
                        <a:cubicBezTo>
                          <a:pt x="106" y="236"/>
                          <a:pt x="109" y="236"/>
                          <a:pt x="113" y="235"/>
                        </a:cubicBezTo>
                        <a:cubicBezTo>
                          <a:pt x="113" y="225"/>
                          <a:pt x="112" y="199"/>
                          <a:pt x="107" y="168"/>
                        </a:cubicBezTo>
                        <a:cubicBezTo>
                          <a:pt x="139" y="127"/>
                          <a:pt x="139" y="127"/>
                          <a:pt x="139" y="127"/>
                        </a:cubicBezTo>
                        <a:cubicBezTo>
                          <a:pt x="180" y="173"/>
                          <a:pt x="221" y="69"/>
                          <a:pt x="221" y="69"/>
                        </a:cubicBezTo>
                        <a:cubicBezTo>
                          <a:pt x="106" y="61"/>
                          <a:pt x="127" y="126"/>
                          <a:pt x="127" y="126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25" name="ïṣḻîḑé">
                  <a:extLst>
                    <a:ext uri="{FF2B5EF4-FFF2-40B4-BE49-F238E27FC236}">
                      <a16:creationId xmlns:a16="http://schemas.microsoft.com/office/drawing/2014/main" xmlns="" id="{E2B8ABEF-74C0-4452-A7EF-D85C30CA3376}"/>
                    </a:ext>
                  </a:extLst>
                </p:cNvPr>
                <p:cNvSpPr/>
                <p:nvPr/>
              </p:nvSpPr>
              <p:spPr bwMode="auto">
                <a:xfrm>
                  <a:off x="6724067" y="5360768"/>
                  <a:ext cx="1436954" cy="702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6" name="í$ľîdê">
                  <a:extLst>
                    <a:ext uri="{FF2B5EF4-FFF2-40B4-BE49-F238E27FC236}">
                      <a16:creationId xmlns:a16="http://schemas.microsoft.com/office/drawing/2014/main" xmlns="" id="{F0EE222C-E87F-42E7-B1FC-FFBF79EF81A5}"/>
                    </a:ext>
                  </a:extLst>
                </p:cNvPr>
                <p:cNvSpPr txBox="1"/>
                <p:nvPr/>
              </p:nvSpPr>
              <p:spPr bwMode="auto">
                <a:xfrm>
                  <a:off x="6724067" y="4918962"/>
                  <a:ext cx="143695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i="1" dirty="0"/>
                    <a:t>Text here</a:t>
                  </a:r>
                </a:p>
              </p:txBody>
            </p:sp>
          </p:grpSp>
          <p:sp>
            <p:nvSpPr>
              <p:cNvPr id="23" name="îṣliḑê">
                <a:extLst>
                  <a:ext uri="{FF2B5EF4-FFF2-40B4-BE49-F238E27FC236}">
                    <a16:creationId xmlns:a16="http://schemas.microsoft.com/office/drawing/2014/main" xmlns="" id="{59906FB7-0FB2-4E88-A42C-84A8532FBC2E}"/>
                  </a:ext>
                </a:extLst>
              </p:cNvPr>
              <p:cNvSpPr txBox="1"/>
              <p:nvPr/>
            </p:nvSpPr>
            <p:spPr bwMode="auto">
              <a:xfrm>
                <a:off x="6724067" y="169921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accent1"/>
                    </a:solidFill>
                  </a:rPr>
                  <a:t>2,000K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67317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9">
            <a:extLst>
              <a:ext uri="{FF2B5EF4-FFF2-40B4-BE49-F238E27FC236}">
                <a16:creationId xmlns:a16="http://schemas.microsoft.com/office/drawing/2014/main" xmlns="" id="{D88FE3CD-DD31-4469-9D7A-5FCAAFF15E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589" y="0"/>
            <a:ext cx="12192001" cy="6857999"/>
          </a:xfrm>
          <a:prstGeom prst="rect">
            <a:avLst/>
          </a:prstGeom>
          <a:gradFill>
            <a:gsLst>
              <a:gs pos="58000">
                <a:srgbClr val="4047BC"/>
              </a:gs>
              <a:gs pos="100000">
                <a:schemeClr val="accent3"/>
              </a:gs>
              <a:gs pos="0">
                <a:schemeClr val="accent2"/>
              </a:gs>
            </a:gsLst>
            <a:lin ang="15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90">
            <a:extLst>
              <a:ext uri="{FF2B5EF4-FFF2-40B4-BE49-F238E27FC236}">
                <a16:creationId xmlns:a16="http://schemas.microsoft.com/office/drawing/2014/main" xmlns="" id="{FA010C2A-6969-4225-9D5D-EAB8A4F9BB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4188" y="4243388"/>
            <a:ext cx="2273300" cy="2271713"/>
          </a:xfrm>
          <a:prstGeom prst="ellipse">
            <a:avLst/>
          </a:prstGeom>
          <a:gradFill>
            <a:gsLst>
              <a:gs pos="5000">
                <a:schemeClr val="accent3">
                  <a:alpha val="20000"/>
                </a:schemeClr>
              </a:gs>
              <a:gs pos="100000">
                <a:schemeClr val="accent3">
                  <a:lumMod val="60000"/>
                  <a:lumOff val="40000"/>
                  <a:alpha val="20000"/>
                </a:schemeClr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1">
            <a:extLst>
              <a:ext uri="{FF2B5EF4-FFF2-40B4-BE49-F238E27FC236}">
                <a16:creationId xmlns:a16="http://schemas.microsoft.com/office/drawing/2014/main" xmlns="" id="{5D1A974E-BC37-4769-A665-1655F9018FFD}"/>
              </a:ext>
            </a:extLst>
          </p:cNvPr>
          <p:cNvSpPr>
            <a:spLocks/>
          </p:cNvSpPr>
          <p:nvPr/>
        </p:nvSpPr>
        <p:spPr bwMode="auto">
          <a:xfrm>
            <a:off x="-1588" y="1703389"/>
            <a:ext cx="5395913" cy="5157786"/>
          </a:xfrm>
          <a:custGeom>
            <a:avLst/>
            <a:gdLst>
              <a:gd name="T0" fmla="*/ 1382 w 3399"/>
              <a:gd name="T1" fmla="*/ 0 h 3256"/>
              <a:gd name="T2" fmla="*/ 0 w 3399"/>
              <a:gd name="T3" fmla="*/ 549 h 3256"/>
              <a:gd name="T4" fmla="*/ 0 w 3399"/>
              <a:gd name="T5" fmla="*/ 3256 h 3256"/>
              <a:gd name="T6" fmla="*/ 2974 w 3399"/>
              <a:gd name="T7" fmla="*/ 3256 h 3256"/>
              <a:gd name="T8" fmla="*/ 3399 w 3399"/>
              <a:gd name="T9" fmla="*/ 2018 h 3256"/>
              <a:gd name="T10" fmla="*/ 1382 w 3399"/>
              <a:gd name="T11" fmla="*/ 0 h 3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99" h="3256">
                <a:moveTo>
                  <a:pt x="1382" y="0"/>
                </a:moveTo>
                <a:cubicBezTo>
                  <a:pt x="847" y="0"/>
                  <a:pt x="361" y="209"/>
                  <a:pt x="0" y="549"/>
                </a:cubicBezTo>
                <a:cubicBezTo>
                  <a:pt x="0" y="3256"/>
                  <a:pt x="0" y="3256"/>
                  <a:pt x="0" y="3256"/>
                </a:cubicBezTo>
                <a:cubicBezTo>
                  <a:pt x="2974" y="3256"/>
                  <a:pt x="2974" y="3256"/>
                  <a:pt x="2974" y="3256"/>
                </a:cubicBezTo>
                <a:cubicBezTo>
                  <a:pt x="3241" y="2914"/>
                  <a:pt x="3399" y="2484"/>
                  <a:pt x="3399" y="2018"/>
                </a:cubicBezTo>
                <a:cubicBezTo>
                  <a:pt x="3399" y="904"/>
                  <a:pt x="2496" y="0"/>
                  <a:pt x="1382" y="0"/>
                </a:cubicBezTo>
                <a:close/>
              </a:path>
            </a:pathLst>
          </a:custGeom>
          <a:gradFill>
            <a:gsLst>
              <a:gs pos="94000">
                <a:schemeClr val="accent6"/>
              </a:gs>
              <a:gs pos="0">
                <a:schemeClr val="accent5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92">
            <a:extLst>
              <a:ext uri="{FF2B5EF4-FFF2-40B4-BE49-F238E27FC236}">
                <a16:creationId xmlns:a16="http://schemas.microsoft.com/office/drawing/2014/main" xmlns="" id="{54A5C6CF-C1A0-43E5-8E7A-004070F0610F}"/>
              </a:ext>
            </a:extLst>
          </p:cNvPr>
          <p:cNvSpPr>
            <a:spLocks/>
          </p:cNvSpPr>
          <p:nvPr/>
        </p:nvSpPr>
        <p:spPr bwMode="auto">
          <a:xfrm>
            <a:off x="7062788" y="6351"/>
            <a:ext cx="5127625" cy="5724525"/>
          </a:xfrm>
          <a:custGeom>
            <a:avLst/>
            <a:gdLst>
              <a:gd name="T0" fmla="*/ 0 w 3230"/>
              <a:gd name="T1" fmla="*/ 1276 h 3611"/>
              <a:gd name="T2" fmla="*/ 2335 w 3230"/>
              <a:gd name="T3" fmla="*/ 3611 h 3611"/>
              <a:gd name="T4" fmla="*/ 3230 w 3230"/>
              <a:gd name="T5" fmla="*/ 3434 h 3611"/>
              <a:gd name="T6" fmla="*/ 3230 w 3230"/>
              <a:gd name="T7" fmla="*/ 0 h 3611"/>
              <a:gd name="T8" fmla="*/ 378 w 3230"/>
              <a:gd name="T9" fmla="*/ 0 h 3611"/>
              <a:gd name="T10" fmla="*/ 0 w 3230"/>
              <a:gd name="T11" fmla="*/ 1276 h 3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30" h="3611">
                <a:moveTo>
                  <a:pt x="0" y="1276"/>
                </a:moveTo>
                <a:cubicBezTo>
                  <a:pt x="0" y="2566"/>
                  <a:pt x="1045" y="3611"/>
                  <a:pt x="2335" y="3611"/>
                </a:cubicBezTo>
                <a:cubicBezTo>
                  <a:pt x="2652" y="3611"/>
                  <a:pt x="2954" y="3548"/>
                  <a:pt x="3230" y="3434"/>
                </a:cubicBezTo>
                <a:cubicBezTo>
                  <a:pt x="3230" y="0"/>
                  <a:pt x="3230" y="0"/>
                  <a:pt x="3230" y="0"/>
                </a:cubicBezTo>
                <a:cubicBezTo>
                  <a:pt x="378" y="0"/>
                  <a:pt x="378" y="0"/>
                  <a:pt x="378" y="0"/>
                </a:cubicBezTo>
                <a:cubicBezTo>
                  <a:pt x="139" y="367"/>
                  <a:pt x="0" y="805"/>
                  <a:pt x="0" y="1276"/>
                </a:cubicBezTo>
                <a:close/>
              </a:path>
            </a:pathLst>
          </a:custGeom>
          <a:gradFill>
            <a:gsLst>
              <a:gs pos="100000">
                <a:schemeClr val="accent3">
                  <a:lumMod val="75000"/>
                </a:schemeClr>
              </a:gs>
              <a:gs pos="57000">
                <a:schemeClr val="accent3">
                  <a:lumMod val="60000"/>
                  <a:lumOff val="40000"/>
                </a:schemeClr>
              </a:gs>
              <a:gs pos="23000">
                <a:schemeClr val="accent4"/>
              </a:gs>
            </a:gsLst>
            <a:lin ang="192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95">
            <a:extLst>
              <a:ext uri="{FF2B5EF4-FFF2-40B4-BE49-F238E27FC236}">
                <a16:creationId xmlns:a16="http://schemas.microsoft.com/office/drawing/2014/main" xmlns="" id="{51C8798D-FB42-45F3-8EE6-3DA220E55105}"/>
              </a:ext>
            </a:extLst>
          </p:cNvPr>
          <p:cNvSpPr>
            <a:spLocks/>
          </p:cNvSpPr>
          <p:nvPr/>
        </p:nvSpPr>
        <p:spPr bwMode="auto">
          <a:xfrm>
            <a:off x="9155113" y="3662363"/>
            <a:ext cx="3035300" cy="3192463"/>
          </a:xfrm>
          <a:custGeom>
            <a:avLst/>
            <a:gdLst>
              <a:gd name="T0" fmla="*/ 1912 w 1912"/>
              <a:gd name="T1" fmla="*/ 49 h 2014"/>
              <a:gd name="T2" fmla="*/ 1526 w 1912"/>
              <a:gd name="T3" fmla="*/ 0 h 2014"/>
              <a:gd name="T4" fmla="*/ 0 w 1912"/>
              <a:gd name="T5" fmla="*/ 1525 h 2014"/>
              <a:gd name="T6" fmla="*/ 80 w 1912"/>
              <a:gd name="T7" fmla="*/ 2014 h 2014"/>
              <a:gd name="T8" fmla="*/ 1912 w 1912"/>
              <a:gd name="T9" fmla="*/ 2014 h 2014"/>
              <a:gd name="T10" fmla="*/ 1912 w 1912"/>
              <a:gd name="T11" fmla="*/ 49 h 2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2" h="2014">
                <a:moveTo>
                  <a:pt x="1912" y="49"/>
                </a:moveTo>
                <a:cubicBezTo>
                  <a:pt x="1788" y="17"/>
                  <a:pt x="1659" y="0"/>
                  <a:pt x="1526" y="0"/>
                </a:cubicBezTo>
                <a:cubicBezTo>
                  <a:pt x="683" y="0"/>
                  <a:pt x="0" y="683"/>
                  <a:pt x="0" y="1525"/>
                </a:cubicBezTo>
                <a:cubicBezTo>
                  <a:pt x="0" y="1696"/>
                  <a:pt x="28" y="1861"/>
                  <a:pt x="80" y="2014"/>
                </a:cubicBezTo>
                <a:cubicBezTo>
                  <a:pt x="1912" y="2014"/>
                  <a:pt x="1912" y="2014"/>
                  <a:pt x="1912" y="2014"/>
                </a:cubicBezTo>
                <a:lnTo>
                  <a:pt x="1912" y="49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96">
            <a:extLst>
              <a:ext uri="{FF2B5EF4-FFF2-40B4-BE49-F238E27FC236}">
                <a16:creationId xmlns:a16="http://schemas.microsoft.com/office/drawing/2014/main" xmlns="" id="{561A89B4-1B6A-4368-BF04-C3607FEBA3AE}"/>
              </a:ext>
            </a:extLst>
          </p:cNvPr>
          <p:cNvSpPr>
            <a:spLocks/>
          </p:cNvSpPr>
          <p:nvPr/>
        </p:nvSpPr>
        <p:spPr bwMode="auto">
          <a:xfrm>
            <a:off x="9155113" y="4862513"/>
            <a:ext cx="2836863" cy="1992313"/>
          </a:xfrm>
          <a:custGeom>
            <a:avLst/>
            <a:gdLst>
              <a:gd name="T0" fmla="*/ 893 w 1787"/>
              <a:gd name="T1" fmla="*/ 0 h 1257"/>
              <a:gd name="T2" fmla="*/ 0 w 1787"/>
              <a:gd name="T3" fmla="*/ 893 h 1257"/>
              <a:gd name="T4" fmla="*/ 77 w 1787"/>
              <a:gd name="T5" fmla="*/ 1257 h 1257"/>
              <a:gd name="T6" fmla="*/ 1710 w 1787"/>
              <a:gd name="T7" fmla="*/ 1257 h 1257"/>
              <a:gd name="T8" fmla="*/ 1787 w 1787"/>
              <a:gd name="T9" fmla="*/ 893 h 1257"/>
              <a:gd name="T10" fmla="*/ 893 w 1787"/>
              <a:gd name="T11" fmla="*/ 0 h 1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87" h="1257">
                <a:moveTo>
                  <a:pt x="893" y="0"/>
                </a:moveTo>
                <a:cubicBezTo>
                  <a:pt x="400" y="0"/>
                  <a:pt x="0" y="400"/>
                  <a:pt x="0" y="893"/>
                </a:cubicBezTo>
                <a:cubicBezTo>
                  <a:pt x="0" y="1023"/>
                  <a:pt x="28" y="1146"/>
                  <a:pt x="77" y="1257"/>
                </a:cubicBezTo>
                <a:cubicBezTo>
                  <a:pt x="1710" y="1257"/>
                  <a:pt x="1710" y="1257"/>
                  <a:pt x="1710" y="1257"/>
                </a:cubicBezTo>
                <a:cubicBezTo>
                  <a:pt x="1759" y="1146"/>
                  <a:pt x="1787" y="1023"/>
                  <a:pt x="1787" y="893"/>
                </a:cubicBezTo>
                <a:cubicBezTo>
                  <a:pt x="1787" y="400"/>
                  <a:pt x="1387" y="0"/>
                  <a:pt x="893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矩形: 剪去对角 2">
            <a:extLst>
              <a:ext uri="{FF2B5EF4-FFF2-40B4-BE49-F238E27FC236}">
                <a16:creationId xmlns:a16="http://schemas.microsoft.com/office/drawing/2014/main" xmlns="" id="{F13FF66F-17C0-4E0F-AFF7-6A8374F910A1}"/>
              </a:ext>
            </a:extLst>
          </p:cNvPr>
          <p:cNvSpPr/>
          <p:nvPr/>
        </p:nvSpPr>
        <p:spPr>
          <a:xfrm>
            <a:off x="669925" y="1130300"/>
            <a:ext cx="10850563" cy="5006975"/>
          </a:xfrm>
          <a:prstGeom prst="snip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Oval 93">
            <a:extLst>
              <a:ext uri="{FF2B5EF4-FFF2-40B4-BE49-F238E27FC236}">
                <a16:creationId xmlns:a16="http://schemas.microsoft.com/office/drawing/2014/main" xmlns="" id="{E7C0466B-8774-49AA-81E9-AF084A43D1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8314" y="500062"/>
            <a:ext cx="1263650" cy="1260475"/>
          </a:xfrm>
          <a:prstGeom prst="ellipse">
            <a:avLst/>
          </a:pr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97">
            <a:extLst>
              <a:ext uri="{FF2B5EF4-FFF2-40B4-BE49-F238E27FC236}">
                <a16:creationId xmlns:a16="http://schemas.microsoft.com/office/drawing/2014/main" xmlns="" id="{C842055D-9CE1-4E88-BB22-5EB1443770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447" y="2423609"/>
            <a:ext cx="2273561" cy="2268797"/>
          </a:xfrm>
          <a:prstGeom prst="ellipse">
            <a:avLst/>
          </a:prstGeom>
          <a:gradFill>
            <a:gsLst>
              <a:gs pos="97000">
                <a:schemeClr val="accent6"/>
              </a:gs>
              <a:gs pos="8000">
                <a:schemeClr val="accent5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97">
            <a:extLst>
              <a:ext uri="{FF2B5EF4-FFF2-40B4-BE49-F238E27FC236}">
                <a16:creationId xmlns:a16="http://schemas.microsoft.com/office/drawing/2014/main" xmlns="" id="{36C6A032-20CF-4AAC-A6BE-106519DEA3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7564" y="5555720"/>
            <a:ext cx="854805" cy="853014"/>
          </a:xfrm>
          <a:prstGeom prst="ellipse">
            <a:avLst/>
          </a:prstGeom>
          <a:solidFill>
            <a:schemeClr val="accent6">
              <a:lumMod val="60000"/>
              <a:lumOff val="40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1959430" y="3063610"/>
            <a:ext cx="1168104" cy="1015623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10564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567378-4D31-4B43-A277-EFE949A81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854EAE-C2C9-4B63-BF30-87FDFFEE9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C282D03-F5FE-4E8D-8D90-B1264E06C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120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1EC3066-F5F1-43FC-8F5D-EFC4B59A105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48974" cy="5022850"/>
            <a:chOff x="669925" y="1123950"/>
            <a:chExt cx="10848974" cy="502285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25E53D4E-E32E-463E-A1A1-B27970CBAFA8}"/>
                </a:ext>
              </a:extLst>
            </p:cNvPr>
            <p:cNvCxnSpPr>
              <a:stCxn id="28" idx="2"/>
            </p:cNvCxnSpPr>
            <p:nvPr/>
          </p:nvCxnSpPr>
          <p:spPr>
            <a:xfrm>
              <a:off x="3889528" y="5585719"/>
              <a:ext cx="0" cy="55790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441E16FA-6D69-4D9C-87C3-3DC950AA7322}"/>
                </a:ext>
              </a:extLst>
            </p:cNvPr>
            <p:cNvCxnSpPr>
              <a:stCxn id="30" idx="2"/>
            </p:cNvCxnSpPr>
            <p:nvPr/>
          </p:nvCxnSpPr>
          <p:spPr>
            <a:xfrm>
              <a:off x="5360509" y="4616326"/>
              <a:ext cx="0" cy="152729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2471451F-F9C7-477C-9B69-6910FAE1764B}"/>
                </a:ext>
              </a:extLst>
            </p:cNvPr>
            <p:cNvCxnSpPr>
              <a:stCxn id="26" idx="2"/>
            </p:cNvCxnSpPr>
            <p:nvPr/>
          </p:nvCxnSpPr>
          <p:spPr>
            <a:xfrm>
              <a:off x="6831490" y="3646934"/>
              <a:ext cx="0" cy="249669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CE9D9278-CA19-4354-9A05-892BDAFB3653}"/>
                </a:ext>
              </a:extLst>
            </p:cNvPr>
            <p:cNvCxnSpPr>
              <a:cxnSpLocks/>
              <a:stCxn id="32" idx="2"/>
            </p:cNvCxnSpPr>
            <p:nvPr/>
          </p:nvCxnSpPr>
          <p:spPr>
            <a:xfrm>
              <a:off x="8302473" y="2677542"/>
              <a:ext cx="0" cy="346608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îṡḻídè">
              <a:extLst>
                <a:ext uri="{FF2B5EF4-FFF2-40B4-BE49-F238E27FC236}">
                  <a16:creationId xmlns:a16="http://schemas.microsoft.com/office/drawing/2014/main" xmlns="" id="{1A1534C9-8F3F-4E76-B912-22B89F63ACBC}"/>
                </a:ext>
              </a:extLst>
            </p:cNvPr>
            <p:cNvGrpSpPr/>
            <p:nvPr/>
          </p:nvGrpSpPr>
          <p:grpSpPr>
            <a:xfrm>
              <a:off x="7561187" y="1123950"/>
              <a:ext cx="1482571" cy="1553592"/>
              <a:chOff x="7561187" y="1691381"/>
              <a:chExt cx="1482571" cy="1553592"/>
            </a:xfrm>
          </p:grpSpPr>
          <p:sp>
            <p:nvSpPr>
              <p:cNvPr id="32" name="íSļïḑe">
                <a:extLst>
                  <a:ext uri="{FF2B5EF4-FFF2-40B4-BE49-F238E27FC236}">
                    <a16:creationId xmlns:a16="http://schemas.microsoft.com/office/drawing/2014/main" xmlns="" id="{79637C35-AB1D-49CB-9AA7-2909002E92D2}"/>
                  </a:ext>
                </a:extLst>
              </p:cNvPr>
              <p:cNvSpPr/>
              <p:nvPr/>
            </p:nvSpPr>
            <p:spPr>
              <a:xfrm>
                <a:off x="7561187" y="1691381"/>
                <a:ext cx="1482571" cy="1553592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íṥľiḍe">
                <a:extLst>
                  <a:ext uri="{FF2B5EF4-FFF2-40B4-BE49-F238E27FC236}">
                    <a16:creationId xmlns:a16="http://schemas.microsoft.com/office/drawing/2014/main" xmlns="" id="{1175A03F-584F-42FA-AAB4-34973BABBF54}"/>
                  </a:ext>
                </a:extLst>
              </p:cNvPr>
              <p:cNvSpPr/>
              <p:nvPr/>
            </p:nvSpPr>
            <p:spPr bwMode="auto">
              <a:xfrm>
                <a:off x="8075942" y="2219787"/>
                <a:ext cx="453062" cy="496780"/>
              </a:xfrm>
              <a:custGeom>
                <a:avLst/>
                <a:gdLst>
                  <a:gd name="connsiteX0" fmla="*/ 257952 w 552598"/>
                  <a:gd name="connsiteY0" fmla="*/ 238897 h 605921"/>
                  <a:gd name="connsiteX1" fmla="*/ 252845 w 552598"/>
                  <a:gd name="connsiteY1" fmla="*/ 243996 h 605921"/>
                  <a:gd name="connsiteX2" fmla="*/ 252845 w 552598"/>
                  <a:gd name="connsiteY2" fmla="*/ 308986 h 605921"/>
                  <a:gd name="connsiteX3" fmla="*/ 228056 w 552598"/>
                  <a:gd name="connsiteY3" fmla="*/ 308986 h 605921"/>
                  <a:gd name="connsiteX4" fmla="*/ 225642 w 552598"/>
                  <a:gd name="connsiteY4" fmla="*/ 314085 h 605921"/>
                  <a:gd name="connsiteX5" fmla="*/ 273271 w 552598"/>
                  <a:gd name="connsiteY5" fmla="*/ 372123 h 605921"/>
                  <a:gd name="connsiteX6" fmla="*/ 279306 w 552598"/>
                  <a:gd name="connsiteY6" fmla="*/ 372123 h 605921"/>
                  <a:gd name="connsiteX7" fmla="*/ 327027 w 552598"/>
                  <a:gd name="connsiteY7" fmla="*/ 314085 h 605921"/>
                  <a:gd name="connsiteX8" fmla="*/ 324520 w 552598"/>
                  <a:gd name="connsiteY8" fmla="*/ 308986 h 605921"/>
                  <a:gd name="connsiteX9" fmla="*/ 299731 w 552598"/>
                  <a:gd name="connsiteY9" fmla="*/ 308986 h 605921"/>
                  <a:gd name="connsiteX10" fmla="*/ 299731 w 552598"/>
                  <a:gd name="connsiteY10" fmla="*/ 243996 h 605921"/>
                  <a:gd name="connsiteX11" fmla="*/ 294718 w 552598"/>
                  <a:gd name="connsiteY11" fmla="*/ 238897 h 605921"/>
                  <a:gd name="connsiteX12" fmla="*/ 260737 w 552598"/>
                  <a:gd name="connsiteY12" fmla="*/ 130146 h 605921"/>
                  <a:gd name="connsiteX13" fmla="*/ 291932 w 552598"/>
                  <a:gd name="connsiteY13" fmla="*/ 130146 h 605921"/>
                  <a:gd name="connsiteX14" fmla="*/ 303445 w 552598"/>
                  <a:gd name="connsiteY14" fmla="*/ 141642 h 605921"/>
                  <a:gd name="connsiteX15" fmla="*/ 303445 w 552598"/>
                  <a:gd name="connsiteY15" fmla="*/ 167602 h 605921"/>
                  <a:gd name="connsiteX16" fmla="*/ 353580 w 552598"/>
                  <a:gd name="connsiteY16" fmla="*/ 188369 h 605921"/>
                  <a:gd name="connsiteX17" fmla="*/ 371963 w 552598"/>
                  <a:gd name="connsiteY17" fmla="*/ 170012 h 605921"/>
                  <a:gd name="connsiteX18" fmla="*/ 388118 w 552598"/>
                  <a:gd name="connsiteY18" fmla="*/ 170012 h 605921"/>
                  <a:gd name="connsiteX19" fmla="*/ 410215 w 552598"/>
                  <a:gd name="connsiteY19" fmla="*/ 192077 h 605921"/>
                  <a:gd name="connsiteX20" fmla="*/ 410215 w 552598"/>
                  <a:gd name="connsiteY20" fmla="*/ 208209 h 605921"/>
                  <a:gd name="connsiteX21" fmla="*/ 391832 w 552598"/>
                  <a:gd name="connsiteY21" fmla="*/ 226566 h 605921"/>
                  <a:gd name="connsiteX22" fmla="*/ 412628 w 552598"/>
                  <a:gd name="connsiteY22" fmla="*/ 276630 h 605921"/>
                  <a:gd name="connsiteX23" fmla="*/ 438625 w 552598"/>
                  <a:gd name="connsiteY23" fmla="*/ 276630 h 605921"/>
                  <a:gd name="connsiteX24" fmla="*/ 450137 w 552598"/>
                  <a:gd name="connsiteY24" fmla="*/ 288126 h 605921"/>
                  <a:gd name="connsiteX25" fmla="*/ 450137 w 552598"/>
                  <a:gd name="connsiteY25" fmla="*/ 319277 h 605921"/>
                  <a:gd name="connsiteX26" fmla="*/ 438625 w 552598"/>
                  <a:gd name="connsiteY26" fmla="*/ 330773 h 605921"/>
                  <a:gd name="connsiteX27" fmla="*/ 412628 w 552598"/>
                  <a:gd name="connsiteY27" fmla="*/ 330773 h 605921"/>
                  <a:gd name="connsiteX28" fmla="*/ 391832 w 552598"/>
                  <a:gd name="connsiteY28" fmla="*/ 380838 h 605921"/>
                  <a:gd name="connsiteX29" fmla="*/ 410215 w 552598"/>
                  <a:gd name="connsiteY29" fmla="*/ 399102 h 605921"/>
                  <a:gd name="connsiteX30" fmla="*/ 410215 w 552598"/>
                  <a:gd name="connsiteY30" fmla="*/ 415326 h 605921"/>
                  <a:gd name="connsiteX31" fmla="*/ 388118 w 552598"/>
                  <a:gd name="connsiteY31" fmla="*/ 437299 h 605921"/>
                  <a:gd name="connsiteX32" fmla="*/ 371963 w 552598"/>
                  <a:gd name="connsiteY32" fmla="*/ 437299 h 605921"/>
                  <a:gd name="connsiteX33" fmla="*/ 353580 w 552598"/>
                  <a:gd name="connsiteY33" fmla="*/ 419035 h 605921"/>
                  <a:gd name="connsiteX34" fmla="*/ 303445 w 552598"/>
                  <a:gd name="connsiteY34" fmla="*/ 439802 h 605921"/>
                  <a:gd name="connsiteX35" fmla="*/ 303445 w 552598"/>
                  <a:gd name="connsiteY35" fmla="*/ 465761 h 605921"/>
                  <a:gd name="connsiteX36" fmla="*/ 291932 w 552598"/>
                  <a:gd name="connsiteY36" fmla="*/ 477257 h 605921"/>
                  <a:gd name="connsiteX37" fmla="*/ 260737 w 552598"/>
                  <a:gd name="connsiteY37" fmla="*/ 477257 h 605921"/>
                  <a:gd name="connsiteX38" fmla="*/ 249224 w 552598"/>
                  <a:gd name="connsiteY38" fmla="*/ 465761 h 605921"/>
                  <a:gd name="connsiteX39" fmla="*/ 249224 w 552598"/>
                  <a:gd name="connsiteY39" fmla="*/ 439802 h 605921"/>
                  <a:gd name="connsiteX40" fmla="*/ 199089 w 552598"/>
                  <a:gd name="connsiteY40" fmla="*/ 419035 h 605921"/>
                  <a:gd name="connsiteX41" fmla="*/ 180799 w 552598"/>
                  <a:gd name="connsiteY41" fmla="*/ 437299 h 605921"/>
                  <a:gd name="connsiteX42" fmla="*/ 164551 w 552598"/>
                  <a:gd name="connsiteY42" fmla="*/ 437299 h 605921"/>
                  <a:gd name="connsiteX43" fmla="*/ 142547 w 552598"/>
                  <a:gd name="connsiteY43" fmla="*/ 415326 h 605921"/>
                  <a:gd name="connsiteX44" fmla="*/ 142547 w 552598"/>
                  <a:gd name="connsiteY44" fmla="*/ 399102 h 605921"/>
                  <a:gd name="connsiteX45" fmla="*/ 160837 w 552598"/>
                  <a:gd name="connsiteY45" fmla="*/ 380838 h 605921"/>
                  <a:gd name="connsiteX46" fmla="*/ 140041 w 552598"/>
                  <a:gd name="connsiteY46" fmla="*/ 330773 h 605921"/>
                  <a:gd name="connsiteX47" fmla="*/ 114044 w 552598"/>
                  <a:gd name="connsiteY47" fmla="*/ 330773 h 605921"/>
                  <a:gd name="connsiteX48" fmla="*/ 102532 w 552598"/>
                  <a:gd name="connsiteY48" fmla="*/ 319277 h 605921"/>
                  <a:gd name="connsiteX49" fmla="*/ 102532 w 552598"/>
                  <a:gd name="connsiteY49" fmla="*/ 288126 h 605921"/>
                  <a:gd name="connsiteX50" fmla="*/ 114044 w 552598"/>
                  <a:gd name="connsiteY50" fmla="*/ 276630 h 605921"/>
                  <a:gd name="connsiteX51" fmla="*/ 140041 w 552598"/>
                  <a:gd name="connsiteY51" fmla="*/ 276630 h 605921"/>
                  <a:gd name="connsiteX52" fmla="*/ 160837 w 552598"/>
                  <a:gd name="connsiteY52" fmla="*/ 226566 h 605921"/>
                  <a:gd name="connsiteX53" fmla="*/ 142547 w 552598"/>
                  <a:gd name="connsiteY53" fmla="*/ 208209 h 605921"/>
                  <a:gd name="connsiteX54" fmla="*/ 142547 w 552598"/>
                  <a:gd name="connsiteY54" fmla="*/ 192077 h 605921"/>
                  <a:gd name="connsiteX55" fmla="*/ 164551 w 552598"/>
                  <a:gd name="connsiteY55" fmla="*/ 170012 h 605921"/>
                  <a:gd name="connsiteX56" fmla="*/ 180799 w 552598"/>
                  <a:gd name="connsiteY56" fmla="*/ 170012 h 605921"/>
                  <a:gd name="connsiteX57" fmla="*/ 199089 w 552598"/>
                  <a:gd name="connsiteY57" fmla="*/ 188369 h 605921"/>
                  <a:gd name="connsiteX58" fmla="*/ 249224 w 552598"/>
                  <a:gd name="connsiteY58" fmla="*/ 167602 h 605921"/>
                  <a:gd name="connsiteX59" fmla="*/ 249224 w 552598"/>
                  <a:gd name="connsiteY59" fmla="*/ 141642 h 605921"/>
                  <a:gd name="connsiteX60" fmla="*/ 260737 w 552598"/>
                  <a:gd name="connsiteY60" fmla="*/ 130146 h 605921"/>
                  <a:gd name="connsiteX61" fmla="*/ 438507 w 552598"/>
                  <a:gd name="connsiteY61" fmla="*/ 79551 h 605921"/>
                  <a:gd name="connsiteX62" fmla="*/ 552598 w 552598"/>
                  <a:gd name="connsiteY62" fmla="*/ 302952 h 605921"/>
                  <a:gd name="connsiteX63" fmla="*/ 276329 w 552598"/>
                  <a:gd name="connsiteY63" fmla="*/ 578821 h 605921"/>
                  <a:gd name="connsiteX64" fmla="*/ 276329 w 552598"/>
                  <a:gd name="connsiteY64" fmla="*/ 602737 h 605921"/>
                  <a:gd name="connsiteX65" fmla="*/ 271316 w 552598"/>
                  <a:gd name="connsiteY65" fmla="*/ 605332 h 605921"/>
                  <a:gd name="connsiteX66" fmla="*/ 206426 w 552598"/>
                  <a:gd name="connsiteY66" fmla="*/ 560837 h 605921"/>
                  <a:gd name="connsiteX67" fmla="*/ 206426 w 552598"/>
                  <a:gd name="connsiteY67" fmla="*/ 555553 h 605921"/>
                  <a:gd name="connsiteX68" fmla="*/ 271316 w 552598"/>
                  <a:gd name="connsiteY68" fmla="*/ 511059 h 605921"/>
                  <a:gd name="connsiteX69" fmla="*/ 276329 w 552598"/>
                  <a:gd name="connsiteY69" fmla="*/ 513654 h 605921"/>
                  <a:gd name="connsiteX70" fmla="*/ 276329 w 552598"/>
                  <a:gd name="connsiteY70" fmla="*/ 537663 h 605921"/>
                  <a:gd name="connsiteX71" fmla="*/ 511381 w 552598"/>
                  <a:gd name="connsiteY71" fmla="*/ 302952 h 605921"/>
                  <a:gd name="connsiteX72" fmla="*/ 414278 w 552598"/>
                  <a:gd name="connsiteY72" fmla="*/ 112830 h 605921"/>
                  <a:gd name="connsiteX73" fmla="*/ 281414 w 552598"/>
                  <a:gd name="connsiteY73" fmla="*/ 589 h 605921"/>
                  <a:gd name="connsiteX74" fmla="*/ 346313 w 552598"/>
                  <a:gd name="connsiteY74" fmla="*/ 45086 h 605921"/>
                  <a:gd name="connsiteX75" fmla="*/ 346313 w 552598"/>
                  <a:gd name="connsiteY75" fmla="*/ 50277 h 605921"/>
                  <a:gd name="connsiteX76" fmla="*/ 281414 w 552598"/>
                  <a:gd name="connsiteY76" fmla="*/ 94775 h 605921"/>
                  <a:gd name="connsiteX77" fmla="*/ 276308 w 552598"/>
                  <a:gd name="connsiteY77" fmla="*/ 92179 h 605921"/>
                  <a:gd name="connsiteX78" fmla="*/ 276308 w 552598"/>
                  <a:gd name="connsiteY78" fmla="*/ 68262 h 605921"/>
                  <a:gd name="connsiteX79" fmla="*/ 41223 w 552598"/>
                  <a:gd name="connsiteY79" fmla="*/ 303077 h 605921"/>
                  <a:gd name="connsiteX80" fmla="*/ 138432 w 552598"/>
                  <a:gd name="connsiteY80" fmla="*/ 493302 h 605921"/>
                  <a:gd name="connsiteX81" fmla="*/ 114200 w 552598"/>
                  <a:gd name="connsiteY81" fmla="*/ 526582 h 605921"/>
                  <a:gd name="connsiteX82" fmla="*/ 0 w 552598"/>
                  <a:gd name="connsiteY82" fmla="*/ 303077 h 605921"/>
                  <a:gd name="connsiteX83" fmla="*/ 276308 w 552598"/>
                  <a:gd name="connsiteY83" fmla="*/ 27195 h 605921"/>
                  <a:gd name="connsiteX84" fmla="*/ 276308 w 552598"/>
                  <a:gd name="connsiteY84" fmla="*/ 3185 h 605921"/>
                  <a:gd name="connsiteX85" fmla="*/ 281414 w 552598"/>
                  <a:gd name="connsiteY85" fmla="*/ 589 h 605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552598" h="605921">
                    <a:moveTo>
                      <a:pt x="257952" y="238897"/>
                    </a:moveTo>
                    <a:cubicBezTo>
                      <a:pt x="255074" y="238897"/>
                      <a:pt x="252845" y="241122"/>
                      <a:pt x="252845" y="243996"/>
                    </a:cubicBezTo>
                    <a:lnTo>
                      <a:pt x="252845" y="308986"/>
                    </a:lnTo>
                    <a:lnTo>
                      <a:pt x="228056" y="308986"/>
                    </a:lnTo>
                    <a:cubicBezTo>
                      <a:pt x="225364" y="308986"/>
                      <a:pt x="223878" y="311953"/>
                      <a:pt x="225642" y="314085"/>
                    </a:cubicBezTo>
                    <a:lnTo>
                      <a:pt x="273271" y="372123"/>
                    </a:lnTo>
                    <a:cubicBezTo>
                      <a:pt x="274849" y="373977"/>
                      <a:pt x="277727" y="373977"/>
                      <a:pt x="279306" y="372123"/>
                    </a:cubicBezTo>
                    <a:lnTo>
                      <a:pt x="327027" y="314085"/>
                    </a:lnTo>
                    <a:cubicBezTo>
                      <a:pt x="328605" y="311953"/>
                      <a:pt x="327213" y="308894"/>
                      <a:pt x="324520" y="308986"/>
                    </a:cubicBezTo>
                    <a:lnTo>
                      <a:pt x="299731" y="308986"/>
                    </a:lnTo>
                    <a:lnTo>
                      <a:pt x="299731" y="243996"/>
                    </a:lnTo>
                    <a:cubicBezTo>
                      <a:pt x="299731" y="241122"/>
                      <a:pt x="297503" y="238897"/>
                      <a:pt x="294718" y="238897"/>
                    </a:cubicBezTo>
                    <a:close/>
                    <a:moveTo>
                      <a:pt x="260737" y="130146"/>
                    </a:moveTo>
                    <a:lnTo>
                      <a:pt x="291932" y="130146"/>
                    </a:lnTo>
                    <a:cubicBezTo>
                      <a:pt x="298431" y="130146"/>
                      <a:pt x="303445" y="135338"/>
                      <a:pt x="303445" y="141642"/>
                    </a:cubicBezTo>
                    <a:lnTo>
                      <a:pt x="303445" y="167602"/>
                    </a:lnTo>
                    <a:cubicBezTo>
                      <a:pt x="321642" y="171125"/>
                      <a:pt x="338632" y="178356"/>
                      <a:pt x="353580" y="188369"/>
                    </a:cubicBezTo>
                    <a:lnTo>
                      <a:pt x="371963" y="170012"/>
                    </a:lnTo>
                    <a:cubicBezTo>
                      <a:pt x="376420" y="165562"/>
                      <a:pt x="383661" y="165562"/>
                      <a:pt x="388118" y="170012"/>
                    </a:cubicBezTo>
                    <a:lnTo>
                      <a:pt x="410215" y="192077"/>
                    </a:lnTo>
                    <a:cubicBezTo>
                      <a:pt x="414671" y="196528"/>
                      <a:pt x="414671" y="203759"/>
                      <a:pt x="410215" y="208209"/>
                    </a:cubicBezTo>
                    <a:lnTo>
                      <a:pt x="391832" y="226566"/>
                    </a:lnTo>
                    <a:cubicBezTo>
                      <a:pt x="401859" y="241400"/>
                      <a:pt x="409100" y="258459"/>
                      <a:pt x="412628" y="276630"/>
                    </a:cubicBezTo>
                    <a:lnTo>
                      <a:pt x="438625" y="276630"/>
                    </a:lnTo>
                    <a:cubicBezTo>
                      <a:pt x="445124" y="276630"/>
                      <a:pt x="450137" y="281822"/>
                      <a:pt x="450137" y="288126"/>
                    </a:cubicBezTo>
                    <a:lnTo>
                      <a:pt x="450137" y="319277"/>
                    </a:lnTo>
                    <a:cubicBezTo>
                      <a:pt x="450137" y="325674"/>
                      <a:pt x="444938" y="330773"/>
                      <a:pt x="438625" y="330773"/>
                    </a:cubicBezTo>
                    <a:lnTo>
                      <a:pt x="412628" y="330773"/>
                    </a:lnTo>
                    <a:cubicBezTo>
                      <a:pt x="409100" y="348945"/>
                      <a:pt x="401859" y="365818"/>
                      <a:pt x="391832" y="380838"/>
                    </a:cubicBezTo>
                    <a:lnTo>
                      <a:pt x="410215" y="399102"/>
                    </a:lnTo>
                    <a:cubicBezTo>
                      <a:pt x="414671" y="403552"/>
                      <a:pt x="414671" y="410876"/>
                      <a:pt x="410215" y="415326"/>
                    </a:cubicBezTo>
                    <a:lnTo>
                      <a:pt x="388118" y="437299"/>
                    </a:lnTo>
                    <a:cubicBezTo>
                      <a:pt x="383661" y="441749"/>
                      <a:pt x="376420" y="441749"/>
                      <a:pt x="371963" y="437299"/>
                    </a:cubicBezTo>
                    <a:lnTo>
                      <a:pt x="353580" y="419035"/>
                    </a:lnTo>
                    <a:cubicBezTo>
                      <a:pt x="338725" y="429047"/>
                      <a:pt x="321642" y="436186"/>
                      <a:pt x="303445" y="439802"/>
                    </a:cubicBezTo>
                    <a:lnTo>
                      <a:pt x="303445" y="465761"/>
                    </a:lnTo>
                    <a:cubicBezTo>
                      <a:pt x="303445" y="472158"/>
                      <a:pt x="298246" y="477257"/>
                      <a:pt x="291932" y="477257"/>
                    </a:cubicBezTo>
                    <a:lnTo>
                      <a:pt x="260737" y="477257"/>
                    </a:lnTo>
                    <a:cubicBezTo>
                      <a:pt x="254331" y="477257"/>
                      <a:pt x="249224" y="472065"/>
                      <a:pt x="249224" y="465761"/>
                    </a:cubicBezTo>
                    <a:lnTo>
                      <a:pt x="249224" y="439802"/>
                    </a:lnTo>
                    <a:cubicBezTo>
                      <a:pt x="231027" y="436186"/>
                      <a:pt x="214130" y="429047"/>
                      <a:pt x="199089" y="419035"/>
                    </a:cubicBezTo>
                    <a:lnTo>
                      <a:pt x="180799" y="437299"/>
                    </a:lnTo>
                    <a:cubicBezTo>
                      <a:pt x="176342" y="441749"/>
                      <a:pt x="169008" y="441749"/>
                      <a:pt x="164551" y="437299"/>
                    </a:cubicBezTo>
                    <a:lnTo>
                      <a:pt x="142547" y="415326"/>
                    </a:lnTo>
                    <a:cubicBezTo>
                      <a:pt x="138091" y="410876"/>
                      <a:pt x="138091" y="403552"/>
                      <a:pt x="142547" y="399102"/>
                    </a:cubicBezTo>
                    <a:lnTo>
                      <a:pt x="160837" y="380838"/>
                    </a:lnTo>
                    <a:cubicBezTo>
                      <a:pt x="150810" y="366004"/>
                      <a:pt x="143661" y="348945"/>
                      <a:pt x="140041" y="330773"/>
                    </a:cubicBezTo>
                    <a:lnTo>
                      <a:pt x="114044" y="330773"/>
                    </a:lnTo>
                    <a:cubicBezTo>
                      <a:pt x="107638" y="330773"/>
                      <a:pt x="102532" y="325582"/>
                      <a:pt x="102532" y="319277"/>
                    </a:cubicBezTo>
                    <a:lnTo>
                      <a:pt x="102532" y="288126"/>
                    </a:lnTo>
                    <a:cubicBezTo>
                      <a:pt x="102532" y="281636"/>
                      <a:pt x="107731" y="276630"/>
                      <a:pt x="114044" y="276630"/>
                    </a:cubicBezTo>
                    <a:lnTo>
                      <a:pt x="140041" y="276630"/>
                    </a:lnTo>
                    <a:cubicBezTo>
                      <a:pt x="143661" y="258459"/>
                      <a:pt x="150810" y="241492"/>
                      <a:pt x="160837" y="226566"/>
                    </a:cubicBezTo>
                    <a:lnTo>
                      <a:pt x="142547" y="208209"/>
                    </a:lnTo>
                    <a:cubicBezTo>
                      <a:pt x="138091" y="203759"/>
                      <a:pt x="138091" y="196528"/>
                      <a:pt x="142547" y="192077"/>
                    </a:cubicBezTo>
                    <a:lnTo>
                      <a:pt x="164551" y="170012"/>
                    </a:lnTo>
                    <a:cubicBezTo>
                      <a:pt x="169008" y="165562"/>
                      <a:pt x="176342" y="165562"/>
                      <a:pt x="180799" y="170012"/>
                    </a:cubicBezTo>
                    <a:lnTo>
                      <a:pt x="199089" y="188369"/>
                    </a:lnTo>
                    <a:cubicBezTo>
                      <a:pt x="213944" y="178356"/>
                      <a:pt x="231027" y="171125"/>
                      <a:pt x="249224" y="167602"/>
                    </a:cubicBezTo>
                    <a:lnTo>
                      <a:pt x="249224" y="141642"/>
                    </a:lnTo>
                    <a:cubicBezTo>
                      <a:pt x="249224" y="135153"/>
                      <a:pt x="254424" y="130146"/>
                      <a:pt x="260737" y="130146"/>
                    </a:cubicBezTo>
                    <a:close/>
                    <a:moveTo>
                      <a:pt x="438507" y="79551"/>
                    </a:moveTo>
                    <a:cubicBezTo>
                      <a:pt x="510081" y="131462"/>
                      <a:pt x="552598" y="214890"/>
                      <a:pt x="552598" y="302952"/>
                    </a:cubicBezTo>
                    <a:cubicBezTo>
                      <a:pt x="552598" y="455069"/>
                      <a:pt x="428760" y="578821"/>
                      <a:pt x="276329" y="578821"/>
                    </a:cubicBezTo>
                    <a:lnTo>
                      <a:pt x="276329" y="602737"/>
                    </a:lnTo>
                    <a:cubicBezTo>
                      <a:pt x="276329" y="605332"/>
                      <a:pt x="273358" y="606815"/>
                      <a:pt x="271316" y="605332"/>
                    </a:cubicBezTo>
                    <a:lnTo>
                      <a:pt x="206426" y="560837"/>
                    </a:lnTo>
                    <a:cubicBezTo>
                      <a:pt x="204569" y="559539"/>
                      <a:pt x="204569" y="556759"/>
                      <a:pt x="206426" y="555553"/>
                    </a:cubicBezTo>
                    <a:lnTo>
                      <a:pt x="271316" y="511059"/>
                    </a:lnTo>
                    <a:cubicBezTo>
                      <a:pt x="273544" y="509575"/>
                      <a:pt x="276329" y="511059"/>
                      <a:pt x="276329" y="513654"/>
                    </a:cubicBezTo>
                    <a:lnTo>
                      <a:pt x="276329" y="537663"/>
                    </a:lnTo>
                    <a:cubicBezTo>
                      <a:pt x="405923" y="537663"/>
                      <a:pt x="511381" y="432358"/>
                      <a:pt x="511381" y="302952"/>
                    </a:cubicBezTo>
                    <a:cubicBezTo>
                      <a:pt x="511381" y="228053"/>
                      <a:pt x="475176" y="156954"/>
                      <a:pt x="414278" y="112830"/>
                    </a:cubicBezTo>
                    <a:close/>
                    <a:moveTo>
                      <a:pt x="281414" y="589"/>
                    </a:moveTo>
                    <a:lnTo>
                      <a:pt x="346313" y="45086"/>
                    </a:lnTo>
                    <a:cubicBezTo>
                      <a:pt x="348170" y="46384"/>
                      <a:pt x="348170" y="49072"/>
                      <a:pt x="346313" y="50277"/>
                    </a:cubicBezTo>
                    <a:lnTo>
                      <a:pt x="281414" y="94775"/>
                    </a:lnTo>
                    <a:cubicBezTo>
                      <a:pt x="279186" y="96258"/>
                      <a:pt x="276308" y="94775"/>
                      <a:pt x="276308" y="92179"/>
                    </a:cubicBezTo>
                    <a:lnTo>
                      <a:pt x="276308" y="68262"/>
                    </a:lnTo>
                    <a:cubicBezTo>
                      <a:pt x="146695" y="68262"/>
                      <a:pt x="41223" y="173665"/>
                      <a:pt x="41223" y="303077"/>
                    </a:cubicBezTo>
                    <a:cubicBezTo>
                      <a:pt x="41223" y="377980"/>
                      <a:pt x="77526" y="449176"/>
                      <a:pt x="138432" y="493302"/>
                    </a:cubicBezTo>
                    <a:lnTo>
                      <a:pt x="114200" y="526582"/>
                    </a:lnTo>
                    <a:cubicBezTo>
                      <a:pt x="42709" y="474762"/>
                      <a:pt x="0" y="391237"/>
                      <a:pt x="0" y="303077"/>
                    </a:cubicBezTo>
                    <a:cubicBezTo>
                      <a:pt x="0" y="150953"/>
                      <a:pt x="123948" y="27195"/>
                      <a:pt x="276308" y="27195"/>
                    </a:cubicBezTo>
                    <a:lnTo>
                      <a:pt x="276308" y="3185"/>
                    </a:lnTo>
                    <a:cubicBezTo>
                      <a:pt x="276308" y="589"/>
                      <a:pt x="279279" y="-894"/>
                      <a:pt x="281414" y="58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1" name="îsľíde">
              <a:extLst>
                <a:ext uri="{FF2B5EF4-FFF2-40B4-BE49-F238E27FC236}">
                  <a16:creationId xmlns:a16="http://schemas.microsoft.com/office/drawing/2014/main" xmlns="" id="{9CB8B0FC-753A-4EC6-BE6C-D399564B4889}"/>
                </a:ext>
              </a:extLst>
            </p:cNvPr>
            <p:cNvGrpSpPr/>
            <p:nvPr/>
          </p:nvGrpSpPr>
          <p:grpSpPr>
            <a:xfrm>
              <a:off x="4619223" y="3062734"/>
              <a:ext cx="1482571" cy="1553592"/>
              <a:chOff x="4619223" y="3251879"/>
              <a:chExt cx="1482571" cy="1553592"/>
            </a:xfrm>
          </p:grpSpPr>
          <p:sp>
            <p:nvSpPr>
              <p:cNvPr id="30" name="íṧḻíḍe">
                <a:extLst>
                  <a:ext uri="{FF2B5EF4-FFF2-40B4-BE49-F238E27FC236}">
                    <a16:creationId xmlns:a16="http://schemas.microsoft.com/office/drawing/2014/main" xmlns="" id="{1F703A65-6596-49FA-B6BA-CAB56D973C8E}"/>
                  </a:ext>
                </a:extLst>
              </p:cNvPr>
              <p:cNvSpPr/>
              <p:nvPr/>
            </p:nvSpPr>
            <p:spPr>
              <a:xfrm>
                <a:off x="4619223" y="3251879"/>
                <a:ext cx="1482571" cy="1553592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îŝļïḋê">
                <a:extLst>
                  <a:ext uri="{FF2B5EF4-FFF2-40B4-BE49-F238E27FC236}">
                    <a16:creationId xmlns:a16="http://schemas.microsoft.com/office/drawing/2014/main" xmlns="" id="{47525579-3978-4773-8E85-6184ABB82596}"/>
                  </a:ext>
                </a:extLst>
              </p:cNvPr>
              <p:cNvSpPr/>
              <p:nvPr/>
            </p:nvSpPr>
            <p:spPr bwMode="auto">
              <a:xfrm>
                <a:off x="5106965" y="3759113"/>
                <a:ext cx="507086" cy="539124"/>
              </a:xfrm>
              <a:custGeom>
                <a:avLst/>
                <a:gdLst>
                  <a:gd name="connsiteX0" fmla="*/ 133148 w 570667"/>
                  <a:gd name="connsiteY0" fmla="*/ 372716 h 606722"/>
                  <a:gd name="connsiteX1" fmla="*/ 98615 w 570667"/>
                  <a:gd name="connsiteY1" fmla="*/ 385336 h 606722"/>
                  <a:gd name="connsiteX2" fmla="*/ 157624 w 570667"/>
                  <a:gd name="connsiteY2" fmla="*/ 426037 h 606722"/>
                  <a:gd name="connsiteX3" fmla="*/ 133148 w 570667"/>
                  <a:gd name="connsiteY3" fmla="*/ 372716 h 606722"/>
                  <a:gd name="connsiteX4" fmla="*/ 222418 w 570667"/>
                  <a:gd name="connsiteY4" fmla="*/ 358586 h 606722"/>
                  <a:gd name="connsiteX5" fmla="*/ 170885 w 570667"/>
                  <a:gd name="connsiteY5" fmla="*/ 364096 h 606722"/>
                  <a:gd name="connsiteX6" fmla="*/ 222418 w 570667"/>
                  <a:gd name="connsiteY6" fmla="*/ 439368 h 606722"/>
                  <a:gd name="connsiteX7" fmla="*/ 152195 w 570667"/>
                  <a:gd name="connsiteY7" fmla="*/ 260564 h 606722"/>
                  <a:gd name="connsiteX8" fmla="*/ 160472 w 570667"/>
                  <a:gd name="connsiteY8" fmla="*/ 326949 h 606722"/>
                  <a:gd name="connsiteX9" fmla="*/ 222418 w 570667"/>
                  <a:gd name="connsiteY9" fmla="*/ 320195 h 606722"/>
                  <a:gd name="connsiteX10" fmla="*/ 222418 w 570667"/>
                  <a:gd name="connsiteY10" fmla="*/ 260564 h 606722"/>
                  <a:gd name="connsiteX11" fmla="*/ 39339 w 570667"/>
                  <a:gd name="connsiteY11" fmla="*/ 260564 h 606722"/>
                  <a:gd name="connsiteX12" fmla="*/ 73338 w 570667"/>
                  <a:gd name="connsiteY12" fmla="*/ 354854 h 606722"/>
                  <a:gd name="connsiteX13" fmla="*/ 123091 w 570667"/>
                  <a:gd name="connsiteY13" fmla="*/ 335658 h 606722"/>
                  <a:gd name="connsiteX14" fmla="*/ 113657 w 570667"/>
                  <a:gd name="connsiteY14" fmla="*/ 260564 h 606722"/>
                  <a:gd name="connsiteX15" fmla="*/ 435071 w 570667"/>
                  <a:gd name="connsiteY15" fmla="*/ 190994 h 606722"/>
                  <a:gd name="connsiteX16" fmla="*/ 449493 w 570667"/>
                  <a:gd name="connsiteY16" fmla="*/ 199593 h 606722"/>
                  <a:gd name="connsiteX17" fmla="*/ 568250 w 570667"/>
                  <a:gd name="connsiteY17" fmla="*/ 420443 h 606722"/>
                  <a:gd name="connsiteX18" fmla="*/ 550445 w 570667"/>
                  <a:gd name="connsiteY18" fmla="*/ 450127 h 606722"/>
                  <a:gd name="connsiteX19" fmla="*/ 488574 w 570667"/>
                  <a:gd name="connsiteY19" fmla="*/ 450127 h 606722"/>
                  <a:gd name="connsiteX20" fmla="*/ 488574 w 570667"/>
                  <a:gd name="connsiteY20" fmla="*/ 590370 h 606722"/>
                  <a:gd name="connsiteX21" fmla="*/ 472194 w 570667"/>
                  <a:gd name="connsiteY21" fmla="*/ 606722 h 606722"/>
                  <a:gd name="connsiteX22" fmla="*/ 397948 w 570667"/>
                  <a:gd name="connsiteY22" fmla="*/ 606722 h 606722"/>
                  <a:gd name="connsiteX23" fmla="*/ 381568 w 570667"/>
                  <a:gd name="connsiteY23" fmla="*/ 590370 h 606722"/>
                  <a:gd name="connsiteX24" fmla="*/ 381568 w 570667"/>
                  <a:gd name="connsiteY24" fmla="*/ 450127 h 606722"/>
                  <a:gd name="connsiteX25" fmla="*/ 319697 w 570667"/>
                  <a:gd name="connsiteY25" fmla="*/ 450127 h 606722"/>
                  <a:gd name="connsiteX26" fmla="*/ 301892 w 570667"/>
                  <a:gd name="connsiteY26" fmla="*/ 420443 h 606722"/>
                  <a:gd name="connsiteX27" fmla="*/ 420649 w 570667"/>
                  <a:gd name="connsiteY27" fmla="*/ 199593 h 606722"/>
                  <a:gd name="connsiteX28" fmla="*/ 435071 w 570667"/>
                  <a:gd name="connsiteY28" fmla="*/ 190994 h 606722"/>
                  <a:gd name="connsiteX29" fmla="*/ 322724 w 570667"/>
                  <a:gd name="connsiteY29" fmla="*/ 155254 h 606722"/>
                  <a:gd name="connsiteX30" fmla="*/ 260956 w 570667"/>
                  <a:gd name="connsiteY30" fmla="*/ 162008 h 606722"/>
                  <a:gd name="connsiteX31" fmla="*/ 260956 w 570667"/>
                  <a:gd name="connsiteY31" fmla="*/ 222083 h 606722"/>
                  <a:gd name="connsiteX32" fmla="*/ 331180 w 570667"/>
                  <a:gd name="connsiteY32" fmla="*/ 222083 h 606722"/>
                  <a:gd name="connsiteX33" fmla="*/ 322724 w 570667"/>
                  <a:gd name="connsiteY33" fmla="*/ 155254 h 606722"/>
                  <a:gd name="connsiteX34" fmla="*/ 160650 w 570667"/>
                  <a:gd name="connsiteY34" fmla="*/ 155254 h 606722"/>
                  <a:gd name="connsiteX35" fmla="*/ 152195 w 570667"/>
                  <a:gd name="connsiteY35" fmla="*/ 222083 h 606722"/>
                  <a:gd name="connsiteX36" fmla="*/ 222418 w 570667"/>
                  <a:gd name="connsiteY36" fmla="*/ 222083 h 606722"/>
                  <a:gd name="connsiteX37" fmla="*/ 222418 w 570667"/>
                  <a:gd name="connsiteY37" fmla="*/ 162008 h 606722"/>
                  <a:gd name="connsiteX38" fmla="*/ 160650 w 570667"/>
                  <a:gd name="connsiteY38" fmla="*/ 155254 h 606722"/>
                  <a:gd name="connsiteX39" fmla="*/ 73605 w 570667"/>
                  <a:gd name="connsiteY39" fmla="*/ 127438 h 606722"/>
                  <a:gd name="connsiteX40" fmla="*/ 39339 w 570667"/>
                  <a:gd name="connsiteY40" fmla="*/ 222083 h 606722"/>
                  <a:gd name="connsiteX41" fmla="*/ 113746 w 570667"/>
                  <a:gd name="connsiteY41" fmla="*/ 222083 h 606722"/>
                  <a:gd name="connsiteX42" fmla="*/ 123269 w 570667"/>
                  <a:gd name="connsiteY42" fmla="*/ 146544 h 606722"/>
                  <a:gd name="connsiteX43" fmla="*/ 73605 w 570667"/>
                  <a:gd name="connsiteY43" fmla="*/ 127438 h 606722"/>
                  <a:gd name="connsiteX44" fmla="*/ 325305 w 570667"/>
                  <a:gd name="connsiteY44" fmla="*/ 56431 h 606722"/>
                  <a:gd name="connsiteX45" fmla="*/ 349870 w 570667"/>
                  <a:gd name="connsiteY45" fmla="*/ 109575 h 606722"/>
                  <a:gd name="connsiteX46" fmla="*/ 384403 w 570667"/>
                  <a:gd name="connsiteY46" fmla="*/ 97045 h 606722"/>
                  <a:gd name="connsiteX47" fmla="*/ 325305 w 570667"/>
                  <a:gd name="connsiteY47" fmla="*/ 56431 h 606722"/>
                  <a:gd name="connsiteX48" fmla="*/ 158069 w 570667"/>
                  <a:gd name="connsiteY48" fmla="*/ 56431 h 606722"/>
                  <a:gd name="connsiteX49" fmla="*/ 98971 w 570667"/>
                  <a:gd name="connsiteY49" fmla="*/ 97045 h 606722"/>
                  <a:gd name="connsiteX50" fmla="*/ 133504 w 570667"/>
                  <a:gd name="connsiteY50" fmla="*/ 109575 h 606722"/>
                  <a:gd name="connsiteX51" fmla="*/ 158069 w 570667"/>
                  <a:gd name="connsiteY51" fmla="*/ 56431 h 606722"/>
                  <a:gd name="connsiteX52" fmla="*/ 260956 w 570667"/>
                  <a:gd name="connsiteY52" fmla="*/ 43723 h 606722"/>
                  <a:gd name="connsiteX53" fmla="*/ 260956 w 570667"/>
                  <a:gd name="connsiteY53" fmla="*/ 123616 h 606722"/>
                  <a:gd name="connsiteX54" fmla="*/ 312222 w 570667"/>
                  <a:gd name="connsiteY54" fmla="*/ 118195 h 606722"/>
                  <a:gd name="connsiteX55" fmla="*/ 260956 w 570667"/>
                  <a:gd name="connsiteY55" fmla="*/ 43723 h 606722"/>
                  <a:gd name="connsiteX56" fmla="*/ 222418 w 570667"/>
                  <a:gd name="connsiteY56" fmla="*/ 43723 h 606722"/>
                  <a:gd name="connsiteX57" fmla="*/ 171152 w 570667"/>
                  <a:gd name="connsiteY57" fmla="*/ 118195 h 606722"/>
                  <a:gd name="connsiteX58" fmla="*/ 222418 w 570667"/>
                  <a:gd name="connsiteY58" fmla="*/ 123616 h 606722"/>
                  <a:gd name="connsiteX59" fmla="*/ 241643 w 570667"/>
                  <a:gd name="connsiteY59" fmla="*/ 0 h 606722"/>
                  <a:gd name="connsiteX60" fmla="*/ 471448 w 570667"/>
                  <a:gd name="connsiteY60" fmla="*/ 166362 h 606722"/>
                  <a:gd name="connsiteX61" fmla="*/ 424900 w 570667"/>
                  <a:gd name="connsiteY61" fmla="*/ 153565 h 606722"/>
                  <a:gd name="connsiteX62" fmla="*/ 409769 w 570667"/>
                  <a:gd name="connsiteY62" fmla="*/ 127438 h 606722"/>
                  <a:gd name="connsiteX63" fmla="*/ 360105 w 570667"/>
                  <a:gd name="connsiteY63" fmla="*/ 146544 h 606722"/>
                  <a:gd name="connsiteX64" fmla="*/ 369273 w 570667"/>
                  <a:gd name="connsiteY64" fmla="*/ 213996 h 606722"/>
                  <a:gd name="connsiteX65" fmla="*/ 329043 w 570667"/>
                  <a:gd name="connsiteY65" fmla="*/ 288824 h 606722"/>
                  <a:gd name="connsiteX66" fmla="*/ 331180 w 570667"/>
                  <a:gd name="connsiteY66" fmla="*/ 260564 h 606722"/>
                  <a:gd name="connsiteX67" fmla="*/ 260956 w 570667"/>
                  <a:gd name="connsiteY67" fmla="*/ 260564 h 606722"/>
                  <a:gd name="connsiteX68" fmla="*/ 260956 w 570667"/>
                  <a:gd name="connsiteY68" fmla="*/ 320195 h 606722"/>
                  <a:gd name="connsiteX69" fmla="*/ 309730 w 570667"/>
                  <a:gd name="connsiteY69" fmla="*/ 324727 h 606722"/>
                  <a:gd name="connsiteX70" fmla="*/ 290238 w 570667"/>
                  <a:gd name="connsiteY70" fmla="*/ 360897 h 606722"/>
                  <a:gd name="connsiteX71" fmla="*/ 260956 w 570667"/>
                  <a:gd name="connsiteY71" fmla="*/ 358586 h 606722"/>
                  <a:gd name="connsiteX72" fmla="*/ 260956 w 570667"/>
                  <a:gd name="connsiteY72" fmla="*/ 439368 h 606722"/>
                  <a:gd name="connsiteX73" fmla="*/ 261757 w 570667"/>
                  <a:gd name="connsiteY73" fmla="*/ 438835 h 606722"/>
                  <a:gd name="connsiteX74" fmla="*/ 287212 w 570667"/>
                  <a:gd name="connsiteY74" fmla="*/ 478648 h 606722"/>
                  <a:gd name="connsiteX75" fmla="*/ 241643 w 570667"/>
                  <a:gd name="connsiteY75" fmla="*/ 483091 h 606722"/>
                  <a:gd name="connsiteX76" fmla="*/ 0 w 570667"/>
                  <a:gd name="connsiteY76" fmla="*/ 241368 h 606722"/>
                  <a:gd name="connsiteX77" fmla="*/ 241643 w 570667"/>
                  <a:gd name="connsiteY77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570667" h="606722">
                    <a:moveTo>
                      <a:pt x="133148" y="372716"/>
                    </a:moveTo>
                    <a:cubicBezTo>
                      <a:pt x="120866" y="376271"/>
                      <a:pt x="109295" y="380537"/>
                      <a:pt x="98615" y="385336"/>
                    </a:cubicBezTo>
                    <a:cubicBezTo>
                      <a:pt x="115615" y="402132"/>
                      <a:pt x="135551" y="415995"/>
                      <a:pt x="157624" y="426037"/>
                    </a:cubicBezTo>
                    <a:cubicBezTo>
                      <a:pt x="147478" y="409597"/>
                      <a:pt x="139467" y="391379"/>
                      <a:pt x="133148" y="372716"/>
                    </a:cubicBezTo>
                    <a:close/>
                    <a:moveTo>
                      <a:pt x="222418" y="358586"/>
                    </a:moveTo>
                    <a:cubicBezTo>
                      <a:pt x="204618" y="359386"/>
                      <a:pt x="187351" y="361252"/>
                      <a:pt x="170885" y="364096"/>
                    </a:cubicBezTo>
                    <a:cubicBezTo>
                      <a:pt x="180320" y="391023"/>
                      <a:pt x="197586" y="425682"/>
                      <a:pt x="222418" y="439368"/>
                    </a:cubicBezTo>
                    <a:close/>
                    <a:moveTo>
                      <a:pt x="152195" y="260564"/>
                    </a:moveTo>
                    <a:cubicBezTo>
                      <a:pt x="153174" y="283758"/>
                      <a:pt x="156022" y="306153"/>
                      <a:pt x="160472" y="326949"/>
                    </a:cubicBezTo>
                    <a:cubicBezTo>
                      <a:pt x="180320" y="323305"/>
                      <a:pt x="201057" y="320994"/>
                      <a:pt x="222418" y="320195"/>
                    </a:cubicBezTo>
                    <a:lnTo>
                      <a:pt x="222418" y="260564"/>
                    </a:lnTo>
                    <a:close/>
                    <a:moveTo>
                      <a:pt x="39339" y="260564"/>
                    </a:moveTo>
                    <a:cubicBezTo>
                      <a:pt x="42632" y="295223"/>
                      <a:pt x="54737" y="327482"/>
                      <a:pt x="73338" y="354854"/>
                    </a:cubicBezTo>
                    <a:cubicBezTo>
                      <a:pt x="88291" y="347389"/>
                      <a:pt x="105023" y="340901"/>
                      <a:pt x="123091" y="335658"/>
                    </a:cubicBezTo>
                    <a:cubicBezTo>
                      <a:pt x="117929" y="312019"/>
                      <a:pt x="114725" y="286691"/>
                      <a:pt x="113657" y="260564"/>
                    </a:cubicBezTo>
                    <a:close/>
                    <a:moveTo>
                      <a:pt x="435071" y="190994"/>
                    </a:moveTo>
                    <a:cubicBezTo>
                      <a:pt x="440746" y="190994"/>
                      <a:pt x="446422" y="193861"/>
                      <a:pt x="449493" y="199593"/>
                    </a:cubicBezTo>
                    <a:lnTo>
                      <a:pt x="568250" y="420443"/>
                    </a:lnTo>
                    <a:cubicBezTo>
                      <a:pt x="575461" y="433863"/>
                      <a:pt x="565668" y="450127"/>
                      <a:pt x="550445" y="450127"/>
                    </a:cubicBezTo>
                    <a:lnTo>
                      <a:pt x="488574" y="450127"/>
                    </a:lnTo>
                    <a:lnTo>
                      <a:pt x="488574" y="590370"/>
                    </a:lnTo>
                    <a:cubicBezTo>
                      <a:pt x="488574" y="599346"/>
                      <a:pt x="481274" y="606722"/>
                      <a:pt x="472194" y="606722"/>
                    </a:cubicBezTo>
                    <a:lnTo>
                      <a:pt x="397948" y="606722"/>
                    </a:lnTo>
                    <a:cubicBezTo>
                      <a:pt x="388868" y="606722"/>
                      <a:pt x="381568" y="599346"/>
                      <a:pt x="381568" y="590370"/>
                    </a:cubicBezTo>
                    <a:lnTo>
                      <a:pt x="381568" y="450127"/>
                    </a:lnTo>
                    <a:lnTo>
                      <a:pt x="319697" y="450127"/>
                    </a:lnTo>
                    <a:cubicBezTo>
                      <a:pt x="304474" y="450127"/>
                      <a:pt x="294681" y="433863"/>
                      <a:pt x="301892" y="420443"/>
                    </a:cubicBezTo>
                    <a:lnTo>
                      <a:pt x="420649" y="199593"/>
                    </a:lnTo>
                    <a:cubicBezTo>
                      <a:pt x="423720" y="193861"/>
                      <a:pt x="429396" y="190994"/>
                      <a:pt x="435071" y="190994"/>
                    </a:cubicBezTo>
                    <a:close/>
                    <a:moveTo>
                      <a:pt x="322724" y="155254"/>
                    </a:moveTo>
                    <a:cubicBezTo>
                      <a:pt x="302966" y="158897"/>
                      <a:pt x="282228" y="161208"/>
                      <a:pt x="260956" y="162008"/>
                    </a:cubicBezTo>
                    <a:lnTo>
                      <a:pt x="260956" y="222083"/>
                    </a:lnTo>
                    <a:lnTo>
                      <a:pt x="331180" y="222083"/>
                    </a:lnTo>
                    <a:cubicBezTo>
                      <a:pt x="330112" y="198711"/>
                      <a:pt x="327263" y="176227"/>
                      <a:pt x="322724" y="155254"/>
                    </a:cubicBezTo>
                    <a:close/>
                    <a:moveTo>
                      <a:pt x="160650" y="155254"/>
                    </a:moveTo>
                    <a:cubicBezTo>
                      <a:pt x="156111" y="176227"/>
                      <a:pt x="153263" y="198711"/>
                      <a:pt x="152195" y="222083"/>
                    </a:cubicBezTo>
                    <a:lnTo>
                      <a:pt x="222418" y="222083"/>
                    </a:lnTo>
                    <a:lnTo>
                      <a:pt x="222418" y="162008"/>
                    </a:lnTo>
                    <a:cubicBezTo>
                      <a:pt x="201146" y="161119"/>
                      <a:pt x="180409" y="158897"/>
                      <a:pt x="160650" y="155254"/>
                    </a:cubicBezTo>
                    <a:close/>
                    <a:moveTo>
                      <a:pt x="73605" y="127438"/>
                    </a:moveTo>
                    <a:cubicBezTo>
                      <a:pt x="54826" y="154898"/>
                      <a:pt x="42632" y="187246"/>
                      <a:pt x="39339" y="222083"/>
                    </a:cubicBezTo>
                    <a:lnTo>
                      <a:pt x="113746" y="222083"/>
                    </a:lnTo>
                    <a:cubicBezTo>
                      <a:pt x="114814" y="195778"/>
                      <a:pt x="118018" y="170361"/>
                      <a:pt x="123269" y="146544"/>
                    </a:cubicBezTo>
                    <a:cubicBezTo>
                      <a:pt x="105201" y="141390"/>
                      <a:pt x="88558" y="134903"/>
                      <a:pt x="73605" y="127438"/>
                    </a:cubicBezTo>
                    <a:close/>
                    <a:moveTo>
                      <a:pt x="325305" y="56431"/>
                    </a:moveTo>
                    <a:cubicBezTo>
                      <a:pt x="335719" y="72961"/>
                      <a:pt x="343729" y="91179"/>
                      <a:pt x="349870" y="109575"/>
                    </a:cubicBezTo>
                    <a:cubicBezTo>
                      <a:pt x="362242" y="106020"/>
                      <a:pt x="373812" y="101843"/>
                      <a:pt x="384403" y="97045"/>
                    </a:cubicBezTo>
                    <a:cubicBezTo>
                      <a:pt x="367404" y="80248"/>
                      <a:pt x="347378" y="66385"/>
                      <a:pt x="325305" y="56431"/>
                    </a:cubicBezTo>
                    <a:close/>
                    <a:moveTo>
                      <a:pt x="158069" y="56431"/>
                    </a:moveTo>
                    <a:cubicBezTo>
                      <a:pt x="135996" y="66385"/>
                      <a:pt x="115971" y="80248"/>
                      <a:pt x="98971" y="97045"/>
                    </a:cubicBezTo>
                    <a:cubicBezTo>
                      <a:pt x="109562" y="101843"/>
                      <a:pt x="121133" y="106020"/>
                      <a:pt x="133504" y="109575"/>
                    </a:cubicBezTo>
                    <a:cubicBezTo>
                      <a:pt x="139645" y="91179"/>
                      <a:pt x="147656" y="72961"/>
                      <a:pt x="158069" y="56431"/>
                    </a:cubicBezTo>
                    <a:close/>
                    <a:moveTo>
                      <a:pt x="260956" y="43723"/>
                    </a:moveTo>
                    <a:lnTo>
                      <a:pt x="260956" y="123616"/>
                    </a:lnTo>
                    <a:cubicBezTo>
                      <a:pt x="278579" y="122816"/>
                      <a:pt x="295845" y="120950"/>
                      <a:pt x="312222" y="118195"/>
                    </a:cubicBezTo>
                    <a:cubicBezTo>
                      <a:pt x="302699" y="91446"/>
                      <a:pt x="285610" y="57320"/>
                      <a:pt x="260956" y="43723"/>
                    </a:cubicBezTo>
                    <a:close/>
                    <a:moveTo>
                      <a:pt x="222418" y="43723"/>
                    </a:moveTo>
                    <a:cubicBezTo>
                      <a:pt x="197764" y="57231"/>
                      <a:pt x="180676" y="91446"/>
                      <a:pt x="171152" y="118195"/>
                    </a:cubicBezTo>
                    <a:cubicBezTo>
                      <a:pt x="187529" y="120950"/>
                      <a:pt x="204707" y="122816"/>
                      <a:pt x="222418" y="123616"/>
                    </a:cubicBezTo>
                    <a:close/>
                    <a:moveTo>
                      <a:pt x="241643" y="0"/>
                    </a:moveTo>
                    <a:cubicBezTo>
                      <a:pt x="348802" y="0"/>
                      <a:pt x="439763" y="69940"/>
                      <a:pt x="471448" y="166362"/>
                    </a:cubicBezTo>
                    <a:cubicBezTo>
                      <a:pt x="458988" y="155342"/>
                      <a:pt x="441988" y="150366"/>
                      <a:pt x="424900" y="153565"/>
                    </a:cubicBezTo>
                    <a:cubicBezTo>
                      <a:pt x="420449" y="144500"/>
                      <a:pt x="415465" y="135702"/>
                      <a:pt x="409769" y="127438"/>
                    </a:cubicBezTo>
                    <a:cubicBezTo>
                      <a:pt x="394817" y="134903"/>
                      <a:pt x="378173" y="141390"/>
                      <a:pt x="360105" y="146544"/>
                    </a:cubicBezTo>
                    <a:cubicBezTo>
                      <a:pt x="364823" y="167873"/>
                      <a:pt x="367849" y="190535"/>
                      <a:pt x="369273" y="213996"/>
                    </a:cubicBezTo>
                    <a:lnTo>
                      <a:pt x="329043" y="288824"/>
                    </a:lnTo>
                    <a:cubicBezTo>
                      <a:pt x="330022" y="279582"/>
                      <a:pt x="330735" y="270162"/>
                      <a:pt x="331180" y="260564"/>
                    </a:cubicBezTo>
                    <a:lnTo>
                      <a:pt x="260956" y="260564"/>
                    </a:lnTo>
                    <a:lnTo>
                      <a:pt x="260956" y="320195"/>
                    </a:lnTo>
                    <a:cubicBezTo>
                      <a:pt x="277600" y="320817"/>
                      <a:pt x="293887" y="322416"/>
                      <a:pt x="309730" y="324727"/>
                    </a:cubicBezTo>
                    <a:lnTo>
                      <a:pt x="290238" y="360897"/>
                    </a:lnTo>
                    <a:cubicBezTo>
                      <a:pt x="280715" y="359830"/>
                      <a:pt x="270925" y="359030"/>
                      <a:pt x="260956" y="358586"/>
                    </a:cubicBezTo>
                    <a:lnTo>
                      <a:pt x="260956" y="439368"/>
                    </a:lnTo>
                    <a:cubicBezTo>
                      <a:pt x="261223" y="439190"/>
                      <a:pt x="261490" y="439012"/>
                      <a:pt x="261757" y="438835"/>
                    </a:cubicBezTo>
                    <a:cubicBezTo>
                      <a:pt x="264249" y="455186"/>
                      <a:pt x="273417" y="469494"/>
                      <a:pt x="287212" y="478648"/>
                    </a:cubicBezTo>
                    <a:cubicBezTo>
                      <a:pt x="272438" y="481580"/>
                      <a:pt x="257218" y="483091"/>
                      <a:pt x="241643" y="483091"/>
                    </a:cubicBezTo>
                    <a:cubicBezTo>
                      <a:pt x="112233" y="483091"/>
                      <a:pt x="0" y="377337"/>
                      <a:pt x="0" y="241368"/>
                    </a:cubicBezTo>
                    <a:cubicBezTo>
                      <a:pt x="0" y="108242"/>
                      <a:pt x="108405" y="0"/>
                      <a:pt x="241643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" name="iśḻîḋè">
              <a:extLst>
                <a:ext uri="{FF2B5EF4-FFF2-40B4-BE49-F238E27FC236}">
                  <a16:creationId xmlns:a16="http://schemas.microsoft.com/office/drawing/2014/main" xmlns="" id="{0D3BF5E5-84DA-4613-B84D-B1A0B177EC53}"/>
                </a:ext>
              </a:extLst>
            </p:cNvPr>
            <p:cNvGrpSpPr/>
            <p:nvPr/>
          </p:nvGrpSpPr>
          <p:grpSpPr>
            <a:xfrm>
              <a:off x="3148242" y="4032127"/>
              <a:ext cx="1482571" cy="1553592"/>
              <a:chOff x="3148242" y="4032127"/>
              <a:chExt cx="1482571" cy="1553592"/>
            </a:xfrm>
          </p:grpSpPr>
          <p:sp>
            <p:nvSpPr>
              <p:cNvPr id="28" name="íşlíḑé">
                <a:extLst>
                  <a:ext uri="{FF2B5EF4-FFF2-40B4-BE49-F238E27FC236}">
                    <a16:creationId xmlns:a16="http://schemas.microsoft.com/office/drawing/2014/main" xmlns="" id="{549CB59A-9C23-4E3B-AD4D-0164200188CA}"/>
                  </a:ext>
                </a:extLst>
              </p:cNvPr>
              <p:cNvSpPr/>
              <p:nvPr/>
            </p:nvSpPr>
            <p:spPr>
              <a:xfrm>
                <a:off x="3148242" y="4032127"/>
                <a:ext cx="1482571" cy="1553592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îSḻíḓé">
                <a:extLst>
                  <a:ext uri="{FF2B5EF4-FFF2-40B4-BE49-F238E27FC236}">
                    <a16:creationId xmlns:a16="http://schemas.microsoft.com/office/drawing/2014/main" xmlns="" id="{F0BB882D-4946-43B4-AC3C-89E275484048}"/>
                  </a:ext>
                </a:extLst>
              </p:cNvPr>
              <p:cNvSpPr/>
              <p:nvPr/>
            </p:nvSpPr>
            <p:spPr bwMode="auto">
              <a:xfrm>
                <a:off x="3642127" y="4588678"/>
                <a:ext cx="494800" cy="440490"/>
              </a:xfrm>
              <a:custGeom>
                <a:avLst/>
                <a:gdLst>
                  <a:gd name="T0" fmla="*/ 742 w 942"/>
                  <a:gd name="T1" fmla="*/ 570 h 840"/>
                  <a:gd name="T2" fmla="*/ 755 w 942"/>
                  <a:gd name="T3" fmla="*/ 520 h 840"/>
                  <a:gd name="T4" fmla="*/ 645 w 942"/>
                  <a:gd name="T5" fmla="*/ 450 h 840"/>
                  <a:gd name="T6" fmla="*/ 600 w 942"/>
                  <a:gd name="T7" fmla="*/ 452 h 840"/>
                  <a:gd name="T8" fmla="*/ 600 w 942"/>
                  <a:gd name="T9" fmla="*/ 411 h 840"/>
                  <a:gd name="T10" fmla="*/ 722 w 942"/>
                  <a:gd name="T11" fmla="*/ 411 h 840"/>
                  <a:gd name="T12" fmla="*/ 722 w 942"/>
                  <a:gd name="T13" fmla="*/ 367 h 840"/>
                  <a:gd name="T14" fmla="*/ 608 w 942"/>
                  <a:gd name="T15" fmla="*/ 367 h 840"/>
                  <a:gd name="T16" fmla="*/ 650 w 942"/>
                  <a:gd name="T17" fmla="*/ 295 h 840"/>
                  <a:gd name="T18" fmla="*/ 733 w 942"/>
                  <a:gd name="T19" fmla="*/ 295 h 840"/>
                  <a:gd name="T20" fmla="*/ 733 w 942"/>
                  <a:gd name="T21" fmla="*/ 251 h 840"/>
                  <a:gd name="T22" fmla="*/ 676 w 942"/>
                  <a:gd name="T23" fmla="*/ 251 h 840"/>
                  <a:gd name="T24" fmla="*/ 762 w 942"/>
                  <a:gd name="T25" fmla="*/ 106 h 840"/>
                  <a:gd name="T26" fmla="*/ 689 w 942"/>
                  <a:gd name="T27" fmla="*/ 106 h 840"/>
                  <a:gd name="T28" fmla="*/ 569 w 942"/>
                  <a:gd name="T29" fmla="*/ 326 h 840"/>
                  <a:gd name="T30" fmla="*/ 450 w 942"/>
                  <a:gd name="T31" fmla="*/ 106 h 840"/>
                  <a:gd name="T32" fmla="*/ 377 w 942"/>
                  <a:gd name="T33" fmla="*/ 106 h 840"/>
                  <a:gd name="T34" fmla="*/ 463 w 942"/>
                  <a:gd name="T35" fmla="*/ 251 h 840"/>
                  <a:gd name="T36" fmla="*/ 404 w 942"/>
                  <a:gd name="T37" fmla="*/ 251 h 840"/>
                  <a:gd name="T38" fmla="*/ 404 w 942"/>
                  <a:gd name="T39" fmla="*/ 295 h 840"/>
                  <a:gd name="T40" fmla="*/ 489 w 942"/>
                  <a:gd name="T41" fmla="*/ 295 h 840"/>
                  <a:gd name="T42" fmla="*/ 531 w 942"/>
                  <a:gd name="T43" fmla="*/ 367 h 840"/>
                  <a:gd name="T44" fmla="*/ 420 w 942"/>
                  <a:gd name="T45" fmla="*/ 367 h 840"/>
                  <a:gd name="T46" fmla="*/ 420 w 942"/>
                  <a:gd name="T47" fmla="*/ 411 h 840"/>
                  <a:gd name="T48" fmla="*/ 538 w 942"/>
                  <a:gd name="T49" fmla="*/ 411 h 840"/>
                  <a:gd name="T50" fmla="*/ 538 w 942"/>
                  <a:gd name="T51" fmla="*/ 454 h 840"/>
                  <a:gd name="T52" fmla="*/ 535 w 942"/>
                  <a:gd name="T53" fmla="*/ 454 h 840"/>
                  <a:gd name="T54" fmla="*/ 440 w 942"/>
                  <a:gd name="T55" fmla="*/ 436 h 840"/>
                  <a:gd name="T56" fmla="*/ 307 w 942"/>
                  <a:gd name="T57" fmla="*/ 419 h 840"/>
                  <a:gd name="T58" fmla="*/ 249 w 942"/>
                  <a:gd name="T59" fmla="*/ 434 h 840"/>
                  <a:gd name="T60" fmla="*/ 234 w 942"/>
                  <a:gd name="T61" fmla="*/ 335 h 840"/>
                  <a:gd name="T62" fmla="*/ 570 w 942"/>
                  <a:gd name="T63" fmla="*/ 0 h 840"/>
                  <a:gd name="T64" fmla="*/ 905 w 942"/>
                  <a:gd name="T65" fmla="*/ 335 h 840"/>
                  <a:gd name="T66" fmla="*/ 872 w 942"/>
                  <a:gd name="T67" fmla="*/ 479 h 840"/>
                  <a:gd name="T68" fmla="*/ 858 w 942"/>
                  <a:gd name="T69" fmla="*/ 487 h 840"/>
                  <a:gd name="T70" fmla="*/ 798 w 942"/>
                  <a:gd name="T71" fmla="*/ 552 h 840"/>
                  <a:gd name="T72" fmla="*/ 718 w 942"/>
                  <a:gd name="T73" fmla="*/ 628 h 840"/>
                  <a:gd name="T74" fmla="*/ 644 w 942"/>
                  <a:gd name="T75" fmla="*/ 609 h 840"/>
                  <a:gd name="T76" fmla="*/ 742 w 942"/>
                  <a:gd name="T77" fmla="*/ 570 h 840"/>
                  <a:gd name="T78" fmla="*/ 154 w 942"/>
                  <a:gd name="T79" fmla="*/ 780 h 840"/>
                  <a:gd name="T80" fmla="*/ 779 w 942"/>
                  <a:gd name="T81" fmla="*/ 758 h 840"/>
                  <a:gd name="T82" fmla="*/ 932 w 942"/>
                  <a:gd name="T83" fmla="*/ 535 h 840"/>
                  <a:gd name="T84" fmla="*/ 870 w 942"/>
                  <a:gd name="T85" fmla="*/ 507 h 840"/>
                  <a:gd name="T86" fmla="*/ 724 w 942"/>
                  <a:gd name="T87" fmla="*/ 650 h 840"/>
                  <a:gd name="T88" fmla="*/ 545 w 942"/>
                  <a:gd name="T89" fmla="*/ 594 h 840"/>
                  <a:gd name="T90" fmla="*/ 732 w 942"/>
                  <a:gd name="T91" fmla="*/ 524 h 840"/>
                  <a:gd name="T92" fmla="*/ 533 w 942"/>
                  <a:gd name="T93" fmla="*/ 477 h 840"/>
                  <a:gd name="T94" fmla="*/ 310 w 942"/>
                  <a:gd name="T95" fmla="*/ 441 h 840"/>
                  <a:gd name="T96" fmla="*/ 0 w 942"/>
                  <a:gd name="T97" fmla="*/ 626 h 840"/>
                  <a:gd name="T98" fmla="*/ 154 w 942"/>
                  <a:gd name="T99" fmla="*/ 780 h 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42" h="840">
                    <a:moveTo>
                      <a:pt x="742" y="570"/>
                    </a:moveTo>
                    <a:cubicBezTo>
                      <a:pt x="753" y="556"/>
                      <a:pt x="758" y="539"/>
                      <a:pt x="755" y="520"/>
                    </a:cubicBezTo>
                    <a:cubicBezTo>
                      <a:pt x="745" y="450"/>
                      <a:pt x="670" y="450"/>
                      <a:pt x="645" y="450"/>
                    </a:cubicBezTo>
                    <a:cubicBezTo>
                      <a:pt x="631" y="450"/>
                      <a:pt x="615" y="451"/>
                      <a:pt x="600" y="452"/>
                    </a:cubicBezTo>
                    <a:lnTo>
                      <a:pt x="600" y="411"/>
                    </a:lnTo>
                    <a:lnTo>
                      <a:pt x="722" y="411"/>
                    </a:lnTo>
                    <a:lnTo>
                      <a:pt x="722" y="367"/>
                    </a:lnTo>
                    <a:lnTo>
                      <a:pt x="608" y="367"/>
                    </a:lnTo>
                    <a:lnTo>
                      <a:pt x="650" y="295"/>
                    </a:lnTo>
                    <a:lnTo>
                      <a:pt x="733" y="295"/>
                    </a:lnTo>
                    <a:lnTo>
                      <a:pt x="733" y="251"/>
                    </a:lnTo>
                    <a:lnTo>
                      <a:pt x="676" y="251"/>
                    </a:lnTo>
                    <a:lnTo>
                      <a:pt x="762" y="106"/>
                    </a:lnTo>
                    <a:lnTo>
                      <a:pt x="689" y="106"/>
                    </a:lnTo>
                    <a:lnTo>
                      <a:pt x="569" y="326"/>
                    </a:lnTo>
                    <a:lnTo>
                      <a:pt x="450" y="106"/>
                    </a:lnTo>
                    <a:lnTo>
                      <a:pt x="377" y="106"/>
                    </a:lnTo>
                    <a:lnTo>
                      <a:pt x="463" y="251"/>
                    </a:lnTo>
                    <a:lnTo>
                      <a:pt x="404" y="251"/>
                    </a:lnTo>
                    <a:lnTo>
                      <a:pt x="404" y="295"/>
                    </a:lnTo>
                    <a:lnTo>
                      <a:pt x="489" y="295"/>
                    </a:lnTo>
                    <a:lnTo>
                      <a:pt x="531" y="367"/>
                    </a:lnTo>
                    <a:lnTo>
                      <a:pt x="420" y="367"/>
                    </a:lnTo>
                    <a:lnTo>
                      <a:pt x="420" y="411"/>
                    </a:lnTo>
                    <a:lnTo>
                      <a:pt x="538" y="411"/>
                    </a:lnTo>
                    <a:lnTo>
                      <a:pt x="538" y="454"/>
                    </a:lnTo>
                    <a:cubicBezTo>
                      <a:pt x="537" y="454"/>
                      <a:pt x="536" y="454"/>
                      <a:pt x="535" y="454"/>
                    </a:cubicBezTo>
                    <a:cubicBezTo>
                      <a:pt x="504" y="451"/>
                      <a:pt x="472" y="443"/>
                      <a:pt x="440" y="436"/>
                    </a:cubicBezTo>
                    <a:cubicBezTo>
                      <a:pt x="393" y="424"/>
                      <a:pt x="348" y="413"/>
                      <a:pt x="307" y="419"/>
                    </a:cubicBezTo>
                    <a:cubicBezTo>
                      <a:pt x="287" y="421"/>
                      <a:pt x="268" y="427"/>
                      <a:pt x="249" y="434"/>
                    </a:cubicBezTo>
                    <a:cubicBezTo>
                      <a:pt x="239" y="403"/>
                      <a:pt x="234" y="370"/>
                      <a:pt x="234" y="335"/>
                    </a:cubicBezTo>
                    <a:cubicBezTo>
                      <a:pt x="234" y="150"/>
                      <a:pt x="384" y="0"/>
                      <a:pt x="570" y="0"/>
                    </a:cubicBezTo>
                    <a:cubicBezTo>
                      <a:pt x="755" y="0"/>
                      <a:pt x="905" y="150"/>
                      <a:pt x="905" y="335"/>
                    </a:cubicBezTo>
                    <a:cubicBezTo>
                      <a:pt x="905" y="387"/>
                      <a:pt x="893" y="436"/>
                      <a:pt x="872" y="479"/>
                    </a:cubicBezTo>
                    <a:cubicBezTo>
                      <a:pt x="867" y="482"/>
                      <a:pt x="863" y="484"/>
                      <a:pt x="858" y="487"/>
                    </a:cubicBezTo>
                    <a:cubicBezTo>
                      <a:pt x="835" y="501"/>
                      <a:pt x="817" y="526"/>
                      <a:pt x="798" y="552"/>
                    </a:cubicBezTo>
                    <a:cubicBezTo>
                      <a:pt x="774" y="585"/>
                      <a:pt x="749" y="619"/>
                      <a:pt x="718" y="628"/>
                    </a:cubicBezTo>
                    <a:cubicBezTo>
                      <a:pt x="700" y="633"/>
                      <a:pt x="673" y="623"/>
                      <a:pt x="644" y="609"/>
                    </a:cubicBezTo>
                    <a:cubicBezTo>
                      <a:pt x="686" y="604"/>
                      <a:pt x="723" y="594"/>
                      <a:pt x="742" y="570"/>
                    </a:cubicBezTo>
                    <a:close/>
                    <a:moveTo>
                      <a:pt x="154" y="780"/>
                    </a:moveTo>
                    <a:cubicBezTo>
                      <a:pt x="321" y="683"/>
                      <a:pt x="559" y="840"/>
                      <a:pt x="779" y="758"/>
                    </a:cubicBezTo>
                    <a:cubicBezTo>
                      <a:pt x="864" y="727"/>
                      <a:pt x="907" y="635"/>
                      <a:pt x="932" y="535"/>
                    </a:cubicBezTo>
                    <a:cubicBezTo>
                      <a:pt x="942" y="495"/>
                      <a:pt x="922" y="475"/>
                      <a:pt x="870" y="507"/>
                    </a:cubicBezTo>
                    <a:cubicBezTo>
                      <a:pt x="824" y="535"/>
                      <a:pt x="790" y="632"/>
                      <a:pt x="724" y="650"/>
                    </a:cubicBezTo>
                    <a:cubicBezTo>
                      <a:pt x="673" y="664"/>
                      <a:pt x="607" y="606"/>
                      <a:pt x="545" y="594"/>
                    </a:cubicBezTo>
                    <a:cubicBezTo>
                      <a:pt x="624" y="587"/>
                      <a:pt x="742" y="591"/>
                      <a:pt x="732" y="524"/>
                    </a:cubicBezTo>
                    <a:cubicBezTo>
                      <a:pt x="721" y="446"/>
                      <a:pt x="603" y="483"/>
                      <a:pt x="533" y="477"/>
                    </a:cubicBezTo>
                    <a:cubicBezTo>
                      <a:pt x="453" y="469"/>
                      <a:pt x="373" y="433"/>
                      <a:pt x="310" y="441"/>
                    </a:cubicBezTo>
                    <a:cubicBezTo>
                      <a:pt x="188" y="457"/>
                      <a:pt x="83" y="591"/>
                      <a:pt x="0" y="626"/>
                    </a:cubicBezTo>
                    <a:lnTo>
                      <a:pt x="154" y="78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îṣ1ïde">
              <a:extLst>
                <a:ext uri="{FF2B5EF4-FFF2-40B4-BE49-F238E27FC236}">
                  <a16:creationId xmlns:a16="http://schemas.microsoft.com/office/drawing/2014/main" xmlns="" id="{98EE547B-A057-4CC4-BDC5-189F6A0073A2}"/>
                </a:ext>
              </a:extLst>
            </p:cNvPr>
            <p:cNvGrpSpPr/>
            <p:nvPr/>
          </p:nvGrpSpPr>
          <p:grpSpPr>
            <a:xfrm>
              <a:off x="6090204" y="2093342"/>
              <a:ext cx="1482571" cy="1553592"/>
              <a:chOff x="6090204" y="2471630"/>
              <a:chExt cx="1482571" cy="1553592"/>
            </a:xfrm>
          </p:grpSpPr>
          <p:sp>
            <p:nvSpPr>
              <p:cNvPr id="26" name="işḻïde">
                <a:extLst>
                  <a:ext uri="{FF2B5EF4-FFF2-40B4-BE49-F238E27FC236}">
                    <a16:creationId xmlns:a16="http://schemas.microsoft.com/office/drawing/2014/main" xmlns="" id="{4D37AE8F-0CA6-4D96-A0BF-0CC85E747D9B}"/>
                  </a:ext>
                </a:extLst>
              </p:cNvPr>
              <p:cNvSpPr/>
              <p:nvPr/>
            </p:nvSpPr>
            <p:spPr>
              <a:xfrm>
                <a:off x="6090204" y="2471630"/>
                <a:ext cx="1482571" cy="1553592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ïs1ïḑé">
                <a:extLst>
                  <a:ext uri="{FF2B5EF4-FFF2-40B4-BE49-F238E27FC236}">
                    <a16:creationId xmlns:a16="http://schemas.microsoft.com/office/drawing/2014/main" xmlns="" id="{1175A03F-584F-42FA-AAB4-34973BABBF54}"/>
                  </a:ext>
                </a:extLst>
              </p:cNvPr>
              <p:cNvSpPr/>
              <p:nvPr/>
            </p:nvSpPr>
            <p:spPr bwMode="auto">
              <a:xfrm>
                <a:off x="6610751" y="3049802"/>
                <a:ext cx="441476" cy="397248"/>
              </a:xfrm>
              <a:custGeom>
                <a:avLst/>
                <a:gdLst>
                  <a:gd name="connsiteX0" fmla="*/ 465730 w 609191"/>
                  <a:gd name="connsiteY0" fmla="*/ 360460 h 548159"/>
                  <a:gd name="connsiteX1" fmla="*/ 465730 w 609191"/>
                  <a:gd name="connsiteY1" fmla="*/ 404898 h 548159"/>
                  <a:gd name="connsiteX2" fmla="*/ 421230 w 609191"/>
                  <a:gd name="connsiteY2" fmla="*/ 404898 h 548159"/>
                  <a:gd name="connsiteX3" fmla="*/ 421230 w 609191"/>
                  <a:gd name="connsiteY3" fmla="*/ 439197 h 548159"/>
                  <a:gd name="connsiteX4" fmla="*/ 465730 w 609191"/>
                  <a:gd name="connsiteY4" fmla="*/ 439197 h 548159"/>
                  <a:gd name="connsiteX5" fmla="*/ 465730 w 609191"/>
                  <a:gd name="connsiteY5" fmla="*/ 483635 h 548159"/>
                  <a:gd name="connsiteX6" fmla="*/ 499982 w 609191"/>
                  <a:gd name="connsiteY6" fmla="*/ 483635 h 548159"/>
                  <a:gd name="connsiteX7" fmla="*/ 499982 w 609191"/>
                  <a:gd name="connsiteY7" fmla="*/ 439197 h 548159"/>
                  <a:gd name="connsiteX8" fmla="*/ 544577 w 609191"/>
                  <a:gd name="connsiteY8" fmla="*/ 439197 h 548159"/>
                  <a:gd name="connsiteX9" fmla="*/ 544577 w 609191"/>
                  <a:gd name="connsiteY9" fmla="*/ 404898 h 548159"/>
                  <a:gd name="connsiteX10" fmla="*/ 499982 w 609191"/>
                  <a:gd name="connsiteY10" fmla="*/ 404898 h 548159"/>
                  <a:gd name="connsiteX11" fmla="*/ 499982 w 609191"/>
                  <a:gd name="connsiteY11" fmla="*/ 360460 h 548159"/>
                  <a:gd name="connsiteX12" fmla="*/ 482809 w 609191"/>
                  <a:gd name="connsiteY12" fmla="*/ 295746 h 548159"/>
                  <a:gd name="connsiteX13" fmla="*/ 609191 w 609191"/>
                  <a:gd name="connsiteY13" fmla="*/ 421953 h 548159"/>
                  <a:gd name="connsiteX14" fmla="*/ 482809 w 609191"/>
                  <a:gd name="connsiteY14" fmla="*/ 548159 h 548159"/>
                  <a:gd name="connsiteX15" fmla="*/ 356426 w 609191"/>
                  <a:gd name="connsiteY15" fmla="*/ 421953 h 548159"/>
                  <a:gd name="connsiteX16" fmla="*/ 482809 w 609191"/>
                  <a:gd name="connsiteY16" fmla="*/ 295746 h 548159"/>
                  <a:gd name="connsiteX17" fmla="*/ 256102 w 609191"/>
                  <a:gd name="connsiteY17" fmla="*/ 446 h 548159"/>
                  <a:gd name="connsiteX18" fmla="*/ 318064 w 609191"/>
                  <a:gd name="connsiteY18" fmla="*/ 13618 h 548159"/>
                  <a:gd name="connsiteX19" fmla="*/ 348333 w 609191"/>
                  <a:gd name="connsiteY19" fmla="*/ 41667 h 548159"/>
                  <a:gd name="connsiteX20" fmla="*/ 381544 w 609191"/>
                  <a:gd name="connsiteY20" fmla="*/ 146945 h 548159"/>
                  <a:gd name="connsiteX21" fmla="*/ 379267 w 609191"/>
                  <a:gd name="connsiteY21" fmla="*/ 156232 h 548159"/>
                  <a:gd name="connsiteX22" fmla="*/ 388186 w 609191"/>
                  <a:gd name="connsiteY22" fmla="*/ 200485 h 548159"/>
                  <a:gd name="connsiteX23" fmla="*/ 366742 w 609191"/>
                  <a:gd name="connsiteY23" fmla="*/ 237725 h 548159"/>
                  <a:gd name="connsiteX24" fmla="*/ 351749 w 609191"/>
                  <a:gd name="connsiteY24" fmla="*/ 278851 h 548159"/>
                  <a:gd name="connsiteX25" fmla="*/ 351749 w 609191"/>
                  <a:gd name="connsiteY25" fmla="*/ 322915 h 548159"/>
                  <a:gd name="connsiteX26" fmla="*/ 317969 w 609191"/>
                  <a:gd name="connsiteY26" fmla="*/ 422507 h 548159"/>
                  <a:gd name="connsiteX27" fmla="*/ 376800 w 609191"/>
                  <a:gd name="connsiteY27" fmla="*/ 548159 h 548159"/>
                  <a:gd name="connsiteX28" fmla="*/ 26853 w 609191"/>
                  <a:gd name="connsiteY28" fmla="*/ 548159 h 548159"/>
                  <a:gd name="connsiteX29" fmla="*/ 0 w 609191"/>
                  <a:gd name="connsiteY29" fmla="*/ 521437 h 548159"/>
                  <a:gd name="connsiteX30" fmla="*/ 0 w 609191"/>
                  <a:gd name="connsiteY30" fmla="*/ 473867 h 548159"/>
                  <a:gd name="connsiteX31" fmla="*/ 19452 w 609191"/>
                  <a:gd name="connsiteY31" fmla="*/ 433120 h 548159"/>
                  <a:gd name="connsiteX32" fmla="*/ 173740 w 609191"/>
                  <a:gd name="connsiteY32" fmla="*/ 334286 h 548159"/>
                  <a:gd name="connsiteX33" fmla="*/ 176586 w 609191"/>
                  <a:gd name="connsiteY33" fmla="*/ 330021 h 548159"/>
                  <a:gd name="connsiteX34" fmla="*/ 176586 w 609191"/>
                  <a:gd name="connsiteY34" fmla="*/ 278851 h 548159"/>
                  <a:gd name="connsiteX35" fmla="*/ 161594 w 609191"/>
                  <a:gd name="connsiteY35" fmla="*/ 237725 h 548159"/>
                  <a:gd name="connsiteX36" fmla="*/ 140149 w 609191"/>
                  <a:gd name="connsiteY36" fmla="*/ 200485 h 548159"/>
                  <a:gd name="connsiteX37" fmla="*/ 148499 w 609191"/>
                  <a:gd name="connsiteY37" fmla="*/ 156232 h 548159"/>
                  <a:gd name="connsiteX38" fmla="*/ 146222 w 609191"/>
                  <a:gd name="connsiteY38" fmla="*/ 146756 h 548159"/>
                  <a:gd name="connsiteX39" fmla="*/ 146032 w 609191"/>
                  <a:gd name="connsiteY39" fmla="*/ 95111 h 548159"/>
                  <a:gd name="connsiteX40" fmla="*/ 176207 w 609191"/>
                  <a:gd name="connsiteY40" fmla="*/ 42141 h 548159"/>
                  <a:gd name="connsiteX41" fmla="*/ 204199 w 609191"/>
                  <a:gd name="connsiteY41" fmla="*/ 19019 h 548159"/>
                  <a:gd name="connsiteX42" fmla="*/ 231431 w 609191"/>
                  <a:gd name="connsiteY42" fmla="*/ 5184 h 548159"/>
                  <a:gd name="connsiteX43" fmla="*/ 256102 w 609191"/>
                  <a:gd name="connsiteY43" fmla="*/ 446 h 548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9191" h="548159">
                    <a:moveTo>
                      <a:pt x="465730" y="360460"/>
                    </a:moveTo>
                    <a:lnTo>
                      <a:pt x="465730" y="404898"/>
                    </a:lnTo>
                    <a:lnTo>
                      <a:pt x="421230" y="404898"/>
                    </a:lnTo>
                    <a:lnTo>
                      <a:pt x="421230" y="439197"/>
                    </a:lnTo>
                    <a:lnTo>
                      <a:pt x="465730" y="439197"/>
                    </a:lnTo>
                    <a:lnTo>
                      <a:pt x="465730" y="483635"/>
                    </a:lnTo>
                    <a:lnTo>
                      <a:pt x="499982" y="483635"/>
                    </a:lnTo>
                    <a:lnTo>
                      <a:pt x="499982" y="439197"/>
                    </a:lnTo>
                    <a:lnTo>
                      <a:pt x="544577" y="439197"/>
                    </a:lnTo>
                    <a:lnTo>
                      <a:pt x="544577" y="404898"/>
                    </a:lnTo>
                    <a:lnTo>
                      <a:pt x="499982" y="404898"/>
                    </a:lnTo>
                    <a:lnTo>
                      <a:pt x="499982" y="360460"/>
                    </a:lnTo>
                    <a:close/>
                    <a:moveTo>
                      <a:pt x="482809" y="295746"/>
                    </a:moveTo>
                    <a:cubicBezTo>
                      <a:pt x="552642" y="295746"/>
                      <a:pt x="609191" y="352217"/>
                      <a:pt x="609191" y="421953"/>
                    </a:cubicBezTo>
                    <a:cubicBezTo>
                      <a:pt x="609191" y="491688"/>
                      <a:pt x="552642" y="548159"/>
                      <a:pt x="482809" y="548159"/>
                    </a:cubicBezTo>
                    <a:cubicBezTo>
                      <a:pt x="413071" y="548159"/>
                      <a:pt x="356426" y="491688"/>
                      <a:pt x="356426" y="421953"/>
                    </a:cubicBezTo>
                    <a:cubicBezTo>
                      <a:pt x="356426" y="352217"/>
                      <a:pt x="412976" y="295746"/>
                      <a:pt x="482809" y="295746"/>
                    </a:cubicBezTo>
                    <a:close/>
                    <a:moveTo>
                      <a:pt x="256102" y="446"/>
                    </a:moveTo>
                    <a:cubicBezTo>
                      <a:pt x="283050" y="-1828"/>
                      <a:pt x="303356" y="4900"/>
                      <a:pt x="318064" y="13618"/>
                    </a:cubicBezTo>
                    <a:cubicBezTo>
                      <a:pt x="339983" y="25747"/>
                      <a:pt x="348333" y="41667"/>
                      <a:pt x="348333" y="41667"/>
                    </a:cubicBezTo>
                    <a:cubicBezTo>
                      <a:pt x="348333" y="41667"/>
                      <a:pt x="398434" y="45173"/>
                      <a:pt x="381544" y="146945"/>
                    </a:cubicBezTo>
                    <a:cubicBezTo>
                      <a:pt x="380975" y="149978"/>
                      <a:pt x="380216" y="153105"/>
                      <a:pt x="379267" y="156232"/>
                    </a:cubicBezTo>
                    <a:cubicBezTo>
                      <a:pt x="388946" y="156232"/>
                      <a:pt x="398624" y="163623"/>
                      <a:pt x="388186" y="200485"/>
                    </a:cubicBezTo>
                    <a:cubicBezTo>
                      <a:pt x="380026" y="229292"/>
                      <a:pt x="372435" y="237251"/>
                      <a:pt x="366742" y="237725"/>
                    </a:cubicBezTo>
                    <a:cubicBezTo>
                      <a:pt x="364749" y="250802"/>
                      <a:pt x="359530" y="265206"/>
                      <a:pt x="351749" y="278851"/>
                    </a:cubicBezTo>
                    <a:lnTo>
                      <a:pt x="351749" y="322915"/>
                    </a:lnTo>
                    <a:cubicBezTo>
                      <a:pt x="330589" y="350584"/>
                      <a:pt x="317969" y="385077"/>
                      <a:pt x="317969" y="422507"/>
                    </a:cubicBezTo>
                    <a:cubicBezTo>
                      <a:pt x="317969" y="472920"/>
                      <a:pt x="340837" y="518120"/>
                      <a:pt x="376800" y="548159"/>
                    </a:cubicBezTo>
                    <a:lnTo>
                      <a:pt x="26853" y="548159"/>
                    </a:lnTo>
                    <a:cubicBezTo>
                      <a:pt x="12051" y="548159"/>
                      <a:pt x="0" y="536219"/>
                      <a:pt x="0" y="521437"/>
                    </a:cubicBezTo>
                    <a:lnTo>
                      <a:pt x="0" y="473867"/>
                    </a:lnTo>
                    <a:cubicBezTo>
                      <a:pt x="0" y="458137"/>
                      <a:pt x="7211" y="443070"/>
                      <a:pt x="19452" y="433120"/>
                    </a:cubicBezTo>
                    <a:cubicBezTo>
                      <a:pt x="86633" y="377970"/>
                      <a:pt x="159032" y="341487"/>
                      <a:pt x="173740" y="334286"/>
                    </a:cubicBezTo>
                    <a:cubicBezTo>
                      <a:pt x="175353" y="333528"/>
                      <a:pt x="176396" y="331917"/>
                      <a:pt x="176586" y="330021"/>
                    </a:cubicBezTo>
                    <a:lnTo>
                      <a:pt x="176586" y="278851"/>
                    </a:lnTo>
                    <a:cubicBezTo>
                      <a:pt x="168616" y="265206"/>
                      <a:pt x="163587" y="250802"/>
                      <a:pt x="161594" y="237725"/>
                    </a:cubicBezTo>
                    <a:cubicBezTo>
                      <a:pt x="155901" y="237251"/>
                      <a:pt x="148310" y="229197"/>
                      <a:pt x="140149" y="200485"/>
                    </a:cubicBezTo>
                    <a:cubicBezTo>
                      <a:pt x="129806" y="164192"/>
                      <a:pt x="139200" y="156516"/>
                      <a:pt x="148499" y="156232"/>
                    </a:cubicBezTo>
                    <a:cubicBezTo>
                      <a:pt x="147645" y="153105"/>
                      <a:pt x="146886" y="149978"/>
                      <a:pt x="146222" y="146756"/>
                    </a:cubicBezTo>
                    <a:cubicBezTo>
                      <a:pt x="142711" y="128467"/>
                      <a:pt x="141667" y="111410"/>
                      <a:pt x="146032" y="95111"/>
                    </a:cubicBezTo>
                    <a:cubicBezTo>
                      <a:pt x="151061" y="73222"/>
                      <a:pt x="162922" y="55691"/>
                      <a:pt x="176207" y="42141"/>
                    </a:cubicBezTo>
                    <a:cubicBezTo>
                      <a:pt x="184557" y="33233"/>
                      <a:pt x="194046" y="25463"/>
                      <a:pt x="204199" y="19019"/>
                    </a:cubicBezTo>
                    <a:cubicBezTo>
                      <a:pt x="212454" y="13334"/>
                      <a:pt x="221563" y="8406"/>
                      <a:pt x="231431" y="5184"/>
                    </a:cubicBezTo>
                    <a:cubicBezTo>
                      <a:pt x="239117" y="2626"/>
                      <a:pt x="247373" y="825"/>
                      <a:pt x="256102" y="4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4" name="í$ḻíḋe">
              <a:extLst>
                <a:ext uri="{FF2B5EF4-FFF2-40B4-BE49-F238E27FC236}">
                  <a16:creationId xmlns:a16="http://schemas.microsoft.com/office/drawing/2014/main" xmlns="" id="{EBFBA4E3-9332-44DF-A320-7B0744C1A346}"/>
                </a:ext>
              </a:extLst>
            </p:cNvPr>
            <p:cNvSpPr txBox="1"/>
            <p:nvPr/>
          </p:nvSpPr>
          <p:spPr>
            <a:xfrm>
              <a:off x="8398276" y="5257662"/>
              <a:ext cx="3120623" cy="88913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buSzPct val="25000"/>
              </a:pPr>
              <a:r>
                <a:rPr lang="en-US" sz="2400" b="1" dirty="0"/>
                <a:t>Unified fonts make</a:t>
              </a:r>
            </a:p>
            <a:p>
              <a:pPr algn="r">
                <a:buSzPct val="25000"/>
              </a:pPr>
              <a:r>
                <a:rPr lang="en-US" sz="2400" b="1" dirty="0"/>
                <a:t>reading more fluent.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78176C58-E68B-4739-B6F2-B8107782C934}"/>
                </a:ext>
              </a:extLst>
            </p:cNvPr>
            <p:cNvCxnSpPr>
              <a:stCxn id="28" idx="1"/>
            </p:cNvCxnSpPr>
            <p:nvPr/>
          </p:nvCxnSpPr>
          <p:spPr>
            <a:xfrm flipH="1" flipV="1">
              <a:off x="669925" y="4805471"/>
              <a:ext cx="2478317" cy="345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E1474C32-2EB5-4FC1-95B6-4868DCA3DD94}"/>
                </a:ext>
              </a:extLst>
            </p:cNvPr>
            <p:cNvCxnSpPr>
              <a:cxnSpLocks/>
              <a:stCxn id="30" idx="0"/>
            </p:cNvCxnSpPr>
            <p:nvPr/>
          </p:nvCxnSpPr>
          <p:spPr>
            <a:xfrm flipH="1">
              <a:off x="669925" y="3062734"/>
              <a:ext cx="4690584" cy="602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EBD0128D-6805-40BD-9F72-B06AE9D08840}"/>
                </a:ext>
              </a:extLst>
            </p:cNvPr>
            <p:cNvCxnSpPr>
              <a:cxnSpLocks/>
              <a:stCxn id="32" idx="1"/>
            </p:cNvCxnSpPr>
            <p:nvPr/>
          </p:nvCxnSpPr>
          <p:spPr>
            <a:xfrm flipH="1" flipV="1">
              <a:off x="669925" y="1894718"/>
              <a:ext cx="6891262" cy="602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íṥḷïḑé">
              <a:extLst>
                <a:ext uri="{FF2B5EF4-FFF2-40B4-BE49-F238E27FC236}">
                  <a16:creationId xmlns:a16="http://schemas.microsoft.com/office/drawing/2014/main" xmlns="" id="{85CD3477-DC03-4866-838E-3A678B145CB6}"/>
                </a:ext>
              </a:extLst>
            </p:cNvPr>
            <p:cNvSpPr/>
            <p:nvPr/>
          </p:nvSpPr>
          <p:spPr bwMode="auto">
            <a:xfrm>
              <a:off x="673100" y="5029168"/>
              <a:ext cx="2460070" cy="505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9" name="ïṧḻïḑè">
              <a:extLst>
                <a:ext uri="{FF2B5EF4-FFF2-40B4-BE49-F238E27FC236}">
                  <a16:creationId xmlns:a16="http://schemas.microsoft.com/office/drawing/2014/main" xmlns="" id="{FC33904B-5668-4000-85DF-366B6CA0E8DA}"/>
                </a:ext>
              </a:extLst>
            </p:cNvPr>
            <p:cNvSpPr/>
            <p:nvPr/>
          </p:nvSpPr>
          <p:spPr bwMode="auto">
            <a:xfrm>
              <a:off x="1507849" y="3392817"/>
              <a:ext cx="3292751" cy="505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0" name="íSḻiḋé">
              <a:extLst>
                <a:ext uri="{FF2B5EF4-FFF2-40B4-BE49-F238E27FC236}">
                  <a16:creationId xmlns:a16="http://schemas.microsoft.com/office/drawing/2014/main" xmlns="" id="{61691416-CB83-4F2E-8719-4CEEAF7B9BBC}"/>
                </a:ext>
              </a:extLst>
            </p:cNvPr>
            <p:cNvSpPr/>
            <p:nvPr/>
          </p:nvSpPr>
          <p:spPr bwMode="auto">
            <a:xfrm>
              <a:off x="3015217" y="2196573"/>
              <a:ext cx="3296683" cy="505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1" name="iṧļíde">
              <a:extLst>
                <a:ext uri="{FF2B5EF4-FFF2-40B4-BE49-F238E27FC236}">
                  <a16:creationId xmlns:a16="http://schemas.microsoft.com/office/drawing/2014/main" xmlns="" id="{614CAEC2-6F38-4790-9926-DB1B3B2426BE}"/>
                </a:ext>
              </a:extLst>
            </p:cNvPr>
            <p:cNvSpPr/>
            <p:nvPr/>
          </p:nvSpPr>
          <p:spPr bwMode="auto">
            <a:xfrm>
              <a:off x="4605861" y="1144215"/>
              <a:ext cx="3306240" cy="505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2" name="ïṩľîďè">
              <a:extLst>
                <a:ext uri="{FF2B5EF4-FFF2-40B4-BE49-F238E27FC236}">
                  <a16:creationId xmlns:a16="http://schemas.microsoft.com/office/drawing/2014/main" xmlns="" id="{CC417963-2E01-4C76-BF42-84F3737B16AE}"/>
                </a:ext>
              </a:extLst>
            </p:cNvPr>
            <p:cNvSpPr txBox="1"/>
            <p:nvPr/>
          </p:nvSpPr>
          <p:spPr bwMode="auto">
            <a:xfrm>
              <a:off x="3194354" y="5670196"/>
              <a:ext cx="1390346" cy="3875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i="1" dirty="0"/>
                <a:t>Text here</a:t>
              </a:r>
            </a:p>
          </p:txBody>
        </p:sp>
        <p:sp>
          <p:nvSpPr>
            <p:cNvPr id="23" name="î$ḷîďe">
              <a:extLst>
                <a:ext uri="{FF2B5EF4-FFF2-40B4-BE49-F238E27FC236}">
                  <a16:creationId xmlns:a16="http://schemas.microsoft.com/office/drawing/2014/main" xmlns="" id="{9D832A20-1994-4F1A-9527-37ACCA33837B}"/>
                </a:ext>
              </a:extLst>
            </p:cNvPr>
            <p:cNvSpPr txBox="1"/>
            <p:nvPr/>
          </p:nvSpPr>
          <p:spPr bwMode="auto">
            <a:xfrm>
              <a:off x="4665334" y="4733913"/>
              <a:ext cx="1390346" cy="3875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i="1" dirty="0"/>
                <a:t>Text here</a:t>
              </a:r>
            </a:p>
          </p:txBody>
        </p:sp>
        <p:sp>
          <p:nvSpPr>
            <p:cNvPr id="24" name="iśľíďè">
              <a:extLst>
                <a:ext uri="{FF2B5EF4-FFF2-40B4-BE49-F238E27FC236}">
                  <a16:creationId xmlns:a16="http://schemas.microsoft.com/office/drawing/2014/main" xmlns="" id="{10393A53-2A86-44FA-A985-77710BB3EB55}"/>
                </a:ext>
              </a:extLst>
            </p:cNvPr>
            <p:cNvSpPr txBox="1"/>
            <p:nvPr/>
          </p:nvSpPr>
          <p:spPr bwMode="auto">
            <a:xfrm>
              <a:off x="6136319" y="3704295"/>
              <a:ext cx="1390346" cy="3875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i="1" dirty="0"/>
                <a:t>Text here</a:t>
              </a:r>
            </a:p>
          </p:txBody>
        </p:sp>
        <p:sp>
          <p:nvSpPr>
            <p:cNvPr id="25" name="íşļîḑé">
              <a:extLst>
                <a:ext uri="{FF2B5EF4-FFF2-40B4-BE49-F238E27FC236}">
                  <a16:creationId xmlns:a16="http://schemas.microsoft.com/office/drawing/2014/main" xmlns="" id="{48453D20-1820-4C05-A5E2-4AEBF3D7379A}"/>
                </a:ext>
              </a:extLst>
            </p:cNvPr>
            <p:cNvSpPr txBox="1"/>
            <p:nvPr/>
          </p:nvSpPr>
          <p:spPr bwMode="auto">
            <a:xfrm>
              <a:off x="7607301" y="2733795"/>
              <a:ext cx="1390346" cy="3875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i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04703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453a1b6a-049d-4203-9eec-65fcdbc543ed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1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90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39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131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134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133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12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7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892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4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9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f20e9ef-e51a-4c8d-a2a5-fbcde349bfc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9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8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14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65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8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06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1314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3951C5"/>
      </a:accent1>
      <a:accent2>
        <a:srgbClr val="591C91"/>
      </a:accent2>
      <a:accent3>
        <a:srgbClr val="1E86F8"/>
      </a:accent3>
      <a:accent4>
        <a:srgbClr val="96EB6C"/>
      </a:accent4>
      <a:accent5>
        <a:srgbClr val="FC6B02"/>
      </a:accent5>
      <a:accent6>
        <a:srgbClr val="FDBE00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951C5"/>
    </a:accent1>
    <a:accent2>
      <a:srgbClr val="591C91"/>
    </a:accent2>
    <a:accent3>
      <a:srgbClr val="1E86F8"/>
    </a:accent3>
    <a:accent4>
      <a:srgbClr val="96EB6C"/>
    </a:accent4>
    <a:accent5>
      <a:srgbClr val="FC6B02"/>
    </a:accent5>
    <a:accent6>
      <a:srgbClr val="FDBE00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951C5"/>
    </a:accent1>
    <a:accent2>
      <a:srgbClr val="591C91"/>
    </a:accent2>
    <a:accent3>
      <a:srgbClr val="1E86F8"/>
    </a:accent3>
    <a:accent4>
      <a:srgbClr val="96EB6C"/>
    </a:accent4>
    <a:accent5>
      <a:srgbClr val="FC6B02"/>
    </a:accent5>
    <a:accent6>
      <a:srgbClr val="FDBE00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951C5"/>
    </a:accent1>
    <a:accent2>
      <a:srgbClr val="591C91"/>
    </a:accent2>
    <a:accent3>
      <a:srgbClr val="1E86F8"/>
    </a:accent3>
    <a:accent4>
      <a:srgbClr val="96EB6C"/>
    </a:accent4>
    <a:accent5>
      <a:srgbClr val="FC6B02"/>
    </a:accent5>
    <a:accent6>
      <a:srgbClr val="FDBE00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15</TotalTime>
  <Words>3539</Words>
  <Application>Microsoft Office PowerPoint</Application>
  <PresentationFormat>宽屏</PresentationFormat>
  <Paragraphs>589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0" baseType="lpstr">
      <vt:lpstr>等线</vt:lpstr>
      <vt:lpstr>宋体</vt:lpstr>
      <vt:lpstr>微软雅黑</vt:lpstr>
      <vt:lpstr>Arial</vt:lpstr>
      <vt:lpstr>Calibri</vt:lpstr>
      <vt:lpstr>Impact</vt:lpstr>
      <vt:lpstr>Segoe UI Light</vt:lpstr>
      <vt:lpstr>Wingdings</vt:lpstr>
      <vt:lpstr>主题5</vt:lpstr>
      <vt:lpstr>时尚商务科技渐变球体工作汇报模板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51PPT模板网  www.51pptmoban.com</cp:keywords>
  <cp:lastModifiedBy>阳光 男孩</cp:lastModifiedBy>
  <cp:revision>5</cp:revision>
  <cp:lastPrinted>2018-05-15T16:00:00Z</cp:lastPrinted>
  <dcterms:created xsi:type="dcterms:W3CDTF">2018-05-15T16:00:00Z</dcterms:created>
  <dcterms:modified xsi:type="dcterms:W3CDTF">2018-11-19T14:20:04Z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