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53" r:id="rId1"/>
    <p:sldMasterId id="2147483654" r:id="rId2"/>
  </p:sldMasterIdLst>
  <p:notesMasterIdLst>
    <p:notesMasterId r:id="rId36"/>
  </p:notesMasterIdLst>
  <p:sldIdLst>
    <p:sldId id="472" r:id="rId3"/>
    <p:sldId id="561" r:id="rId4"/>
    <p:sldId id="603" r:id="rId5"/>
    <p:sldId id="625" r:id="rId6"/>
    <p:sldId id="623" r:id="rId7"/>
    <p:sldId id="588" r:id="rId8"/>
    <p:sldId id="608" r:id="rId9"/>
    <p:sldId id="610" r:id="rId10"/>
    <p:sldId id="622" r:id="rId11"/>
    <p:sldId id="629" r:id="rId12"/>
    <p:sldId id="605" r:id="rId13"/>
    <p:sldId id="612" r:id="rId14"/>
    <p:sldId id="626" r:id="rId15"/>
    <p:sldId id="628" r:id="rId16"/>
    <p:sldId id="597" r:id="rId17"/>
    <p:sldId id="611" r:id="rId18"/>
    <p:sldId id="630" r:id="rId19"/>
    <p:sldId id="614" r:id="rId20"/>
    <p:sldId id="616" r:id="rId21"/>
    <p:sldId id="617" r:id="rId22"/>
    <p:sldId id="618" r:id="rId23"/>
    <p:sldId id="599" r:id="rId24"/>
    <p:sldId id="615" r:id="rId25"/>
    <p:sldId id="631" r:id="rId26"/>
    <p:sldId id="619" r:id="rId27"/>
    <p:sldId id="632" r:id="rId28"/>
    <p:sldId id="620" r:id="rId29"/>
    <p:sldId id="627" r:id="rId30"/>
    <p:sldId id="609" r:id="rId31"/>
    <p:sldId id="624" r:id="rId32"/>
    <p:sldId id="567" r:id="rId33"/>
    <p:sldId id="498" r:id="rId34"/>
    <p:sldId id="633" r:id="rId35"/>
  </p:sldIdLst>
  <p:sldSz cx="9144000" cy="5145088"/>
  <p:notesSz cx="6858000" cy="9144000"/>
  <p:defaultTextStyle>
    <a:defPPr>
      <a:defRPr lang="zh-CN"/>
    </a:defPPr>
    <a:lvl1pPr algn="l" rtl="0" fontAlgn="base">
      <a:spcBef>
        <a:spcPct val="0"/>
      </a:spcBef>
      <a:spcAft>
        <a:spcPct val="0"/>
      </a:spcAft>
      <a:defRPr b="1"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b="1"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b="1"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b="1"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b="1" kern="1200">
        <a:solidFill>
          <a:schemeClr val="tx1"/>
        </a:solidFill>
        <a:latin typeface="Arial" pitchFamily="34" charset="0"/>
        <a:ea typeface="宋体" pitchFamily="2" charset="-122"/>
        <a:cs typeface="+mn-cs"/>
      </a:defRPr>
    </a:lvl5pPr>
    <a:lvl6pPr marL="2286000" algn="l" defTabSz="914400" rtl="0" eaLnBrk="1" latinLnBrk="0" hangingPunct="1">
      <a:defRPr b="1" kern="1200">
        <a:solidFill>
          <a:schemeClr val="tx1"/>
        </a:solidFill>
        <a:latin typeface="Arial" pitchFamily="34" charset="0"/>
        <a:ea typeface="宋体" pitchFamily="2" charset="-122"/>
        <a:cs typeface="+mn-cs"/>
      </a:defRPr>
    </a:lvl6pPr>
    <a:lvl7pPr marL="2743200" algn="l" defTabSz="914400" rtl="0" eaLnBrk="1" latinLnBrk="0" hangingPunct="1">
      <a:defRPr b="1" kern="1200">
        <a:solidFill>
          <a:schemeClr val="tx1"/>
        </a:solidFill>
        <a:latin typeface="Arial" pitchFamily="34" charset="0"/>
        <a:ea typeface="宋体" pitchFamily="2" charset="-122"/>
        <a:cs typeface="+mn-cs"/>
      </a:defRPr>
    </a:lvl7pPr>
    <a:lvl8pPr marL="3200400" algn="l" defTabSz="914400" rtl="0" eaLnBrk="1" latinLnBrk="0" hangingPunct="1">
      <a:defRPr b="1" kern="1200">
        <a:solidFill>
          <a:schemeClr val="tx1"/>
        </a:solidFill>
        <a:latin typeface="Arial" pitchFamily="34" charset="0"/>
        <a:ea typeface="宋体" pitchFamily="2" charset="-122"/>
        <a:cs typeface="+mn-cs"/>
      </a:defRPr>
    </a:lvl8pPr>
    <a:lvl9pPr marL="3657600" algn="l" defTabSz="914400" rtl="0" eaLnBrk="1" latinLnBrk="0" hangingPunct="1">
      <a:defRPr b="1"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p15:guide id="1" orient="horz" pos="1621">
          <p15:clr>
            <a:srgbClr val="A4A3A4"/>
          </p15:clr>
        </p15:guide>
        <p15:guide id="2" orient="horz" pos="3016">
          <p15:clr>
            <a:srgbClr val="A4A3A4"/>
          </p15:clr>
        </p15:guide>
        <p15:guide id="3" orient="horz" pos="464">
          <p15:clr>
            <a:srgbClr val="A4A3A4"/>
          </p15:clr>
        </p15:guide>
        <p15:guide id="4" pos="5465">
          <p15:clr>
            <a:srgbClr val="A4A3A4"/>
          </p15:clr>
        </p15:guide>
        <p15:guide id="5" pos="2880">
          <p15:clr>
            <a:srgbClr val="A4A3A4"/>
          </p15:clr>
        </p15:guide>
        <p15:guide id="6" pos="295">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66"/>
    <a:srgbClr val="EAEAEA"/>
    <a:srgbClr val="0B469D"/>
    <a:srgbClr val="3F20B0"/>
    <a:srgbClr val="9BCB3B"/>
    <a:srgbClr val="B2B2B2"/>
    <a:srgbClr val="154169"/>
    <a:srgbClr val="DDDDDD"/>
    <a:srgbClr val="F8F8F8"/>
    <a:srgbClr val="C0C0C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179" autoAdjust="0"/>
    <p:restoredTop sz="94660"/>
  </p:normalViewPr>
  <p:slideViewPr>
    <p:cSldViewPr>
      <p:cViewPr varScale="1">
        <p:scale>
          <a:sx n="145" d="100"/>
          <a:sy n="145" d="100"/>
        </p:scale>
        <p:origin x="586" y="96"/>
      </p:cViewPr>
      <p:guideLst>
        <p:guide orient="horz" pos="1621"/>
        <p:guide orient="horz" pos="3016"/>
        <p:guide orient="horz" pos="464"/>
        <p:guide pos="5465"/>
        <p:guide pos="2880"/>
        <p:guide pos="295"/>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heme" Target="theme/theme1.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8" Type="http://schemas.openxmlformats.org/officeDocument/2006/relationships/slide" Target="slides/slide6.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sz="1200" b="0">
                <a:latin typeface="Arial" pitchFamily="34" charset="0"/>
                <a:ea typeface="华文细黑" pitchFamily="2" charset="-122"/>
              </a:defRPr>
            </a:lvl1pPr>
          </a:lstStyle>
          <a:p>
            <a:pPr>
              <a:defRPr/>
            </a:pPr>
            <a:endParaRPr lang="en-US"/>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a:defRPr sz="1200" b="0">
                <a:latin typeface="Arial" pitchFamily="34" charset="0"/>
                <a:ea typeface="华文细黑" pitchFamily="2" charset="-122"/>
              </a:defRPr>
            </a:lvl1pPr>
          </a:lstStyle>
          <a:p>
            <a:pPr>
              <a:defRPr/>
            </a:pPr>
            <a:endParaRPr lang="en-US"/>
          </a:p>
        </p:txBody>
      </p:sp>
      <p:sp>
        <p:nvSpPr>
          <p:cNvPr id="23556" name="Rectangle 4"/>
          <p:cNvSpPr>
            <a:spLocks noGrp="1" noRot="1" noChangeAspect="1" noChangeArrowheads="1"/>
          </p:cNvSpPr>
          <p:nvPr>
            <p:ph type="sldImg" idx="2"/>
          </p:nvPr>
        </p:nvSpPr>
        <p:spPr bwMode="auto">
          <a:xfrm>
            <a:off x="382588" y="685800"/>
            <a:ext cx="6092825"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defRPr sz="1200" b="0">
                <a:latin typeface="Arial" pitchFamily="34" charset="0"/>
                <a:ea typeface="华文细黑" pitchFamily="2" charset="-122"/>
              </a:defRPr>
            </a:lvl1pPr>
          </a:lstStyle>
          <a:p>
            <a:pPr>
              <a:defRPr/>
            </a:pPr>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a:defRPr sz="1200" b="0">
                <a:latin typeface="Arial" pitchFamily="34" charset="0"/>
                <a:ea typeface="华文细黑" pitchFamily="2" charset="-122"/>
              </a:defRPr>
            </a:lvl1pPr>
          </a:lstStyle>
          <a:p>
            <a:pPr>
              <a:defRPr/>
            </a:pPr>
            <a:fld id="{775D9657-D244-45AD-97BA-4B36C67D9884}" type="slidenum">
              <a:rPr lang="en-US"/>
              <a:pPr>
                <a:defRPr/>
              </a:pPr>
              <a:t>‹#›</a:t>
            </a:fld>
            <a:endParaRPr lang="en-US"/>
          </a:p>
        </p:txBody>
      </p:sp>
    </p:spTree>
    <p:extLst>
      <p:ext uri="{BB962C8B-B14F-4D97-AF65-F5344CB8AC3E}">
        <p14:creationId xmlns:p14="http://schemas.microsoft.com/office/powerpoint/2010/main" val="392482600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幻灯片图像占位符 1"/>
          <p:cNvSpPr>
            <a:spLocks noGrp="1" noRot="1" noChangeAspect="1" noTextEdit="1"/>
          </p:cNvSpPr>
          <p:nvPr>
            <p:ph type="sldImg"/>
          </p:nvPr>
        </p:nvSpPr>
        <p:spPr/>
      </p:sp>
      <p:sp>
        <p:nvSpPr>
          <p:cNvPr id="24579" name="备注占位符 2"/>
          <p:cNvSpPr>
            <a:spLocks noGrp="1"/>
          </p:cNvSpPr>
          <p:nvPr>
            <p:ph type="body" idx="1"/>
          </p:nvPr>
        </p:nvSpPr>
        <p:spPr>
          <a:noFill/>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24580" name="灯片编号占位符 3"/>
          <p:cNvSpPr>
            <a:spLocks noGrp="1"/>
          </p:cNvSpPr>
          <p:nvPr>
            <p:ph type="sldNum" sz="quarter" idx="5"/>
          </p:nvPr>
        </p:nvSpPr>
        <p:spPr>
          <a:noFill/>
        </p:spPr>
        <p:txBody>
          <a:bodyPr/>
          <a:lstStyle>
            <a:lvl1pPr eaLnBrk="0" hangingPunct="0">
              <a:defRPr b="1">
                <a:solidFill>
                  <a:schemeClr val="tx1"/>
                </a:solidFill>
                <a:latin typeface="Arial" pitchFamily="34" charset="0"/>
                <a:ea typeface="宋体" pitchFamily="2" charset="-122"/>
              </a:defRPr>
            </a:lvl1pPr>
            <a:lvl2pPr marL="742950" indent="-285750" eaLnBrk="0" hangingPunct="0">
              <a:defRPr b="1">
                <a:solidFill>
                  <a:schemeClr val="tx1"/>
                </a:solidFill>
                <a:latin typeface="Arial" pitchFamily="34" charset="0"/>
                <a:ea typeface="宋体" pitchFamily="2" charset="-122"/>
              </a:defRPr>
            </a:lvl2pPr>
            <a:lvl3pPr marL="1143000" indent="-228600" eaLnBrk="0" hangingPunct="0">
              <a:defRPr b="1">
                <a:solidFill>
                  <a:schemeClr val="tx1"/>
                </a:solidFill>
                <a:latin typeface="Arial" pitchFamily="34" charset="0"/>
                <a:ea typeface="宋体" pitchFamily="2" charset="-122"/>
              </a:defRPr>
            </a:lvl3pPr>
            <a:lvl4pPr marL="1600200" indent="-228600" eaLnBrk="0" hangingPunct="0">
              <a:defRPr b="1">
                <a:solidFill>
                  <a:schemeClr val="tx1"/>
                </a:solidFill>
                <a:latin typeface="Arial" pitchFamily="34" charset="0"/>
                <a:ea typeface="宋体" pitchFamily="2" charset="-122"/>
              </a:defRPr>
            </a:lvl4pPr>
            <a:lvl5pPr marL="2057400" indent="-228600" eaLnBrk="0" hangingPunct="0">
              <a:defRPr b="1">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b="1">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b="1">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b="1">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b="1">
                <a:solidFill>
                  <a:schemeClr val="tx1"/>
                </a:solidFill>
                <a:latin typeface="Arial" pitchFamily="34" charset="0"/>
                <a:ea typeface="宋体" pitchFamily="2" charset="-122"/>
              </a:defRPr>
            </a:lvl9pPr>
          </a:lstStyle>
          <a:p>
            <a:pPr eaLnBrk="1" hangingPunct="1"/>
            <a:fld id="{B048393F-4E3B-4946-BC0F-7F424767719D}" type="slidenum">
              <a:rPr lang="en-US" altLang="zh-CN" b="0" smtClean="0">
                <a:ea typeface="华文细黑" pitchFamily="2" charset="-122"/>
              </a:rPr>
              <a:pPr eaLnBrk="1" hangingPunct="1"/>
              <a:t>0</a:t>
            </a:fld>
            <a:endParaRPr lang="en-US" altLang="zh-CN" b="0" smtClean="0">
              <a:ea typeface="华文细黑" pitchFamily="2" charset="-122"/>
            </a:endParaRPr>
          </a:p>
        </p:txBody>
      </p:sp>
    </p:spTree>
    <p:extLst>
      <p:ext uri="{BB962C8B-B14F-4D97-AF65-F5344CB8AC3E}">
        <p14:creationId xmlns:p14="http://schemas.microsoft.com/office/powerpoint/2010/main" val="5332379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75D9657-D244-45AD-97BA-4B36C67D9884}" type="slidenum">
              <a:rPr lang="en-US" smtClean="0"/>
              <a:pPr>
                <a:defRPr/>
              </a:pPr>
              <a:t>9</a:t>
            </a:fld>
            <a:endParaRPr lang="en-US"/>
          </a:p>
        </p:txBody>
      </p:sp>
    </p:spTree>
    <p:extLst>
      <p:ext uri="{BB962C8B-B14F-4D97-AF65-F5344CB8AC3E}">
        <p14:creationId xmlns:p14="http://schemas.microsoft.com/office/powerpoint/2010/main" val="340813591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75D9657-D244-45AD-97BA-4B36C67D9884}" type="slidenum">
              <a:rPr lang="en-US" smtClean="0"/>
              <a:pPr>
                <a:defRPr/>
              </a:pPr>
              <a:t>10</a:t>
            </a:fld>
            <a:endParaRPr lang="en-US"/>
          </a:p>
        </p:txBody>
      </p:sp>
    </p:spTree>
    <p:extLst>
      <p:ext uri="{BB962C8B-B14F-4D97-AF65-F5344CB8AC3E}">
        <p14:creationId xmlns:p14="http://schemas.microsoft.com/office/powerpoint/2010/main" val="27893137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75D9657-D244-45AD-97BA-4B36C67D9884}" type="slidenum">
              <a:rPr lang="en-US" smtClean="0"/>
              <a:pPr>
                <a:defRPr/>
              </a:pPr>
              <a:t>11</a:t>
            </a:fld>
            <a:endParaRPr lang="en-US"/>
          </a:p>
        </p:txBody>
      </p:sp>
    </p:spTree>
    <p:extLst>
      <p:ext uri="{BB962C8B-B14F-4D97-AF65-F5344CB8AC3E}">
        <p14:creationId xmlns:p14="http://schemas.microsoft.com/office/powerpoint/2010/main" val="24708076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75D9657-D244-45AD-97BA-4B36C67D9884}" type="slidenum">
              <a:rPr lang="en-US" smtClean="0"/>
              <a:pPr>
                <a:defRPr/>
              </a:pPr>
              <a:t>12</a:t>
            </a:fld>
            <a:endParaRPr lang="en-US"/>
          </a:p>
        </p:txBody>
      </p:sp>
    </p:spTree>
    <p:extLst>
      <p:ext uri="{BB962C8B-B14F-4D97-AF65-F5344CB8AC3E}">
        <p14:creationId xmlns:p14="http://schemas.microsoft.com/office/powerpoint/2010/main" val="15375595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75D9657-D244-45AD-97BA-4B36C67D9884}" type="slidenum">
              <a:rPr lang="en-US" smtClean="0"/>
              <a:pPr>
                <a:defRPr/>
              </a:pPr>
              <a:t>13</a:t>
            </a:fld>
            <a:endParaRPr lang="en-US"/>
          </a:p>
        </p:txBody>
      </p:sp>
    </p:spTree>
    <p:extLst>
      <p:ext uri="{BB962C8B-B14F-4D97-AF65-F5344CB8AC3E}">
        <p14:creationId xmlns:p14="http://schemas.microsoft.com/office/powerpoint/2010/main" val="186173740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75D9657-D244-45AD-97BA-4B36C67D9884}" type="slidenum">
              <a:rPr lang="en-US" smtClean="0"/>
              <a:pPr>
                <a:defRPr/>
              </a:pPr>
              <a:t>14</a:t>
            </a:fld>
            <a:endParaRPr lang="en-US"/>
          </a:p>
        </p:txBody>
      </p:sp>
    </p:spTree>
    <p:extLst>
      <p:ext uri="{BB962C8B-B14F-4D97-AF65-F5344CB8AC3E}">
        <p14:creationId xmlns:p14="http://schemas.microsoft.com/office/powerpoint/2010/main" val="8212442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75D9657-D244-45AD-97BA-4B36C67D9884}" type="slidenum">
              <a:rPr lang="en-US" smtClean="0"/>
              <a:pPr>
                <a:defRPr/>
              </a:pPr>
              <a:t>15</a:t>
            </a:fld>
            <a:endParaRPr lang="en-US"/>
          </a:p>
        </p:txBody>
      </p:sp>
    </p:spTree>
    <p:extLst>
      <p:ext uri="{BB962C8B-B14F-4D97-AF65-F5344CB8AC3E}">
        <p14:creationId xmlns:p14="http://schemas.microsoft.com/office/powerpoint/2010/main" val="231951042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75D9657-D244-45AD-97BA-4B36C67D9884}" type="slidenum">
              <a:rPr lang="en-US" smtClean="0"/>
              <a:pPr>
                <a:defRPr/>
              </a:pPr>
              <a:t>16</a:t>
            </a:fld>
            <a:endParaRPr lang="en-US"/>
          </a:p>
        </p:txBody>
      </p:sp>
    </p:spTree>
    <p:extLst>
      <p:ext uri="{BB962C8B-B14F-4D97-AF65-F5344CB8AC3E}">
        <p14:creationId xmlns:p14="http://schemas.microsoft.com/office/powerpoint/2010/main" val="394938045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75D9657-D244-45AD-97BA-4B36C67D9884}" type="slidenum">
              <a:rPr lang="en-US" smtClean="0"/>
              <a:pPr>
                <a:defRPr/>
              </a:pPr>
              <a:t>17</a:t>
            </a:fld>
            <a:endParaRPr lang="en-US"/>
          </a:p>
        </p:txBody>
      </p:sp>
    </p:spTree>
    <p:extLst>
      <p:ext uri="{BB962C8B-B14F-4D97-AF65-F5344CB8AC3E}">
        <p14:creationId xmlns:p14="http://schemas.microsoft.com/office/powerpoint/2010/main" val="89826098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75D9657-D244-45AD-97BA-4B36C67D9884}" type="slidenum">
              <a:rPr lang="en-US" smtClean="0"/>
              <a:pPr>
                <a:defRPr/>
              </a:pPr>
              <a:t>18</a:t>
            </a:fld>
            <a:endParaRPr lang="en-US"/>
          </a:p>
        </p:txBody>
      </p:sp>
    </p:spTree>
    <p:extLst>
      <p:ext uri="{BB962C8B-B14F-4D97-AF65-F5344CB8AC3E}">
        <p14:creationId xmlns:p14="http://schemas.microsoft.com/office/powerpoint/2010/main" val="34816935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75D9657-D244-45AD-97BA-4B36C67D9884}" type="slidenum">
              <a:rPr lang="en-US" smtClean="0"/>
              <a:pPr>
                <a:defRPr/>
              </a:pPr>
              <a:t>1</a:t>
            </a:fld>
            <a:endParaRPr lang="en-US"/>
          </a:p>
        </p:txBody>
      </p:sp>
    </p:spTree>
    <p:extLst>
      <p:ext uri="{BB962C8B-B14F-4D97-AF65-F5344CB8AC3E}">
        <p14:creationId xmlns:p14="http://schemas.microsoft.com/office/powerpoint/2010/main" val="255155178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75D9657-D244-45AD-97BA-4B36C67D9884}" type="slidenum">
              <a:rPr lang="en-US" smtClean="0"/>
              <a:pPr>
                <a:defRPr/>
              </a:pPr>
              <a:t>19</a:t>
            </a:fld>
            <a:endParaRPr lang="en-US"/>
          </a:p>
        </p:txBody>
      </p:sp>
    </p:spTree>
    <p:extLst>
      <p:ext uri="{BB962C8B-B14F-4D97-AF65-F5344CB8AC3E}">
        <p14:creationId xmlns:p14="http://schemas.microsoft.com/office/powerpoint/2010/main" val="182933449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75D9657-D244-45AD-97BA-4B36C67D9884}" type="slidenum">
              <a:rPr lang="en-US" smtClean="0"/>
              <a:pPr>
                <a:defRPr/>
              </a:pPr>
              <a:t>20</a:t>
            </a:fld>
            <a:endParaRPr lang="en-US"/>
          </a:p>
        </p:txBody>
      </p:sp>
    </p:spTree>
    <p:extLst>
      <p:ext uri="{BB962C8B-B14F-4D97-AF65-F5344CB8AC3E}">
        <p14:creationId xmlns:p14="http://schemas.microsoft.com/office/powerpoint/2010/main" val="48604235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75D9657-D244-45AD-97BA-4B36C67D9884}" type="slidenum">
              <a:rPr lang="en-US" smtClean="0"/>
              <a:pPr>
                <a:defRPr/>
              </a:pPr>
              <a:t>21</a:t>
            </a:fld>
            <a:endParaRPr lang="en-US"/>
          </a:p>
        </p:txBody>
      </p:sp>
    </p:spTree>
    <p:extLst>
      <p:ext uri="{BB962C8B-B14F-4D97-AF65-F5344CB8AC3E}">
        <p14:creationId xmlns:p14="http://schemas.microsoft.com/office/powerpoint/2010/main" val="104710286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75D9657-D244-45AD-97BA-4B36C67D9884}" type="slidenum">
              <a:rPr lang="en-US" smtClean="0"/>
              <a:pPr>
                <a:defRPr/>
              </a:pPr>
              <a:t>22</a:t>
            </a:fld>
            <a:endParaRPr lang="en-US"/>
          </a:p>
        </p:txBody>
      </p:sp>
    </p:spTree>
    <p:extLst>
      <p:ext uri="{BB962C8B-B14F-4D97-AF65-F5344CB8AC3E}">
        <p14:creationId xmlns:p14="http://schemas.microsoft.com/office/powerpoint/2010/main" val="406471081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75D9657-D244-45AD-97BA-4B36C67D9884}" type="slidenum">
              <a:rPr lang="en-US" smtClean="0"/>
              <a:pPr>
                <a:defRPr/>
              </a:pPr>
              <a:t>23</a:t>
            </a:fld>
            <a:endParaRPr lang="en-US"/>
          </a:p>
        </p:txBody>
      </p:sp>
    </p:spTree>
    <p:extLst>
      <p:ext uri="{BB962C8B-B14F-4D97-AF65-F5344CB8AC3E}">
        <p14:creationId xmlns:p14="http://schemas.microsoft.com/office/powerpoint/2010/main" val="301542770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75D9657-D244-45AD-97BA-4B36C67D9884}" type="slidenum">
              <a:rPr lang="en-US" smtClean="0"/>
              <a:pPr>
                <a:defRPr/>
              </a:pPr>
              <a:t>24</a:t>
            </a:fld>
            <a:endParaRPr lang="en-US"/>
          </a:p>
        </p:txBody>
      </p:sp>
    </p:spTree>
    <p:extLst>
      <p:ext uri="{BB962C8B-B14F-4D97-AF65-F5344CB8AC3E}">
        <p14:creationId xmlns:p14="http://schemas.microsoft.com/office/powerpoint/2010/main" val="346833646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75D9657-D244-45AD-97BA-4B36C67D9884}" type="slidenum">
              <a:rPr lang="en-US" smtClean="0"/>
              <a:pPr>
                <a:defRPr/>
              </a:pPr>
              <a:t>25</a:t>
            </a:fld>
            <a:endParaRPr lang="en-US"/>
          </a:p>
        </p:txBody>
      </p:sp>
    </p:spTree>
    <p:extLst>
      <p:ext uri="{BB962C8B-B14F-4D97-AF65-F5344CB8AC3E}">
        <p14:creationId xmlns:p14="http://schemas.microsoft.com/office/powerpoint/2010/main" val="294529524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75D9657-D244-45AD-97BA-4B36C67D9884}" type="slidenum">
              <a:rPr lang="en-US" smtClean="0"/>
              <a:pPr>
                <a:defRPr/>
              </a:pPr>
              <a:t>26</a:t>
            </a:fld>
            <a:endParaRPr lang="en-US"/>
          </a:p>
        </p:txBody>
      </p:sp>
    </p:spTree>
    <p:extLst>
      <p:ext uri="{BB962C8B-B14F-4D97-AF65-F5344CB8AC3E}">
        <p14:creationId xmlns:p14="http://schemas.microsoft.com/office/powerpoint/2010/main" val="244199843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75D9657-D244-45AD-97BA-4B36C67D9884}" type="slidenum">
              <a:rPr lang="en-US" smtClean="0"/>
              <a:pPr>
                <a:defRPr/>
              </a:pPr>
              <a:t>27</a:t>
            </a:fld>
            <a:endParaRPr lang="en-US"/>
          </a:p>
        </p:txBody>
      </p:sp>
    </p:spTree>
    <p:extLst>
      <p:ext uri="{BB962C8B-B14F-4D97-AF65-F5344CB8AC3E}">
        <p14:creationId xmlns:p14="http://schemas.microsoft.com/office/powerpoint/2010/main" val="206308994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75D9657-D244-45AD-97BA-4B36C67D9884}" type="slidenum">
              <a:rPr lang="en-US" smtClean="0"/>
              <a:pPr>
                <a:defRPr/>
              </a:pPr>
              <a:t>28</a:t>
            </a:fld>
            <a:endParaRPr lang="en-US"/>
          </a:p>
        </p:txBody>
      </p:sp>
    </p:spTree>
    <p:extLst>
      <p:ext uri="{BB962C8B-B14F-4D97-AF65-F5344CB8AC3E}">
        <p14:creationId xmlns:p14="http://schemas.microsoft.com/office/powerpoint/2010/main" val="35054482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75D9657-D244-45AD-97BA-4B36C67D9884}" type="slidenum">
              <a:rPr lang="en-US" smtClean="0"/>
              <a:pPr>
                <a:defRPr/>
              </a:pPr>
              <a:t>2</a:t>
            </a:fld>
            <a:endParaRPr lang="en-US"/>
          </a:p>
        </p:txBody>
      </p:sp>
    </p:spTree>
    <p:extLst>
      <p:ext uri="{BB962C8B-B14F-4D97-AF65-F5344CB8AC3E}">
        <p14:creationId xmlns:p14="http://schemas.microsoft.com/office/powerpoint/2010/main" val="231746554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75D9657-D244-45AD-97BA-4B36C67D9884}" type="slidenum">
              <a:rPr lang="en-US" smtClean="0"/>
              <a:pPr>
                <a:defRPr/>
              </a:pPr>
              <a:t>29</a:t>
            </a:fld>
            <a:endParaRPr lang="en-US"/>
          </a:p>
        </p:txBody>
      </p:sp>
    </p:spTree>
    <p:extLst>
      <p:ext uri="{BB962C8B-B14F-4D97-AF65-F5344CB8AC3E}">
        <p14:creationId xmlns:p14="http://schemas.microsoft.com/office/powerpoint/2010/main" val="70986302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75D9657-D244-45AD-97BA-4B36C67D9884}" type="slidenum">
              <a:rPr lang="en-US" smtClean="0"/>
              <a:pPr>
                <a:defRPr/>
              </a:pPr>
              <a:t>30</a:t>
            </a:fld>
            <a:endParaRPr lang="en-US"/>
          </a:p>
        </p:txBody>
      </p:sp>
    </p:spTree>
    <p:extLst>
      <p:ext uri="{BB962C8B-B14F-4D97-AF65-F5344CB8AC3E}">
        <p14:creationId xmlns:p14="http://schemas.microsoft.com/office/powerpoint/2010/main" val="271633506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p:sp>
      <p:sp>
        <p:nvSpPr>
          <p:cNvPr id="45059" name="备注占位符 2"/>
          <p:cNvSpPr>
            <a:spLocks noGrp="1"/>
          </p:cNvSpPr>
          <p:nvPr>
            <p:ph type="body" idx="1"/>
          </p:nvPr>
        </p:nvSpPr>
        <p:spPr>
          <a:noFill/>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45060" name="灯片编号占位符 3"/>
          <p:cNvSpPr>
            <a:spLocks noGrp="1"/>
          </p:cNvSpPr>
          <p:nvPr>
            <p:ph type="sldNum" sz="quarter" idx="5"/>
          </p:nvPr>
        </p:nvSpPr>
        <p:spPr>
          <a:noFill/>
        </p:spPr>
        <p:txBody>
          <a:bodyPr/>
          <a:lstStyle>
            <a:lvl1pPr eaLnBrk="0" hangingPunct="0">
              <a:defRPr b="1">
                <a:solidFill>
                  <a:schemeClr val="tx1"/>
                </a:solidFill>
                <a:latin typeface="Arial" pitchFamily="34" charset="0"/>
                <a:ea typeface="宋体" pitchFamily="2" charset="-122"/>
              </a:defRPr>
            </a:lvl1pPr>
            <a:lvl2pPr marL="742950" indent="-285750" eaLnBrk="0" hangingPunct="0">
              <a:defRPr b="1">
                <a:solidFill>
                  <a:schemeClr val="tx1"/>
                </a:solidFill>
                <a:latin typeface="Arial" pitchFamily="34" charset="0"/>
                <a:ea typeface="宋体" pitchFamily="2" charset="-122"/>
              </a:defRPr>
            </a:lvl2pPr>
            <a:lvl3pPr marL="1143000" indent="-228600" eaLnBrk="0" hangingPunct="0">
              <a:defRPr b="1">
                <a:solidFill>
                  <a:schemeClr val="tx1"/>
                </a:solidFill>
                <a:latin typeface="Arial" pitchFamily="34" charset="0"/>
                <a:ea typeface="宋体" pitchFamily="2" charset="-122"/>
              </a:defRPr>
            </a:lvl3pPr>
            <a:lvl4pPr marL="1600200" indent="-228600" eaLnBrk="0" hangingPunct="0">
              <a:defRPr b="1">
                <a:solidFill>
                  <a:schemeClr val="tx1"/>
                </a:solidFill>
                <a:latin typeface="Arial" pitchFamily="34" charset="0"/>
                <a:ea typeface="宋体" pitchFamily="2" charset="-122"/>
              </a:defRPr>
            </a:lvl4pPr>
            <a:lvl5pPr marL="2057400" indent="-228600" eaLnBrk="0" hangingPunct="0">
              <a:defRPr b="1">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b="1">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b="1">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b="1">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b="1">
                <a:solidFill>
                  <a:schemeClr val="tx1"/>
                </a:solidFill>
                <a:latin typeface="Arial" pitchFamily="34" charset="0"/>
                <a:ea typeface="宋体" pitchFamily="2" charset="-122"/>
              </a:defRPr>
            </a:lvl9pPr>
          </a:lstStyle>
          <a:p>
            <a:pPr eaLnBrk="1" hangingPunct="1"/>
            <a:fld id="{2C0290D2-224F-4CE6-AB60-73628F4B13D0}" type="slidenum">
              <a:rPr lang="en-US" altLang="zh-CN" b="0" smtClean="0">
                <a:ea typeface="华文细黑" pitchFamily="2" charset="-122"/>
              </a:rPr>
              <a:pPr eaLnBrk="1" hangingPunct="1"/>
              <a:t>31</a:t>
            </a:fld>
            <a:endParaRPr lang="en-US" altLang="zh-CN" b="0" smtClean="0">
              <a:ea typeface="华文细黑" pitchFamily="2" charset="-122"/>
            </a:endParaRPr>
          </a:p>
        </p:txBody>
      </p:sp>
    </p:spTree>
    <p:extLst>
      <p:ext uri="{BB962C8B-B14F-4D97-AF65-F5344CB8AC3E}">
        <p14:creationId xmlns:p14="http://schemas.microsoft.com/office/powerpoint/2010/main" val="15712701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75D9657-D244-45AD-97BA-4B36C67D9884}" type="slidenum">
              <a:rPr lang="en-US" smtClean="0"/>
              <a:pPr>
                <a:defRPr/>
              </a:pPr>
              <a:t>3</a:t>
            </a:fld>
            <a:endParaRPr lang="en-US"/>
          </a:p>
        </p:txBody>
      </p:sp>
    </p:spTree>
    <p:extLst>
      <p:ext uri="{BB962C8B-B14F-4D97-AF65-F5344CB8AC3E}">
        <p14:creationId xmlns:p14="http://schemas.microsoft.com/office/powerpoint/2010/main" val="36758774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75D9657-D244-45AD-97BA-4B36C67D9884}" type="slidenum">
              <a:rPr lang="en-US" smtClean="0"/>
              <a:pPr>
                <a:defRPr/>
              </a:pPr>
              <a:t>4</a:t>
            </a:fld>
            <a:endParaRPr lang="en-US"/>
          </a:p>
        </p:txBody>
      </p:sp>
    </p:spTree>
    <p:extLst>
      <p:ext uri="{BB962C8B-B14F-4D97-AF65-F5344CB8AC3E}">
        <p14:creationId xmlns:p14="http://schemas.microsoft.com/office/powerpoint/2010/main" val="32576549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75D9657-D244-45AD-97BA-4B36C67D9884}" type="slidenum">
              <a:rPr lang="en-US" smtClean="0"/>
              <a:pPr>
                <a:defRPr/>
              </a:pPr>
              <a:t>5</a:t>
            </a:fld>
            <a:endParaRPr lang="en-US"/>
          </a:p>
        </p:txBody>
      </p:sp>
    </p:spTree>
    <p:extLst>
      <p:ext uri="{BB962C8B-B14F-4D97-AF65-F5344CB8AC3E}">
        <p14:creationId xmlns:p14="http://schemas.microsoft.com/office/powerpoint/2010/main" val="1010232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75D9657-D244-45AD-97BA-4B36C67D9884}" type="slidenum">
              <a:rPr lang="en-US" smtClean="0"/>
              <a:pPr>
                <a:defRPr/>
              </a:pPr>
              <a:t>6</a:t>
            </a:fld>
            <a:endParaRPr lang="en-US"/>
          </a:p>
        </p:txBody>
      </p:sp>
    </p:spTree>
    <p:extLst>
      <p:ext uri="{BB962C8B-B14F-4D97-AF65-F5344CB8AC3E}">
        <p14:creationId xmlns:p14="http://schemas.microsoft.com/office/powerpoint/2010/main" val="34158921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75D9657-D244-45AD-97BA-4B36C67D9884}" type="slidenum">
              <a:rPr lang="en-US" smtClean="0"/>
              <a:pPr>
                <a:defRPr/>
              </a:pPr>
              <a:t>7</a:t>
            </a:fld>
            <a:endParaRPr lang="en-US"/>
          </a:p>
        </p:txBody>
      </p:sp>
    </p:spTree>
    <p:extLst>
      <p:ext uri="{BB962C8B-B14F-4D97-AF65-F5344CB8AC3E}">
        <p14:creationId xmlns:p14="http://schemas.microsoft.com/office/powerpoint/2010/main" val="31225007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75D9657-D244-45AD-97BA-4B36C67D9884}" type="slidenum">
              <a:rPr lang="en-US" smtClean="0"/>
              <a:pPr>
                <a:defRPr/>
              </a:pPr>
              <a:t>8</a:t>
            </a:fld>
            <a:endParaRPr lang="en-US"/>
          </a:p>
        </p:txBody>
      </p:sp>
    </p:spTree>
    <p:extLst>
      <p:ext uri="{BB962C8B-B14F-4D97-AF65-F5344CB8AC3E}">
        <p14:creationId xmlns:p14="http://schemas.microsoft.com/office/powerpoint/2010/main" val="7926950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313"/>
            <a:ext cx="7772400" cy="1102859"/>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5550"/>
            <a:ext cx="6400800" cy="1314856"/>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1968060730"/>
      </p:ext>
    </p:extLst>
  </p:cSld>
  <p:clrMapOvr>
    <a:masterClrMapping/>
  </p:clrMapOvr>
  <p:transition spd="slow" advTm="3000">
    <p:cove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68314" y="107190"/>
            <a:ext cx="8207375" cy="487116"/>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68314" y="1081421"/>
            <a:ext cx="8207375" cy="3706369"/>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293600510"/>
      </p:ext>
    </p:extLst>
  </p:cSld>
  <p:clrMapOvr>
    <a:masterClrMapping/>
  </p:clrMapOvr>
  <p:transition spd="slow" advTm="3000">
    <p:cove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4638" y="107190"/>
            <a:ext cx="2051050" cy="4680601"/>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68314" y="107190"/>
            <a:ext cx="6003925" cy="468060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916041576"/>
      </p:ext>
    </p:extLst>
  </p:cSld>
  <p:clrMapOvr>
    <a:masterClrMapping/>
  </p:clrMapOvr>
  <p:transition spd="slow" advTm="3000">
    <p:cove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313"/>
            <a:ext cx="7772400" cy="1102859"/>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5550"/>
            <a:ext cx="6400800" cy="1314856"/>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2422707468"/>
      </p:ext>
    </p:extLst>
  </p:cSld>
  <p:clrMapOvr>
    <a:masterClrMapping/>
  </p:clrMapOvr>
  <p:transition spd="slow" advTm="3000">
    <p:cove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042"/>
            <a:ext cx="8229600" cy="857515"/>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200521"/>
            <a:ext cx="8229600" cy="3395520"/>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930856480"/>
      </p:ext>
    </p:extLst>
  </p:cSld>
  <p:clrMapOvr>
    <a:masterClrMapping/>
  </p:clrMapOvr>
  <p:transition spd="slow" advTm="3000">
    <p:cove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6196"/>
            <a:ext cx="7772400" cy="1021872"/>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708"/>
            <a:ext cx="7772400" cy="1125488"/>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2267196838"/>
      </p:ext>
    </p:extLst>
  </p:cSld>
  <p:clrMapOvr>
    <a:masterClrMapping/>
  </p:clrMapOvr>
  <p:transition spd="slow" advTm="3000">
    <p:cove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042"/>
            <a:ext cx="8229600" cy="857515"/>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521"/>
            <a:ext cx="4038600" cy="339552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521"/>
            <a:ext cx="4038600" cy="339552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901228245"/>
      </p:ext>
    </p:extLst>
  </p:cSld>
  <p:clrMapOvr>
    <a:masterClrMapping/>
  </p:clrMapOvr>
  <p:transition spd="slow" advTm="3000">
    <p:cove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042"/>
            <a:ext cx="8229600" cy="857515"/>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690"/>
            <a:ext cx="4040188" cy="47997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660"/>
            <a:ext cx="4040188" cy="2964381"/>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690"/>
            <a:ext cx="4041775" cy="47997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660"/>
            <a:ext cx="4041775" cy="2964381"/>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632254755"/>
      </p:ext>
    </p:extLst>
  </p:cSld>
  <p:clrMapOvr>
    <a:masterClrMapping/>
  </p:clrMapOvr>
  <p:transition spd="slow" advTm="3000">
    <p:cove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042"/>
            <a:ext cx="8229600" cy="857515"/>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3739139391"/>
      </p:ext>
    </p:extLst>
  </p:cSld>
  <p:clrMapOvr>
    <a:masterClrMapping/>
  </p:clrMapOvr>
  <p:transition spd="slow" advTm="3000">
    <p:cove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68501574"/>
      </p:ext>
    </p:extLst>
  </p:cSld>
  <p:clrMapOvr>
    <a:masterClrMapping/>
  </p:clrMapOvr>
  <p:transition spd="slow" advTm="3000">
    <p:cove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851"/>
            <a:ext cx="3008313" cy="871807"/>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851"/>
            <a:ext cx="5111750" cy="4391190"/>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658"/>
            <a:ext cx="3008313" cy="351938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1530892328"/>
      </p:ext>
    </p:extLst>
  </p:cSld>
  <p:clrMapOvr>
    <a:masterClrMapping/>
  </p:clrMapOvr>
  <p:transition spd="slow" advTm="3000">
    <p:cove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68314" y="107190"/>
            <a:ext cx="8207375" cy="487116"/>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68314" y="1081421"/>
            <a:ext cx="8207375" cy="3706369"/>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771871380"/>
      </p:ext>
    </p:extLst>
  </p:cSld>
  <p:clrMapOvr>
    <a:masterClrMapping/>
  </p:clrMapOvr>
  <p:transition spd="slow" advTm="3000">
    <p:cove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1561"/>
            <a:ext cx="5486400" cy="425185"/>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723"/>
            <a:ext cx="5486400" cy="308705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4026746"/>
            <a:ext cx="5486400" cy="60383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637717341"/>
      </p:ext>
    </p:extLst>
  </p:cSld>
  <p:clrMapOvr>
    <a:masterClrMapping/>
  </p:clrMapOvr>
  <p:transition spd="slow" advTm="3000">
    <p:cove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042"/>
            <a:ext cx="8229600" cy="857515"/>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200521"/>
            <a:ext cx="8229600" cy="3395520"/>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84668855"/>
      </p:ext>
    </p:extLst>
  </p:cSld>
  <p:clrMapOvr>
    <a:masterClrMapping/>
  </p:clrMapOvr>
  <p:transition spd="slow" advTm="3000">
    <p:cove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6042"/>
            <a:ext cx="2057400" cy="4389999"/>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6042"/>
            <a:ext cx="6019800" cy="4389999"/>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071670439"/>
      </p:ext>
    </p:extLst>
  </p:cSld>
  <p:clrMapOvr>
    <a:masterClrMapping/>
  </p:clrMapOvr>
  <p:transition spd="slow" advTm="3000">
    <p:cove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6196"/>
            <a:ext cx="7772400" cy="1021872"/>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708"/>
            <a:ext cx="7772400" cy="1125488"/>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3904159363"/>
      </p:ext>
    </p:extLst>
  </p:cSld>
  <p:clrMapOvr>
    <a:masterClrMapping/>
  </p:clrMapOvr>
  <p:transition spd="slow" advTm="3000">
    <p:cove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68314" y="107190"/>
            <a:ext cx="8207375" cy="487116"/>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68313" y="1081421"/>
            <a:ext cx="4027487" cy="3706369"/>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内容占位符 3"/>
          <p:cNvSpPr>
            <a:spLocks noGrp="1"/>
          </p:cNvSpPr>
          <p:nvPr>
            <p:ph sz="half" idx="2"/>
          </p:nvPr>
        </p:nvSpPr>
        <p:spPr>
          <a:xfrm>
            <a:off x="4648200" y="1081421"/>
            <a:ext cx="4027488" cy="3706369"/>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103166372"/>
      </p:ext>
    </p:extLst>
  </p:cSld>
  <p:clrMapOvr>
    <a:masterClrMapping/>
  </p:clrMapOvr>
  <p:transition spd="slow" advTm="3000">
    <p:cove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042"/>
            <a:ext cx="8229600" cy="857515"/>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690"/>
            <a:ext cx="4040188" cy="47997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660"/>
            <a:ext cx="4040188" cy="2964381"/>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690"/>
            <a:ext cx="4041775" cy="47997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660"/>
            <a:ext cx="4041775" cy="2964381"/>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754484416"/>
      </p:ext>
    </p:extLst>
  </p:cSld>
  <p:clrMapOvr>
    <a:masterClrMapping/>
  </p:clrMapOvr>
  <p:transition spd="slow" advTm="3000">
    <p:cove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68314" y="107190"/>
            <a:ext cx="8207375" cy="487116"/>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2312788391"/>
      </p:ext>
    </p:extLst>
  </p:cSld>
  <p:clrMapOvr>
    <a:masterClrMapping/>
  </p:clrMapOvr>
  <p:transition spd="slow" advTm="3000">
    <p:cove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025161993"/>
      </p:ext>
    </p:extLst>
  </p:cSld>
  <p:clrMapOvr>
    <a:masterClrMapping/>
  </p:clrMapOvr>
  <p:transition spd="slow" advTm="3000">
    <p:cover/>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851"/>
            <a:ext cx="3008313" cy="871807"/>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851"/>
            <a:ext cx="5111750" cy="4391190"/>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658"/>
            <a:ext cx="3008313" cy="351938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665506985"/>
      </p:ext>
    </p:extLst>
  </p:cSld>
  <p:clrMapOvr>
    <a:masterClrMapping/>
  </p:clrMapOvr>
  <p:transition spd="slow" advTm="3000">
    <p:cove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1561"/>
            <a:ext cx="5486400" cy="425185"/>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723"/>
            <a:ext cx="5486400" cy="308705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4026746"/>
            <a:ext cx="5486400" cy="60383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721150485"/>
      </p:ext>
    </p:extLst>
  </p:cSld>
  <p:clrMapOvr>
    <a:masterClrMapping/>
  </p:clrMapOvr>
  <p:transition spd="slow" advTm="3000">
    <p:cove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3.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pic>
        <p:nvPicPr>
          <p:cNvPr id="1026" name="图片 2"/>
          <p:cNvPicPr>
            <a:picLocks noChangeAspect="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0" y="484312"/>
            <a:ext cx="9144000" cy="4536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59" r:id="rId5"/>
    <p:sldLayoutId id="2147483660" r:id="rId6"/>
    <p:sldLayoutId id="2147483661" r:id="rId7"/>
    <p:sldLayoutId id="2147483662" r:id="rId8"/>
    <p:sldLayoutId id="2147483663" r:id="rId9"/>
    <p:sldLayoutId id="2147483664" r:id="rId10"/>
    <p:sldLayoutId id="2147483665" r:id="rId11"/>
  </p:sldLayoutIdLst>
  <p:transition spd="slow" advTm="3000">
    <p:cover/>
  </p:transition>
  <p:timing>
    <p:tnLst>
      <p:par>
        <p:cTn id="1" dur="indefinite" restart="never" nodeType="tmRoot"/>
      </p:par>
    </p:tnLst>
  </p:timing>
  <p:txStyles>
    <p:titleStyle>
      <a:lvl1pPr algn="l" rtl="0" eaLnBrk="0" fontAlgn="base" hangingPunct="0">
        <a:spcBef>
          <a:spcPct val="0"/>
        </a:spcBef>
        <a:spcAft>
          <a:spcPct val="0"/>
        </a:spcAft>
        <a:defRPr sz="2800" b="1">
          <a:solidFill>
            <a:schemeClr val="bg1"/>
          </a:solidFill>
          <a:latin typeface="+mj-lt"/>
          <a:ea typeface="+mj-ea"/>
          <a:cs typeface="+mj-cs"/>
        </a:defRPr>
      </a:lvl1pPr>
      <a:lvl2pPr algn="l" rtl="0" eaLnBrk="0" fontAlgn="base" hangingPunct="0">
        <a:spcBef>
          <a:spcPct val="0"/>
        </a:spcBef>
        <a:spcAft>
          <a:spcPct val="0"/>
        </a:spcAft>
        <a:defRPr sz="2800" b="1">
          <a:solidFill>
            <a:schemeClr val="bg1"/>
          </a:solidFill>
          <a:latin typeface="Arial" pitchFamily="34" charset="0"/>
          <a:ea typeface="微软雅黑" pitchFamily="34" charset="-122"/>
        </a:defRPr>
      </a:lvl2pPr>
      <a:lvl3pPr algn="l" rtl="0" eaLnBrk="0" fontAlgn="base" hangingPunct="0">
        <a:spcBef>
          <a:spcPct val="0"/>
        </a:spcBef>
        <a:spcAft>
          <a:spcPct val="0"/>
        </a:spcAft>
        <a:defRPr sz="2800" b="1">
          <a:solidFill>
            <a:schemeClr val="bg1"/>
          </a:solidFill>
          <a:latin typeface="Arial" pitchFamily="34" charset="0"/>
          <a:ea typeface="微软雅黑" pitchFamily="34" charset="-122"/>
        </a:defRPr>
      </a:lvl3pPr>
      <a:lvl4pPr algn="l" rtl="0" eaLnBrk="0" fontAlgn="base" hangingPunct="0">
        <a:spcBef>
          <a:spcPct val="0"/>
        </a:spcBef>
        <a:spcAft>
          <a:spcPct val="0"/>
        </a:spcAft>
        <a:defRPr sz="2800" b="1">
          <a:solidFill>
            <a:schemeClr val="bg1"/>
          </a:solidFill>
          <a:latin typeface="Arial" pitchFamily="34" charset="0"/>
          <a:ea typeface="微软雅黑" pitchFamily="34" charset="-122"/>
        </a:defRPr>
      </a:lvl4pPr>
      <a:lvl5pPr algn="l" rtl="0" eaLnBrk="0" fontAlgn="base" hangingPunct="0">
        <a:spcBef>
          <a:spcPct val="0"/>
        </a:spcBef>
        <a:spcAft>
          <a:spcPct val="0"/>
        </a:spcAft>
        <a:defRPr sz="2800" b="1">
          <a:solidFill>
            <a:schemeClr val="bg1"/>
          </a:solidFill>
          <a:latin typeface="Arial" pitchFamily="34" charset="0"/>
          <a:ea typeface="微软雅黑" pitchFamily="34" charset="-122"/>
        </a:defRPr>
      </a:lvl5pPr>
      <a:lvl6pPr marL="457200" algn="l" rtl="0" eaLnBrk="0" fontAlgn="base" hangingPunct="0">
        <a:spcBef>
          <a:spcPct val="0"/>
        </a:spcBef>
        <a:spcAft>
          <a:spcPct val="0"/>
        </a:spcAft>
        <a:defRPr sz="2800" b="1">
          <a:solidFill>
            <a:schemeClr val="bg1"/>
          </a:solidFill>
          <a:latin typeface="Arial" pitchFamily="34" charset="0"/>
          <a:ea typeface="微软雅黑" pitchFamily="34" charset="-122"/>
        </a:defRPr>
      </a:lvl6pPr>
      <a:lvl7pPr marL="914400" algn="l" rtl="0" eaLnBrk="0" fontAlgn="base" hangingPunct="0">
        <a:spcBef>
          <a:spcPct val="0"/>
        </a:spcBef>
        <a:spcAft>
          <a:spcPct val="0"/>
        </a:spcAft>
        <a:defRPr sz="2800" b="1">
          <a:solidFill>
            <a:schemeClr val="bg1"/>
          </a:solidFill>
          <a:latin typeface="Arial" pitchFamily="34" charset="0"/>
          <a:ea typeface="微软雅黑" pitchFamily="34" charset="-122"/>
        </a:defRPr>
      </a:lvl7pPr>
      <a:lvl8pPr marL="1371600" algn="l" rtl="0" eaLnBrk="0" fontAlgn="base" hangingPunct="0">
        <a:spcBef>
          <a:spcPct val="0"/>
        </a:spcBef>
        <a:spcAft>
          <a:spcPct val="0"/>
        </a:spcAft>
        <a:defRPr sz="2800" b="1">
          <a:solidFill>
            <a:schemeClr val="bg1"/>
          </a:solidFill>
          <a:latin typeface="Arial" pitchFamily="34" charset="0"/>
          <a:ea typeface="微软雅黑" pitchFamily="34" charset="-122"/>
        </a:defRPr>
      </a:lvl8pPr>
      <a:lvl9pPr marL="1828800" algn="l" rtl="0" eaLnBrk="0" fontAlgn="base" hangingPunct="0">
        <a:spcBef>
          <a:spcPct val="0"/>
        </a:spcBef>
        <a:spcAft>
          <a:spcPct val="0"/>
        </a:spcAft>
        <a:defRPr sz="2800" b="1">
          <a:solidFill>
            <a:schemeClr val="bg1"/>
          </a:solidFill>
          <a:latin typeface="Arial" pitchFamily="34" charset="0"/>
          <a:ea typeface="微软雅黑" pitchFamily="34" charset="-122"/>
        </a:defRPr>
      </a:lvl9pPr>
    </p:titleStyle>
    <p:bodyStyle>
      <a:lvl1pPr marL="180975" indent="-180975" algn="l" rtl="0" eaLnBrk="0" fontAlgn="ctr" hangingPunct="0">
        <a:lnSpc>
          <a:spcPct val="120000"/>
        </a:lnSpc>
        <a:spcBef>
          <a:spcPct val="20000"/>
        </a:spcBef>
        <a:spcAft>
          <a:spcPct val="0"/>
        </a:spcAft>
        <a:buClr>
          <a:schemeClr val="accent1"/>
        </a:buClr>
        <a:buSzPct val="60000"/>
        <a:buFont typeface="Wingdings" pitchFamily="2" charset="2"/>
        <a:buChar char="l"/>
        <a:defRPr sz="2000" b="1">
          <a:solidFill>
            <a:schemeClr val="tx1"/>
          </a:solidFill>
          <a:latin typeface="+mn-lt"/>
          <a:ea typeface="+mn-ea"/>
          <a:cs typeface="+mn-cs"/>
        </a:defRPr>
      </a:lvl1pPr>
      <a:lvl2pPr marL="541338" indent="-180975" algn="l" rtl="0" eaLnBrk="0" fontAlgn="ctr" hangingPunct="0">
        <a:lnSpc>
          <a:spcPct val="120000"/>
        </a:lnSpc>
        <a:spcBef>
          <a:spcPct val="20000"/>
        </a:spcBef>
        <a:spcAft>
          <a:spcPct val="0"/>
        </a:spcAft>
        <a:buClr>
          <a:schemeClr val="accent1"/>
        </a:buClr>
        <a:buSzPct val="60000"/>
        <a:buFont typeface="Wingdings" pitchFamily="2" charset="2"/>
        <a:buChar char="l"/>
        <a:defRPr>
          <a:solidFill>
            <a:schemeClr val="tx1"/>
          </a:solidFill>
          <a:latin typeface="+mn-lt"/>
          <a:ea typeface="+mn-ea"/>
        </a:defRPr>
      </a:lvl2pPr>
      <a:lvl3pPr marL="895350" indent="-174625" algn="l" rtl="0" eaLnBrk="0" fontAlgn="ctr" hangingPunct="0">
        <a:lnSpc>
          <a:spcPct val="120000"/>
        </a:lnSpc>
        <a:spcBef>
          <a:spcPct val="20000"/>
        </a:spcBef>
        <a:spcAft>
          <a:spcPct val="0"/>
        </a:spcAft>
        <a:buClr>
          <a:schemeClr val="accent1"/>
        </a:buClr>
        <a:buSzPct val="60000"/>
        <a:buFont typeface="Wingdings" pitchFamily="2" charset="2"/>
        <a:buChar char="l"/>
        <a:defRPr sz="1600">
          <a:solidFill>
            <a:schemeClr val="tx1"/>
          </a:solidFill>
          <a:latin typeface="+mn-lt"/>
          <a:ea typeface="+mn-ea"/>
        </a:defRPr>
      </a:lvl3pPr>
      <a:lvl4pPr marL="1255713" indent="-180975" algn="l" rtl="0" eaLnBrk="0" fontAlgn="ctr" hangingPunct="0">
        <a:lnSpc>
          <a:spcPct val="120000"/>
        </a:lnSpc>
        <a:spcBef>
          <a:spcPct val="20000"/>
        </a:spcBef>
        <a:spcAft>
          <a:spcPct val="0"/>
        </a:spcAft>
        <a:buClr>
          <a:schemeClr val="accent1"/>
        </a:buClr>
        <a:buSzPct val="60000"/>
        <a:buFont typeface="Wingdings" pitchFamily="2" charset="2"/>
        <a:buChar char="l"/>
        <a:defRPr sz="1400">
          <a:solidFill>
            <a:schemeClr val="tx1"/>
          </a:solidFill>
          <a:latin typeface="+mn-lt"/>
          <a:ea typeface="+mn-ea"/>
        </a:defRPr>
      </a:lvl4pPr>
      <a:lvl5pPr marL="1619250" indent="-184150" algn="l" rtl="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mn-lt"/>
          <a:ea typeface="+mn-ea"/>
        </a:defRPr>
      </a:lvl5pPr>
      <a:lvl6pPr marL="2076450" indent="-184150" algn="l" rtl="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mn-lt"/>
          <a:ea typeface="+mn-ea"/>
        </a:defRPr>
      </a:lvl6pPr>
      <a:lvl7pPr marL="2533650" indent="-184150" algn="l" rtl="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mn-lt"/>
          <a:ea typeface="+mn-ea"/>
        </a:defRPr>
      </a:lvl7pPr>
      <a:lvl8pPr marL="2990850" indent="-184150" algn="l" rtl="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mn-lt"/>
          <a:ea typeface="+mn-ea"/>
        </a:defRPr>
      </a:lvl8pPr>
      <a:lvl9pPr marL="3448050" indent="-184150" algn="l" rtl="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Lst>
  <p:transition spd="slow" advTm="3000">
    <p:cover/>
  </p:transition>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457200" algn="ctr" rtl="0" eaLnBrk="0" fontAlgn="base" hangingPunct="0">
        <a:spcBef>
          <a:spcPct val="0"/>
        </a:spcBef>
        <a:spcAft>
          <a:spcPct val="0"/>
        </a:spcAft>
        <a:defRPr sz="4400">
          <a:solidFill>
            <a:schemeClr val="tx2"/>
          </a:solidFill>
          <a:latin typeface="Arial" pitchFamily="34" charset="0"/>
          <a:ea typeface="宋体" pitchFamily="2" charset="-122"/>
        </a:defRPr>
      </a:lvl6pPr>
      <a:lvl7pPr marL="914400" algn="ctr" rtl="0" eaLnBrk="0" fontAlgn="base" hangingPunct="0">
        <a:spcBef>
          <a:spcPct val="0"/>
        </a:spcBef>
        <a:spcAft>
          <a:spcPct val="0"/>
        </a:spcAft>
        <a:defRPr sz="4400">
          <a:solidFill>
            <a:schemeClr val="tx2"/>
          </a:solidFill>
          <a:latin typeface="Arial" pitchFamily="34" charset="0"/>
          <a:ea typeface="宋体" pitchFamily="2" charset="-122"/>
        </a:defRPr>
      </a:lvl7pPr>
      <a:lvl8pPr marL="1371600" algn="ctr" rtl="0" eaLnBrk="0" fontAlgn="base" hangingPunct="0">
        <a:spcBef>
          <a:spcPct val="0"/>
        </a:spcBef>
        <a:spcAft>
          <a:spcPct val="0"/>
        </a:spcAft>
        <a:defRPr sz="4400">
          <a:solidFill>
            <a:schemeClr val="tx2"/>
          </a:solidFill>
          <a:latin typeface="Arial" pitchFamily="34" charset="0"/>
          <a:ea typeface="宋体" pitchFamily="2" charset="-122"/>
        </a:defRPr>
      </a:lvl8pPr>
      <a:lvl9pPr marL="1828800" algn="ctr" rtl="0" eaLnBrk="0" fontAlgn="base" hangingPunct="0">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0" fontAlgn="base" hangingPunct="0">
        <a:spcBef>
          <a:spcPct val="20000"/>
        </a:spcBef>
        <a:spcAft>
          <a:spcPct val="0"/>
        </a:spcAft>
        <a:buChar char="»"/>
        <a:defRPr sz="2000">
          <a:solidFill>
            <a:schemeClr val="tx1"/>
          </a:solidFill>
          <a:latin typeface="+mn-lt"/>
          <a:ea typeface="+mn-ea"/>
        </a:defRPr>
      </a:lvl6pPr>
      <a:lvl7pPr marL="2971800" indent="-228600" algn="l" rtl="0" eaLnBrk="0" fontAlgn="base" hangingPunct="0">
        <a:spcBef>
          <a:spcPct val="20000"/>
        </a:spcBef>
        <a:spcAft>
          <a:spcPct val="0"/>
        </a:spcAft>
        <a:buChar char="»"/>
        <a:defRPr sz="2000">
          <a:solidFill>
            <a:schemeClr val="tx1"/>
          </a:solidFill>
          <a:latin typeface="+mn-lt"/>
          <a:ea typeface="+mn-ea"/>
        </a:defRPr>
      </a:lvl7pPr>
      <a:lvl8pPr marL="3429000" indent="-228600" algn="l" rtl="0" eaLnBrk="0" fontAlgn="base" hangingPunct="0">
        <a:spcBef>
          <a:spcPct val="20000"/>
        </a:spcBef>
        <a:spcAft>
          <a:spcPct val="0"/>
        </a:spcAft>
        <a:buChar char="»"/>
        <a:defRPr sz="2000">
          <a:solidFill>
            <a:schemeClr val="tx1"/>
          </a:solidFill>
          <a:latin typeface="+mn-lt"/>
          <a:ea typeface="+mn-ea"/>
        </a:defRPr>
      </a:lvl8pPr>
      <a:lvl9pPr marL="3886200" indent="-228600" algn="l" rtl="0" eaLnBrk="0" fontAlgn="base" hangingPunct="0">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microsoft.com/office/2007/relationships/hdphoto" Target="../media/hdphoto1.wdp"/></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tags" Target="../tags/tag1.xml"/><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24.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32.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33.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2"/>
            <a:ext cx="9144000" cy="5145023"/>
          </a:xfrm>
          <a:prstGeom prst="rect">
            <a:avLst/>
          </a:prstGeom>
        </p:spPr>
      </p:pic>
      <p:sp>
        <p:nvSpPr>
          <p:cNvPr id="10" name="TextBox 49"/>
          <p:cNvSpPr txBox="1">
            <a:spLocks noChangeArrowheads="1"/>
          </p:cNvSpPr>
          <p:nvPr/>
        </p:nvSpPr>
        <p:spPr bwMode="auto">
          <a:xfrm>
            <a:off x="1907704" y="1260564"/>
            <a:ext cx="5367175" cy="586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tIns="91440" bIns="91440">
            <a:spAutoFit/>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lnSpc>
                <a:spcPct val="90000"/>
              </a:lnSpc>
              <a:spcBef>
                <a:spcPct val="20000"/>
              </a:spcBef>
              <a:buSzPct val="90000"/>
            </a:pPr>
            <a:r>
              <a:rPr lang="zh-CN" altLang="en-US" sz="2900" dirty="0" smtClean="0">
                <a:solidFill>
                  <a:schemeClr val="bg1"/>
                </a:solidFill>
                <a:latin typeface="微软雅黑" pitchFamily="34" charset="-122"/>
              </a:rPr>
              <a:t>爱心公益慈善活动专用</a:t>
            </a:r>
            <a:r>
              <a:rPr lang="en-US" altLang="zh-CN" sz="2900" dirty="0" smtClean="0">
                <a:solidFill>
                  <a:schemeClr val="bg1"/>
                </a:solidFill>
                <a:latin typeface="微软雅黑" pitchFamily="34" charset="-122"/>
              </a:rPr>
              <a:t>PPT</a:t>
            </a:r>
            <a:r>
              <a:rPr lang="zh-CN" altLang="en-US" sz="2900" dirty="0" smtClean="0">
                <a:solidFill>
                  <a:schemeClr val="bg1"/>
                </a:solidFill>
                <a:latin typeface="微软雅黑" pitchFamily="34" charset="-122"/>
              </a:rPr>
              <a:t>模板</a:t>
            </a:r>
            <a:endParaRPr lang="zh-CN" altLang="en-US" sz="2900" dirty="0">
              <a:solidFill>
                <a:schemeClr val="bg1"/>
              </a:solidFill>
              <a:latin typeface="微软雅黑" pitchFamily="34" charset="-122"/>
            </a:endParaRPr>
          </a:p>
        </p:txBody>
      </p:sp>
      <p:sp>
        <p:nvSpPr>
          <p:cNvPr id="11" name="TextBox 10"/>
          <p:cNvSpPr txBox="1"/>
          <p:nvPr/>
        </p:nvSpPr>
        <p:spPr>
          <a:xfrm>
            <a:off x="2666367" y="1812394"/>
            <a:ext cx="3781805" cy="400110"/>
          </a:xfrm>
          <a:prstGeom prst="rect">
            <a:avLst/>
          </a:prstGeom>
          <a:noFill/>
        </p:spPr>
        <p:txBody>
          <a:bodyPr wrap="none" rtlCol="0">
            <a:spAutoFit/>
          </a:bodyPr>
          <a:lstStyle/>
          <a:p>
            <a:r>
              <a:rPr lang="zh-CN" altLang="en-US" sz="2000" b="0" dirty="0" smtClean="0">
                <a:solidFill>
                  <a:schemeClr val="bg1"/>
                </a:solidFill>
                <a:latin typeface="+mn-ea"/>
                <a:ea typeface="+mn-ea"/>
              </a:rPr>
              <a:t>工作总结 </a:t>
            </a:r>
            <a:r>
              <a:rPr lang="en-US" altLang="zh-CN" sz="2000" b="0" dirty="0" smtClean="0">
                <a:solidFill>
                  <a:schemeClr val="bg1"/>
                </a:solidFill>
                <a:latin typeface="+mn-ea"/>
                <a:ea typeface="+mn-ea"/>
              </a:rPr>
              <a:t>/</a:t>
            </a:r>
            <a:r>
              <a:rPr lang="zh-CN" altLang="en-US" sz="2000" b="0" dirty="0" smtClean="0">
                <a:solidFill>
                  <a:schemeClr val="bg1"/>
                </a:solidFill>
                <a:latin typeface="+mn-ea"/>
                <a:ea typeface="+mn-ea"/>
              </a:rPr>
              <a:t> 新年计划 </a:t>
            </a:r>
            <a:r>
              <a:rPr lang="en-US" altLang="zh-CN" sz="2000" b="0" dirty="0" smtClean="0">
                <a:solidFill>
                  <a:schemeClr val="bg1"/>
                </a:solidFill>
                <a:latin typeface="+mn-ea"/>
                <a:ea typeface="+mn-ea"/>
              </a:rPr>
              <a:t>/ </a:t>
            </a:r>
            <a:r>
              <a:rPr lang="zh-CN" altLang="en-US" sz="2000" b="0" dirty="0" smtClean="0">
                <a:solidFill>
                  <a:schemeClr val="bg1"/>
                </a:solidFill>
                <a:latin typeface="+mn-ea"/>
                <a:ea typeface="+mn-ea"/>
              </a:rPr>
              <a:t>工作汇报</a:t>
            </a:r>
            <a:endParaRPr lang="zh-CN" altLang="en-US" sz="2000" b="0" dirty="0">
              <a:solidFill>
                <a:schemeClr val="bg1"/>
              </a:solidFill>
              <a:latin typeface="+mn-ea"/>
              <a:ea typeface="+mn-ea"/>
            </a:endParaRPr>
          </a:p>
        </p:txBody>
      </p:sp>
    </p:spTree>
  </p:cSld>
  <p:clrMapOvr>
    <a:masterClrMapping/>
  </p:clrMapOvr>
  <mc:AlternateContent xmlns:mc="http://schemas.openxmlformats.org/markup-compatibility/2006" xmlns:p14="http://schemas.microsoft.com/office/powerpoint/2010/main">
    <mc:Choice Requires="p14">
      <p:transition spd="slow" p14:dur="2500" advTm="4000">
        <p:checker/>
      </p:transition>
    </mc:Choice>
    <mc:Fallback xmlns="">
      <p:transition spd="slow" advTm="4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1000"/>
                                        <p:tgtEl>
                                          <p:spTgt spid="3"/>
                                        </p:tgtEl>
                                      </p:cBhvr>
                                    </p:animEffect>
                                  </p:childTnLst>
                                </p:cTn>
                              </p:par>
                            </p:childTnLst>
                          </p:cTn>
                        </p:par>
                        <p:par>
                          <p:cTn id="8" fill="hold">
                            <p:stCondLst>
                              <p:cond delay="1000"/>
                            </p:stCondLst>
                            <p:childTnLst>
                              <p:par>
                                <p:cTn id="9" presetID="26" presetClass="emph" presetSubtype="0" fill="hold" nodeType="afterEffect">
                                  <p:stCondLst>
                                    <p:cond delay="0"/>
                                  </p:stCondLst>
                                  <p:childTnLst>
                                    <p:animEffect transition="out" filter="fade">
                                      <p:cBhvr>
                                        <p:cTn id="10" dur="1000" tmFilter="0, 0; .2, .5; .8, .5; 1, 0"/>
                                        <p:tgtEl>
                                          <p:spTgt spid="3"/>
                                        </p:tgtEl>
                                      </p:cBhvr>
                                    </p:animEffect>
                                    <p:animScale>
                                      <p:cBhvr>
                                        <p:cTn id="11" dur="500" autoRev="1" fill="hold"/>
                                        <p:tgtEl>
                                          <p:spTgt spid="3"/>
                                        </p:tgtEl>
                                      </p:cBhvr>
                                      <p:by x="105000" y="105000"/>
                                    </p:animScale>
                                  </p:childTnLst>
                                </p:cTn>
                              </p:par>
                            </p:childTnLst>
                          </p:cTn>
                        </p:par>
                        <p:par>
                          <p:cTn id="12" fill="hold">
                            <p:stCondLst>
                              <p:cond delay="20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10"/>
                                        </p:tgtEl>
                                        <p:attrNameLst>
                                          <p:attrName>style.visibility</p:attrName>
                                        </p:attrNameLst>
                                      </p:cBhvr>
                                      <p:to>
                                        <p:strVal val="visible"/>
                                      </p:to>
                                    </p:set>
                                    <p:anim calcmode="lin" valueType="num">
                                      <p:cBhvr>
                                        <p:cTn id="15"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10"/>
                                        </p:tgtEl>
                                        <p:attrNameLst>
                                          <p:attrName>ppt_y</p:attrName>
                                        </p:attrNameLst>
                                      </p:cBhvr>
                                      <p:tavLst>
                                        <p:tav tm="0">
                                          <p:val>
                                            <p:strVal val="#ppt_y"/>
                                          </p:val>
                                        </p:tav>
                                        <p:tav tm="100000">
                                          <p:val>
                                            <p:strVal val="#ppt_y"/>
                                          </p:val>
                                        </p:tav>
                                      </p:tavLst>
                                    </p:anim>
                                    <p:anim calcmode="lin" valueType="num">
                                      <p:cBhvr>
                                        <p:cTn id="17"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10"/>
                                        </p:tgtEl>
                                      </p:cBhvr>
                                    </p:animEffect>
                                  </p:childTnLst>
                                </p:cTn>
                              </p:par>
                            </p:childTnLst>
                          </p:cTn>
                        </p:par>
                        <p:par>
                          <p:cTn id="20" fill="hold">
                            <p:stCondLst>
                              <p:cond delay="3200"/>
                            </p:stCondLst>
                            <p:childTnLst>
                              <p:par>
                                <p:cTn id="21" presetID="53" presetClass="entr" presetSubtype="16"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p:cTn id="23" dur="500" fill="hold"/>
                                        <p:tgtEl>
                                          <p:spTgt spid="11"/>
                                        </p:tgtEl>
                                        <p:attrNameLst>
                                          <p:attrName>ppt_w</p:attrName>
                                        </p:attrNameLst>
                                      </p:cBhvr>
                                      <p:tavLst>
                                        <p:tav tm="0">
                                          <p:val>
                                            <p:fltVal val="0"/>
                                          </p:val>
                                        </p:tav>
                                        <p:tav tm="100000">
                                          <p:val>
                                            <p:strVal val="#ppt_w"/>
                                          </p:val>
                                        </p:tav>
                                      </p:tavLst>
                                    </p:anim>
                                    <p:anim calcmode="lin" valueType="num">
                                      <p:cBhvr>
                                        <p:cTn id="24" dur="500" fill="hold"/>
                                        <p:tgtEl>
                                          <p:spTgt spid="11"/>
                                        </p:tgtEl>
                                        <p:attrNameLst>
                                          <p:attrName>ppt_h</p:attrName>
                                        </p:attrNameLst>
                                      </p:cBhvr>
                                      <p:tavLst>
                                        <p:tav tm="0">
                                          <p:val>
                                            <p:fltVal val="0"/>
                                          </p:val>
                                        </p:tav>
                                        <p:tav tm="100000">
                                          <p:val>
                                            <p:strVal val="#ppt_h"/>
                                          </p:val>
                                        </p:tav>
                                      </p:tavLst>
                                    </p:anim>
                                    <p:animEffect transition="in" filter="fade">
                                      <p:cBhvr>
                                        <p:cTn id="2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39"/>
          <p:cNvSpPr txBox="1">
            <a:spLocks noChangeArrowheads="1"/>
          </p:cNvSpPr>
          <p:nvPr/>
        </p:nvSpPr>
        <p:spPr bwMode="auto">
          <a:xfrm>
            <a:off x="919777" y="127872"/>
            <a:ext cx="1131943" cy="57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tIns="91440" bIns="91440">
            <a:spAutoFit/>
          </a:bodyPr>
          <a:lstStyle>
            <a:lvl1pPr eaLnBrk="0" hangingPunct="0">
              <a:defRPr b="1">
                <a:solidFill>
                  <a:schemeClr val="tx1"/>
                </a:solidFill>
                <a:latin typeface="Arial" pitchFamily="34" charset="0"/>
                <a:ea typeface="宋体" pitchFamily="2" charset="-122"/>
              </a:defRPr>
            </a:lvl1pPr>
            <a:lvl2pPr marL="742950" indent="-285750" eaLnBrk="0" hangingPunct="0">
              <a:defRPr b="1">
                <a:solidFill>
                  <a:schemeClr val="tx1"/>
                </a:solidFill>
                <a:latin typeface="Arial" pitchFamily="34" charset="0"/>
                <a:ea typeface="宋体" pitchFamily="2" charset="-122"/>
              </a:defRPr>
            </a:lvl2pPr>
            <a:lvl3pPr marL="1143000" indent="-228600" eaLnBrk="0" hangingPunct="0">
              <a:defRPr b="1">
                <a:solidFill>
                  <a:schemeClr val="tx1"/>
                </a:solidFill>
                <a:latin typeface="Arial" pitchFamily="34" charset="0"/>
                <a:ea typeface="宋体" pitchFamily="2" charset="-122"/>
              </a:defRPr>
            </a:lvl3pPr>
            <a:lvl4pPr marL="1600200" indent="-228600" eaLnBrk="0" hangingPunct="0">
              <a:defRPr b="1">
                <a:solidFill>
                  <a:schemeClr val="tx1"/>
                </a:solidFill>
                <a:latin typeface="Arial" pitchFamily="34" charset="0"/>
                <a:ea typeface="宋体" pitchFamily="2" charset="-122"/>
              </a:defRPr>
            </a:lvl4pPr>
            <a:lvl5pPr marL="2057400" indent="-228600" eaLnBrk="0" hangingPunct="0">
              <a:defRPr b="1">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b="1">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b="1">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b="1">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b="1">
                <a:solidFill>
                  <a:schemeClr val="tx1"/>
                </a:solidFill>
                <a:latin typeface="Arial" pitchFamily="34" charset="0"/>
                <a:ea typeface="宋体" pitchFamily="2" charset="-122"/>
              </a:defRPr>
            </a:lvl9pPr>
          </a:lstStyle>
          <a:p>
            <a:pPr eaLnBrk="1" hangingPunct="1">
              <a:lnSpc>
                <a:spcPct val="90000"/>
              </a:lnSpc>
              <a:spcBef>
                <a:spcPct val="20000"/>
              </a:spcBef>
              <a:buSzPct val="90000"/>
            </a:pPr>
            <a:r>
              <a:rPr lang="zh-CN" altLang="en-US" sz="2800" dirty="0" smtClean="0">
                <a:latin typeface="微软雅黑" pitchFamily="34" charset="-122"/>
                <a:ea typeface="微软雅黑" pitchFamily="34" charset="-122"/>
              </a:rPr>
              <a:t>目  录</a:t>
            </a:r>
            <a:endParaRPr lang="zh-CN" altLang="en-US" sz="2800" dirty="0">
              <a:latin typeface="微软雅黑" pitchFamily="34" charset="-122"/>
              <a:ea typeface="微软雅黑" pitchFamily="34" charset="-122"/>
            </a:endParaRPr>
          </a:p>
        </p:txBody>
      </p:sp>
      <p:pic>
        <p:nvPicPr>
          <p:cNvPr id="28" name="图片 27"/>
          <p:cNvPicPr>
            <a:picLocks noChangeAspect="1"/>
          </p:cNvPicPr>
          <p:nvPr/>
        </p:nvPicPr>
        <p:blipFill>
          <a:blip r:embed="rId3" cstate="print"/>
          <a:srcRect r="31254"/>
          <a:stretch>
            <a:fillRect/>
          </a:stretch>
        </p:blipFill>
        <p:spPr>
          <a:xfrm>
            <a:off x="683568" y="1132384"/>
            <a:ext cx="4752527" cy="3384376"/>
          </a:xfrm>
          <a:custGeom>
            <a:avLst/>
            <a:gdLst>
              <a:gd name="connsiteX0" fmla="*/ 0 w 8380939"/>
              <a:gd name="connsiteY0" fmla="*/ 0 h 5705652"/>
              <a:gd name="connsiteX1" fmla="*/ 8380939 w 8380939"/>
              <a:gd name="connsiteY1" fmla="*/ 0 h 5705652"/>
              <a:gd name="connsiteX2" fmla="*/ 8319587 w 8380939"/>
              <a:gd name="connsiteY2" fmla="*/ 67505 h 5705652"/>
              <a:gd name="connsiteX3" fmla="*/ 7319682 w 8380939"/>
              <a:gd name="connsiteY3" fmla="*/ 2852826 h 5705652"/>
              <a:gd name="connsiteX4" fmla="*/ 8319587 w 8380939"/>
              <a:gd name="connsiteY4" fmla="*/ 5638147 h 5705652"/>
              <a:gd name="connsiteX5" fmla="*/ 8380939 w 8380939"/>
              <a:gd name="connsiteY5" fmla="*/ 5705652 h 5705652"/>
              <a:gd name="connsiteX6" fmla="*/ 0 w 8380939"/>
              <a:gd name="connsiteY6" fmla="*/ 5705652 h 5705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80939" h="5705652">
                <a:moveTo>
                  <a:pt x="0" y="0"/>
                </a:moveTo>
                <a:lnTo>
                  <a:pt x="8380939" y="0"/>
                </a:lnTo>
                <a:lnTo>
                  <a:pt x="8319587" y="67505"/>
                </a:lnTo>
                <a:cubicBezTo>
                  <a:pt x="7694926" y="824419"/>
                  <a:pt x="7319682" y="1794802"/>
                  <a:pt x="7319682" y="2852826"/>
                </a:cubicBezTo>
                <a:cubicBezTo>
                  <a:pt x="7319682" y="3910851"/>
                  <a:pt x="7694926" y="4881233"/>
                  <a:pt x="8319587" y="5638147"/>
                </a:cubicBezTo>
                <a:lnTo>
                  <a:pt x="8380939" y="5705652"/>
                </a:lnTo>
                <a:lnTo>
                  <a:pt x="0" y="5705652"/>
                </a:lnTo>
                <a:close/>
              </a:path>
            </a:pathLst>
          </a:custGeom>
        </p:spPr>
      </p:pic>
      <p:sp>
        <p:nvSpPr>
          <p:cNvPr id="29" name="任意多边形 28"/>
          <p:cNvSpPr/>
          <p:nvPr/>
        </p:nvSpPr>
        <p:spPr>
          <a:xfrm>
            <a:off x="5004048" y="836712"/>
            <a:ext cx="3744416" cy="3896072"/>
          </a:xfrm>
          <a:custGeom>
            <a:avLst/>
            <a:gdLst>
              <a:gd name="connsiteX0" fmla="*/ 1657239 w 4727848"/>
              <a:gd name="connsiteY0" fmla="*/ 0 h 6858000"/>
              <a:gd name="connsiteX1" fmla="*/ 4727848 w 4727848"/>
              <a:gd name="connsiteY1" fmla="*/ 0 h 6858000"/>
              <a:gd name="connsiteX2" fmla="*/ 4727848 w 4727848"/>
              <a:gd name="connsiteY2" fmla="*/ 6858000 h 6858000"/>
              <a:gd name="connsiteX3" fmla="*/ 1657239 w 4727848"/>
              <a:gd name="connsiteY3" fmla="*/ 6858000 h 6858000"/>
              <a:gd name="connsiteX4" fmla="*/ 1593475 w 4727848"/>
              <a:gd name="connsiteY4" fmla="*/ 6807892 h 6858000"/>
              <a:gd name="connsiteX5" fmla="*/ 0 w 4727848"/>
              <a:gd name="connsiteY5" fmla="*/ 3429000 h 6858000"/>
              <a:gd name="connsiteX6" fmla="*/ 1593475 w 4727848"/>
              <a:gd name="connsiteY6" fmla="*/ 50108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27848" h="6858000">
                <a:moveTo>
                  <a:pt x="1657239" y="0"/>
                </a:moveTo>
                <a:lnTo>
                  <a:pt x="4727848" y="0"/>
                </a:lnTo>
                <a:lnTo>
                  <a:pt x="4727848" y="6858000"/>
                </a:lnTo>
                <a:lnTo>
                  <a:pt x="1657239" y="6858000"/>
                </a:lnTo>
                <a:lnTo>
                  <a:pt x="1593475" y="6807892"/>
                </a:lnTo>
                <a:cubicBezTo>
                  <a:pt x="620300" y="6004756"/>
                  <a:pt x="0" y="4789318"/>
                  <a:pt x="0" y="3429000"/>
                </a:cubicBezTo>
                <a:cubicBezTo>
                  <a:pt x="0" y="2068683"/>
                  <a:pt x="620300" y="853244"/>
                  <a:pt x="1593475" y="50108"/>
                </a:cubicBezTo>
                <a:close/>
              </a:path>
            </a:pathLst>
          </a:custGeom>
          <a:noFill/>
          <a:ln>
            <a:solidFill>
              <a:srgbClr val="FF99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13"/>
          <p:cNvSpPr/>
          <p:nvPr/>
        </p:nvSpPr>
        <p:spPr>
          <a:xfrm>
            <a:off x="5328976" y="1213974"/>
            <a:ext cx="2080295" cy="504056"/>
          </a:xfrm>
          <a:custGeom>
            <a:avLst/>
            <a:gdLst>
              <a:gd name="connsiteX0" fmla="*/ 0 w 2088232"/>
              <a:gd name="connsiteY0" fmla="*/ 0 h 504056"/>
              <a:gd name="connsiteX1" fmla="*/ 2088232 w 2088232"/>
              <a:gd name="connsiteY1" fmla="*/ 0 h 504056"/>
              <a:gd name="connsiteX2" fmla="*/ 2088232 w 2088232"/>
              <a:gd name="connsiteY2" fmla="*/ 504056 h 504056"/>
              <a:gd name="connsiteX3" fmla="*/ 0 w 2088232"/>
              <a:gd name="connsiteY3" fmla="*/ 504056 h 504056"/>
              <a:gd name="connsiteX4" fmla="*/ 0 w 2088232"/>
              <a:gd name="connsiteY4" fmla="*/ 0 h 504056"/>
              <a:gd name="connsiteX0" fmla="*/ 347662 w 2088232"/>
              <a:gd name="connsiteY0" fmla="*/ 9525 h 504056"/>
              <a:gd name="connsiteX1" fmla="*/ 2088232 w 2088232"/>
              <a:gd name="connsiteY1" fmla="*/ 0 h 504056"/>
              <a:gd name="connsiteX2" fmla="*/ 2088232 w 2088232"/>
              <a:gd name="connsiteY2" fmla="*/ 504056 h 504056"/>
              <a:gd name="connsiteX3" fmla="*/ 0 w 2088232"/>
              <a:gd name="connsiteY3" fmla="*/ 504056 h 504056"/>
              <a:gd name="connsiteX4" fmla="*/ 347662 w 2088232"/>
              <a:gd name="connsiteY4" fmla="*/ 9525 h 504056"/>
              <a:gd name="connsiteX0" fmla="*/ 319087 w 2059657"/>
              <a:gd name="connsiteY0" fmla="*/ 9525 h 513581"/>
              <a:gd name="connsiteX1" fmla="*/ 2059657 w 2059657"/>
              <a:gd name="connsiteY1" fmla="*/ 0 h 513581"/>
              <a:gd name="connsiteX2" fmla="*/ 2059657 w 2059657"/>
              <a:gd name="connsiteY2" fmla="*/ 504056 h 513581"/>
              <a:gd name="connsiteX3" fmla="*/ 0 w 2059657"/>
              <a:gd name="connsiteY3" fmla="*/ 513581 h 513581"/>
              <a:gd name="connsiteX4" fmla="*/ 319087 w 2059657"/>
              <a:gd name="connsiteY4" fmla="*/ 9525 h 513581"/>
              <a:gd name="connsiteX0" fmla="*/ 314324 w 2059657"/>
              <a:gd name="connsiteY0" fmla="*/ 4762 h 513581"/>
              <a:gd name="connsiteX1" fmla="*/ 2059657 w 2059657"/>
              <a:gd name="connsiteY1" fmla="*/ 0 h 513581"/>
              <a:gd name="connsiteX2" fmla="*/ 2059657 w 2059657"/>
              <a:gd name="connsiteY2" fmla="*/ 504056 h 513581"/>
              <a:gd name="connsiteX3" fmla="*/ 0 w 2059657"/>
              <a:gd name="connsiteY3" fmla="*/ 513581 h 513581"/>
              <a:gd name="connsiteX4" fmla="*/ 314324 w 2059657"/>
              <a:gd name="connsiteY4" fmla="*/ 4762 h 513581"/>
              <a:gd name="connsiteX0" fmla="*/ 309562 w 2059657"/>
              <a:gd name="connsiteY0" fmla="*/ 9525 h 513581"/>
              <a:gd name="connsiteX1" fmla="*/ 2059657 w 2059657"/>
              <a:gd name="connsiteY1" fmla="*/ 0 h 513581"/>
              <a:gd name="connsiteX2" fmla="*/ 2059657 w 2059657"/>
              <a:gd name="connsiteY2" fmla="*/ 504056 h 513581"/>
              <a:gd name="connsiteX3" fmla="*/ 0 w 2059657"/>
              <a:gd name="connsiteY3" fmla="*/ 513581 h 513581"/>
              <a:gd name="connsiteX4" fmla="*/ 309562 w 2059657"/>
              <a:gd name="connsiteY4" fmla="*/ 9525 h 513581"/>
              <a:gd name="connsiteX0" fmla="*/ 304800 w 2059657"/>
              <a:gd name="connsiteY0" fmla="*/ 9525 h 513581"/>
              <a:gd name="connsiteX1" fmla="*/ 2059657 w 2059657"/>
              <a:gd name="connsiteY1" fmla="*/ 0 h 513581"/>
              <a:gd name="connsiteX2" fmla="*/ 2059657 w 2059657"/>
              <a:gd name="connsiteY2" fmla="*/ 504056 h 513581"/>
              <a:gd name="connsiteX3" fmla="*/ 0 w 2059657"/>
              <a:gd name="connsiteY3" fmla="*/ 513581 h 513581"/>
              <a:gd name="connsiteX4" fmla="*/ 304800 w 2059657"/>
              <a:gd name="connsiteY4" fmla="*/ 9525 h 513581"/>
              <a:gd name="connsiteX0" fmla="*/ 300038 w 2054895"/>
              <a:gd name="connsiteY0" fmla="*/ 9525 h 508818"/>
              <a:gd name="connsiteX1" fmla="*/ 2054895 w 2054895"/>
              <a:gd name="connsiteY1" fmla="*/ 0 h 508818"/>
              <a:gd name="connsiteX2" fmla="*/ 2054895 w 2054895"/>
              <a:gd name="connsiteY2" fmla="*/ 504056 h 508818"/>
              <a:gd name="connsiteX3" fmla="*/ 0 w 2054895"/>
              <a:gd name="connsiteY3" fmla="*/ 508818 h 508818"/>
              <a:gd name="connsiteX4" fmla="*/ 300038 w 2054895"/>
              <a:gd name="connsiteY4" fmla="*/ 9525 h 508818"/>
              <a:gd name="connsiteX0" fmla="*/ 300038 w 2054895"/>
              <a:gd name="connsiteY0" fmla="*/ 9525 h 504056"/>
              <a:gd name="connsiteX1" fmla="*/ 2054895 w 2054895"/>
              <a:gd name="connsiteY1" fmla="*/ 0 h 504056"/>
              <a:gd name="connsiteX2" fmla="*/ 2054895 w 2054895"/>
              <a:gd name="connsiteY2" fmla="*/ 504056 h 504056"/>
              <a:gd name="connsiteX3" fmla="*/ 0 w 2054895"/>
              <a:gd name="connsiteY3" fmla="*/ 504055 h 504056"/>
              <a:gd name="connsiteX4" fmla="*/ 300038 w 2054895"/>
              <a:gd name="connsiteY4" fmla="*/ 9525 h 504056"/>
              <a:gd name="connsiteX0" fmla="*/ 350838 w 2054895"/>
              <a:gd name="connsiteY0" fmla="*/ 9525 h 504056"/>
              <a:gd name="connsiteX1" fmla="*/ 2054895 w 2054895"/>
              <a:gd name="connsiteY1" fmla="*/ 0 h 504056"/>
              <a:gd name="connsiteX2" fmla="*/ 2054895 w 2054895"/>
              <a:gd name="connsiteY2" fmla="*/ 504056 h 504056"/>
              <a:gd name="connsiteX3" fmla="*/ 0 w 2054895"/>
              <a:gd name="connsiteY3" fmla="*/ 504055 h 504056"/>
              <a:gd name="connsiteX4" fmla="*/ 350838 w 2054895"/>
              <a:gd name="connsiteY4" fmla="*/ 9525 h 504056"/>
              <a:gd name="connsiteX0" fmla="*/ 388938 w 2054895"/>
              <a:gd name="connsiteY0" fmla="*/ 9525 h 504056"/>
              <a:gd name="connsiteX1" fmla="*/ 2054895 w 2054895"/>
              <a:gd name="connsiteY1" fmla="*/ 0 h 504056"/>
              <a:gd name="connsiteX2" fmla="*/ 2054895 w 2054895"/>
              <a:gd name="connsiteY2" fmla="*/ 504056 h 504056"/>
              <a:gd name="connsiteX3" fmla="*/ 0 w 2054895"/>
              <a:gd name="connsiteY3" fmla="*/ 504055 h 504056"/>
              <a:gd name="connsiteX4" fmla="*/ 388938 w 2054895"/>
              <a:gd name="connsiteY4" fmla="*/ 9525 h 504056"/>
              <a:gd name="connsiteX0" fmla="*/ 388938 w 2054895"/>
              <a:gd name="connsiteY0" fmla="*/ 9525 h 504056"/>
              <a:gd name="connsiteX1" fmla="*/ 2054895 w 2054895"/>
              <a:gd name="connsiteY1" fmla="*/ 0 h 504056"/>
              <a:gd name="connsiteX2" fmla="*/ 2054895 w 2054895"/>
              <a:gd name="connsiteY2" fmla="*/ 504056 h 504056"/>
              <a:gd name="connsiteX3" fmla="*/ 5024 w 2054895"/>
              <a:gd name="connsiteY3" fmla="*/ 500526 h 504056"/>
              <a:gd name="connsiteX4" fmla="*/ 0 w 2054895"/>
              <a:gd name="connsiteY4" fmla="*/ 504055 h 504056"/>
              <a:gd name="connsiteX5" fmla="*/ 388938 w 2054895"/>
              <a:gd name="connsiteY5" fmla="*/ 9525 h 504056"/>
              <a:gd name="connsiteX0" fmla="*/ 414338 w 2054895"/>
              <a:gd name="connsiteY0" fmla="*/ 9525 h 504056"/>
              <a:gd name="connsiteX1" fmla="*/ 2054895 w 2054895"/>
              <a:gd name="connsiteY1" fmla="*/ 0 h 504056"/>
              <a:gd name="connsiteX2" fmla="*/ 2054895 w 2054895"/>
              <a:gd name="connsiteY2" fmla="*/ 504056 h 504056"/>
              <a:gd name="connsiteX3" fmla="*/ 5024 w 2054895"/>
              <a:gd name="connsiteY3" fmla="*/ 500526 h 504056"/>
              <a:gd name="connsiteX4" fmla="*/ 0 w 2054895"/>
              <a:gd name="connsiteY4" fmla="*/ 504055 h 504056"/>
              <a:gd name="connsiteX5" fmla="*/ 414338 w 2054895"/>
              <a:gd name="connsiteY5" fmla="*/ 9525 h 504056"/>
              <a:gd name="connsiteX0" fmla="*/ 427038 w 2067595"/>
              <a:gd name="connsiteY0" fmla="*/ 9525 h 504056"/>
              <a:gd name="connsiteX1" fmla="*/ 2067595 w 2067595"/>
              <a:gd name="connsiteY1" fmla="*/ 0 h 504056"/>
              <a:gd name="connsiteX2" fmla="*/ 2067595 w 2067595"/>
              <a:gd name="connsiteY2" fmla="*/ 504056 h 504056"/>
              <a:gd name="connsiteX3" fmla="*/ 17724 w 2067595"/>
              <a:gd name="connsiteY3" fmla="*/ 500526 h 504056"/>
              <a:gd name="connsiteX4" fmla="*/ 0 w 2067595"/>
              <a:gd name="connsiteY4" fmla="*/ 504055 h 504056"/>
              <a:gd name="connsiteX5" fmla="*/ 427038 w 2067595"/>
              <a:gd name="connsiteY5" fmla="*/ 9525 h 504056"/>
              <a:gd name="connsiteX0" fmla="*/ 439738 w 2080295"/>
              <a:gd name="connsiteY0" fmla="*/ 9525 h 504056"/>
              <a:gd name="connsiteX1" fmla="*/ 2080295 w 2080295"/>
              <a:gd name="connsiteY1" fmla="*/ 0 h 504056"/>
              <a:gd name="connsiteX2" fmla="*/ 2080295 w 2080295"/>
              <a:gd name="connsiteY2" fmla="*/ 504056 h 504056"/>
              <a:gd name="connsiteX3" fmla="*/ 30424 w 2080295"/>
              <a:gd name="connsiteY3" fmla="*/ 500526 h 504056"/>
              <a:gd name="connsiteX4" fmla="*/ 0 w 2080295"/>
              <a:gd name="connsiteY4" fmla="*/ 504055 h 504056"/>
              <a:gd name="connsiteX5" fmla="*/ 439738 w 2080295"/>
              <a:gd name="connsiteY5" fmla="*/ 9525 h 504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80295" h="504056">
                <a:moveTo>
                  <a:pt x="439738" y="9525"/>
                </a:moveTo>
                <a:lnTo>
                  <a:pt x="2080295" y="0"/>
                </a:lnTo>
                <a:lnTo>
                  <a:pt x="2080295" y="504056"/>
                </a:lnTo>
                <a:lnTo>
                  <a:pt x="30424" y="500526"/>
                </a:lnTo>
                <a:lnTo>
                  <a:pt x="0" y="504055"/>
                </a:lnTo>
                <a:lnTo>
                  <a:pt x="439738" y="9525"/>
                </a:ln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15"/>
          <p:cNvSpPr txBox="1"/>
          <p:nvPr/>
        </p:nvSpPr>
        <p:spPr>
          <a:xfrm>
            <a:off x="5829429" y="1204392"/>
            <a:ext cx="1402948" cy="523220"/>
          </a:xfrm>
          <a:prstGeom prst="rect">
            <a:avLst/>
          </a:prstGeom>
          <a:noFill/>
        </p:spPr>
        <p:txBody>
          <a:bodyPr wrap="none" rtlCol="0">
            <a:spAutoFit/>
          </a:bodyPr>
          <a:lstStyle/>
          <a:p>
            <a:r>
              <a:rPr lang="zh-CN" altLang="en-US" sz="2800" b="1" dirty="0" smtClean="0">
                <a:solidFill>
                  <a:schemeClr val="bg1"/>
                </a:solidFill>
              </a:rPr>
              <a:t> 目  录  </a:t>
            </a:r>
            <a:endParaRPr lang="zh-CN" altLang="en-US" sz="2800" b="1" dirty="0">
              <a:solidFill>
                <a:schemeClr val="bg1"/>
              </a:solidFill>
            </a:endParaRPr>
          </a:p>
        </p:txBody>
      </p:sp>
      <p:sp>
        <p:nvSpPr>
          <p:cNvPr id="33" name="文本框 16"/>
          <p:cNvSpPr txBox="1"/>
          <p:nvPr/>
        </p:nvSpPr>
        <p:spPr>
          <a:xfrm flipH="1">
            <a:off x="5481982" y="1799620"/>
            <a:ext cx="536202" cy="707886"/>
          </a:xfrm>
          <a:prstGeom prst="rect">
            <a:avLst/>
          </a:prstGeom>
          <a:noFill/>
        </p:spPr>
        <p:txBody>
          <a:bodyPr wrap="square" rtlCol="0">
            <a:spAutoFit/>
          </a:bodyPr>
          <a:lstStyle/>
          <a:p>
            <a:r>
              <a:rPr lang="en-US" altLang="zh-CN" sz="4000" b="1" dirty="0" smtClean="0">
                <a:solidFill>
                  <a:srgbClr val="FFC000"/>
                </a:solidFill>
              </a:rPr>
              <a:t>1.</a:t>
            </a:r>
            <a:endParaRPr lang="zh-CN" altLang="en-US" sz="4000" b="1" dirty="0">
              <a:solidFill>
                <a:srgbClr val="FFC000"/>
              </a:solidFill>
            </a:endParaRPr>
          </a:p>
        </p:txBody>
      </p:sp>
      <p:sp>
        <p:nvSpPr>
          <p:cNvPr id="34" name="文本框 18"/>
          <p:cNvSpPr txBox="1"/>
          <p:nvPr/>
        </p:nvSpPr>
        <p:spPr>
          <a:xfrm>
            <a:off x="5508104" y="2932584"/>
            <a:ext cx="612668" cy="707886"/>
          </a:xfrm>
          <a:prstGeom prst="rect">
            <a:avLst/>
          </a:prstGeom>
          <a:noFill/>
        </p:spPr>
        <p:txBody>
          <a:bodyPr wrap="none" rtlCol="0">
            <a:spAutoFit/>
          </a:bodyPr>
          <a:lstStyle/>
          <a:p>
            <a:r>
              <a:rPr lang="en-US" altLang="zh-CN" sz="4000" b="1" dirty="0" smtClean="0">
                <a:solidFill>
                  <a:srgbClr val="FFC000"/>
                </a:solidFill>
              </a:rPr>
              <a:t>3.</a:t>
            </a:r>
            <a:endParaRPr lang="zh-CN" altLang="en-US" sz="4000" b="1" dirty="0">
              <a:solidFill>
                <a:srgbClr val="FFC000"/>
              </a:solidFill>
            </a:endParaRPr>
          </a:p>
        </p:txBody>
      </p:sp>
      <p:sp>
        <p:nvSpPr>
          <p:cNvPr id="35" name="文本框 19"/>
          <p:cNvSpPr txBox="1"/>
          <p:nvPr/>
        </p:nvSpPr>
        <p:spPr>
          <a:xfrm>
            <a:off x="5508104" y="3436640"/>
            <a:ext cx="629828" cy="707886"/>
          </a:xfrm>
          <a:prstGeom prst="rect">
            <a:avLst/>
          </a:prstGeom>
          <a:noFill/>
        </p:spPr>
        <p:txBody>
          <a:bodyPr wrap="square" rtlCol="0">
            <a:spAutoFit/>
          </a:bodyPr>
          <a:lstStyle/>
          <a:p>
            <a:r>
              <a:rPr lang="en-US" altLang="zh-CN" sz="4000" b="1" dirty="0" smtClean="0">
                <a:solidFill>
                  <a:srgbClr val="FF0000"/>
                </a:solidFill>
              </a:rPr>
              <a:t>4.</a:t>
            </a:r>
            <a:endParaRPr lang="zh-CN" altLang="en-US" sz="4000" b="1" dirty="0">
              <a:solidFill>
                <a:srgbClr val="FF0000"/>
              </a:solidFill>
            </a:endParaRPr>
          </a:p>
        </p:txBody>
      </p:sp>
      <p:sp>
        <p:nvSpPr>
          <p:cNvPr id="38" name="文本框 22"/>
          <p:cNvSpPr txBox="1"/>
          <p:nvPr/>
        </p:nvSpPr>
        <p:spPr>
          <a:xfrm>
            <a:off x="5904897" y="2002315"/>
            <a:ext cx="2209872" cy="400110"/>
          </a:xfrm>
          <a:prstGeom prst="rect">
            <a:avLst/>
          </a:prstGeom>
          <a:noFill/>
        </p:spPr>
        <p:txBody>
          <a:bodyPr wrap="square" rtlCol="0">
            <a:spAutoFit/>
          </a:bodyPr>
          <a:lstStyle/>
          <a:p>
            <a:r>
              <a:rPr lang="zh-CN" altLang="en-US" sz="2000" b="1" dirty="0" smtClean="0">
                <a:solidFill>
                  <a:srgbClr val="FFC000"/>
                </a:solidFill>
                <a:latin typeface="+mj-ea"/>
                <a:ea typeface="+mj-ea"/>
              </a:rPr>
              <a:t>  在此输入文字</a:t>
            </a:r>
            <a:endParaRPr lang="zh-CN" altLang="en-US" sz="2000" b="1" dirty="0">
              <a:solidFill>
                <a:srgbClr val="FFC000"/>
              </a:solidFill>
              <a:latin typeface="+mj-ea"/>
              <a:ea typeface="+mj-ea"/>
            </a:endParaRPr>
          </a:p>
        </p:txBody>
      </p:sp>
      <p:sp>
        <p:nvSpPr>
          <p:cNvPr id="39" name="文本框 23"/>
          <p:cNvSpPr txBox="1"/>
          <p:nvPr/>
        </p:nvSpPr>
        <p:spPr>
          <a:xfrm>
            <a:off x="5847294" y="3093060"/>
            <a:ext cx="3585594" cy="400110"/>
          </a:xfrm>
          <a:prstGeom prst="rect">
            <a:avLst/>
          </a:prstGeom>
          <a:noFill/>
        </p:spPr>
        <p:txBody>
          <a:bodyPr wrap="square" rtlCol="0">
            <a:spAutoFit/>
          </a:bodyPr>
          <a:lstStyle/>
          <a:p>
            <a:r>
              <a:rPr lang="zh-CN" altLang="en-US" sz="2000" b="1" dirty="0" smtClean="0">
                <a:solidFill>
                  <a:srgbClr val="FFC000"/>
                </a:solidFill>
                <a:latin typeface="+mj-ea"/>
                <a:ea typeface="+mj-ea"/>
              </a:rPr>
              <a:t>   在此输入文字</a:t>
            </a:r>
            <a:endParaRPr lang="zh-CN" altLang="en-US" sz="2000" b="1" dirty="0">
              <a:solidFill>
                <a:srgbClr val="FFC000"/>
              </a:solidFill>
              <a:latin typeface="+mj-ea"/>
              <a:ea typeface="+mj-ea"/>
            </a:endParaRPr>
          </a:p>
        </p:txBody>
      </p:sp>
      <p:sp>
        <p:nvSpPr>
          <p:cNvPr id="41" name="文本框 25"/>
          <p:cNvSpPr txBox="1"/>
          <p:nvPr/>
        </p:nvSpPr>
        <p:spPr>
          <a:xfrm>
            <a:off x="6094650" y="3638984"/>
            <a:ext cx="3661926" cy="400110"/>
          </a:xfrm>
          <a:prstGeom prst="rect">
            <a:avLst/>
          </a:prstGeom>
          <a:noFill/>
        </p:spPr>
        <p:txBody>
          <a:bodyPr wrap="square" rtlCol="0">
            <a:spAutoFit/>
          </a:bodyPr>
          <a:lstStyle/>
          <a:p>
            <a:r>
              <a:rPr lang="zh-CN" altLang="en-US" sz="2000" b="1" dirty="0" smtClean="0">
                <a:solidFill>
                  <a:srgbClr val="FF0000"/>
                </a:solidFill>
                <a:latin typeface="+mj-ea"/>
                <a:ea typeface="+mj-ea"/>
              </a:rPr>
              <a:t>在此输入文字</a:t>
            </a:r>
            <a:endParaRPr lang="zh-CN" altLang="en-US" sz="2000" b="1" dirty="0">
              <a:solidFill>
                <a:srgbClr val="FF0000"/>
              </a:solidFill>
              <a:latin typeface="+mj-ea"/>
              <a:ea typeface="+mj-ea"/>
            </a:endParaRPr>
          </a:p>
        </p:txBody>
      </p:sp>
      <p:sp>
        <p:nvSpPr>
          <p:cNvPr id="42" name="文本框 26"/>
          <p:cNvSpPr txBox="1"/>
          <p:nvPr/>
        </p:nvSpPr>
        <p:spPr>
          <a:xfrm>
            <a:off x="5904897" y="2572544"/>
            <a:ext cx="3635655" cy="400110"/>
          </a:xfrm>
          <a:prstGeom prst="rect">
            <a:avLst/>
          </a:prstGeom>
          <a:noFill/>
        </p:spPr>
        <p:txBody>
          <a:bodyPr wrap="square" rtlCol="0">
            <a:spAutoFit/>
          </a:bodyPr>
          <a:lstStyle/>
          <a:p>
            <a:r>
              <a:rPr lang="zh-CN" altLang="en-US" sz="2000" b="1" dirty="0" smtClean="0">
                <a:solidFill>
                  <a:srgbClr val="FF0000"/>
                </a:solidFill>
                <a:latin typeface="+mj-ea"/>
                <a:ea typeface="+mj-ea"/>
              </a:rPr>
              <a:t>  在此输入文字</a:t>
            </a:r>
            <a:endParaRPr lang="zh-CN" altLang="en-US" sz="2000" b="1" dirty="0">
              <a:solidFill>
                <a:srgbClr val="FF0000"/>
              </a:solidFill>
              <a:latin typeface="+mj-ea"/>
              <a:ea typeface="+mj-ea"/>
            </a:endParaRPr>
          </a:p>
        </p:txBody>
      </p:sp>
      <p:sp>
        <p:nvSpPr>
          <p:cNvPr id="44" name="文本框 17"/>
          <p:cNvSpPr txBox="1"/>
          <p:nvPr/>
        </p:nvSpPr>
        <p:spPr>
          <a:xfrm>
            <a:off x="5508103" y="2356520"/>
            <a:ext cx="586547" cy="707886"/>
          </a:xfrm>
          <a:prstGeom prst="rect">
            <a:avLst/>
          </a:prstGeom>
          <a:noFill/>
        </p:spPr>
        <p:txBody>
          <a:bodyPr wrap="square" rtlCol="0">
            <a:spAutoFit/>
          </a:bodyPr>
          <a:lstStyle/>
          <a:p>
            <a:r>
              <a:rPr lang="en-US" altLang="zh-CN" sz="4000" b="1" dirty="0" smtClean="0">
                <a:solidFill>
                  <a:srgbClr val="FF0000"/>
                </a:solidFill>
              </a:rPr>
              <a:t>2.</a:t>
            </a:r>
            <a:endParaRPr lang="zh-CN" altLang="en-US" sz="4000" b="1" dirty="0">
              <a:solidFill>
                <a:srgbClr val="FF0000"/>
              </a:solidFill>
            </a:endParaRPr>
          </a:p>
        </p:txBody>
      </p:sp>
      <p:sp>
        <p:nvSpPr>
          <p:cNvPr id="46" name="右箭头 45"/>
          <p:cNvSpPr/>
          <p:nvPr/>
        </p:nvSpPr>
        <p:spPr bwMode="auto">
          <a:xfrm rot="10800000">
            <a:off x="7849553" y="2632007"/>
            <a:ext cx="394853" cy="282197"/>
          </a:xfrm>
          <a:prstGeom prst="rightArrow">
            <a:avLst/>
          </a:prstGeom>
          <a:solidFill>
            <a:srgbClr val="FF0000"/>
          </a:solidFill>
          <a:ln w="9525" cap="flat" cmpd="sng" algn="ctr">
            <a:noFill/>
            <a:prstDash val="solid"/>
            <a:round/>
            <a:headEnd type="none" w="med" len="med"/>
            <a:tailEnd type="none" w="med" len="med"/>
          </a:ln>
          <a:effectLst>
            <a:outerShdw dist="17961" dir="13500000" algn="ctr" rotWithShape="0">
              <a:schemeClr val="tx1">
                <a:gamma/>
                <a:shade val="60000"/>
                <a:invGamma/>
              </a:scheme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Tree>
    <p:extLst>
      <p:ext uri="{BB962C8B-B14F-4D97-AF65-F5344CB8AC3E}">
        <p14:creationId xmlns:p14="http://schemas.microsoft.com/office/powerpoint/2010/main" val="556603961"/>
      </p:ext>
    </p:extLst>
  </p:cSld>
  <p:clrMapOvr>
    <a:masterClrMapping/>
  </p:clrMapOvr>
  <mc:AlternateContent xmlns:mc="http://schemas.openxmlformats.org/markup-compatibility/2006" xmlns:p14="http://schemas.microsoft.com/office/powerpoint/2010/main">
    <mc:Choice Requires="p14">
      <p:transition spd="slow" p14:dur="4000" advTm="3000">
        <p14:vortex dir="r"/>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childTnLst>
                          </p:cTn>
                        </p:par>
                        <p:par>
                          <p:cTn id="10" fill="hold">
                            <p:stCondLst>
                              <p:cond delay="500"/>
                            </p:stCondLst>
                            <p:childTnLst>
                              <p:par>
                                <p:cTn id="11" presetID="52" presetClass="entr" presetSubtype="0" fill="hold" nodeType="afterEffect">
                                  <p:stCondLst>
                                    <p:cond delay="0"/>
                                  </p:stCondLst>
                                  <p:childTnLst>
                                    <p:set>
                                      <p:cBhvr>
                                        <p:cTn id="12" dur="1" fill="hold">
                                          <p:stCondLst>
                                            <p:cond delay="0"/>
                                          </p:stCondLst>
                                        </p:cTn>
                                        <p:tgtEl>
                                          <p:spTgt spid="28"/>
                                        </p:tgtEl>
                                        <p:attrNameLst>
                                          <p:attrName>style.visibility</p:attrName>
                                        </p:attrNameLst>
                                      </p:cBhvr>
                                      <p:to>
                                        <p:strVal val="visible"/>
                                      </p:to>
                                    </p:set>
                                    <p:animScale>
                                      <p:cBhvr>
                                        <p:cTn id="13" dur="1000" decel="50000" fill="hold">
                                          <p:stCondLst>
                                            <p:cond delay="0"/>
                                          </p:stCondLst>
                                        </p:cTn>
                                        <p:tgtEl>
                                          <p:spTgt spid="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28"/>
                                        </p:tgtEl>
                                        <p:attrNameLst>
                                          <p:attrName>ppt_x</p:attrName>
                                          <p:attrName>ppt_y</p:attrName>
                                        </p:attrNameLst>
                                      </p:cBhvr>
                                    </p:animMotion>
                                    <p:animEffect transition="in" filter="fade">
                                      <p:cBhvr>
                                        <p:cTn id="15" dur="1000"/>
                                        <p:tgtEl>
                                          <p:spTgt spid="28"/>
                                        </p:tgtEl>
                                      </p:cBhvr>
                                    </p:animEffect>
                                  </p:childTnLst>
                                </p:cTn>
                              </p:par>
                            </p:childTnLst>
                          </p:cTn>
                        </p:par>
                        <p:par>
                          <p:cTn id="16" fill="hold">
                            <p:stCondLst>
                              <p:cond delay="1500"/>
                            </p:stCondLst>
                            <p:childTnLst>
                              <p:par>
                                <p:cTn id="17" presetID="2" presetClass="entr" presetSubtype="8" fill="hold" grpId="0" nodeType="afterEffect">
                                  <p:stCondLst>
                                    <p:cond delay="0"/>
                                  </p:stCondLst>
                                  <p:childTnLst>
                                    <p:set>
                                      <p:cBhvr>
                                        <p:cTn id="18" dur="1" fill="hold">
                                          <p:stCondLst>
                                            <p:cond delay="0"/>
                                          </p:stCondLst>
                                        </p:cTn>
                                        <p:tgtEl>
                                          <p:spTgt spid="29"/>
                                        </p:tgtEl>
                                        <p:attrNameLst>
                                          <p:attrName>style.visibility</p:attrName>
                                        </p:attrNameLst>
                                      </p:cBhvr>
                                      <p:to>
                                        <p:strVal val="visible"/>
                                      </p:to>
                                    </p:set>
                                    <p:anim calcmode="lin" valueType="num">
                                      <p:cBhvr additive="base">
                                        <p:cTn id="19" dur="500" fill="hold"/>
                                        <p:tgtEl>
                                          <p:spTgt spid="29"/>
                                        </p:tgtEl>
                                        <p:attrNameLst>
                                          <p:attrName>ppt_x</p:attrName>
                                        </p:attrNameLst>
                                      </p:cBhvr>
                                      <p:tavLst>
                                        <p:tav tm="0">
                                          <p:val>
                                            <p:strVal val="0-#ppt_w/2"/>
                                          </p:val>
                                        </p:tav>
                                        <p:tav tm="100000">
                                          <p:val>
                                            <p:strVal val="#ppt_x"/>
                                          </p:val>
                                        </p:tav>
                                      </p:tavLst>
                                    </p:anim>
                                    <p:anim calcmode="lin" valueType="num">
                                      <p:cBhvr additive="base">
                                        <p:cTn id="20" dur="500" fill="hold"/>
                                        <p:tgtEl>
                                          <p:spTgt spid="29"/>
                                        </p:tgtEl>
                                        <p:attrNameLst>
                                          <p:attrName>ppt_y</p:attrName>
                                        </p:attrNameLst>
                                      </p:cBhvr>
                                      <p:tavLst>
                                        <p:tav tm="0">
                                          <p:val>
                                            <p:strVal val="#ppt_y"/>
                                          </p:val>
                                        </p:tav>
                                        <p:tav tm="100000">
                                          <p:val>
                                            <p:strVal val="#ppt_y"/>
                                          </p:val>
                                        </p:tav>
                                      </p:tavLst>
                                    </p:anim>
                                  </p:childTnLst>
                                </p:cTn>
                              </p:par>
                            </p:childTnLst>
                          </p:cTn>
                        </p:par>
                        <p:par>
                          <p:cTn id="21" fill="hold">
                            <p:stCondLst>
                              <p:cond delay="2000"/>
                            </p:stCondLst>
                            <p:childTnLst>
                              <p:par>
                                <p:cTn id="22" presetID="2" presetClass="entr" presetSubtype="8" fill="hold" grpId="0" nodeType="afterEffect">
                                  <p:stCondLst>
                                    <p:cond delay="0"/>
                                  </p:stCondLst>
                                  <p:childTnLst>
                                    <p:set>
                                      <p:cBhvr>
                                        <p:cTn id="23" dur="1" fill="hold">
                                          <p:stCondLst>
                                            <p:cond delay="0"/>
                                          </p:stCondLst>
                                        </p:cTn>
                                        <p:tgtEl>
                                          <p:spTgt spid="31"/>
                                        </p:tgtEl>
                                        <p:attrNameLst>
                                          <p:attrName>style.visibility</p:attrName>
                                        </p:attrNameLst>
                                      </p:cBhvr>
                                      <p:to>
                                        <p:strVal val="visible"/>
                                      </p:to>
                                    </p:set>
                                    <p:anim calcmode="lin" valueType="num">
                                      <p:cBhvr additive="base">
                                        <p:cTn id="24" dur="500" fill="hold"/>
                                        <p:tgtEl>
                                          <p:spTgt spid="31"/>
                                        </p:tgtEl>
                                        <p:attrNameLst>
                                          <p:attrName>ppt_x</p:attrName>
                                        </p:attrNameLst>
                                      </p:cBhvr>
                                      <p:tavLst>
                                        <p:tav tm="0">
                                          <p:val>
                                            <p:strVal val="0-#ppt_w/2"/>
                                          </p:val>
                                        </p:tav>
                                        <p:tav tm="100000">
                                          <p:val>
                                            <p:strVal val="#ppt_x"/>
                                          </p:val>
                                        </p:tav>
                                      </p:tavLst>
                                    </p:anim>
                                    <p:anim calcmode="lin" valueType="num">
                                      <p:cBhvr additive="base">
                                        <p:cTn id="25" dur="500" fill="hold"/>
                                        <p:tgtEl>
                                          <p:spTgt spid="31"/>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0"/>
                                  </p:stCondLst>
                                  <p:childTnLst>
                                    <p:set>
                                      <p:cBhvr>
                                        <p:cTn id="27" dur="1" fill="hold">
                                          <p:stCondLst>
                                            <p:cond delay="0"/>
                                          </p:stCondLst>
                                        </p:cTn>
                                        <p:tgtEl>
                                          <p:spTgt spid="32"/>
                                        </p:tgtEl>
                                        <p:attrNameLst>
                                          <p:attrName>style.visibility</p:attrName>
                                        </p:attrNameLst>
                                      </p:cBhvr>
                                      <p:to>
                                        <p:strVal val="visible"/>
                                      </p:to>
                                    </p:set>
                                    <p:anim calcmode="lin" valueType="num">
                                      <p:cBhvr additive="base">
                                        <p:cTn id="28" dur="500" fill="hold"/>
                                        <p:tgtEl>
                                          <p:spTgt spid="32"/>
                                        </p:tgtEl>
                                        <p:attrNameLst>
                                          <p:attrName>ppt_x</p:attrName>
                                        </p:attrNameLst>
                                      </p:cBhvr>
                                      <p:tavLst>
                                        <p:tav tm="0">
                                          <p:val>
                                            <p:strVal val="0-#ppt_w/2"/>
                                          </p:val>
                                        </p:tav>
                                        <p:tav tm="100000">
                                          <p:val>
                                            <p:strVal val="#ppt_x"/>
                                          </p:val>
                                        </p:tav>
                                      </p:tavLst>
                                    </p:anim>
                                    <p:anim calcmode="lin" valueType="num">
                                      <p:cBhvr additive="base">
                                        <p:cTn id="29" dur="500" fill="hold"/>
                                        <p:tgtEl>
                                          <p:spTgt spid="32"/>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22" presetClass="entr" presetSubtype="4" fill="hold" grpId="0" nodeType="afterEffect">
                                  <p:stCondLst>
                                    <p:cond delay="0"/>
                                  </p:stCondLst>
                                  <p:childTnLst>
                                    <p:set>
                                      <p:cBhvr>
                                        <p:cTn id="32" dur="1" fill="hold">
                                          <p:stCondLst>
                                            <p:cond delay="0"/>
                                          </p:stCondLst>
                                        </p:cTn>
                                        <p:tgtEl>
                                          <p:spTgt spid="33"/>
                                        </p:tgtEl>
                                        <p:attrNameLst>
                                          <p:attrName>style.visibility</p:attrName>
                                        </p:attrNameLst>
                                      </p:cBhvr>
                                      <p:to>
                                        <p:strVal val="visible"/>
                                      </p:to>
                                    </p:set>
                                    <p:animEffect transition="in" filter="wipe(down)">
                                      <p:cBhvr>
                                        <p:cTn id="33" dur="500"/>
                                        <p:tgtEl>
                                          <p:spTgt spid="33"/>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38"/>
                                        </p:tgtEl>
                                        <p:attrNameLst>
                                          <p:attrName>style.visibility</p:attrName>
                                        </p:attrNameLst>
                                      </p:cBhvr>
                                      <p:to>
                                        <p:strVal val="visible"/>
                                      </p:to>
                                    </p:set>
                                    <p:animEffect transition="in" filter="wipe(down)">
                                      <p:cBhvr>
                                        <p:cTn id="36" dur="500"/>
                                        <p:tgtEl>
                                          <p:spTgt spid="38"/>
                                        </p:tgtEl>
                                      </p:cBhvr>
                                    </p:animEffect>
                                  </p:childTnLst>
                                </p:cTn>
                              </p:par>
                            </p:childTnLst>
                          </p:cTn>
                        </p:par>
                        <p:par>
                          <p:cTn id="37" fill="hold">
                            <p:stCondLst>
                              <p:cond delay="3000"/>
                            </p:stCondLst>
                            <p:childTnLst>
                              <p:par>
                                <p:cTn id="38" presetID="2" presetClass="entr" presetSubtype="8" fill="hold" grpId="0" nodeType="afterEffect">
                                  <p:stCondLst>
                                    <p:cond delay="0"/>
                                  </p:stCondLst>
                                  <p:childTnLst>
                                    <p:set>
                                      <p:cBhvr>
                                        <p:cTn id="39" dur="1" fill="hold">
                                          <p:stCondLst>
                                            <p:cond delay="0"/>
                                          </p:stCondLst>
                                        </p:cTn>
                                        <p:tgtEl>
                                          <p:spTgt spid="44"/>
                                        </p:tgtEl>
                                        <p:attrNameLst>
                                          <p:attrName>style.visibility</p:attrName>
                                        </p:attrNameLst>
                                      </p:cBhvr>
                                      <p:to>
                                        <p:strVal val="visible"/>
                                      </p:to>
                                    </p:set>
                                    <p:anim calcmode="lin" valueType="num">
                                      <p:cBhvr additive="base">
                                        <p:cTn id="40" dur="500" fill="hold"/>
                                        <p:tgtEl>
                                          <p:spTgt spid="44"/>
                                        </p:tgtEl>
                                        <p:attrNameLst>
                                          <p:attrName>ppt_x</p:attrName>
                                        </p:attrNameLst>
                                      </p:cBhvr>
                                      <p:tavLst>
                                        <p:tav tm="0">
                                          <p:val>
                                            <p:strVal val="0-#ppt_w/2"/>
                                          </p:val>
                                        </p:tav>
                                        <p:tav tm="100000">
                                          <p:val>
                                            <p:strVal val="#ppt_x"/>
                                          </p:val>
                                        </p:tav>
                                      </p:tavLst>
                                    </p:anim>
                                    <p:anim calcmode="lin" valueType="num">
                                      <p:cBhvr additive="base">
                                        <p:cTn id="41" dur="500" fill="hold"/>
                                        <p:tgtEl>
                                          <p:spTgt spid="44"/>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0"/>
                                  </p:stCondLst>
                                  <p:childTnLst>
                                    <p:set>
                                      <p:cBhvr>
                                        <p:cTn id="43" dur="1" fill="hold">
                                          <p:stCondLst>
                                            <p:cond delay="0"/>
                                          </p:stCondLst>
                                        </p:cTn>
                                        <p:tgtEl>
                                          <p:spTgt spid="42"/>
                                        </p:tgtEl>
                                        <p:attrNameLst>
                                          <p:attrName>style.visibility</p:attrName>
                                        </p:attrNameLst>
                                      </p:cBhvr>
                                      <p:to>
                                        <p:strVal val="visible"/>
                                      </p:to>
                                    </p:set>
                                    <p:anim calcmode="lin" valueType="num">
                                      <p:cBhvr additive="base">
                                        <p:cTn id="44" dur="500" fill="hold"/>
                                        <p:tgtEl>
                                          <p:spTgt spid="42"/>
                                        </p:tgtEl>
                                        <p:attrNameLst>
                                          <p:attrName>ppt_x</p:attrName>
                                        </p:attrNameLst>
                                      </p:cBhvr>
                                      <p:tavLst>
                                        <p:tav tm="0">
                                          <p:val>
                                            <p:strVal val="0-#ppt_w/2"/>
                                          </p:val>
                                        </p:tav>
                                        <p:tav tm="100000">
                                          <p:val>
                                            <p:strVal val="#ppt_x"/>
                                          </p:val>
                                        </p:tav>
                                      </p:tavLst>
                                    </p:anim>
                                    <p:anim calcmode="lin" valueType="num">
                                      <p:cBhvr additive="base">
                                        <p:cTn id="45" dur="500" fill="hold"/>
                                        <p:tgtEl>
                                          <p:spTgt spid="42"/>
                                        </p:tgtEl>
                                        <p:attrNameLst>
                                          <p:attrName>ppt_y</p:attrName>
                                        </p:attrNameLst>
                                      </p:cBhvr>
                                      <p:tavLst>
                                        <p:tav tm="0">
                                          <p:val>
                                            <p:strVal val="#ppt_y"/>
                                          </p:val>
                                        </p:tav>
                                        <p:tav tm="100000">
                                          <p:val>
                                            <p:strVal val="#ppt_y"/>
                                          </p:val>
                                        </p:tav>
                                      </p:tavLst>
                                    </p:anim>
                                  </p:childTnLst>
                                </p:cTn>
                              </p:par>
                            </p:childTnLst>
                          </p:cTn>
                        </p:par>
                        <p:par>
                          <p:cTn id="46" fill="hold">
                            <p:stCondLst>
                              <p:cond delay="3500"/>
                            </p:stCondLst>
                            <p:childTnLst>
                              <p:par>
                                <p:cTn id="47" presetID="14" presetClass="entr" presetSubtype="10" fill="hold" grpId="0" nodeType="afterEffect">
                                  <p:stCondLst>
                                    <p:cond delay="0"/>
                                  </p:stCondLst>
                                  <p:childTnLst>
                                    <p:set>
                                      <p:cBhvr>
                                        <p:cTn id="48" dur="1" fill="hold">
                                          <p:stCondLst>
                                            <p:cond delay="0"/>
                                          </p:stCondLst>
                                        </p:cTn>
                                        <p:tgtEl>
                                          <p:spTgt spid="34"/>
                                        </p:tgtEl>
                                        <p:attrNameLst>
                                          <p:attrName>style.visibility</p:attrName>
                                        </p:attrNameLst>
                                      </p:cBhvr>
                                      <p:to>
                                        <p:strVal val="visible"/>
                                      </p:to>
                                    </p:set>
                                    <p:animEffect transition="in" filter="randombar(horizontal)">
                                      <p:cBhvr>
                                        <p:cTn id="49" dur="500"/>
                                        <p:tgtEl>
                                          <p:spTgt spid="34"/>
                                        </p:tgtEl>
                                      </p:cBhvr>
                                    </p:animEffect>
                                  </p:childTnLst>
                                </p:cTn>
                              </p:par>
                              <p:par>
                                <p:cTn id="50" presetID="14" presetClass="entr" presetSubtype="10" fill="hold" grpId="0" nodeType="withEffect">
                                  <p:stCondLst>
                                    <p:cond delay="0"/>
                                  </p:stCondLst>
                                  <p:childTnLst>
                                    <p:set>
                                      <p:cBhvr>
                                        <p:cTn id="51" dur="1" fill="hold">
                                          <p:stCondLst>
                                            <p:cond delay="0"/>
                                          </p:stCondLst>
                                        </p:cTn>
                                        <p:tgtEl>
                                          <p:spTgt spid="39"/>
                                        </p:tgtEl>
                                        <p:attrNameLst>
                                          <p:attrName>style.visibility</p:attrName>
                                        </p:attrNameLst>
                                      </p:cBhvr>
                                      <p:to>
                                        <p:strVal val="visible"/>
                                      </p:to>
                                    </p:set>
                                    <p:animEffect transition="in" filter="randombar(horizontal)">
                                      <p:cBhvr>
                                        <p:cTn id="52" dur="500"/>
                                        <p:tgtEl>
                                          <p:spTgt spid="39"/>
                                        </p:tgtEl>
                                      </p:cBhvr>
                                    </p:animEffect>
                                  </p:childTnLst>
                                </p:cTn>
                              </p:par>
                            </p:childTnLst>
                          </p:cTn>
                        </p:par>
                        <p:par>
                          <p:cTn id="53" fill="hold">
                            <p:stCondLst>
                              <p:cond delay="4000"/>
                            </p:stCondLst>
                            <p:childTnLst>
                              <p:par>
                                <p:cTn id="54" presetID="2" presetClass="entr" presetSubtype="8" fill="hold" grpId="0" nodeType="afterEffect">
                                  <p:stCondLst>
                                    <p:cond delay="0"/>
                                  </p:stCondLst>
                                  <p:childTnLst>
                                    <p:set>
                                      <p:cBhvr>
                                        <p:cTn id="55" dur="1" fill="hold">
                                          <p:stCondLst>
                                            <p:cond delay="0"/>
                                          </p:stCondLst>
                                        </p:cTn>
                                        <p:tgtEl>
                                          <p:spTgt spid="35"/>
                                        </p:tgtEl>
                                        <p:attrNameLst>
                                          <p:attrName>style.visibility</p:attrName>
                                        </p:attrNameLst>
                                      </p:cBhvr>
                                      <p:to>
                                        <p:strVal val="visible"/>
                                      </p:to>
                                    </p:set>
                                    <p:anim calcmode="lin" valueType="num">
                                      <p:cBhvr additive="base">
                                        <p:cTn id="56" dur="500" fill="hold"/>
                                        <p:tgtEl>
                                          <p:spTgt spid="35"/>
                                        </p:tgtEl>
                                        <p:attrNameLst>
                                          <p:attrName>ppt_x</p:attrName>
                                        </p:attrNameLst>
                                      </p:cBhvr>
                                      <p:tavLst>
                                        <p:tav tm="0">
                                          <p:val>
                                            <p:strVal val="0-#ppt_w/2"/>
                                          </p:val>
                                        </p:tav>
                                        <p:tav tm="100000">
                                          <p:val>
                                            <p:strVal val="#ppt_x"/>
                                          </p:val>
                                        </p:tav>
                                      </p:tavLst>
                                    </p:anim>
                                    <p:anim calcmode="lin" valueType="num">
                                      <p:cBhvr additive="base">
                                        <p:cTn id="57" dur="500" fill="hold"/>
                                        <p:tgtEl>
                                          <p:spTgt spid="35"/>
                                        </p:tgtEl>
                                        <p:attrNameLst>
                                          <p:attrName>ppt_y</p:attrName>
                                        </p:attrNameLst>
                                      </p:cBhvr>
                                      <p:tavLst>
                                        <p:tav tm="0">
                                          <p:val>
                                            <p:strVal val="#ppt_y"/>
                                          </p:val>
                                        </p:tav>
                                        <p:tav tm="100000">
                                          <p:val>
                                            <p:strVal val="#ppt_y"/>
                                          </p:val>
                                        </p:tav>
                                      </p:tavLst>
                                    </p:anim>
                                  </p:childTnLst>
                                </p:cTn>
                              </p:par>
                              <p:par>
                                <p:cTn id="58" presetID="2" presetClass="entr" presetSubtype="8" fill="hold" grpId="0" nodeType="withEffect">
                                  <p:stCondLst>
                                    <p:cond delay="0"/>
                                  </p:stCondLst>
                                  <p:childTnLst>
                                    <p:set>
                                      <p:cBhvr>
                                        <p:cTn id="59" dur="1" fill="hold">
                                          <p:stCondLst>
                                            <p:cond delay="0"/>
                                          </p:stCondLst>
                                        </p:cTn>
                                        <p:tgtEl>
                                          <p:spTgt spid="41"/>
                                        </p:tgtEl>
                                        <p:attrNameLst>
                                          <p:attrName>style.visibility</p:attrName>
                                        </p:attrNameLst>
                                      </p:cBhvr>
                                      <p:to>
                                        <p:strVal val="visible"/>
                                      </p:to>
                                    </p:set>
                                    <p:anim calcmode="lin" valueType="num">
                                      <p:cBhvr additive="base">
                                        <p:cTn id="60" dur="500" fill="hold"/>
                                        <p:tgtEl>
                                          <p:spTgt spid="41"/>
                                        </p:tgtEl>
                                        <p:attrNameLst>
                                          <p:attrName>ppt_x</p:attrName>
                                        </p:attrNameLst>
                                      </p:cBhvr>
                                      <p:tavLst>
                                        <p:tav tm="0">
                                          <p:val>
                                            <p:strVal val="0-#ppt_w/2"/>
                                          </p:val>
                                        </p:tav>
                                        <p:tav tm="100000">
                                          <p:val>
                                            <p:strVal val="#ppt_x"/>
                                          </p:val>
                                        </p:tav>
                                      </p:tavLst>
                                    </p:anim>
                                    <p:anim calcmode="lin" valueType="num">
                                      <p:cBhvr additive="base">
                                        <p:cTn id="61" dur="500" fill="hold"/>
                                        <p:tgtEl>
                                          <p:spTgt spid="41"/>
                                        </p:tgtEl>
                                        <p:attrNameLst>
                                          <p:attrName>ppt_y</p:attrName>
                                        </p:attrNameLst>
                                      </p:cBhvr>
                                      <p:tavLst>
                                        <p:tav tm="0">
                                          <p:val>
                                            <p:strVal val="#ppt_y"/>
                                          </p:val>
                                        </p:tav>
                                        <p:tav tm="100000">
                                          <p:val>
                                            <p:strVal val="#ppt_y"/>
                                          </p:val>
                                        </p:tav>
                                      </p:tavLst>
                                    </p:anim>
                                  </p:childTnLst>
                                </p:cTn>
                              </p:par>
                            </p:childTnLst>
                          </p:cTn>
                        </p:par>
                        <p:par>
                          <p:cTn id="62" fill="hold">
                            <p:stCondLst>
                              <p:cond delay="4500"/>
                            </p:stCondLst>
                            <p:childTnLst>
                              <p:par>
                                <p:cTn id="63" presetID="2" presetClass="entr" presetSubtype="2" fill="hold" grpId="0" nodeType="afterEffect">
                                  <p:stCondLst>
                                    <p:cond delay="0"/>
                                  </p:stCondLst>
                                  <p:childTnLst>
                                    <p:set>
                                      <p:cBhvr>
                                        <p:cTn id="64" dur="1" fill="hold">
                                          <p:stCondLst>
                                            <p:cond delay="0"/>
                                          </p:stCondLst>
                                        </p:cTn>
                                        <p:tgtEl>
                                          <p:spTgt spid="46"/>
                                        </p:tgtEl>
                                        <p:attrNameLst>
                                          <p:attrName>style.visibility</p:attrName>
                                        </p:attrNameLst>
                                      </p:cBhvr>
                                      <p:to>
                                        <p:strVal val="visible"/>
                                      </p:to>
                                    </p:set>
                                    <p:anim calcmode="lin" valueType="num">
                                      <p:cBhvr additive="base">
                                        <p:cTn id="65" dur="500" fill="hold"/>
                                        <p:tgtEl>
                                          <p:spTgt spid="46"/>
                                        </p:tgtEl>
                                        <p:attrNameLst>
                                          <p:attrName>ppt_x</p:attrName>
                                        </p:attrNameLst>
                                      </p:cBhvr>
                                      <p:tavLst>
                                        <p:tav tm="0">
                                          <p:val>
                                            <p:strVal val="1+#ppt_w/2"/>
                                          </p:val>
                                        </p:tav>
                                        <p:tav tm="100000">
                                          <p:val>
                                            <p:strVal val="#ppt_x"/>
                                          </p:val>
                                        </p:tav>
                                      </p:tavLst>
                                    </p:anim>
                                    <p:anim calcmode="lin" valueType="num">
                                      <p:cBhvr additive="base">
                                        <p:cTn id="66" dur="500" fill="hold"/>
                                        <p:tgtEl>
                                          <p:spTgt spid="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9" grpId="0" animBg="1"/>
      <p:bldP spid="31" grpId="0" animBg="1"/>
      <p:bldP spid="32" grpId="0"/>
      <p:bldP spid="33" grpId="0"/>
      <p:bldP spid="34" grpId="0"/>
      <p:bldP spid="35" grpId="0"/>
      <p:bldP spid="38" grpId="0"/>
      <p:bldP spid="39" grpId="0"/>
      <p:bldP spid="41" grpId="0"/>
      <p:bldP spid="42" grpId="0"/>
      <p:bldP spid="44" grpId="0"/>
      <p:bldP spid="4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任意多边形 18"/>
          <p:cNvSpPr/>
          <p:nvPr/>
        </p:nvSpPr>
        <p:spPr>
          <a:xfrm rot="5400000">
            <a:off x="5770866" y="2878277"/>
            <a:ext cx="2131108" cy="799566"/>
          </a:xfrm>
          <a:custGeom>
            <a:avLst/>
            <a:gdLst>
              <a:gd name="connsiteX0" fmla="*/ 1799772 w 1799772"/>
              <a:gd name="connsiteY0" fmla="*/ 232228 h 232228"/>
              <a:gd name="connsiteX1" fmla="*/ 1524000 w 1799772"/>
              <a:gd name="connsiteY1" fmla="*/ 0 h 232228"/>
              <a:gd name="connsiteX2" fmla="*/ 0 w 1799772"/>
              <a:gd name="connsiteY2" fmla="*/ 0 h 232228"/>
            </a:gdLst>
            <a:ahLst/>
            <a:cxnLst>
              <a:cxn ang="0">
                <a:pos x="connsiteX0" y="connsiteY0"/>
              </a:cxn>
              <a:cxn ang="0">
                <a:pos x="connsiteX1" y="connsiteY1"/>
              </a:cxn>
              <a:cxn ang="0">
                <a:pos x="connsiteX2" y="connsiteY2"/>
              </a:cxn>
            </a:cxnLst>
            <a:rect l="l" t="t" r="r" b="b"/>
            <a:pathLst>
              <a:path w="1799772" h="232228">
                <a:moveTo>
                  <a:pt x="1799772" y="232228"/>
                </a:moveTo>
                <a:lnTo>
                  <a:pt x="1524000" y="0"/>
                </a:lnTo>
                <a:lnTo>
                  <a:pt x="0" y="0"/>
                </a:lnTo>
              </a:path>
            </a:pathLst>
          </a:custGeom>
          <a:noFill/>
          <a:ln w="19050">
            <a:solidFill>
              <a:srgbClr val="FF95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lvl="0" algn="ctr"/>
            <a:endParaRPr lang="zh-CN" altLang="en-US"/>
          </a:p>
        </p:txBody>
      </p:sp>
      <p:sp>
        <p:nvSpPr>
          <p:cNvPr id="24" name="任意多边形 23"/>
          <p:cNvSpPr/>
          <p:nvPr/>
        </p:nvSpPr>
        <p:spPr>
          <a:xfrm rot="5400000" flipV="1">
            <a:off x="5048273" y="2528322"/>
            <a:ext cx="848049" cy="216417"/>
          </a:xfrm>
          <a:custGeom>
            <a:avLst/>
            <a:gdLst>
              <a:gd name="connsiteX0" fmla="*/ 740229 w 740229"/>
              <a:gd name="connsiteY0" fmla="*/ 0 h 406400"/>
              <a:gd name="connsiteX1" fmla="*/ 580572 w 740229"/>
              <a:gd name="connsiteY1" fmla="*/ 406400 h 406400"/>
              <a:gd name="connsiteX2" fmla="*/ 0 w 740229"/>
              <a:gd name="connsiteY2" fmla="*/ 406400 h 406400"/>
            </a:gdLst>
            <a:ahLst/>
            <a:cxnLst>
              <a:cxn ang="0">
                <a:pos x="connsiteX0" y="connsiteY0"/>
              </a:cxn>
              <a:cxn ang="0">
                <a:pos x="connsiteX1" y="connsiteY1"/>
              </a:cxn>
              <a:cxn ang="0">
                <a:pos x="connsiteX2" y="connsiteY2"/>
              </a:cxn>
            </a:cxnLst>
            <a:rect l="l" t="t" r="r" b="b"/>
            <a:pathLst>
              <a:path w="740229" h="406400">
                <a:moveTo>
                  <a:pt x="740229" y="0"/>
                </a:moveTo>
                <a:lnTo>
                  <a:pt x="580572" y="406400"/>
                </a:lnTo>
                <a:lnTo>
                  <a:pt x="0" y="406400"/>
                </a:lnTo>
              </a:path>
            </a:pathLst>
          </a:custGeom>
          <a:noFill/>
          <a:ln w="19050">
            <a:solidFill>
              <a:srgbClr val="FF95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lvl="0" algn="ctr"/>
            <a:endParaRPr lang="zh-CN" altLang="en-US"/>
          </a:p>
        </p:txBody>
      </p:sp>
      <p:sp>
        <p:nvSpPr>
          <p:cNvPr id="21" name="任意多边形 20"/>
          <p:cNvSpPr/>
          <p:nvPr/>
        </p:nvSpPr>
        <p:spPr>
          <a:xfrm rot="5400000" flipV="1">
            <a:off x="1154649" y="2893557"/>
            <a:ext cx="2131105" cy="769008"/>
          </a:xfrm>
          <a:custGeom>
            <a:avLst/>
            <a:gdLst>
              <a:gd name="connsiteX0" fmla="*/ 1799772 w 1799772"/>
              <a:gd name="connsiteY0" fmla="*/ 232228 h 232228"/>
              <a:gd name="connsiteX1" fmla="*/ 1524000 w 1799772"/>
              <a:gd name="connsiteY1" fmla="*/ 0 h 232228"/>
              <a:gd name="connsiteX2" fmla="*/ 0 w 1799772"/>
              <a:gd name="connsiteY2" fmla="*/ 0 h 232228"/>
            </a:gdLst>
            <a:ahLst/>
            <a:cxnLst>
              <a:cxn ang="0">
                <a:pos x="connsiteX0" y="connsiteY0"/>
              </a:cxn>
              <a:cxn ang="0">
                <a:pos x="connsiteX1" y="connsiteY1"/>
              </a:cxn>
              <a:cxn ang="0">
                <a:pos x="connsiteX2" y="connsiteY2"/>
              </a:cxn>
            </a:cxnLst>
            <a:rect l="l" t="t" r="r" b="b"/>
            <a:pathLst>
              <a:path w="1799772" h="232228">
                <a:moveTo>
                  <a:pt x="1799772" y="232228"/>
                </a:moveTo>
                <a:lnTo>
                  <a:pt x="1524000" y="0"/>
                </a:lnTo>
                <a:lnTo>
                  <a:pt x="0" y="0"/>
                </a:lnTo>
              </a:path>
            </a:pathLst>
          </a:custGeom>
          <a:noFill/>
          <a:ln w="19050">
            <a:solidFill>
              <a:srgbClr val="FF95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pic>
        <p:nvPicPr>
          <p:cNvPr id="2" name="图片 1"/>
          <p:cNvPicPr>
            <a:picLocks noChangeAspect="1"/>
          </p:cNvPicPr>
          <p:nvPr/>
        </p:nvPicPr>
        <p:blipFill rotWithShape="1">
          <a:blip r:embed="rId3" cstate="print">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a:stretch/>
        </p:blipFill>
        <p:spPr>
          <a:xfrm>
            <a:off x="2837799" y="3162340"/>
            <a:ext cx="3462393" cy="1714459"/>
          </a:xfrm>
          <a:prstGeom prst="rect">
            <a:avLst/>
          </a:prstGeom>
          <a:noFill/>
          <a:ln>
            <a:noFill/>
          </a:ln>
        </p:spPr>
      </p:pic>
      <p:grpSp>
        <p:nvGrpSpPr>
          <p:cNvPr id="7" name="组合 6"/>
          <p:cNvGrpSpPr/>
          <p:nvPr/>
        </p:nvGrpSpPr>
        <p:grpSpPr>
          <a:xfrm>
            <a:off x="2618735" y="3965360"/>
            <a:ext cx="562416" cy="592414"/>
            <a:chOff x="3927867" y="5719055"/>
            <a:chExt cx="692150" cy="692150"/>
          </a:xfrm>
        </p:grpSpPr>
        <p:sp>
          <p:nvSpPr>
            <p:cNvPr id="8" name="椭圆 7"/>
            <p:cNvSpPr/>
            <p:nvPr/>
          </p:nvSpPr>
          <p:spPr>
            <a:xfrm>
              <a:off x="3927867" y="5719055"/>
              <a:ext cx="692150" cy="692150"/>
            </a:xfrm>
            <a:prstGeom prst="ellipse">
              <a:avLst/>
            </a:prstGeom>
            <a:solidFill>
              <a:schemeClr val="bg1"/>
            </a:solidFill>
            <a:ln w="6350">
              <a:solidFill>
                <a:srgbClr val="FF8C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Impact" pitchFamily="34" charset="0"/>
              </a:endParaRPr>
            </a:p>
          </p:txBody>
        </p:sp>
        <p:sp>
          <p:nvSpPr>
            <p:cNvPr id="9" name="椭圆 8"/>
            <p:cNvSpPr/>
            <p:nvPr/>
          </p:nvSpPr>
          <p:spPr>
            <a:xfrm>
              <a:off x="4004067" y="5795255"/>
              <a:ext cx="539750" cy="539750"/>
            </a:xfrm>
            <a:prstGeom prst="ellipse">
              <a:avLst/>
            </a:prstGeom>
            <a:solidFill>
              <a:srgbClr val="FF8C00"/>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latin typeface="Impact" pitchFamily="34" charset="0"/>
                </a:rPr>
                <a:t>1</a:t>
              </a:r>
              <a:endParaRPr lang="zh-CN" altLang="en-US" dirty="0">
                <a:latin typeface="Impact" pitchFamily="34" charset="0"/>
              </a:endParaRPr>
            </a:p>
          </p:txBody>
        </p:sp>
      </p:grpSp>
      <p:grpSp>
        <p:nvGrpSpPr>
          <p:cNvPr id="10" name="组合 9"/>
          <p:cNvGrpSpPr/>
          <p:nvPr/>
        </p:nvGrpSpPr>
        <p:grpSpPr>
          <a:xfrm>
            <a:off x="3556726" y="3037791"/>
            <a:ext cx="504910" cy="535145"/>
            <a:chOff x="5191288" y="4388838"/>
            <a:chExt cx="692150" cy="692150"/>
          </a:xfrm>
          <a:solidFill>
            <a:srgbClr val="FF0000"/>
          </a:solidFill>
        </p:grpSpPr>
        <p:sp>
          <p:nvSpPr>
            <p:cNvPr id="11" name="椭圆 10"/>
            <p:cNvSpPr/>
            <p:nvPr/>
          </p:nvSpPr>
          <p:spPr>
            <a:xfrm>
              <a:off x="5191288" y="4388838"/>
              <a:ext cx="692150" cy="692150"/>
            </a:xfrm>
            <a:prstGeom prst="ellipse">
              <a:avLst/>
            </a:prstGeom>
            <a:grpFill/>
            <a:ln w="6350">
              <a:solidFill>
                <a:srgbClr val="FF8C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Impact" pitchFamily="34" charset="0"/>
              </a:endParaRPr>
            </a:p>
          </p:txBody>
        </p:sp>
        <p:sp>
          <p:nvSpPr>
            <p:cNvPr id="12" name="椭圆 11"/>
            <p:cNvSpPr/>
            <p:nvPr/>
          </p:nvSpPr>
          <p:spPr>
            <a:xfrm>
              <a:off x="5267488" y="4465038"/>
              <a:ext cx="539750" cy="539750"/>
            </a:xfrm>
            <a:prstGeom prst="ellipse">
              <a:avLst/>
            </a:pr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latin typeface="Impact" pitchFamily="34" charset="0"/>
                </a:rPr>
                <a:t>2</a:t>
              </a:r>
              <a:endParaRPr lang="zh-CN" altLang="en-US" dirty="0">
                <a:latin typeface="Impact" pitchFamily="34" charset="0"/>
              </a:endParaRPr>
            </a:p>
          </p:txBody>
        </p:sp>
      </p:grpSp>
      <p:grpSp>
        <p:nvGrpSpPr>
          <p:cNvPr id="13" name="组合 12"/>
          <p:cNvGrpSpPr/>
          <p:nvPr/>
        </p:nvGrpSpPr>
        <p:grpSpPr>
          <a:xfrm>
            <a:off x="5061075" y="3050531"/>
            <a:ext cx="519428" cy="529341"/>
            <a:chOff x="6884827" y="4388838"/>
            <a:chExt cx="692150" cy="692150"/>
          </a:xfrm>
        </p:grpSpPr>
        <p:sp>
          <p:nvSpPr>
            <p:cNvPr id="14" name="椭圆 13"/>
            <p:cNvSpPr/>
            <p:nvPr/>
          </p:nvSpPr>
          <p:spPr>
            <a:xfrm>
              <a:off x="6884827" y="4388838"/>
              <a:ext cx="692150" cy="692150"/>
            </a:xfrm>
            <a:prstGeom prst="ellipse">
              <a:avLst/>
            </a:prstGeom>
            <a:solidFill>
              <a:schemeClr val="bg1"/>
            </a:solidFill>
            <a:ln w="6350">
              <a:solidFill>
                <a:srgbClr val="FF8C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Impact" pitchFamily="34" charset="0"/>
              </a:endParaRPr>
            </a:p>
          </p:txBody>
        </p:sp>
        <p:sp>
          <p:nvSpPr>
            <p:cNvPr id="15" name="椭圆 14"/>
            <p:cNvSpPr/>
            <p:nvPr/>
          </p:nvSpPr>
          <p:spPr>
            <a:xfrm>
              <a:off x="6957852" y="4465038"/>
              <a:ext cx="539750" cy="539750"/>
            </a:xfrm>
            <a:prstGeom prst="ellipse">
              <a:avLst/>
            </a:prstGeom>
            <a:solidFill>
              <a:srgbClr val="FF8C00"/>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latin typeface="Impact" pitchFamily="34" charset="0"/>
                </a:rPr>
                <a:t>3</a:t>
              </a:r>
              <a:endParaRPr lang="zh-CN" altLang="en-US" dirty="0">
                <a:latin typeface="Impact" pitchFamily="34" charset="0"/>
              </a:endParaRPr>
            </a:p>
          </p:txBody>
        </p:sp>
      </p:grpSp>
      <p:grpSp>
        <p:nvGrpSpPr>
          <p:cNvPr id="16" name="组合 15"/>
          <p:cNvGrpSpPr/>
          <p:nvPr/>
        </p:nvGrpSpPr>
        <p:grpSpPr>
          <a:xfrm>
            <a:off x="5921064" y="3918495"/>
            <a:ext cx="579939" cy="592413"/>
            <a:chOff x="8218831" y="5719055"/>
            <a:chExt cx="693737" cy="692150"/>
          </a:xfrm>
          <a:solidFill>
            <a:srgbClr val="FF0000"/>
          </a:solidFill>
        </p:grpSpPr>
        <p:sp>
          <p:nvSpPr>
            <p:cNvPr id="17" name="椭圆 16"/>
            <p:cNvSpPr/>
            <p:nvPr/>
          </p:nvSpPr>
          <p:spPr>
            <a:xfrm>
              <a:off x="8218831" y="5719055"/>
              <a:ext cx="693737" cy="692150"/>
            </a:xfrm>
            <a:prstGeom prst="ellipse">
              <a:avLst/>
            </a:prstGeom>
            <a:grpFill/>
            <a:ln w="6350">
              <a:solidFill>
                <a:srgbClr val="FF8C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Impact" pitchFamily="34" charset="0"/>
              </a:endParaRPr>
            </a:p>
          </p:txBody>
        </p:sp>
        <p:sp>
          <p:nvSpPr>
            <p:cNvPr id="18" name="椭圆 17"/>
            <p:cNvSpPr/>
            <p:nvPr/>
          </p:nvSpPr>
          <p:spPr>
            <a:xfrm>
              <a:off x="8295824" y="5795255"/>
              <a:ext cx="539750" cy="539750"/>
            </a:xfrm>
            <a:prstGeom prst="ellipse">
              <a:avLst/>
            </a:pr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latin typeface="Impact" pitchFamily="34" charset="0"/>
                </a:rPr>
                <a:t>4</a:t>
              </a:r>
              <a:endParaRPr lang="zh-CN" altLang="en-US" dirty="0">
                <a:latin typeface="Impact" pitchFamily="34" charset="0"/>
              </a:endParaRPr>
            </a:p>
          </p:txBody>
        </p:sp>
      </p:grpSp>
      <p:sp>
        <p:nvSpPr>
          <p:cNvPr id="20" name="任意多边形 19"/>
          <p:cNvSpPr/>
          <p:nvPr/>
        </p:nvSpPr>
        <p:spPr>
          <a:xfrm rot="5400000">
            <a:off x="3080885" y="2551491"/>
            <a:ext cx="902837" cy="224863"/>
          </a:xfrm>
          <a:custGeom>
            <a:avLst/>
            <a:gdLst>
              <a:gd name="connsiteX0" fmla="*/ 740229 w 740229"/>
              <a:gd name="connsiteY0" fmla="*/ 0 h 406400"/>
              <a:gd name="connsiteX1" fmla="*/ 580572 w 740229"/>
              <a:gd name="connsiteY1" fmla="*/ 406400 h 406400"/>
              <a:gd name="connsiteX2" fmla="*/ 0 w 740229"/>
              <a:gd name="connsiteY2" fmla="*/ 406400 h 406400"/>
            </a:gdLst>
            <a:ahLst/>
            <a:cxnLst>
              <a:cxn ang="0">
                <a:pos x="connsiteX0" y="connsiteY0"/>
              </a:cxn>
              <a:cxn ang="0">
                <a:pos x="connsiteX1" y="connsiteY1"/>
              </a:cxn>
              <a:cxn ang="0">
                <a:pos x="connsiteX2" y="connsiteY2"/>
              </a:cxn>
            </a:cxnLst>
            <a:rect l="l" t="t" r="r" b="b"/>
            <a:pathLst>
              <a:path w="740229" h="406400">
                <a:moveTo>
                  <a:pt x="740229" y="0"/>
                </a:moveTo>
                <a:lnTo>
                  <a:pt x="580572" y="406400"/>
                </a:lnTo>
                <a:lnTo>
                  <a:pt x="0" y="406400"/>
                </a:lnTo>
              </a:path>
            </a:pathLst>
          </a:custGeom>
          <a:noFill/>
          <a:ln w="19050">
            <a:solidFill>
              <a:srgbClr val="FF95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lvl="0" algn="ctr"/>
            <a:endParaRPr lang="zh-CN" altLang="en-US"/>
          </a:p>
        </p:txBody>
      </p:sp>
      <p:sp>
        <p:nvSpPr>
          <p:cNvPr id="28" name="椭圆 27"/>
          <p:cNvSpPr/>
          <p:nvPr/>
        </p:nvSpPr>
        <p:spPr>
          <a:xfrm>
            <a:off x="2781479" y="1060376"/>
            <a:ext cx="1430481" cy="1296144"/>
          </a:xfrm>
          <a:prstGeom prst="ellipse">
            <a:avLst/>
          </a:prstGeom>
          <a:solidFill>
            <a:srgbClr val="FF8C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微软雅黑" panose="020B0503020204020204" pitchFamily="34" charset="-122"/>
                <a:ea typeface="微软雅黑" panose="020B0503020204020204" pitchFamily="34" charset="-122"/>
              </a:rPr>
              <a:t>文字标题</a:t>
            </a:r>
          </a:p>
        </p:txBody>
      </p:sp>
      <p:sp>
        <p:nvSpPr>
          <p:cNvPr id="29" name="椭圆 28"/>
          <p:cNvSpPr/>
          <p:nvPr/>
        </p:nvSpPr>
        <p:spPr>
          <a:xfrm>
            <a:off x="4788024" y="1060376"/>
            <a:ext cx="1379970" cy="1296144"/>
          </a:xfrm>
          <a:prstGeom prst="ellipse">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微软雅黑" panose="020B0503020204020204" pitchFamily="34" charset="-122"/>
                <a:ea typeface="微软雅黑" panose="020B0503020204020204" pitchFamily="34" charset="-122"/>
              </a:rPr>
              <a:t>文字标题</a:t>
            </a:r>
          </a:p>
        </p:txBody>
      </p:sp>
      <p:sp>
        <p:nvSpPr>
          <p:cNvPr id="30" name="椭圆 29"/>
          <p:cNvSpPr/>
          <p:nvPr/>
        </p:nvSpPr>
        <p:spPr>
          <a:xfrm>
            <a:off x="6588224" y="1060376"/>
            <a:ext cx="1368152" cy="1296144"/>
          </a:xfrm>
          <a:prstGeom prst="ellipse">
            <a:avLst/>
          </a:prstGeom>
          <a:solidFill>
            <a:srgbClr val="FF8C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微软雅黑" panose="020B0503020204020204" pitchFamily="34" charset="-122"/>
                <a:ea typeface="微软雅黑" panose="020B0503020204020204" pitchFamily="34" charset="-122"/>
              </a:rPr>
              <a:t>文字标题</a:t>
            </a:r>
          </a:p>
        </p:txBody>
      </p:sp>
      <p:sp>
        <p:nvSpPr>
          <p:cNvPr id="31" name="椭圆 30"/>
          <p:cNvSpPr/>
          <p:nvPr/>
        </p:nvSpPr>
        <p:spPr>
          <a:xfrm>
            <a:off x="971600" y="1204392"/>
            <a:ext cx="1368152" cy="1296144"/>
          </a:xfrm>
          <a:prstGeom prst="ellipse">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latin typeface="微软雅黑" panose="020B0503020204020204" pitchFamily="34" charset="-122"/>
                <a:ea typeface="微软雅黑" panose="020B0503020204020204" pitchFamily="34" charset="-122"/>
              </a:rPr>
              <a:t>文字标题</a:t>
            </a:r>
            <a:endParaRPr lang="zh-CN" altLang="en-US" sz="2400" b="1" dirty="0">
              <a:latin typeface="微软雅黑" panose="020B0503020204020204" pitchFamily="34" charset="-122"/>
              <a:ea typeface="微软雅黑" panose="020B0503020204020204" pitchFamily="34" charset="-122"/>
            </a:endParaRPr>
          </a:p>
        </p:txBody>
      </p:sp>
      <p:sp>
        <p:nvSpPr>
          <p:cNvPr id="3" name="TextBox 2"/>
          <p:cNvSpPr txBox="1"/>
          <p:nvPr/>
        </p:nvSpPr>
        <p:spPr>
          <a:xfrm>
            <a:off x="3275855" y="4012704"/>
            <a:ext cx="2808313" cy="830997"/>
          </a:xfrm>
          <a:prstGeom prst="rect">
            <a:avLst/>
          </a:prstGeom>
          <a:noFill/>
        </p:spPr>
        <p:txBody>
          <a:bodyPr wrap="square" rtlCol="0">
            <a:spAutoFit/>
          </a:bodyPr>
          <a:lstStyle/>
          <a:p>
            <a:pPr lvl="0"/>
            <a:r>
              <a:rPr lang="zh-CN" altLang="zh-CN" sz="2400" b="0" kern="0" dirty="0">
                <a:latin typeface="微软雅黑" pitchFamily="34" charset="-122"/>
                <a:ea typeface="微软雅黑" pitchFamily="34" charset="-122"/>
                <a:cs typeface="宋体" pitchFamily="2" charset="-122"/>
              </a:rPr>
              <a:t>单击此处添加标题</a:t>
            </a:r>
          </a:p>
          <a:p>
            <a:endParaRPr lang="zh-CN" altLang="en-US" sz="2400" b="0" dirty="0"/>
          </a:p>
        </p:txBody>
      </p:sp>
      <p:sp>
        <p:nvSpPr>
          <p:cNvPr id="32" name="椭圆 1"/>
          <p:cNvSpPr/>
          <p:nvPr/>
        </p:nvSpPr>
        <p:spPr>
          <a:xfrm>
            <a:off x="4211960" y="4495478"/>
            <a:ext cx="708901" cy="381322"/>
          </a:xfrm>
          <a:custGeom>
            <a:avLst/>
            <a:gdLst/>
            <a:ahLst/>
            <a:cxnLst/>
            <a:rect l="l" t="t" r="r" b="b"/>
            <a:pathLst>
              <a:path w="792088" h="404664">
                <a:moveTo>
                  <a:pt x="396044" y="0"/>
                </a:moveTo>
                <a:cubicBezTo>
                  <a:pt x="614773" y="0"/>
                  <a:pt x="792088" y="177315"/>
                  <a:pt x="792088" y="396044"/>
                </a:cubicBezTo>
                <a:lnTo>
                  <a:pt x="791219" y="404664"/>
                </a:lnTo>
                <a:lnTo>
                  <a:pt x="869" y="404664"/>
                </a:lnTo>
                <a:cubicBezTo>
                  <a:pt x="31" y="401809"/>
                  <a:pt x="0" y="398930"/>
                  <a:pt x="0" y="396044"/>
                </a:cubicBezTo>
                <a:cubicBezTo>
                  <a:pt x="0" y="177315"/>
                  <a:pt x="177315" y="0"/>
                  <a:pt x="396044" y="0"/>
                </a:cubicBez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33" name="TextBox 39"/>
          <p:cNvSpPr txBox="1">
            <a:spLocks noChangeArrowheads="1"/>
          </p:cNvSpPr>
          <p:nvPr/>
        </p:nvSpPr>
        <p:spPr bwMode="auto">
          <a:xfrm>
            <a:off x="938204" y="142408"/>
            <a:ext cx="2716119" cy="57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tIns="91440" bIns="91440">
            <a:spAutoFit/>
          </a:bodyPr>
          <a:lstStyle>
            <a:lvl1pPr eaLnBrk="0" hangingPunct="0">
              <a:defRPr b="1">
                <a:solidFill>
                  <a:schemeClr val="tx1"/>
                </a:solidFill>
                <a:latin typeface="Arial" pitchFamily="34" charset="0"/>
                <a:ea typeface="宋体" pitchFamily="2" charset="-122"/>
              </a:defRPr>
            </a:lvl1pPr>
            <a:lvl2pPr marL="742950" indent="-285750" eaLnBrk="0" hangingPunct="0">
              <a:defRPr b="1">
                <a:solidFill>
                  <a:schemeClr val="tx1"/>
                </a:solidFill>
                <a:latin typeface="Arial" pitchFamily="34" charset="0"/>
                <a:ea typeface="宋体" pitchFamily="2" charset="-122"/>
              </a:defRPr>
            </a:lvl2pPr>
            <a:lvl3pPr marL="1143000" indent="-228600" eaLnBrk="0" hangingPunct="0">
              <a:defRPr b="1">
                <a:solidFill>
                  <a:schemeClr val="tx1"/>
                </a:solidFill>
                <a:latin typeface="Arial" pitchFamily="34" charset="0"/>
                <a:ea typeface="宋体" pitchFamily="2" charset="-122"/>
              </a:defRPr>
            </a:lvl3pPr>
            <a:lvl4pPr marL="1600200" indent="-228600" eaLnBrk="0" hangingPunct="0">
              <a:defRPr b="1">
                <a:solidFill>
                  <a:schemeClr val="tx1"/>
                </a:solidFill>
                <a:latin typeface="Arial" pitchFamily="34" charset="0"/>
                <a:ea typeface="宋体" pitchFamily="2" charset="-122"/>
              </a:defRPr>
            </a:lvl4pPr>
            <a:lvl5pPr marL="2057400" indent="-228600" eaLnBrk="0" hangingPunct="0">
              <a:defRPr b="1">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b="1">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b="1">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b="1">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b="1">
                <a:solidFill>
                  <a:schemeClr val="tx1"/>
                </a:solidFill>
                <a:latin typeface="Arial" pitchFamily="34" charset="0"/>
                <a:ea typeface="宋体" pitchFamily="2" charset="-122"/>
              </a:defRPr>
            </a:lvl9pPr>
          </a:lstStyle>
          <a:p>
            <a:pPr eaLnBrk="1" hangingPunct="1">
              <a:lnSpc>
                <a:spcPct val="90000"/>
              </a:lnSpc>
              <a:spcBef>
                <a:spcPct val="20000"/>
              </a:spcBef>
              <a:buSzPct val="90000"/>
            </a:pPr>
            <a:r>
              <a:rPr lang="zh-CN" altLang="en-US" sz="2800" dirty="0">
                <a:latin typeface="微软雅黑" pitchFamily="34" charset="-122"/>
                <a:ea typeface="微软雅黑" pitchFamily="34" charset="-122"/>
              </a:rPr>
              <a:t>点击添加标题 </a:t>
            </a:r>
          </a:p>
        </p:txBody>
      </p:sp>
    </p:spTree>
    <p:extLst>
      <p:ext uri="{BB962C8B-B14F-4D97-AF65-F5344CB8AC3E}">
        <p14:creationId xmlns:p14="http://schemas.microsoft.com/office/powerpoint/2010/main" val="3029748343"/>
      </p:ext>
    </p:extLst>
  </p:cSld>
  <p:clrMapOvr>
    <a:masterClrMapping/>
  </p:clrMapOvr>
  <p:transition spd="slow" advTm="3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3"/>
                                        </p:tgtEl>
                                        <p:attrNameLst>
                                          <p:attrName>ppt_y</p:attrName>
                                        </p:attrNameLst>
                                      </p:cBhvr>
                                      <p:tavLst>
                                        <p:tav tm="0">
                                          <p:val>
                                            <p:strVal val="#ppt_y"/>
                                          </p:val>
                                        </p:tav>
                                        <p:tav tm="100000">
                                          <p:val>
                                            <p:strVal val="#ppt_y"/>
                                          </p:val>
                                        </p:tav>
                                      </p:tavLst>
                                    </p:anim>
                                    <p:anim calcmode="lin" valueType="num">
                                      <p:cBhvr>
                                        <p:cTn id="9"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3"/>
                                        </p:tgtEl>
                                      </p:cBhvr>
                                    </p:animEffect>
                                  </p:childTnLst>
                                </p:cTn>
                              </p:par>
                            </p:childTnLst>
                          </p:cTn>
                        </p:par>
                        <p:par>
                          <p:cTn id="12" fill="hold">
                            <p:stCondLst>
                              <p:cond delay="750"/>
                            </p:stCondLst>
                            <p:childTnLst>
                              <p:par>
                                <p:cTn id="13" presetID="42" presetClass="entr" presetSubtype="0" fill="hold" grpId="0" nodeType="after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fade">
                                      <p:cBhvr>
                                        <p:cTn id="15" dur="1000"/>
                                        <p:tgtEl>
                                          <p:spTgt spid="32"/>
                                        </p:tgtEl>
                                      </p:cBhvr>
                                    </p:animEffect>
                                    <p:anim calcmode="lin" valueType="num">
                                      <p:cBhvr>
                                        <p:cTn id="16" dur="1000" fill="hold"/>
                                        <p:tgtEl>
                                          <p:spTgt spid="32"/>
                                        </p:tgtEl>
                                        <p:attrNameLst>
                                          <p:attrName>ppt_x</p:attrName>
                                        </p:attrNameLst>
                                      </p:cBhvr>
                                      <p:tavLst>
                                        <p:tav tm="0">
                                          <p:val>
                                            <p:strVal val="#ppt_x"/>
                                          </p:val>
                                        </p:tav>
                                        <p:tav tm="100000">
                                          <p:val>
                                            <p:strVal val="#ppt_x"/>
                                          </p:val>
                                        </p:tav>
                                      </p:tavLst>
                                    </p:anim>
                                    <p:anim calcmode="lin" valueType="num">
                                      <p:cBhvr>
                                        <p:cTn id="17" dur="1000" fill="hold"/>
                                        <p:tgtEl>
                                          <p:spTgt spid="32"/>
                                        </p:tgtEl>
                                        <p:attrNameLst>
                                          <p:attrName>ppt_y</p:attrName>
                                        </p:attrNameLst>
                                      </p:cBhvr>
                                      <p:tavLst>
                                        <p:tav tm="0">
                                          <p:val>
                                            <p:strVal val="#ppt_y+.1"/>
                                          </p:val>
                                        </p:tav>
                                        <p:tav tm="100000">
                                          <p:val>
                                            <p:strVal val="#ppt_y"/>
                                          </p:val>
                                        </p:tav>
                                      </p:tavLst>
                                    </p:anim>
                                  </p:childTnLst>
                                </p:cTn>
                              </p:par>
                            </p:childTnLst>
                          </p:cTn>
                        </p:par>
                        <p:par>
                          <p:cTn id="18" fill="hold">
                            <p:stCondLst>
                              <p:cond delay="1750"/>
                            </p:stCondLst>
                            <p:childTnLst>
                              <p:par>
                                <p:cTn id="19" presetID="14" presetClass="entr" presetSubtype="10"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randombar(horizontal)">
                                      <p:cBhvr>
                                        <p:cTn id="21" dur="500"/>
                                        <p:tgtEl>
                                          <p:spTgt spid="3"/>
                                        </p:tgtEl>
                                      </p:cBhvr>
                                    </p:animEffect>
                                  </p:childTnLst>
                                </p:cTn>
                              </p:par>
                            </p:childTnLst>
                          </p:cTn>
                        </p:par>
                        <p:par>
                          <p:cTn id="22" fill="hold">
                            <p:stCondLst>
                              <p:cond delay="2250"/>
                            </p:stCondLst>
                            <p:childTnLst>
                              <p:par>
                                <p:cTn id="23" presetID="16" presetClass="entr" presetSubtype="21"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barn(inVertical)">
                                      <p:cBhvr>
                                        <p:cTn id="25" dur="500"/>
                                        <p:tgtEl>
                                          <p:spTgt spid="2"/>
                                        </p:tgtEl>
                                      </p:cBhvr>
                                    </p:animEffect>
                                  </p:childTnLst>
                                </p:cTn>
                              </p:par>
                            </p:childTnLst>
                          </p:cTn>
                        </p:par>
                        <p:par>
                          <p:cTn id="26" fill="hold">
                            <p:stCondLst>
                              <p:cond delay="2750"/>
                            </p:stCondLst>
                            <p:childTnLst>
                              <p:par>
                                <p:cTn id="27" presetID="42" presetClass="entr" presetSubtype="0" fill="hold"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500"/>
                                        <p:tgtEl>
                                          <p:spTgt spid="7"/>
                                        </p:tgtEl>
                                      </p:cBhvr>
                                    </p:animEffect>
                                    <p:anim calcmode="lin" valueType="num">
                                      <p:cBhvr>
                                        <p:cTn id="30" dur="500" fill="hold"/>
                                        <p:tgtEl>
                                          <p:spTgt spid="7"/>
                                        </p:tgtEl>
                                        <p:attrNameLst>
                                          <p:attrName>ppt_x</p:attrName>
                                        </p:attrNameLst>
                                      </p:cBhvr>
                                      <p:tavLst>
                                        <p:tav tm="0">
                                          <p:val>
                                            <p:strVal val="#ppt_x"/>
                                          </p:val>
                                        </p:tav>
                                        <p:tav tm="100000">
                                          <p:val>
                                            <p:strVal val="#ppt_x"/>
                                          </p:val>
                                        </p:tav>
                                      </p:tavLst>
                                    </p:anim>
                                    <p:anim calcmode="lin" valueType="num">
                                      <p:cBhvr>
                                        <p:cTn id="31" dur="500" fill="hold"/>
                                        <p:tgtEl>
                                          <p:spTgt spid="7"/>
                                        </p:tgtEl>
                                        <p:attrNameLst>
                                          <p:attrName>ppt_y</p:attrName>
                                        </p:attrNameLst>
                                      </p:cBhvr>
                                      <p:tavLst>
                                        <p:tav tm="0">
                                          <p:val>
                                            <p:strVal val="#ppt_y+.1"/>
                                          </p:val>
                                        </p:tav>
                                        <p:tav tm="100000">
                                          <p:val>
                                            <p:strVal val="#ppt_y"/>
                                          </p:val>
                                        </p:tav>
                                      </p:tavLst>
                                    </p:anim>
                                  </p:childTnLst>
                                </p:cTn>
                              </p:par>
                            </p:childTnLst>
                          </p:cTn>
                        </p:par>
                        <p:par>
                          <p:cTn id="32" fill="hold">
                            <p:stCondLst>
                              <p:cond delay="3250"/>
                            </p:stCondLst>
                            <p:childTnLst>
                              <p:par>
                                <p:cTn id="33" presetID="42" presetClass="entr" presetSubtype="0" fill="hold"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500"/>
                                        <p:tgtEl>
                                          <p:spTgt spid="10"/>
                                        </p:tgtEl>
                                      </p:cBhvr>
                                    </p:animEffect>
                                    <p:anim calcmode="lin" valueType="num">
                                      <p:cBhvr>
                                        <p:cTn id="36" dur="500" fill="hold"/>
                                        <p:tgtEl>
                                          <p:spTgt spid="10"/>
                                        </p:tgtEl>
                                        <p:attrNameLst>
                                          <p:attrName>ppt_x</p:attrName>
                                        </p:attrNameLst>
                                      </p:cBhvr>
                                      <p:tavLst>
                                        <p:tav tm="0">
                                          <p:val>
                                            <p:strVal val="#ppt_x"/>
                                          </p:val>
                                        </p:tav>
                                        <p:tav tm="100000">
                                          <p:val>
                                            <p:strVal val="#ppt_x"/>
                                          </p:val>
                                        </p:tav>
                                      </p:tavLst>
                                    </p:anim>
                                    <p:anim calcmode="lin" valueType="num">
                                      <p:cBhvr>
                                        <p:cTn id="37" dur="500" fill="hold"/>
                                        <p:tgtEl>
                                          <p:spTgt spid="10"/>
                                        </p:tgtEl>
                                        <p:attrNameLst>
                                          <p:attrName>ppt_y</p:attrName>
                                        </p:attrNameLst>
                                      </p:cBhvr>
                                      <p:tavLst>
                                        <p:tav tm="0">
                                          <p:val>
                                            <p:strVal val="#ppt_y+.1"/>
                                          </p:val>
                                        </p:tav>
                                        <p:tav tm="100000">
                                          <p:val>
                                            <p:strVal val="#ppt_y"/>
                                          </p:val>
                                        </p:tav>
                                      </p:tavLst>
                                    </p:anim>
                                  </p:childTnLst>
                                </p:cTn>
                              </p:par>
                            </p:childTnLst>
                          </p:cTn>
                        </p:par>
                        <p:par>
                          <p:cTn id="38" fill="hold">
                            <p:stCondLst>
                              <p:cond delay="3750"/>
                            </p:stCondLst>
                            <p:childTnLst>
                              <p:par>
                                <p:cTn id="39" presetID="42" presetClass="entr" presetSubtype="0" fill="hold"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500"/>
                                        <p:tgtEl>
                                          <p:spTgt spid="13"/>
                                        </p:tgtEl>
                                      </p:cBhvr>
                                    </p:animEffect>
                                    <p:anim calcmode="lin" valueType="num">
                                      <p:cBhvr>
                                        <p:cTn id="42" dur="500" fill="hold"/>
                                        <p:tgtEl>
                                          <p:spTgt spid="13"/>
                                        </p:tgtEl>
                                        <p:attrNameLst>
                                          <p:attrName>ppt_x</p:attrName>
                                        </p:attrNameLst>
                                      </p:cBhvr>
                                      <p:tavLst>
                                        <p:tav tm="0">
                                          <p:val>
                                            <p:strVal val="#ppt_x"/>
                                          </p:val>
                                        </p:tav>
                                        <p:tav tm="100000">
                                          <p:val>
                                            <p:strVal val="#ppt_x"/>
                                          </p:val>
                                        </p:tav>
                                      </p:tavLst>
                                    </p:anim>
                                    <p:anim calcmode="lin" valueType="num">
                                      <p:cBhvr>
                                        <p:cTn id="43" dur="500" fill="hold"/>
                                        <p:tgtEl>
                                          <p:spTgt spid="13"/>
                                        </p:tgtEl>
                                        <p:attrNameLst>
                                          <p:attrName>ppt_y</p:attrName>
                                        </p:attrNameLst>
                                      </p:cBhvr>
                                      <p:tavLst>
                                        <p:tav tm="0">
                                          <p:val>
                                            <p:strVal val="#ppt_y+.1"/>
                                          </p:val>
                                        </p:tav>
                                        <p:tav tm="100000">
                                          <p:val>
                                            <p:strVal val="#ppt_y"/>
                                          </p:val>
                                        </p:tav>
                                      </p:tavLst>
                                    </p:anim>
                                  </p:childTnLst>
                                </p:cTn>
                              </p:par>
                            </p:childTnLst>
                          </p:cTn>
                        </p:par>
                        <p:par>
                          <p:cTn id="44" fill="hold">
                            <p:stCondLst>
                              <p:cond delay="4250"/>
                            </p:stCondLst>
                            <p:childTnLst>
                              <p:par>
                                <p:cTn id="45" presetID="42" presetClass="entr" presetSubtype="0" fill="hold"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500"/>
                                        <p:tgtEl>
                                          <p:spTgt spid="16"/>
                                        </p:tgtEl>
                                      </p:cBhvr>
                                    </p:animEffect>
                                    <p:anim calcmode="lin" valueType="num">
                                      <p:cBhvr>
                                        <p:cTn id="48" dur="500" fill="hold"/>
                                        <p:tgtEl>
                                          <p:spTgt spid="16"/>
                                        </p:tgtEl>
                                        <p:attrNameLst>
                                          <p:attrName>ppt_x</p:attrName>
                                        </p:attrNameLst>
                                      </p:cBhvr>
                                      <p:tavLst>
                                        <p:tav tm="0">
                                          <p:val>
                                            <p:strVal val="#ppt_x"/>
                                          </p:val>
                                        </p:tav>
                                        <p:tav tm="100000">
                                          <p:val>
                                            <p:strVal val="#ppt_x"/>
                                          </p:val>
                                        </p:tav>
                                      </p:tavLst>
                                    </p:anim>
                                    <p:anim calcmode="lin" valueType="num">
                                      <p:cBhvr>
                                        <p:cTn id="49" dur="500" fill="hold"/>
                                        <p:tgtEl>
                                          <p:spTgt spid="16"/>
                                        </p:tgtEl>
                                        <p:attrNameLst>
                                          <p:attrName>ppt_y</p:attrName>
                                        </p:attrNameLst>
                                      </p:cBhvr>
                                      <p:tavLst>
                                        <p:tav tm="0">
                                          <p:val>
                                            <p:strVal val="#ppt_y+.1"/>
                                          </p:val>
                                        </p:tav>
                                        <p:tav tm="100000">
                                          <p:val>
                                            <p:strVal val="#ppt_y"/>
                                          </p:val>
                                        </p:tav>
                                      </p:tavLst>
                                    </p:anim>
                                  </p:childTnLst>
                                </p:cTn>
                              </p:par>
                            </p:childTnLst>
                          </p:cTn>
                        </p:par>
                        <p:par>
                          <p:cTn id="50" fill="hold">
                            <p:stCondLst>
                              <p:cond delay="4750"/>
                            </p:stCondLst>
                            <p:childTnLst>
                              <p:par>
                                <p:cTn id="51" presetID="22" presetClass="entr" presetSubtype="4" fill="hold" grpId="0" nodeType="after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wipe(down)">
                                      <p:cBhvr>
                                        <p:cTn id="53" dur="500"/>
                                        <p:tgtEl>
                                          <p:spTgt spid="19"/>
                                        </p:tgtEl>
                                      </p:cBhvr>
                                    </p:animEffect>
                                  </p:childTnLst>
                                </p:cTn>
                              </p:par>
                              <p:par>
                                <p:cTn id="54" presetID="22" presetClass="entr" presetSubtype="4" fill="hold" grpId="0" nodeType="withEffect">
                                  <p:stCondLst>
                                    <p:cond delay="0"/>
                                  </p:stCondLst>
                                  <p:childTnLst>
                                    <p:set>
                                      <p:cBhvr>
                                        <p:cTn id="55" dur="1" fill="hold">
                                          <p:stCondLst>
                                            <p:cond delay="0"/>
                                          </p:stCondLst>
                                        </p:cTn>
                                        <p:tgtEl>
                                          <p:spTgt spid="20"/>
                                        </p:tgtEl>
                                        <p:attrNameLst>
                                          <p:attrName>style.visibility</p:attrName>
                                        </p:attrNameLst>
                                      </p:cBhvr>
                                      <p:to>
                                        <p:strVal val="visible"/>
                                      </p:to>
                                    </p:set>
                                    <p:animEffect transition="in" filter="wipe(down)">
                                      <p:cBhvr>
                                        <p:cTn id="56" dur="500"/>
                                        <p:tgtEl>
                                          <p:spTgt spid="20"/>
                                        </p:tgtEl>
                                      </p:cBhvr>
                                    </p:animEffect>
                                  </p:childTnLst>
                                </p:cTn>
                              </p:par>
                              <p:par>
                                <p:cTn id="57" presetID="22" presetClass="entr" presetSubtype="4" fill="hold" grpId="0" nodeType="withEffect">
                                  <p:stCondLst>
                                    <p:cond delay="0"/>
                                  </p:stCondLst>
                                  <p:childTnLst>
                                    <p:set>
                                      <p:cBhvr>
                                        <p:cTn id="58" dur="1" fill="hold">
                                          <p:stCondLst>
                                            <p:cond delay="0"/>
                                          </p:stCondLst>
                                        </p:cTn>
                                        <p:tgtEl>
                                          <p:spTgt spid="21"/>
                                        </p:tgtEl>
                                        <p:attrNameLst>
                                          <p:attrName>style.visibility</p:attrName>
                                        </p:attrNameLst>
                                      </p:cBhvr>
                                      <p:to>
                                        <p:strVal val="visible"/>
                                      </p:to>
                                    </p:set>
                                    <p:animEffect transition="in" filter="wipe(down)">
                                      <p:cBhvr>
                                        <p:cTn id="59" dur="500"/>
                                        <p:tgtEl>
                                          <p:spTgt spid="21"/>
                                        </p:tgtEl>
                                      </p:cBhvr>
                                    </p:animEffect>
                                  </p:childTnLst>
                                </p:cTn>
                              </p:par>
                              <p:par>
                                <p:cTn id="60" presetID="22" presetClass="entr" presetSubtype="4" fill="hold" grpId="0" nodeType="withEffect">
                                  <p:stCondLst>
                                    <p:cond delay="0"/>
                                  </p:stCondLst>
                                  <p:childTnLst>
                                    <p:set>
                                      <p:cBhvr>
                                        <p:cTn id="61" dur="1" fill="hold">
                                          <p:stCondLst>
                                            <p:cond delay="0"/>
                                          </p:stCondLst>
                                        </p:cTn>
                                        <p:tgtEl>
                                          <p:spTgt spid="24"/>
                                        </p:tgtEl>
                                        <p:attrNameLst>
                                          <p:attrName>style.visibility</p:attrName>
                                        </p:attrNameLst>
                                      </p:cBhvr>
                                      <p:to>
                                        <p:strVal val="visible"/>
                                      </p:to>
                                    </p:set>
                                    <p:animEffect transition="in" filter="wipe(down)">
                                      <p:cBhvr>
                                        <p:cTn id="62" dur="500"/>
                                        <p:tgtEl>
                                          <p:spTgt spid="24"/>
                                        </p:tgtEl>
                                      </p:cBhvr>
                                    </p:animEffect>
                                  </p:childTnLst>
                                </p:cTn>
                              </p:par>
                            </p:childTnLst>
                          </p:cTn>
                        </p:par>
                        <p:par>
                          <p:cTn id="63" fill="hold">
                            <p:stCondLst>
                              <p:cond delay="5250"/>
                            </p:stCondLst>
                            <p:childTnLst>
                              <p:par>
                                <p:cTn id="64" presetID="53" presetClass="entr" presetSubtype="16" fill="hold" grpId="0" nodeType="afterEffect">
                                  <p:stCondLst>
                                    <p:cond delay="0"/>
                                  </p:stCondLst>
                                  <p:childTnLst>
                                    <p:set>
                                      <p:cBhvr>
                                        <p:cTn id="65" dur="1" fill="hold">
                                          <p:stCondLst>
                                            <p:cond delay="0"/>
                                          </p:stCondLst>
                                        </p:cTn>
                                        <p:tgtEl>
                                          <p:spTgt spid="31"/>
                                        </p:tgtEl>
                                        <p:attrNameLst>
                                          <p:attrName>style.visibility</p:attrName>
                                        </p:attrNameLst>
                                      </p:cBhvr>
                                      <p:to>
                                        <p:strVal val="visible"/>
                                      </p:to>
                                    </p:set>
                                    <p:anim calcmode="lin" valueType="num">
                                      <p:cBhvr>
                                        <p:cTn id="66" dur="500" fill="hold"/>
                                        <p:tgtEl>
                                          <p:spTgt spid="31"/>
                                        </p:tgtEl>
                                        <p:attrNameLst>
                                          <p:attrName>ppt_w</p:attrName>
                                        </p:attrNameLst>
                                      </p:cBhvr>
                                      <p:tavLst>
                                        <p:tav tm="0">
                                          <p:val>
                                            <p:fltVal val="0"/>
                                          </p:val>
                                        </p:tav>
                                        <p:tav tm="100000">
                                          <p:val>
                                            <p:strVal val="#ppt_w"/>
                                          </p:val>
                                        </p:tav>
                                      </p:tavLst>
                                    </p:anim>
                                    <p:anim calcmode="lin" valueType="num">
                                      <p:cBhvr>
                                        <p:cTn id="67" dur="500" fill="hold"/>
                                        <p:tgtEl>
                                          <p:spTgt spid="31"/>
                                        </p:tgtEl>
                                        <p:attrNameLst>
                                          <p:attrName>ppt_h</p:attrName>
                                        </p:attrNameLst>
                                      </p:cBhvr>
                                      <p:tavLst>
                                        <p:tav tm="0">
                                          <p:val>
                                            <p:fltVal val="0"/>
                                          </p:val>
                                        </p:tav>
                                        <p:tav tm="100000">
                                          <p:val>
                                            <p:strVal val="#ppt_h"/>
                                          </p:val>
                                        </p:tav>
                                      </p:tavLst>
                                    </p:anim>
                                    <p:animEffect transition="in" filter="fade">
                                      <p:cBhvr>
                                        <p:cTn id="68" dur="500"/>
                                        <p:tgtEl>
                                          <p:spTgt spid="31"/>
                                        </p:tgtEl>
                                      </p:cBhvr>
                                    </p:animEffect>
                                  </p:childTnLst>
                                </p:cTn>
                              </p:par>
                            </p:childTnLst>
                          </p:cTn>
                        </p:par>
                        <p:par>
                          <p:cTn id="69" fill="hold">
                            <p:stCondLst>
                              <p:cond delay="5750"/>
                            </p:stCondLst>
                            <p:childTnLst>
                              <p:par>
                                <p:cTn id="70" presetID="53" presetClass="entr" presetSubtype="16" fill="hold" grpId="0" nodeType="afterEffect">
                                  <p:stCondLst>
                                    <p:cond delay="0"/>
                                  </p:stCondLst>
                                  <p:childTnLst>
                                    <p:set>
                                      <p:cBhvr>
                                        <p:cTn id="71" dur="1" fill="hold">
                                          <p:stCondLst>
                                            <p:cond delay="0"/>
                                          </p:stCondLst>
                                        </p:cTn>
                                        <p:tgtEl>
                                          <p:spTgt spid="28"/>
                                        </p:tgtEl>
                                        <p:attrNameLst>
                                          <p:attrName>style.visibility</p:attrName>
                                        </p:attrNameLst>
                                      </p:cBhvr>
                                      <p:to>
                                        <p:strVal val="visible"/>
                                      </p:to>
                                    </p:set>
                                    <p:anim calcmode="lin" valueType="num">
                                      <p:cBhvr>
                                        <p:cTn id="72" dur="500" fill="hold"/>
                                        <p:tgtEl>
                                          <p:spTgt spid="28"/>
                                        </p:tgtEl>
                                        <p:attrNameLst>
                                          <p:attrName>ppt_w</p:attrName>
                                        </p:attrNameLst>
                                      </p:cBhvr>
                                      <p:tavLst>
                                        <p:tav tm="0">
                                          <p:val>
                                            <p:fltVal val="0"/>
                                          </p:val>
                                        </p:tav>
                                        <p:tav tm="100000">
                                          <p:val>
                                            <p:strVal val="#ppt_w"/>
                                          </p:val>
                                        </p:tav>
                                      </p:tavLst>
                                    </p:anim>
                                    <p:anim calcmode="lin" valueType="num">
                                      <p:cBhvr>
                                        <p:cTn id="73" dur="500" fill="hold"/>
                                        <p:tgtEl>
                                          <p:spTgt spid="28"/>
                                        </p:tgtEl>
                                        <p:attrNameLst>
                                          <p:attrName>ppt_h</p:attrName>
                                        </p:attrNameLst>
                                      </p:cBhvr>
                                      <p:tavLst>
                                        <p:tav tm="0">
                                          <p:val>
                                            <p:fltVal val="0"/>
                                          </p:val>
                                        </p:tav>
                                        <p:tav tm="100000">
                                          <p:val>
                                            <p:strVal val="#ppt_h"/>
                                          </p:val>
                                        </p:tav>
                                      </p:tavLst>
                                    </p:anim>
                                    <p:animEffect transition="in" filter="fade">
                                      <p:cBhvr>
                                        <p:cTn id="74" dur="500"/>
                                        <p:tgtEl>
                                          <p:spTgt spid="28"/>
                                        </p:tgtEl>
                                      </p:cBhvr>
                                    </p:animEffect>
                                  </p:childTnLst>
                                </p:cTn>
                              </p:par>
                            </p:childTnLst>
                          </p:cTn>
                        </p:par>
                        <p:par>
                          <p:cTn id="75" fill="hold">
                            <p:stCondLst>
                              <p:cond delay="6250"/>
                            </p:stCondLst>
                            <p:childTnLst>
                              <p:par>
                                <p:cTn id="76" presetID="53" presetClass="entr" presetSubtype="16" fill="hold" grpId="0" nodeType="afterEffect">
                                  <p:stCondLst>
                                    <p:cond delay="0"/>
                                  </p:stCondLst>
                                  <p:childTnLst>
                                    <p:set>
                                      <p:cBhvr>
                                        <p:cTn id="77" dur="1" fill="hold">
                                          <p:stCondLst>
                                            <p:cond delay="0"/>
                                          </p:stCondLst>
                                        </p:cTn>
                                        <p:tgtEl>
                                          <p:spTgt spid="29"/>
                                        </p:tgtEl>
                                        <p:attrNameLst>
                                          <p:attrName>style.visibility</p:attrName>
                                        </p:attrNameLst>
                                      </p:cBhvr>
                                      <p:to>
                                        <p:strVal val="visible"/>
                                      </p:to>
                                    </p:set>
                                    <p:anim calcmode="lin" valueType="num">
                                      <p:cBhvr>
                                        <p:cTn id="78" dur="500" fill="hold"/>
                                        <p:tgtEl>
                                          <p:spTgt spid="29"/>
                                        </p:tgtEl>
                                        <p:attrNameLst>
                                          <p:attrName>ppt_w</p:attrName>
                                        </p:attrNameLst>
                                      </p:cBhvr>
                                      <p:tavLst>
                                        <p:tav tm="0">
                                          <p:val>
                                            <p:fltVal val="0"/>
                                          </p:val>
                                        </p:tav>
                                        <p:tav tm="100000">
                                          <p:val>
                                            <p:strVal val="#ppt_w"/>
                                          </p:val>
                                        </p:tav>
                                      </p:tavLst>
                                    </p:anim>
                                    <p:anim calcmode="lin" valueType="num">
                                      <p:cBhvr>
                                        <p:cTn id="79" dur="500" fill="hold"/>
                                        <p:tgtEl>
                                          <p:spTgt spid="29"/>
                                        </p:tgtEl>
                                        <p:attrNameLst>
                                          <p:attrName>ppt_h</p:attrName>
                                        </p:attrNameLst>
                                      </p:cBhvr>
                                      <p:tavLst>
                                        <p:tav tm="0">
                                          <p:val>
                                            <p:fltVal val="0"/>
                                          </p:val>
                                        </p:tav>
                                        <p:tav tm="100000">
                                          <p:val>
                                            <p:strVal val="#ppt_h"/>
                                          </p:val>
                                        </p:tav>
                                      </p:tavLst>
                                    </p:anim>
                                    <p:animEffect transition="in" filter="fade">
                                      <p:cBhvr>
                                        <p:cTn id="80" dur="500"/>
                                        <p:tgtEl>
                                          <p:spTgt spid="29"/>
                                        </p:tgtEl>
                                      </p:cBhvr>
                                    </p:animEffect>
                                  </p:childTnLst>
                                </p:cTn>
                              </p:par>
                            </p:childTnLst>
                          </p:cTn>
                        </p:par>
                        <p:par>
                          <p:cTn id="81" fill="hold">
                            <p:stCondLst>
                              <p:cond delay="6750"/>
                            </p:stCondLst>
                            <p:childTnLst>
                              <p:par>
                                <p:cTn id="82" presetID="53" presetClass="entr" presetSubtype="16" fill="hold" grpId="0" nodeType="afterEffect">
                                  <p:stCondLst>
                                    <p:cond delay="0"/>
                                  </p:stCondLst>
                                  <p:childTnLst>
                                    <p:set>
                                      <p:cBhvr>
                                        <p:cTn id="83" dur="1" fill="hold">
                                          <p:stCondLst>
                                            <p:cond delay="0"/>
                                          </p:stCondLst>
                                        </p:cTn>
                                        <p:tgtEl>
                                          <p:spTgt spid="30"/>
                                        </p:tgtEl>
                                        <p:attrNameLst>
                                          <p:attrName>style.visibility</p:attrName>
                                        </p:attrNameLst>
                                      </p:cBhvr>
                                      <p:to>
                                        <p:strVal val="visible"/>
                                      </p:to>
                                    </p:set>
                                    <p:anim calcmode="lin" valueType="num">
                                      <p:cBhvr>
                                        <p:cTn id="84" dur="500" fill="hold"/>
                                        <p:tgtEl>
                                          <p:spTgt spid="30"/>
                                        </p:tgtEl>
                                        <p:attrNameLst>
                                          <p:attrName>ppt_w</p:attrName>
                                        </p:attrNameLst>
                                      </p:cBhvr>
                                      <p:tavLst>
                                        <p:tav tm="0">
                                          <p:val>
                                            <p:fltVal val="0"/>
                                          </p:val>
                                        </p:tav>
                                        <p:tav tm="100000">
                                          <p:val>
                                            <p:strVal val="#ppt_w"/>
                                          </p:val>
                                        </p:tav>
                                      </p:tavLst>
                                    </p:anim>
                                    <p:anim calcmode="lin" valueType="num">
                                      <p:cBhvr>
                                        <p:cTn id="85" dur="500" fill="hold"/>
                                        <p:tgtEl>
                                          <p:spTgt spid="30"/>
                                        </p:tgtEl>
                                        <p:attrNameLst>
                                          <p:attrName>ppt_h</p:attrName>
                                        </p:attrNameLst>
                                      </p:cBhvr>
                                      <p:tavLst>
                                        <p:tav tm="0">
                                          <p:val>
                                            <p:fltVal val="0"/>
                                          </p:val>
                                        </p:tav>
                                        <p:tav tm="100000">
                                          <p:val>
                                            <p:strVal val="#ppt_h"/>
                                          </p:val>
                                        </p:tav>
                                      </p:tavLst>
                                    </p:anim>
                                    <p:animEffect transition="in" filter="fade">
                                      <p:cBhvr>
                                        <p:cTn id="86"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4" grpId="0" animBg="1"/>
      <p:bldP spid="21" grpId="0" animBg="1"/>
      <p:bldP spid="20" grpId="0" animBg="1"/>
      <p:bldP spid="28" grpId="0" animBg="1"/>
      <p:bldP spid="29" grpId="0" animBg="1"/>
      <p:bldP spid="30" grpId="0" animBg="1"/>
      <p:bldP spid="31" grpId="0" animBg="1"/>
      <p:bldP spid="3" grpId="0"/>
      <p:bldP spid="32" grpId="0" animBg="1"/>
      <p:bldP spid="3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8" name="AutoShape 29"/>
          <p:cNvCxnSpPr>
            <a:cxnSpLocks noChangeShapeType="1"/>
          </p:cNvCxnSpPr>
          <p:nvPr/>
        </p:nvCxnSpPr>
        <p:spPr bwMode="auto">
          <a:xfrm rot="10800000">
            <a:off x="6346007" y="1158906"/>
            <a:ext cx="1802843" cy="1091126"/>
          </a:xfrm>
          <a:prstGeom prst="bentConnector3">
            <a:avLst>
              <a:gd name="adj1" fmla="val 39433"/>
            </a:avLst>
          </a:prstGeom>
          <a:noFill/>
          <a:ln w="12700">
            <a:solidFill>
              <a:srgbClr val="FF660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6" name="Group 7"/>
          <p:cNvGrpSpPr>
            <a:grpSpLocks/>
          </p:cNvGrpSpPr>
          <p:nvPr/>
        </p:nvGrpSpPr>
        <p:grpSpPr bwMode="auto">
          <a:xfrm>
            <a:off x="2797944" y="847973"/>
            <a:ext cx="3513137" cy="787400"/>
            <a:chOff x="0" y="0"/>
            <a:chExt cx="2790" cy="912"/>
          </a:xfrm>
        </p:grpSpPr>
        <p:sp>
          <p:nvSpPr>
            <p:cNvPr id="7" name="AutoShape 8"/>
            <p:cNvSpPr>
              <a:spLocks noChangeArrowheads="1"/>
            </p:cNvSpPr>
            <p:nvPr/>
          </p:nvSpPr>
          <p:spPr bwMode="auto">
            <a:xfrm rot="10800000">
              <a:off x="0" y="142"/>
              <a:ext cx="2790" cy="770"/>
            </a:xfrm>
            <a:prstGeom prst="upArrowCallout">
              <a:avLst>
                <a:gd name="adj1" fmla="val 82868"/>
                <a:gd name="adj2" fmla="val 41434"/>
                <a:gd name="adj3" fmla="val 17995"/>
                <a:gd name="adj4" fmla="val 81949"/>
              </a:avLst>
            </a:prstGeom>
            <a:gradFill rotWithShape="1">
              <a:gsLst>
                <a:gs pos="0">
                  <a:srgbClr val="DDDDDD"/>
                </a:gs>
                <a:gs pos="100000">
                  <a:srgbClr val="FFFFFF"/>
                </a:gs>
              </a:gsLst>
              <a:lin ang="5400000" scaled="1"/>
            </a:gradFill>
            <a:ln w="317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8" name="AutoShape 9"/>
            <p:cNvSpPr>
              <a:spLocks noChangeArrowheads="1"/>
            </p:cNvSpPr>
            <p:nvPr/>
          </p:nvSpPr>
          <p:spPr bwMode="auto">
            <a:xfrm rot="10800000">
              <a:off x="0" y="0"/>
              <a:ext cx="2790" cy="132"/>
            </a:xfrm>
            <a:custGeom>
              <a:avLst/>
              <a:gdLst>
                <a:gd name="T0" fmla="*/ 2721 w 21600"/>
                <a:gd name="T1" fmla="*/ 66 h 21600"/>
                <a:gd name="T2" fmla="*/ 1395 w 21600"/>
                <a:gd name="T3" fmla="*/ 132 h 21600"/>
                <a:gd name="T4" fmla="*/ 69 w 21600"/>
                <a:gd name="T5" fmla="*/ 66 h 21600"/>
                <a:gd name="T6" fmla="*/ 1395 w 21600"/>
                <a:gd name="T7" fmla="*/ 0 h 21600"/>
                <a:gd name="T8" fmla="*/ 0 60000 65536"/>
                <a:gd name="T9" fmla="*/ 0 60000 65536"/>
                <a:gd name="T10" fmla="*/ 0 60000 65536"/>
                <a:gd name="T11" fmla="*/ 0 60000 65536"/>
                <a:gd name="T12" fmla="*/ 2338 w 21600"/>
                <a:gd name="T13" fmla="*/ 2291 h 21600"/>
                <a:gd name="T14" fmla="*/ 19262 w 21600"/>
                <a:gd name="T15" fmla="*/ 19309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lnTo>
                    <a:pt x="0" y="0"/>
                  </a:lnTo>
                  <a:close/>
                </a:path>
              </a:pathLst>
            </a:custGeom>
            <a:gradFill rotWithShape="1">
              <a:gsLst>
                <a:gs pos="0">
                  <a:srgbClr val="B2B2B2">
                    <a:alpha val="50000"/>
                  </a:srgbClr>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cxnSp>
        <p:nvCxnSpPr>
          <p:cNvPr id="14" name="AutoShape 15"/>
          <p:cNvCxnSpPr>
            <a:cxnSpLocks noChangeShapeType="1"/>
            <a:stCxn id="12" idx="1"/>
            <a:endCxn id="9" idx="1"/>
          </p:cNvCxnSpPr>
          <p:nvPr/>
        </p:nvCxnSpPr>
        <p:spPr bwMode="auto">
          <a:xfrm rot="10800000" flipH="1">
            <a:off x="2496107" y="1241376"/>
            <a:ext cx="297073" cy="1023162"/>
          </a:xfrm>
          <a:prstGeom prst="bentConnector3">
            <a:avLst>
              <a:gd name="adj1" fmla="val -284503"/>
            </a:avLst>
          </a:prstGeom>
          <a:noFill/>
          <a:ln w="12700">
            <a:solidFill>
              <a:srgbClr val="FF9966"/>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 name="Rectangle 10"/>
          <p:cNvSpPr>
            <a:spLocks noChangeArrowheads="1"/>
          </p:cNvSpPr>
          <p:nvPr/>
        </p:nvSpPr>
        <p:spPr bwMode="auto">
          <a:xfrm>
            <a:off x="2793181" y="918319"/>
            <a:ext cx="3517900" cy="646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ysClr val="windowText" lastClr="000000"/>
                </a:solidFill>
                <a:effectLst/>
                <a:uLnTx/>
                <a:uFillTx/>
              </a:rPr>
              <a:t>单击此处添加段落文字内容</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ysClr val="windowText" lastClr="000000"/>
                </a:solidFill>
                <a:effectLst/>
                <a:uLnTx/>
                <a:uFillTx/>
              </a:rPr>
              <a:t>单击此处添加段落文字内容</a:t>
            </a:r>
          </a:p>
        </p:txBody>
      </p:sp>
      <p:grpSp>
        <p:nvGrpSpPr>
          <p:cNvPr id="10" name="Group 11"/>
          <p:cNvGrpSpPr>
            <a:grpSpLocks/>
          </p:cNvGrpSpPr>
          <p:nvPr/>
        </p:nvGrpSpPr>
        <p:grpSpPr bwMode="auto">
          <a:xfrm>
            <a:off x="755576" y="2073524"/>
            <a:ext cx="1801068" cy="1450974"/>
            <a:chOff x="0" y="0"/>
            <a:chExt cx="1452" cy="1139"/>
          </a:xfrm>
          <a:solidFill>
            <a:srgbClr val="FF0000"/>
          </a:solidFill>
        </p:grpSpPr>
        <p:sp>
          <p:nvSpPr>
            <p:cNvPr id="11" name="Rectangle 12"/>
            <p:cNvSpPr>
              <a:spLocks noChangeArrowheads="1"/>
            </p:cNvSpPr>
            <p:nvPr/>
          </p:nvSpPr>
          <p:spPr bwMode="auto">
            <a:xfrm rot="10800000">
              <a:off x="0" y="157"/>
              <a:ext cx="1452" cy="982"/>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2" name="AutoShape 13"/>
            <p:cNvSpPr>
              <a:spLocks noChangeArrowheads="1"/>
            </p:cNvSpPr>
            <p:nvPr/>
          </p:nvSpPr>
          <p:spPr bwMode="auto">
            <a:xfrm rot="10800000">
              <a:off x="0" y="0"/>
              <a:ext cx="1452" cy="151"/>
            </a:xfrm>
            <a:custGeom>
              <a:avLst/>
              <a:gdLst>
                <a:gd name="T0" fmla="*/ 1267 w 21600"/>
                <a:gd name="T1" fmla="*/ 76 h 21600"/>
                <a:gd name="T2" fmla="*/ 726 w 21600"/>
                <a:gd name="T3" fmla="*/ 151 h 21600"/>
                <a:gd name="T4" fmla="*/ 185 w 21600"/>
                <a:gd name="T5" fmla="*/ 76 h 21600"/>
                <a:gd name="T6" fmla="*/ 726 w 21600"/>
                <a:gd name="T7" fmla="*/ 0 h 21600"/>
                <a:gd name="T8" fmla="*/ 0 60000 65536"/>
                <a:gd name="T9" fmla="*/ 0 60000 65536"/>
                <a:gd name="T10" fmla="*/ 0 60000 65536"/>
                <a:gd name="T11" fmla="*/ 0 60000 65536"/>
                <a:gd name="T12" fmla="*/ 4552 w 21600"/>
                <a:gd name="T13" fmla="*/ 4577 h 21600"/>
                <a:gd name="T14" fmla="*/ 17048 w 21600"/>
                <a:gd name="T15" fmla="*/ 17023 h 21600"/>
              </a:gdLst>
              <a:ahLst/>
              <a:cxnLst>
                <a:cxn ang="T8">
                  <a:pos x="T0" y="T1"/>
                </a:cxn>
                <a:cxn ang="T9">
                  <a:pos x="T2" y="T3"/>
                </a:cxn>
                <a:cxn ang="T10">
                  <a:pos x="T4" y="T5"/>
                </a:cxn>
                <a:cxn ang="T11">
                  <a:pos x="T6" y="T7"/>
                </a:cxn>
              </a:cxnLst>
              <a:rect l="T12" t="T13" r="T14" b="T15"/>
              <a:pathLst>
                <a:path w="21600" h="21600">
                  <a:moveTo>
                    <a:pt x="0" y="0"/>
                  </a:moveTo>
                  <a:lnTo>
                    <a:pt x="5489" y="21600"/>
                  </a:lnTo>
                  <a:lnTo>
                    <a:pt x="16111"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sp>
        <p:nvSpPr>
          <p:cNvPr id="13" name="WordArt 14"/>
          <p:cNvSpPr>
            <a:spLocks noChangeArrowheads="1" noChangeShapeType="1"/>
          </p:cNvSpPr>
          <p:nvPr/>
        </p:nvSpPr>
        <p:spPr bwMode="auto">
          <a:xfrm>
            <a:off x="1089819" y="2558058"/>
            <a:ext cx="1177925" cy="590550"/>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10" cap="none" spc="0" normalizeH="0" baseline="0" noProof="0" dirty="0" smtClean="0">
                <a:ln w="9525">
                  <a:solidFill>
                    <a:srgbClr val="FFFFFF"/>
                  </a:solidFill>
                  <a:round/>
                  <a:headEnd/>
                  <a:tailEnd/>
                </a:ln>
                <a:solidFill>
                  <a:srgbClr val="FFFFFF"/>
                </a:solidFill>
                <a:effectLst/>
                <a:uLnTx/>
                <a:uFillTx/>
                <a:latin typeface="黑体"/>
                <a:ea typeface="黑体"/>
              </a:rPr>
              <a:t>双击添加</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10" cap="none" spc="0" normalizeH="0" baseline="0" noProof="0" dirty="0" smtClean="0">
                <a:ln w="9525">
                  <a:solidFill>
                    <a:srgbClr val="FFFFFF"/>
                  </a:solidFill>
                  <a:round/>
                  <a:headEnd/>
                  <a:tailEnd/>
                </a:ln>
                <a:solidFill>
                  <a:srgbClr val="FFFFFF"/>
                </a:solidFill>
                <a:effectLst/>
                <a:uLnTx/>
                <a:uFillTx/>
                <a:latin typeface="黑体"/>
                <a:ea typeface="黑体"/>
              </a:rPr>
              <a:t>标题文字</a:t>
            </a:r>
          </a:p>
        </p:txBody>
      </p:sp>
      <p:cxnSp>
        <p:nvCxnSpPr>
          <p:cNvPr id="29" name="AutoShape 30"/>
          <p:cNvCxnSpPr>
            <a:cxnSpLocks noChangeShapeType="1"/>
            <a:stCxn id="25" idx="0"/>
          </p:cNvCxnSpPr>
          <p:nvPr/>
        </p:nvCxnSpPr>
        <p:spPr bwMode="auto">
          <a:xfrm rot="5400000">
            <a:off x="6473635" y="3309933"/>
            <a:ext cx="815974" cy="1213405"/>
          </a:xfrm>
          <a:prstGeom prst="bentConnector2">
            <a:avLst/>
          </a:prstGeom>
          <a:noFill/>
          <a:ln w="12700">
            <a:solidFill>
              <a:srgbClr val="FF660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 name="AutoShape 16"/>
          <p:cNvCxnSpPr>
            <a:cxnSpLocks noChangeShapeType="1"/>
            <a:stCxn id="11" idx="0"/>
            <a:endCxn id="5" idx="1"/>
          </p:cNvCxnSpPr>
          <p:nvPr/>
        </p:nvCxnSpPr>
        <p:spPr bwMode="auto">
          <a:xfrm rot="16200000" flipH="1">
            <a:off x="1863557" y="3317050"/>
            <a:ext cx="708079" cy="1122973"/>
          </a:xfrm>
          <a:prstGeom prst="bentConnector2">
            <a:avLst/>
          </a:prstGeom>
          <a:noFill/>
          <a:ln w="12700">
            <a:solidFill>
              <a:srgbClr val="FF660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16" name="Group 17"/>
          <p:cNvGrpSpPr>
            <a:grpSpLocks/>
          </p:cNvGrpSpPr>
          <p:nvPr/>
        </p:nvGrpSpPr>
        <p:grpSpPr bwMode="auto">
          <a:xfrm>
            <a:off x="2797944" y="1825278"/>
            <a:ext cx="3546475" cy="867370"/>
            <a:chOff x="0" y="0"/>
            <a:chExt cx="2790" cy="912"/>
          </a:xfrm>
        </p:grpSpPr>
        <p:sp>
          <p:nvSpPr>
            <p:cNvPr id="17" name="AutoShape 18"/>
            <p:cNvSpPr>
              <a:spLocks noChangeArrowheads="1"/>
            </p:cNvSpPr>
            <p:nvPr/>
          </p:nvSpPr>
          <p:spPr bwMode="auto">
            <a:xfrm rot="10800000">
              <a:off x="0" y="142"/>
              <a:ext cx="2790" cy="770"/>
            </a:xfrm>
            <a:prstGeom prst="upArrowCallout">
              <a:avLst>
                <a:gd name="adj1" fmla="val 82868"/>
                <a:gd name="adj2" fmla="val 41434"/>
                <a:gd name="adj3" fmla="val 17995"/>
                <a:gd name="adj4" fmla="val 81949"/>
              </a:avLst>
            </a:prstGeom>
            <a:gradFill rotWithShape="1">
              <a:gsLst>
                <a:gs pos="0">
                  <a:srgbClr val="DDDDDD"/>
                </a:gs>
                <a:gs pos="100000">
                  <a:srgbClr val="FFFFFF"/>
                </a:gs>
              </a:gsLst>
              <a:lin ang="5400000" scaled="1"/>
            </a:gradFill>
            <a:ln w="317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8" name="AutoShape 19"/>
            <p:cNvSpPr>
              <a:spLocks noChangeArrowheads="1"/>
            </p:cNvSpPr>
            <p:nvPr/>
          </p:nvSpPr>
          <p:spPr bwMode="auto">
            <a:xfrm rot="10800000">
              <a:off x="0" y="0"/>
              <a:ext cx="2790" cy="132"/>
            </a:xfrm>
            <a:custGeom>
              <a:avLst/>
              <a:gdLst>
                <a:gd name="T0" fmla="*/ 2721 w 21600"/>
                <a:gd name="T1" fmla="*/ 66 h 21600"/>
                <a:gd name="T2" fmla="*/ 1395 w 21600"/>
                <a:gd name="T3" fmla="*/ 132 h 21600"/>
                <a:gd name="T4" fmla="*/ 69 w 21600"/>
                <a:gd name="T5" fmla="*/ 66 h 21600"/>
                <a:gd name="T6" fmla="*/ 1395 w 21600"/>
                <a:gd name="T7" fmla="*/ 0 h 21600"/>
                <a:gd name="T8" fmla="*/ 0 60000 65536"/>
                <a:gd name="T9" fmla="*/ 0 60000 65536"/>
                <a:gd name="T10" fmla="*/ 0 60000 65536"/>
                <a:gd name="T11" fmla="*/ 0 60000 65536"/>
                <a:gd name="T12" fmla="*/ 2338 w 21600"/>
                <a:gd name="T13" fmla="*/ 2291 h 21600"/>
                <a:gd name="T14" fmla="*/ 19262 w 21600"/>
                <a:gd name="T15" fmla="*/ 19309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lnTo>
                    <a:pt x="0" y="0"/>
                  </a:lnTo>
                  <a:close/>
                </a:path>
              </a:pathLst>
            </a:custGeom>
            <a:gradFill rotWithShape="1">
              <a:gsLst>
                <a:gs pos="0">
                  <a:srgbClr val="B2B2B2">
                    <a:alpha val="50000"/>
                  </a:srgbClr>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sp>
        <p:nvSpPr>
          <p:cNvPr id="19" name="Rectangle 20"/>
          <p:cNvSpPr>
            <a:spLocks noChangeArrowheads="1"/>
          </p:cNvSpPr>
          <p:nvPr/>
        </p:nvSpPr>
        <p:spPr bwMode="auto">
          <a:xfrm>
            <a:off x="2793181" y="1905248"/>
            <a:ext cx="3517900" cy="646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ysClr val="windowText" lastClr="000000"/>
                </a:solidFill>
                <a:effectLst/>
                <a:uLnTx/>
                <a:uFillTx/>
              </a:rPr>
              <a:t>单击此处添加段落文字内容</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ysClr val="windowText" lastClr="000000"/>
                </a:solidFill>
                <a:effectLst/>
                <a:uLnTx/>
                <a:uFillTx/>
              </a:rPr>
              <a:t>单击此处添加段落文字内容</a:t>
            </a:r>
          </a:p>
        </p:txBody>
      </p:sp>
      <p:grpSp>
        <p:nvGrpSpPr>
          <p:cNvPr id="2" name="Group 3"/>
          <p:cNvGrpSpPr>
            <a:grpSpLocks/>
          </p:cNvGrpSpPr>
          <p:nvPr/>
        </p:nvGrpSpPr>
        <p:grpSpPr bwMode="auto">
          <a:xfrm>
            <a:off x="2777769" y="3868688"/>
            <a:ext cx="3666439" cy="689221"/>
            <a:chOff x="0" y="0"/>
            <a:chExt cx="2790" cy="858"/>
          </a:xfrm>
        </p:grpSpPr>
        <p:sp>
          <p:nvSpPr>
            <p:cNvPr id="3" name="Rectangle 4"/>
            <p:cNvSpPr>
              <a:spLocks noChangeArrowheads="1"/>
            </p:cNvSpPr>
            <p:nvPr/>
          </p:nvSpPr>
          <p:spPr bwMode="auto">
            <a:xfrm rot="10800000">
              <a:off x="0" y="137"/>
              <a:ext cx="2790" cy="721"/>
            </a:xfrm>
            <a:prstGeom prst="rect">
              <a:avLst/>
            </a:prstGeom>
            <a:gradFill rotWithShape="1">
              <a:gsLst>
                <a:gs pos="0">
                  <a:srgbClr val="DDDDDD"/>
                </a:gs>
                <a:gs pos="100000">
                  <a:srgbClr val="FFFFFF"/>
                </a:gs>
              </a:gsLst>
              <a:lin ang="5400000" scaled="1"/>
            </a:gradFill>
            <a:ln w="317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 name="AutoShape 5"/>
            <p:cNvSpPr>
              <a:spLocks noChangeArrowheads="1"/>
            </p:cNvSpPr>
            <p:nvPr/>
          </p:nvSpPr>
          <p:spPr bwMode="auto">
            <a:xfrm rot="10800000">
              <a:off x="0" y="0"/>
              <a:ext cx="2790" cy="132"/>
            </a:xfrm>
            <a:custGeom>
              <a:avLst/>
              <a:gdLst>
                <a:gd name="T0" fmla="*/ 2721 w 21600"/>
                <a:gd name="T1" fmla="*/ 66 h 21600"/>
                <a:gd name="T2" fmla="*/ 1395 w 21600"/>
                <a:gd name="T3" fmla="*/ 132 h 21600"/>
                <a:gd name="T4" fmla="*/ 69 w 21600"/>
                <a:gd name="T5" fmla="*/ 66 h 21600"/>
                <a:gd name="T6" fmla="*/ 1395 w 21600"/>
                <a:gd name="T7" fmla="*/ 0 h 21600"/>
                <a:gd name="T8" fmla="*/ 0 60000 65536"/>
                <a:gd name="T9" fmla="*/ 0 60000 65536"/>
                <a:gd name="T10" fmla="*/ 0 60000 65536"/>
                <a:gd name="T11" fmla="*/ 0 60000 65536"/>
                <a:gd name="T12" fmla="*/ 2338 w 21600"/>
                <a:gd name="T13" fmla="*/ 2291 h 21600"/>
                <a:gd name="T14" fmla="*/ 19262 w 21600"/>
                <a:gd name="T15" fmla="*/ 19309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lnTo>
                    <a:pt x="0" y="0"/>
                  </a:lnTo>
                  <a:close/>
                </a:path>
              </a:pathLst>
            </a:custGeom>
            <a:gradFill rotWithShape="1">
              <a:gsLst>
                <a:gs pos="0">
                  <a:srgbClr val="B2B2B2">
                    <a:alpha val="50000"/>
                  </a:srgbClr>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5" name="Rectangle 6"/>
            <p:cNvSpPr>
              <a:spLocks noChangeArrowheads="1"/>
            </p:cNvSpPr>
            <p:nvPr/>
          </p:nvSpPr>
          <p:spPr bwMode="auto">
            <a:xfrm>
              <a:off x="1" y="158"/>
              <a:ext cx="2767" cy="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ysClr val="windowText" lastClr="000000"/>
                  </a:solidFill>
                  <a:effectLst/>
                  <a:uLnTx/>
                  <a:uFillTx/>
                </a:rPr>
                <a:t>单击此处添加段落文字内容</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ysClr val="windowText" lastClr="000000"/>
                  </a:solidFill>
                  <a:effectLst/>
                  <a:uLnTx/>
                  <a:uFillTx/>
                </a:rPr>
                <a:t>单击此处添加段落文字内容</a:t>
              </a:r>
            </a:p>
          </p:txBody>
        </p:sp>
      </p:grpSp>
      <p:grpSp>
        <p:nvGrpSpPr>
          <p:cNvPr id="20" name="Group 21"/>
          <p:cNvGrpSpPr>
            <a:grpSpLocks/>
          </p:cNvGrpSpPr>
          <p:nvPr/>
        </p:nvGrpSpPr>
        <p:grpSpPr bwMode="auto">
          <a:xfrm>
            <a:off x="2797944" y="2813297"/>
            <a:ext cx="3548063" cy="935040"/>
            <a:chOff x="0" y="0"/>
            <a:chExt cx="2790" cy="912"/>
          </a:xfrm>
        </p:grpSpPr>
        <p:sp>
          <p:nvSpPr>
            <p:cNvPr id="21" name="AutoShape 22"/>
            <p:cNvSpPr>
              <a:spLocks noChangeArrowheads="1"/>
            </p:cNvSpPr>
            <p:nvPr/>
          </p:nvSpPr>
          <p:spPr bwMode="auto">
            <a:xfrm rot="10800000">
              <a:off x="0" y="142"/>
              <a:ext cx="2790" cy="770"/>
            </a:xfrm>
            <a:prstGeom prst="upArrowCallout">
              <a:avLst>
                <a:gd name="adj1" fmla="val 82868"/>
                <a:gd name="adj2" fmla="val 41434"/>
                <a:gd name="adj3" fmla="val 17995"/>
                <a:gd name="adj4" fmla="val 81949"/>
              </a:avLst>
            </a:prstGeom>
            <a:gradFill rotWithShape="1">
              <a:gsLst>
                <a:gs pos="0">
                  <a:srgbClr val="DDDDDD"/>
                </a:gs>
                <a:gs pos="100000">
                  <a:srgbClr val="FFFFFF"/>
                </a:gs>
              </a:gsLst>
              <a:lin ang="5400000" scaled="1"/>
            </a:gradFill>
            <a:ln w="317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2" name="AutoShape 23"/>
            <p:cNvSpPr>
              <a:spLocks noChangeArrowheads="1"/>
            </p:cNvSpPr>
            <p:nvPr/>
          </p:nvSpPr>
          <p:spPr bwMode="auto">
            <a:xfrm rot="10800000">
              <a:off x="0" y="0"/>
              <a:ext cx="2790" cy="132"/>
            </a:xfrm>
            <a:custGeom>
              <a:avLst/>
              <a:gdLst>
                <a:gd name="T0" fmla="*/ 2721 w 21600"/>
                <a:gd name="T1" fmla="*/ 66 h 21600"/>
                <a:gd name="T2" fmla="*/ 1395 w 21600"/>
                <a:gd name="T3" fmla="*/ 132 h 21600"/>
                <a:gd name="T4" fmla="*/ 69 w 21600"/>
                <a:gd name="T5" fmla="*/ 66 h 21600"/>
                <a:gd name="T6" fmla="*/ 1395 w 21600"/>
                <a:gd name="T7" fmla="*/ 0 h 21600"/>
                <a:gd name="T8" fmla="*/ 0 60000 65536"/>
                <a:gd name="T9" fmla="*/ 0 60000 65536"/>
                <a:gd name="T10" fmla="*/ 0 60000 65536"/>
                <a:gd name="T11" fmla="*/ 0 60000 65536"/>
                <a:gd name="T12" fmla="*/ 2338 w 21600"/>
                <a:gd name="T13" fmla="*/ 2291 h 21600"/>
                <a:gd name="T14" fmla="*/ 19262 w 21600"/>
                <a:gd name="T15" fmla="*/ 19309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lnTo>
                    <a:pt x="0" y="0"/>
                  </a:lnTo>
                  <a:close/>
                </a:path>
              </a:pathLst>
            </a:custGeom>
            <a:gradFill rotWithShape="1">
              <a:gsLst>
                <a:gs pos="0">
                  <a:srgbClr val="B2B2B2">
                    <a:alpha val="50000"/>
                  </a:srgbClr>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grpSp>
        <p:nvGrpSpPr>
          <p:cNvPr id="24" name="Group 25"/>
          <p:cNvGrpSpPr>
            <a:grpSpLocks/>
          </p:cNvGrpSpPr>
          <p:nvPr/>
        </p:nvGrpSpPr>
        <p:grpSpPr bwMode="auto">
          <a:xfrm>
            <a:off x="6516216" y="2057673"/>
            <a:ext cx="1944216" cy="1450975"/>
            <a:chOff x="0" y="0"/>
            <a:chExt cx="1533" cy="1139"/>
          </a:xfrm>
          <a:solidFill>
            <a:srgbClr val="FF0000"/>
          </a:solidFill>
        </p:grpSpPr>
        <p:sp>
          <p:nvSpPr>
            <p:cNvPr id="25" name="Rectangle 26"/>
            <p:cNvSpPr>
              <a:spLocks noChangeArrowheads="1"/>
            </p:cNvSpPr>
            <p:nvPr/>
          </p:nvSpPr>
          <p:spPr bwMode="auto">
            <a:xfrm rot="10800000">
              <a:off x="0" y="157"/>
              <a:ext cx="1533" cy="982"/>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6" name="AutoShape 27"/>
            <p:cNvSpPr>
              <a:spLocks noChangeArrowheads="1"/>
            </p:cNvSpPr>
            <p:nvPr/>
          </p:nvSpPr>
          <p:spPr bwMode="auto">
            <a:xfrm rot="10800000">
              <a:off x="0" y="0"/>
              <a:ext cx="1452" cy="151"/>
            </a:xfrm>
            <a:custGeom>
              <a:avLst/>
              <a:gdLst>
                <a:gd name="T0" fmla="*/ 1267 w 21600"/>
                <a:gd name="T1" fmla="*/ 76 h 21600"/>
                <a:gd name="T2" fmla="*/ 726 w 21600"/>
                <a:gd name="T3" fmla="*/ 151 h 21600"/>
                <a:gd name="T4" fmla="*/ 185 w 21600"/>
                <a:gd name="T5" fmla="*/ 76 h 21600"/>
                <a:gd name="T6" fmla="*/ 726 w 21600"/>
                <a:gd name="T7" fmla="*/ 0 h 21600"/>
                <a:gd name="T8" fmla="*/ 0 60000 65536"/>
                <a:gd name="T9" fmla="*/ 0 60000 65536"/>
                <a:gd name="T10" fmla="*/ 0 60000 65536"/>
                <a:gd name="T11" fmla="*/ 0 60000 65536"/>
                <a:gd name="T12" fmla="*/ 4552 w 21600"/>
                <a:gd name="T13" fmla="*/ 4577 h 21600"/>
                <a:gd name="T14" fmla="*/ 17048 w 21600"/>
                <a:gd name="T15" fmla="*/ 17023 h 21600"/>
              </a:gdLst>
              <a:ahLst/>
              <a:cxnLst>
                <a:cxn ang="T8">
                  <a:pos x="T0" y="T1"/>
                </a:cxn>
                <a:cxn ang="T9">
                  <a:pos x="T2" y="T3"/>
                </a:cxn>
                <a:cxn ang="T10">
                  <a:pos x="T4" y="T5"/>
                </a:cxn>
                <a:cxn ang="T11">
                  <a:pos x="T6" y="T7"/>
                </a:cxn>
              </a:cxnLst>
              <a:rect l="T12" t="T13" r="T14" b="T15"/>
              <a:pathLst>
                <a:path w="21600" h="21600">
                  <a:moveTo>
                    <a:pt x="0" y="0"/>
                  </a:moveTo>
                  <a:lnTo>
                    <a:pt x="5489" y="21600"/>
                  </a:lnTo>
                  <a:lnTo>
                    <a:pt x="16111"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sp>
        <p:nvSpPr>
          <p:cNvPr id="23" name="Rectangle 24"/>
          <p:cNvSpPr>
            <a:spLocks noChangeArrowheads="1"/>
          </p:cNvSpPr>
          <p:nvPr/>
        </p:nvSpPr>
        <p:spPr bwMode="auto">
          <a:xfrm>
            <a:off x="2793181" y="2960936"/>
            <a:ext cx="3517900" cy="646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ysClr val="windowText" lastClr="000000"/>
                </a:solidFill>
                <a:effectLst/>
                <a:uLnTx/>
                <a:uFillTx/>
              </a:rPr>
              <a:t>单击此处添加段落文字内容</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ysClr val="windowText" lastClr="000000"/>
                </a:solidFill>
                <a:effectLst/>
                <a:uLnTx/>
                <a:uFillTx/>
              </a:rPr>
              <a:t>单击此处添加段落文字内容</a:t>
            </a:r>
          </a:p>
        </p:txBody>
      </p:sp>
      <p:sp>
        <p:nvSpPr>
          <p:cNvPr id="27" name="WordArt 28"/>
          <p:cNvSpPr>
            <a:spLocks noChangeArrowheads="1" noChangeShapeType="1"/>
          </p:cNvSpPr>
          <p:nvPr/>
        </p:nvSpPr>
        <p:spPr bwMode="auto">
          <a:xfrm>
            <a:off x="6876256" y="2587873"/>
            <a:ext cx="1177925" cy="590550"/>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10" cap="none" spc="0" normalizeH="0" baseline="0" noProof="0" dirty="0" smtClean="0">
                <a:ln w="9525">
                  <a:solidFill>
                    <a:srgbClr val="FFFFFF"/>
                  </a:solidFill>
                  <a:round/>
                  <a:headEnd/>
                  <a:tailEnd/>
                </a:ln>
                <a:solidFill>
                  <a:srgbClr val="FFFFFF"/>
                </a:solidFill>
                <a:effectLst/>
                <a:uLnTx/>
                <a:uFillTx/>
                <a:latin typeface="黑体"/>
                <a:ea typeface="黑体"/>
              </a:rPr>
              <a:t>双击添加</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10" cap="none" spc="0" normalizeH="0" baseline="0" noProof="0" dirty="0" smtClean="0">
                <a:ln w="9525">
                  <a:solidFill>
                    <a:srgbClr val="FFFFFF"/>
                  </a:solidFill>
                  <a:round/>
                  <a:headEnd/>
                  <a:tailEnd/>
                </a:ln>
                <a:solidFill>
                  <a:srgbClr val="FFFFFF"/>
                </a:solidFill>
                <a:effectLst/>
                <a:uLnTx/>
                <a:uFillTx/>
                <a:latin typeface="黑体"/>
                <a:ea typeface="黑体"/>
              </a:rPr>
              <a:t>标题文字</a:t>
            </a:r>
          </a:p>
        </p:txBody>
      </p:sp>
      <p:sp>
        <p:nvSpPr>
          <p:cNvPr id="30" name="TextBox 39"/>
          <p:cNvSpPr txBox="1">
            <a:spLocks noChangeArrowheads="1"/>
          </p:cNvSpPr>
          <p:nvPr/>
        </p:nvSpPr>
        <p:spPr bwMode="auto">
          <a:xfrm>
            <a:off x="919777" y="127872"/>
            <a:ext cx="2716119" cy="57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tIns="91440" bIns="91440">
            <a:spAutoFit/>
          </a:bodyPr>
          <a:lstStyle>
            <a:lvl1pPr eaLnBrk="0" hangingPunct="0">
              <a:defRPr b="1">
                <a:solidFill>
                  <a:schemeClr val="tx1"/>
                </a:solidFill>
                <a:latin typeface="Arial" pitchFamily="34" charset="0"/>
                <a:ea typeface="宋体" pitchFamily="2" charset="-122"/>
              </a:defRPr>
            </a:lvl1pPr>
            <a:lvl2pPr marL="742950" indent="-285750" eaLnBrk="0" hangingPunct="0">
              <a:defRPr b="1">
                <a:solidFill>
                  <a:schemeClr val="tx1"/>
                </a:solidFill>
                <a:latin typeface="Arial" pitchFamily="34" charset="0"/>
                <a:ea typeface="宋体" pitchFamily="2" charset="-122"/>
              </a:defRPr>
            </a:lvl2pPr>
            <a:lvl3pPr marL="1143000" indent="-228600" eaLnBrk="0" hangingPunct="0">
              <a:defRPr b="1">
                <a:solidFill>
                  <a:schemeClr val="tx1"/>
                </a:solidFill>
                <a:latin typeface="Arial" pitchFamily="34" charset="0"/>
                <a:ea typeface="宋体" pitchFamily="2" charset="-122"/>
              </a:defRPr>
            </a:lvl3pPr>
            <a:lvl4pPr marL="1600200" indent="-228600" eaLnBrk="0" hangingPunct="0">
              <a:defRPr b="1">
                <a:solidFill>
                  <a:schemeClr val="tx1"/>
                </a:solidFill>
                <a:latin typeface="Arial" pitchFamily="34" charset="0"/>
                <a:ea typeface="宋体" pitchFamily="2" charset="-122"/>
              </a:defRPr>
            </a:lvl4pPr>
            <a:lvl5pPr marL="2057400" indent="-228600" eaLnBrk="0" hangingPunct="0">
              <a:defRPr b="1">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b="1">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b="1">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b="1">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b="1">
                <a:solidFill>
                  <a:schemeClr val="tx1"/>
                </a:solidFill>
                <a:latin typeface="Arial" pitchFamily="34" charset="0"/>
                <a:ea typeface="宋体" pitchFamily="2" charset="-122"/>
              </a:defRPr>
            </a:lvl9pPr>
          </a:lstStyle>
          <a:p>
            <a:pPr eaLnBrk="1" hangingPunct="1">
              <a:lnSpc>
                <a:spcPct val="90000"/>
              </a:lnSpc>
              <a:spcBef>
                <a:spcPct val="20000"/>
              </a:spcBef>
              <a:buSzPct val="90000"/>
            </a:pPr>
            <a:r>
              <a:rPr lang="zh-CN" altLang="en-US" sz="2800" dirty="0">
                <a:latin typeface="微软雅黑" pitchFamily="34" charset="-122"/>
                <a:ea typeface="微软雅黑" pitchFamily="34" charset="-122"/>
              </a:rPr>
              <a:t>点击添加标题 </a:t>
            </a:r>
          </a:p>
        </p:txBody>
      </p:sp>
    </p:spTree>
    <p:extLst>
      <p:ext uri="{BB962C8B-B14F-4D97-AF65-F5344CB8AC3E}">
        <p14:creationId xmlns:p14="http://schemas.microsoft.com/office/powerpoint/2010/main" val="2497390253"/>
      </p:ext>
    </p:extLst>
  </p:cSld>
  <p:clrMapOvr>
    <a:masterClrMapping/>
  </p:clrMapOvr>
  <mc:AlternateContent xmlns:mc="http://schemas.openxmlformats.org/markup-compatibility/2006" xmlns:p14="http://schemas.microsoft.com/office/powerpoint/2010/main">
    <mc:Choice Requires="p14">
      <p:transition spd="slow" p14:dur="1400" advTm="3000">
        <p14:doors dir="vert"/>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0"/>
                                        </p:tgtEl>
                                        <p:attrNameLst>
                                          <p:attrName>ppt_y</p:attrName>
                                        </p:attrNameLst>
                                      </p:cBhvr>
                                      <p:tavLst>
                                        <p:tav tm="0">
                                          <p:val>
                                            <p:strVal val="#ppt_y"/>
                                          </p:val>
                                        </p:tav>
                                        <p:tav tm="100000">
                                          <p:val>
                                            <p:strVal val="#ppt_y"/>
                                          </p:val>
                                        </p:tav>
                                      </p:tavLst>
                                    </p:anim>
                                    <p:anim calcmode="lin" valueType="num">
                                      <p:cBhvr>
                                        <p:cTn id="9"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0"/>
                                        </p:tgtEl>
                                      </p:cBhvr>
                                    </p:animEffect>
                                  </p:childTnLst>
                                </p:cTn>
                              </p:par>
                            </p:childTnLst>
                          </p:cTn>
                        </p:par>
                        <p:par>
                          <p:cTn id="12" fill="hold">
                            <p:stCondLst>
                              <p:cond delay="750"/>
                            </p:stCondLst>
                            <p:childTnLst>
                              <p:par>
                                <p:cTn id="13" presetID="53" presetClass="entr" presetSubtype="16"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p:cTn id="15" dur="500" fill="hold"/>
                                        <p:tgtEl>
                                          <p:spTgt spid="10"/>
                                        </p:tgtEl>
                                        <p:attrNameLst>
                                          <p:attrName>ppt_w</p:attrName>
                                        </p:attrNameLst>
                                      </p:cBhvr>
                                      <p:tavLst>
                                        <p:tav tm="0">
                                          <p:val>
                                            <p:fltVal val="0"/>
                                          </p:val>
                                        </p:tav>
                                        <p:tav tm="100000">
                                          <p:val>
                                            <p:strVal val="#ppt_w"/>
                                          </p:val>
                                        </p:tav>
                                      </p:tavLst>
                                    </p:anim>
                                    <p:anim calcmode="lin" valueType="num">
                                      <p:cBhvr>
                                        <p:cTn id="16" dur="500" fill="hold"/>
                                        <p:tgtEl>
                                          <p:spTgt spid="10"/>
                                        </p:tgtEl>
                                        <p:attrNameLst>
                                          <p:attrName>ppt_h</p:attrName>
                                        </p:attrNameLst>
                                      </p:cBhvr>
                                      <p:tavLst>
                                        <p:tav tm="0">
                                          <p:val>
                                            <p:fltVal val="0"/>
                                          </p:val>
                                        </p:tav>
                                        <p:tav tm="100000">
                                          <p:val>
                                            <p:strVal val="#ppt_h"/>
                                          </p:val>
                                        </p:tav>
                                      </p:tavLst>
                                    </p:anim>
                                    <p:animEffect transition="in" filter="fade">
                                      <p:cBhvr>
                                        <p:cTn id="17" dur="500"/>
                                        <p:tgtEl>
                                          <p:spTgt spid="10"/>
                                        </p:tgtEl>
                                      </p:cBhvr>
                                    </p:animEffect>
                                  </p:childTnLst>
                                </p:cTn>
                              </p:par>
                              <p:par>
                                <p:cTn id="18" presetID="53" presetClass="entr" presetSubtype="16" fill="hold" nodeType="withEffect">
                                  <p:stCondLst>
                                    <p:cond delay="0"/>
                                  </p:stCondLst>
                                  <p:childTnLst>
                                    <p:set>
                                      <p:cBhvr>
                                        <p:cTn id="19" dur="1" fill="hold">
                                          <p:stCondLst>
                                            <p:cond delay="0"/>
                                          </p:stCondLst>
                                        </p:cTn>
                                        <p:tgtEl>
                                          <p:spTgt spid="24"/>
                                        </p:tgtEl>
                                        <p:attrNameLst>
                                          <p:attrName>style.visibility</p:attrName>
                                        </p:attrNameLst>
                                      </p:cBhvr>
                                      <p:to>
                                        <p:strVal val="visible"/>
                                      </p:to>
                                    </p:set>
                                    <p:anim calcmode="lin" valueType="num">
                                      <p:cBhvr>
                                        <p:cTn id="20" dur="500" fill="hold"/>
                                        <p:tgtEl>
                                          <p:spTgt spid="24"/>
                                        </p:tgtEl>
                                        <p:attrNameLst>
                                          <p:attrName>ppt_w</p:attrName>
                                        </p:attrNameLst>
                                      </p:cBhvr>
                                      <p:tavLst>
                                        <p:tav tm="0">
                                          <p:val>
                                            <p:fltVal val="0"/>
                                          </p:val>
                                        </p:tav>
                                        <p:tav tm="100000">
                                          <p:val>
                                            <p:strVal val="#ppt_w"/>
                                          </p:val>
                                        </p:tav>
                                      </p:tavLst>
                                    </p:anim>
                                    <p:anim calcmode="lin" valueType="num">
                                      <p:cBhvr>
                                        <p:cTn id="21" dur="500" fill="hold"/>
                                        <p:tgtEl>
                                          <p:spTgt spid="24"/>
                                        </p:tgtEl>
                                        <p:attrNameLst>
                                          <p:attrName>ppt_h</p:attrName>
                                        </p:attrNameLst>
                                      </p:cBhvr>
                                      <p:tavLst>
                                        <p:tav tm="0">
                                          <p:val>
                                            <p:fltVal val="0"/>
                                          </p:val>
                                        </p:tav>
                                        <p:tav tm="100000">
                                          <p:val>
                                            <p:strVal val="#ppt_h"/>
                                          </p:val>
                                        </p:tav>
                                      </p:tavLst>
                                    </p:anim>
                                    <p:animEffect transition="in" filter="fade">
                                      <p:cBhvr>
                                        <p:cTn id="22" dur="500"/>
                                        <p:tgtEl>
                                          <p:spTgt spid="24"/>
                                        </p:tgtEl>
                                      </p:cBhvr>
                                    </p:animEffect>
                                  </p:childTnLst>
                                </p:cTn>
                              </p:par>
                            </p:childTnLst>
                          </p:cTn>
                        </p:par>
                        <p:par>
                          <p:cTn id="23" fill="hold">
                            <p:stCondLst>
                              <p:cond delay="1250"/>
                            </p:stCondLst>
                            <p:childTnLst>
                              <p:par>
                                <p:cTn id="24" presetID="14" presetClass="entr" presetSubtype="10"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randombar(horizontal)">
                                      <p:cBhvr>
                                        <p:cTn id="26" dur="500"/>
                                        <p:tgtEl>
                                          <p:spTgt spid="13"/>
                                        </p:tgtEl>
                                      </p:cBhvr>
                                    </p:animEffect>
                                  </p:childTnLst>
                                </p:cTn>
                              </p:par>
                              <p:par>
                                <p:cTn id="27" presetID="14" presetClass="entr" presetSubtype="10" fill="hold" grpId="0" nodeType="with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randombar(horizontal)">
                                      <p:cBhvr>
                                        <p:cTn id="29" dur="500"/>
                                        <p:tgtEl>
                                          <p:spTgt spid="27"/>
                                        </p:tgtEl>
                                      </p:cBhvr>
                                    </p:animEffect>
                                  </p:childTnLst>
                                </p:cTn>
                              </p:par>
                            </p:childTnLst>
                          </p:cTn>
                        </p:par>
                        <p:par>
                          <p:cTn id="30" fill="hold">
                            <p:stCondLst>
                              <p:cond delay="1750"/>
                            </p:stCondLst>
                            <p:childTnLst>
                              <p:par>
                                <p:cTn id="31" presetID="22" presetClass="entr" presetSubtype="8" fill="hold"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wipe(left)">
                                      <p:cBhvr>
                                        <p:cTn id="33" dur="500"/>
                                        <p:tgtEl>
                                          <p:spTgt spid="14"/>
                                        </p:tgtEl>
                                      </p:cBhvr>
                                    </p:animEffect>
                                  </p:childTnLst>
                                </p:cTn>
                              </p:par>
                              <p:par>
                                <p:cTn id="34" presetID="22" presetClass="entr" presetSubtype="8" fill="hold" nodeType="with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wipe(left)">
                                      <p:cBhvr>
                                        <p:cTn id="36" dur="500"/>
                                        <p:tgtEl>
                                          <p:spTgt spid="15"/>
                                        </p:tgtEl>
                                      </p:cBhvr>
                                    </p:animEffect>
                                  </p:childTnLst>
                                </p:cTn>
                              </p:par>
                              <p:par>
                                <p:cTn id="37" presetID="22" presetClass="entr" presetSubtype="2" fill="hold" nodeType="with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wipe(right)">
                                      <p:cBhvr>
                                        <p:cTn id="39" dur="500"/>
                                        <p:tgtEl>
                                          <p:spTgt spid="28"/>
                                        </p:tgtEl>
                                      </p:cBhvr>
                                    </p:animEffect>
                                  </p:childTnLst>
                                </p:cTn>
                              </p:par>
                              <p:par>
                                <p:cTn id="40" presetID="22" presetClass="entr" presetSubtype="2" fill="hold" nodeType="with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wipe(right)">
                                      <p:cBhvr>
                                        <p:cTn id="42" dur="500"/>
                                        <p:tgtEl>
                                          <p:spTgt spid="29"/>
                                        </p:tgtEl>
                                      </p:cBhvr>
                                    </p:animEffect>
                                  </p:childTnLst>
                                </p:cTn>
                              </p:par>
                            </p:childTnLst>
                          </p:cTn>
                        </p:par>
                        <p:par>
                          <p:cTn id="43" fill="hold">
                            <p:stCondLst>
                              <p:cond delay="2250"/>
                            </p:stCondLst>
                            <p:childTnLst>
                              <p:par>
                                <p:cTn id="44" presetID="16" presetClass="entr" presetSubtype="21" fill="hold" nodeType="afterEffect">
                                  <p:stCondLst>
                                    <p:cond delay="0"/>
                                  </p:stCondLst>
                                  <p:childTnLst>
                                    <p:set>
                                      <p:cBhvr>
                                        <p:cTn id="45" dur="1" fill="hold">
                                          <p:stCondLst>
                                            <p:cond delay="0"/>
                                          </p:stCondLst>
                                        </p:cTn>
                                        <p:tgtEl>
                                          <p:spTgt spid="6"/>
                                        </p:tgtEl>
                                        <p:attrNameLst>
                                          <p:attrName>style.visibility</p:attrName>
                                        </p:attrNameLst>
                                      </p:cBhvr>
                                      <p:to>
                                        <p:strVal val="visible"/>
                                      </p:to>
                                    </p:set>
                                    <p:animEffect transition="in" filter="barn(inVertical)">
                                      <p:cBhvr>
                                        <p:cTn id="46" dur="500"/>
                                        <p:tgtEl>
                                          <p:spTgt spid="6"/>
                                        </p:tgtEl>
                                      </p:cBhvr>
                                    </p:animEffect>
                                  </p:childTnLst>
                                </p:cTn>
                              </p:par>
                            </p:childTnLst>
                          </p:cTn>
                        </p:par>
                        <p:par>
                          <p:cTn id="47" fill="hold">
                            <p:stCondLst>
                              <p:cond delay="2750"/>
                            </p:stCondLst>
                            <p:childTnLst>
                              <p:par>
                                <p:cTn id="48" presetID="53" presetClass="entr" presetSubtype="16" fill="hold" grpId="0" nodeType="afterEffect">
                                  <p:stCondLst>
                                    <p:cond delay="0"/>
                                  </p:stCondLst>
                                  <p:childTnLst>
                                    <p:set>
                                      <p:cBhvr>
                                        <p:cTn id="49" dur="1" fill="hold">
                                          <p:stCondLst>
                                            <p:cond delay="0"/>
                                          </p:stCondLst>
                                        </p:cTn>
                                        <p:tgtEl>
                                          <p:spTgt spid="9"/>
                                        </p:tgtEl>
                                        <p:attrNameLst>
                                          <p:attrName>style.visibility</p:attrName>
                                        </p:attrNameLst>
                                      </p:cBhvr>
                                      <p:to>
                                        <p:strVal val="visible"/>
                                      </p:to>
                                    </p:set>
                                    <p:anim calcmode="lin" valueType="num">
                                      <p:cBhvr>
                                        <p:cTn id="50" dur="500" fill="hold"/>
                                        <p:tgtEl>
                                          <p:spTgt spid="9"/>
                                        </p:tgtEl>
                                        <p:attrNameLst>
                                          <p:attrName>ppt_w</p:attrName>
                                        </p:attrNameLst>
                                      </p:cBhvr>
                                      <p:tavLst>
                                        <p:tav tm="0">
                                          <p:val>
                                            <p:fltVal val="0"/>
                                          </p:val>
                                        </p:tav>
                                        <p:tav tm="100000">
                                          <p:val>
                                            <p:strVal val="#ppt_w"/>
                                          </p:val>
                                        </p:tav>
                                      </p:tavLst>
                                    </p:anim>
                                    <p:anim calcmode="lin" valueType="num">
                                      <p:cBhvr>
                                        <p:cTn id="51" dur="500" fill="hold"/>
                                        <p:tgtEl>
                                          <p:spTgt spid="9"/>
                                        </p:tgtEl>
                                        <p:attrNameLst>
                                          <p:attrName>ppt_h</p:attrName>
                                        </p:attrNameLst>
                                      </p:cBhvr>
                                      <p:tavLst>
                                        <p:tav tm="0">
                                          <p:val>
                                            <p:fltVal val="0"/>
                                          </p:val>
                                        </p:tav>
                                        <p:tav tm="100000">
                                          <p:val>
                                            <p:strVal val="#ppt_h"/>
                                          </p:val>
                                        </p:tav>
                                      </p:tavLst>
                                    </p:anim>
                                    <p:animEffect transition="in" filter="fade">
                                      <p:cBhvr>
                                        <p:cTn id="52" dur="500"/>
                                        <p:tgtEl>
                                          <p:spTgt spid="9"/>
                                        </p:tgtEl>
                                      </p:cBhvr>
                                    </p:animEffect>
                                  </p:childTnLst>
                                </p:cTn>
                              </p:par>
                            </p:childTnLst>
                          </p:cTn>
                        </p:par>
                        <p:par>
                          <p:cTn id="53" fill="hold">
                            <p:stCondLst>
                              <p:cond delay="3250"/>
                            </p:stCondLst>
                            <p:childTnLst>
                              <p:par>
                                <p:cTn id="54" presetID="22" presetClass="entr" presetSubtype="4" fill="hold" nodeType="after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wipe(down)">
                                      <p:cBhvr>
                                        <p:cTn id="56" dur="500"/>
                                        <p:tgtEl>
                                          <p:spTgt spid="16"/>
                                        </p:tgtEl>
                                      </p:cBhvr>
                                    </p:animEffect>
                                  </p:childTnLst>
                                </p:cTn>
                              </p:par>
                            </p:childTnLst>
                          </p:cTn>
                        </p:par>
                        <p:par>
                          <p:cTn id="57" fill="hold">
                            <p:stCondLst>
                              <p:cond delay="3750"/>
                            </p:stCondLst>
                            <p:childTnLst>
                              <p:par>
                                <p:cTn id="58" presetID="53" presetClass="entr" presetSubtype="16" fill="hold" grpId="0" nodeType="afterEffect">
                                  <p:stCondLst>
                                    <p:cond delay="0"/>
                                  </p:stCondLst>
                                  <p:childTnLst>
                                    <p:set>
                                      <p:cBhvr>
                                        <p:cTn id="59" dur="1" fill="hold">
                                          <p:stCondLst>
                                            <p:cond delay="0"/>
                                          </p:stCondLst>
                                        </p:cTn>
                                        <p:tgtEl>
                                          <p:spTgt spid="19"/>
                                        </p:tgtEl>
                                        <p:attrNameLst>
                                          <p:attrName>style.visibility</p:attrName>
                                        </p:attrNameLst>
                                      </p:cBhvr>
                                      <p:to>
                                        <p:strVal val="visible"/>
                                      </p:to>
                                    </p:set>
                                    <p:anim calcmode="lin" valueType="num">
                                      <p:cBhvr>
                                        <p:cTn id="60" dur="500" fill="hold"/>
                                        <p:tgtEl>
                                          <p:spTgt spid="19"/>
                                        </p:tgtEl>
                                        <p:attrNameLst>
                                          <p:attrName>ppt_w</p:attrName>
                                        </p:attrNameLst>
                                      </p:cBhvr>
                                      <p:tavLst>
                                        <p:tav tm="0">
                                          <p:val>
                                            <p:fltVal val="0"/>
                                          </p:val>
                                        </p:tav>
                                        <p:tav tm="100000">
                                          <p:val>
                                            <p:strVal val="#ppt_w"/>
                                          </p:val>
                                        </p:tav>
                                      </p:tavLst>
                                    </p:anim>
                                    <p:anim calcmode="lin" valueType="num">
                                      <p:cBhvr>
                                        <p:cTn id="61" dur="500" fill="hold"/>
                                        <p:tgtEl>
                                          <p:spTgt spid="19"/>
                                        </p:tgtEl>
                                        <p:attrNameLst>
                                          <p:attrName>ppt_h</p:attrName>
                                        </p:attrNameLst>
                                      </p:cBhvr>
                                      <p:tavLst>
                                        <p:tav tm="0">
                                          <p:val>
                                            <p:fltVal val="0"/>
                                          </p:val>
                                        </p:tav>
                                        <p:tav tm="100000">
                                          <p:val>
                                            <p:strVal val="#ppt_h"/>
                                          </p:val>
                                        </p:tav>
                                      </p:tavLst>
                                    </p:anim>
                                    <p:animEffect transition="in" filter="fade">
                                      <p:cBhvr>
                                        <p:cTn id="62" dur="500"/>
                                        <p:tgtEl>
                                          <p:spTgt spid="19"/>
                                        </p:tgtEl>
                                      </p:cBhvr>
                                    </p:animEffect>
                                  </p:childTnLst>
                                </p:cTn>
                              </p:par>
                            </p:childTnLst>
                          </p:cTn>
                        </p:par>
                        <p:par>
                          <p:cTn id="63" fill="hold">
                            <p:stCondLst>
                              <p:cond delay="4250"/>
                            </p:stCondLst>
                            <p:childTnLst>
                              <p:par>
                                <p:cTn id="64" presetID="53" presetClass="entr" presetSubtype="16" fill="hold" nodeType="afterEffect">
                                  <p:stCondLst>
                                    <p:cond delay="0"/>
                                  </p:stCondLst>
                                  <p:childTnLst>
                                    <p:set>
                                      <p:cBhvr>
                                        <p:cTn id="65" dur="1" fill="hold">
                                          <p:stCondLst>
                                            <p:cond delay="0"/>
                                          </p:stCondLst>
                                        </p:cTn>
                                        <p:tgtEl>
                                          <p:spTgt spid="20"/>
                                        </p:tgtEl>
                                        <p:attrNameLst>
                                          <p:attrName>style.visibility</p:attrName>
                                        </p:attrNameLst>
                                      </p:cBhvr>
                                      <p:to>
                                        <p:strVal val="visible"/>
                                      </p:to>
                                    </p:set>
                                    <p:anim calcmode="lin" valueType="num">
                                      <p:cBhvr>
                                        <p:cTn id="66" dur="500" fill="hold"/>
                                        <p:tgtEl>
                                          <p:spTgt spid="20"/>
                                        </p:tgtEl>
                                        <p:attrNameLst>
                                          <p:attrName>ppt_w</p:attrName>
                                        </p:attrNameLst>
                                      </p:cBhvr>
                                      <p:tavLst>
                                        <p:tav tm="0">
                                          <p:val>
                                            <p:fltVal val="0"/>
                                          </p:val>
                                        </p:tav>
                                        <p:tav tm="100000">
                                          <p:val>
                                            <p:strVal val="#ppt_w"/>
                                          </p:val>
                                        </p:tav>
                                      </p:tavLst>
                                    </p:anim>
                                    <p:anim calcmode="lin" valueType="num">
                                      <p:cBhvr>
                                        <p:cTn id="67" dur="500" fill="hold"/>
                                        <p:tgtEl>
                                          <p:spTgt spid="20"/>
                                        </p:tgtEl>
                                        <p:attrNameLst>
                                          <p:attrName>ppt_h</p:attrName>
                                        </p:attrNameLst>
                                      </p:cBhvr>
                                      <p:tavLst>
                                        <p:tav tm="0">
                                          <p:val>
                                            <p:fltVal val="0"/>
                                          </p:val>
                                        </p:tav>
                                        <p:tav tm="100000">
                                          <p:val>
                                            <p:strVal val="#ppt_h"/>
                                          </p:val>
                                        </p:tav>
                                      </p:tavLst>
                                    </p:anim>
                                    <p:animEffect transition="in" filter="fade">
                                      <p:cBhvr>
                                        <p:cTn id="68" dur="500"/>
                                        <p:tgtEl>
                                          <p:spTgt spid="20"/>
                                        </p:tgtEl>
                                      </p:cBhvr>
                                    </p:animEffect>
                                  </p:childTnLst>
                                </p:cTn>
                              </p:par>
                            </p:childTnLst>
                          </p:cTn>
                        </p:par>
                        <p:par>
                          <p:cTn id="69" fill="hold">
                            <p:stCondLst>
                              <p:cond delay="4750"/>
                            </p:stCondLst>
                            <p:childTnLst>
                              <p:par>
                                <p:cTn id="70" presetID="22" presetClass="entr" presetSubtype="4" fill="hold" grpId="0" nodeType="afterEffect">
                                  <p:stCondLst>
                                    <p:cond delay="0"/>
                                  </p:stCondLst>
                                  <p:childTnLst>
                                    <p:set>
                                      <p:cBhvr>
                                        <p:cTn id="71" dur="1" fill="hold">
                                          <p:stCondLst>
                                            <p:cond delay="0"/>
                                          </p:stCondLst>
                                        </p:cTn>
                                        <p:tgtEl>
                                          <p:spTgt spid="23"/>
                                        </p:tgtEl>
                                        <p:attrNameLst>
                                          <p:attrName>style.visibility</p:attrName>
                                        </p:attrNameLst>
                                      </p:cBhvr>
                                      <p:to>
                                        <p:strVal val="visible"/>
                                      </p:to>
                                    </p:set>
                                    <p:animEffect transition="in" filter="wipe(down)">
                                      <p:cBhvr>
                                        <p:cTn id="72" dur="500"/>
                                        <p:tgtEl>
                                          <p:spTgt spid="23"/>
                                        </p:tgtEl>
                                      </p:cBhvr>
                                    </p:animEffect>
                                  </p:childTnLst>
                                </p:cTn>
                              </p:par>
                            </p:childTnLst>
                          </p:cTn>
                        </p:par>
                        <p:par>
                          <p:cTn id="73" fill="hold">
                            <p:stCondLst>
                              <p:cond delay="5250"/>
                            </p:stCondLst>
                            <p:childTnLst>
                              <p:par>
                                <p:cTn id="74" presetID="14" presetClass="entr" presetSubtype="10" fill="hold" nodeType="afterEffect">
                                  <p:stCondLst>
                                    <p:cond delay="0"/>
                                  </p:stCondLst>
                                  <p:childTnLst>
                                    <p:set>
                                      <p:cBhvr>
                                        <p:cTn id="75" dur="1" fill="hold">
                                          <p:stCondLst>
                                            <p:cond delay="0"/>
                                          </p:stCondLst>
                                        </p:cTn>
                                        <p:tgtEl>
                                          <p:spTgt spid="2"/>
                                        </p:tgtEl>
                                        <p:attrNameLst>
                                          <p:attrName>style.visibility</p:attrName>
                                        </p:attrNameLst>
                                      </p:cBhvr>
                                      <p:to>
                                        <p:strVal val="visible"/>
                                      </p:to>
                                    </p:set>
                                    <p:animEffect transition="in" filter="randombar(horizontal)">
                                      <p:cBhvr>
                                        <p:cTn id="7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3" grpId="0"/>
      <p:bldP spid="19" grpId="0"/>
      <p:bldP spid="23" grpId="0"/>
      <p:bldP spid="27" grpId="0"/>
      <p:bldP spid="3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895350" y="3156130"/>
            <a:ext cx="7042150" cy="1352968"/>
            <a:chOff x="0" y="0"/>
            <a:chExt cx="4436" cy="1136"/>
          </a:xfrm>
        </p:grpSpPr>
        <p:pic>
          <p:nvPicPr>
            <p:cNvPr id="3" name="椭圆 10"/>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4436" cy="1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Box 4"/>
            <p:cNvSpPr txBox="1">
              <a:spLocks noChangeArrowheads="1"/>
            </p:cNvSpPr>
            <p:nvPr/>
          </p:nvSpPr>
          <p:spPr bwMode="auto">
            <a:xfrm>
              <a:off x="698" y="216"/>
              <a:ext cx="2989" cy="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b="1">
                <a:solidFill>
                  <a:srgbClr val="000000"/>
                </a:solidFill>
              </a:endParaRPr>
            </a:p>
          </p:txBody>
        </p:sp>
      </p:grpSp>
      <p:grpSp>
        <p:nvGrpSpPr>
          <p:cNvPr id="5" name="Group 5"/>
          <p:cNvGrpSpPr>
            <a:grpSpLocks/>
          </p:cNvGrpSpPr>
          <p:nvPr/>
        </p:nvGrpSpPr>
        <p:grpSpPr bwMode="auto">
          <a:xfrm>
            <a:off x="2782889" y="1350586"/>
            <a:ext cx="3279775" cy="2478456"/>
            <a:chOff x="0" y="0"/>
            <a:chExt cx="3279775" cy="3303588"/>
          </a:xfrm>
        </p:grpSpPr>
        <p:sp>
          <p:nvSpPr>
            <p:cNvPr id="6" name="椭圆 4"/>
            <p:cNvSpPr>
              <a:spLocks noChangeArrowheads="1"/>
            </p:cNvSpPr>
            <p:nvPr/>
          </p:nvSpPr>
          <p:spPr bwMode="auto">
            <a:xfrm>
              <a:off x="44450" y="33338"/>
              <a:ext cx="3235325" cy="3235325"/>
            </a:xfrm>
            <a:prstGeom prst="ellipse">
              <a:avLst/>
            </a:prstGeom>
            <a:blipFill dpi="0" rotWithShape="0">
              <a:blip r:embed="rId4" cstate="print"/>
              <a:srcRect/>
              <a:tile tx="0" ty="0" sx="100000" sy="100000" flip="none" algn="tl"/>
            </a:blipFill>
            <a:ln w="76200">
              <a:solidFill>
                <a:srgbClr val="FF9966"/>
              </a:solidFill>
              <a:round/>
              <a:headEnd/>
              <a:tailEnd/>
            </a:ln>
          </p:spPr>
          <p:txBody>
            <a:bodyPr/>
            <a:lstStyle/>
            <a:p>
              <a:endParaRPr lang="zh-CN" altLang="en-US" b="1"/>
            </a:p>
          </p:txBody>
        </p:sp>
        <p:sp>
          <p:nvSpPr>
            <p:cNvPr id="7" name="Freeform 6"/>
            <p:cNvSpPr>
              <a:spLocks/>
            </p:cNvSpPr>
            <p:nvPr/>
          </p:nvSpPr>
          <p:spPr bwMode="auto">
            <a:xfrm>
              <a:off x="1703388" y="80963"/>
              <a:ext cx="942975" cy="1066800"/>
            </a:xfrm>
            <a:custGeom>
              <a:avLst/>
              <a:gdLst>
                <a:gd name="T0" fmla="*/ 0 w 185"/>
                <a:gd name="T1" fmla="*/ 2147483647 h 210"/>
                <a:gd name="T2" fmla="*/ 2147483647 w 185"/>
                <a:gd name="T3" fmla="*/ 2147483647 h 210"/>
                <a:gd name="T4" fmla="*/ 2147483647 w 185"/>
                <a:gd name="T5" fmla="*/ 2147483647 h 210"/>
                <a:gd name="T6" fmla="*/ 2147483647 w 185"/>
                <a:gd name="T7" fmla="*/ 2147483647 h 210"/>
                <a:gd name="T8" fmla="*/ 2147483647 w 185"/>
                <a:gd name="T9" fmla="*/ 2147483647 h 210"/>
                <a:gd name="T10" fmla="*/ 2147483647 w 185"/>
                <a:gd name="T11" fmla="*/ 2147483647 h 210"/>
                <a:gd name="T12" fmla="*/ 0 w 185"/>
                <a:gd name="T13" fmla="*/ 2147483647 h 21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5" h="210">
                  <a:moveTo>
                    <a:pt x="0" y="21"/>
                  </a:moveTo>
                  <a:cubicBezTo>
                    <a:pt x="10" y="173"/>
                    <a:pt x="10" y="173"/>
                    <a:pt x="10" y="173"/>
                  </a:cubicBezTo>
                  <a:cubicBezTo>
                    <a:pt x="10" y="173"/>
                    <a:pt x="21" y="210"/>
                    <a:pt x="67" y="197"/>
                  </a:cubicBezTo>
                  <a:cubicBezTo>
                    <a:pt x="176" y="101"/>
                    <a:pt x="176" y="101"/>
                    <a:pt x="176" y="101"/>
                  </a:cubicBezTo>
                  <a:cubicBezTo>
                    <a:pt x="176" y="101"/>
                    <a:pt x="185" y="91"/>
                    <a:pt x="176" y="76"/>
                  </a:cubicBezTo>
                  <a:cubicBezTo>
                    <a:pt x="176" y="76"/>
                    <a:pt x="160" y="39"/>
                    <a:pt x="60" y="9"/>
                  </a:cubicBezTo>
                  <a:cubicBezTo>
                    <a:pt x="60" y="9"/>
                    <a:pt x="3" y="0"/>
                    <a:pt x="0" y="21"/>
                  </a:cubicBezTo>
                  <a:close/>
                </a:path>
              </a:pathLst>
            </a:custGeom>
            <a:solidFill>
              <a:srgbClr val="FF0000"/>
            </a:solidFill>
            <a:ln w="3175" cap="flat" cmpd="sng">
              <a:solidFill>
                <a:schemeClr val="bg1"/>
              </a:solidFill>
              <a:round/>
              <a:headEnd/>
              <a:tailEnd/>
            </a:ln>
            <a:effectLst>
              <a:outerShdw dist="38100" dir="2700000" algn="ctr" rotWithShape="0">
                <a:srgbClr val="000000">
                  <a:alpha val="37999"/>
                </a:srgbClr>
              </a:outerShdw>
            </a:effectLst>
          </p:spPr>
          <p:txBody>
            <a:bodyPr anchor="ctr"/>
            <a:lstStyle/>
            <a:p>
              <a:endParaRPr lang="zh-CN" altLang="en-US"/>
            </a:p>
          </p:txBody>
        </p:sp>
        <p:sp>
          <p:nvSpPr>
            <p:cNvPr id="8" name="Freeform 7"/>
            <p:cNvSpPr>
              <a:spLocks/>
            </p:cNvSpPr>
            <p:nvPr/>
          </p:nvSpPr>
          <p:spPr bwMode="auto">
            <a:xfrm>
              <a:off x="2173288" y="619125"/>
              <a:ext cx="1057275" cy="955675"/>
            </a:xfrm>
            <a:custGeom>
              <a:avLst/>
              <a:gdLst>
                <a:gd name="T0" fmla="*/ 2147483647 w 208"/>
                <a:gd name="T1" fmla="*/ 2147483647 h 188"/>
                <a:gd name="T2" fmla="*/ 2147483647 w 208"/>
                <a:gd name="T3" fmla="*/ 2147483647 h 188"/>
                <a:gd name="T4" fmla="*/ 2147483647 w 208"/>
                <a:gd name="T5" fmla="*/ 2147483647 h 188"/>
                <a:gd name="T6" fmla="*/ 2147483647 w 208"/>
                <a:gd name="T7" fmla="*/ 2147483647 h 188"/>
                <a:gd name="T8" fmla="*/ 2147483647 w 208"/>
                <a:gd name="T9" fmla="*/ 2147483647 h 188"/>
                <a:gd name="T10" fmla="*/ 2147483647 w 208"/>
                <a:gd name="T11" fmla="*/ 2147483647 h 188"/>
                <a:gd name="T12" fmla="*/ 2147483647 w 208"/>
                <a:gd name="T13" fmla="*/ 2147483647 h 188"/>
                <a:gd name="T14" fmla="*/ 2147483647 w 208"/>
                <a:gd name="T15" fmla="*/ 2147483647 h 18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08" h="188">
                  <a:moveTo>
                    <a:pt x="105" y="9"/>
                  </a:moveTo>
                  <a:cubicBezTo>
                    <a:pt x="7" y="117"/>
                    <a:pt x="7" y="117"/>
                    <a:pt x="7" y="117"/>
                  </a:cubicBezTo>
                  <a:cubicBezTo>
                    <a:pt x="7" y="117"/>
                    <a:pt x="0" y="131"/>
                    <a:pt x="5" y="152"/>
                  </a:cubicBezTo>
                  <a:cubicBezTo>
                    <a:pt x="5" y="152"/>
                    <a:pt x="14" y="179"/>
                    <a:pt x="41" y="182"/>
                  </a:cubicBezTo>
                  <a:cubicBezTo>
                    <a:pt x="184" y="188"/>
                    <a:pt x="184" y="188"/>
                    <a:pt x="184" y="188"/>
                  </a:cubicBezTo>
                  <a:cubicBezTo>
                    <a:pt x="184" y="188"/>
                    <a:pt x="197" y="185"/>
                    <a:pt x="197" y="170"/>
                  </a:cubicBezTo>
                  <a:cubicBezTo>
                    <a:pt x="197" y="170"/>
                    <a:pt x="208" y="81"/>
                    <a:pt x="129" y="9"/>
                  </a:cubicBezTo>
                  <a:cubicBezTo>
                    <a:pt x="129" y="9"/>
                    <a:pt x="118" y="0"/>
                    <a:pt x="105" y="9"/>
                  </a:cubicBezTo>
                  <a:close/>
                </a:path>
              </a:pathLst>
            </a:custGeom>
            <a:solidFill>
              <a:srgbClr val="FFC000"/>
            </a:solidFill>
            <a:ln w="3175" cap="flat" cmpd="sng">
              <a:solidFill>
                <a:schemeClr val="bg1"/>
              </a:solidFill>
              <a:round/>
              <a:headEnd/>
              <a:tailEnd/>
            </a:ln>
            <a:effectLst>
              <a:outerShdw dist="38100" dir="2700000" algn="ctr" rotWithShape="0">
                <a:srgbClr val="000000">
                  <a:alpha val="37999"/>
                </a:srgbClr>
              </a:outerShdw>
            </a:effectLst>
          </p:spPr>
          <p:txBody>
            <a:bodyPr anchor="ctr"/>
            <a:lstStyle/>
            <a:p>
              <a:endParaRPr lang="zh-CN" altLang="en-US"/>
            </a:p>
          </p:txBody>
        </p:sp>
        <p:sp>
          <p:nvSpPr>
            <p:cNvPr id="9" name="Freeform 8"/>
            <p:cNvSpPr>
              <a:spLocks/>
            </p:cNvSpPr>
            <p:nvPr/>
          </p:nvSpPr>
          <p:spPr bwMode="auto">
            <a:xfrm>
              <a:off x="2084388" y="1697038"/>
              <a:ext cx="1163637" cy="960437"/>
            </a:xfrm>
            <a:custGeom>
              <a:avLst/>
              <a:gdLst>
                <a:gd name="T0" fmla="*/ 2147483647 w 229"/>
                <a:gd name="T1" fmla="*/ 2147483647 h 189"/>
                <a:gd name="T2" fmla="*/ 2147483647 w 229"/>
                <a:gd name="T3" fmla="*/ 2147483647 h 189"/>
                <a:gd name="T4" fmla="*/ 2147483647 w 229"/>
                <a:gd name="T5" fmla="*/ 0 h 189"/>
                <a:gd name="T6" fmla="*/ 2147483647 w 229"/>
                <a:gd name="T7" fmla="*/ 2147483647 h 189"/>
                <a:gd name="T8" fmla="*/ 2147483647 w 229"/>
                <a:gd name="T9" fmla="*/ 2147483647 h 189"/>
                <a:gd name="T10" fmla="*/ 2147483647 w 229"/>
                <a:gd name="T11" fmla="*/ 2147483647 h 189"/>
                <a:gd name="T12" fmla="*/ 2147483647 w 229"/>
                <a:gd name="T13" fmla="*/ 2147483647 h 18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29" h="189">
                  <a:moveTo>
                    <a:pt x="24" y="74"/>
                  </a:moveTo>
                  <a:cubicBezTo>
                    <a:pt x="24" y="74"/>
                    <a:pt x="0" y="25"/>
                    <a:pt x="51" y="9"/>
                  </a:cubicBezTo>
                  <a:cubicBezTo>
                    <a:pt x="191" y="0"/>
                    <a:pt x="191" y="0"/>
                    <a:pt x="191" y="0"/>
                  </a:cubicBezTo>
                  <a:cubicBezTo>
                    <a:pt x="191" y="0"/>
                    <a:pt x="229" y="0"/>
                    <a:pt x="197" y="102"/>
                  </a:cubicBezTo>
                  <a:cubicBezTo>
                    <a:pt x="197" y="102"/>
                    <a:pt x="184" y="144"/>
                    <a:pt x="146" y="176"/>
                  </a:cubicBezTo>
                  <a:cubicBezTo>
                    <a:pt x="146" y="176"/>
                    <a:pt x="133" y="189"/>
                    <a:pt x="116" y="179"/>
                  </a:cubicBezTo>
                  <a:lnTo>
                    <a:pt x="24" y="74"/>
                  </a:lnTo>
                  <a:close/>
                </a:path>
              </a:pathLst>
            </a:custGeom>
            <a:solidFill>
              <a:srgbClr val="FF0000"/>
            </a:solidFill>
            <a:ln w="3175" cap="flat" cmpd="sng">
              <a:solidFill>
                <a:schemeClr val="bg1"/>
              </a:solidFill>
              <a:round/>
              <a:headEnd/>
              <a:tailEnd/>
            </a:ln>
            <a:effectLst>
              <a:outerShdw dist="38100" dir="2700000" algn="ctr" rotWithShape="0">
                <a:srgbClr val="000000">
                  <a:alpha val="37999"/>
                </a:srgbClr>
              </a:outerShdw>
            </a:effectLst>
          </p:spPr>
          <p:txBody>
            <a:bodyPr anchor="ctr"/>
            <a:lstStyle/>
            <a:p>
              <a:endParaRPr lang="zh-CN" altLang="en-US"/>
            </a:p>
          </p:txBody>
        </p:sp>
        <p:sp>
          <p:nvSpPr>
            <p:cNvPr id="10" name="Freeform 9"/>
            <p:cNvSpPr>
              <a:spLocks/>
            </p:cNvSpPr>
            <p:nvPr/>
          </p:nvSpPr>
          <p:spPr bwMode="auto">
            <a:xfrm>
              <a:off x="1703388" y="2114550"/>
              <a:ext cx="996950" cy="1189038"/>
            </a:xfrm>
            <a:custGeom>
              <a:avLst/>
              <a:gdLst>
                <a:gd name="T0" fmla="*/ 2147483647 w 196"/>
                <a:gd name="T1" fmla="*/ 2147483647 h 234"/>
                <a:gd name="T2" fmla="*/ 2147483647 w 196"/>
                <a:gd name="T3" fmla="*/ 2147483647 h 234"/>
                <a:gd name="T4" fmla="*/ 2147483647 w 196"/>
                <a:gd name="T5" fmla="*/ 2147483647 h 234"/>
                <a:gd name="T6" fmla="*/ 2147483647 w 196"/>
                <a:gd name="T7" fmla="*/ 2147483647 h 234"/>
                <a:gd name="T8" fmla="*/ 0 w 196"/>
                <a:gd name="T9" fmla="*/ 2147483647 h 234"/>
                <a:gd name="T10" fmla="*/ 2147483647 w 196"/>
                <a:gd name="T11" fmla="*/ 2147483647 h 23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96" h="234">
                  <a:moveTo>
                    <a:pt x="6" y="53"/>
                  </a:moveTo>
                  <a:cubicBezTo>
                    <a:pt x="6" y="53"/>
                    <a:pt x="21" y="0"/>
                    <a:pt x="70" y="19"/>
                  </a:cubicBezTo>
                  <a:cubicBezTo>
                    <a:pt x="184" y="119"/>
                    <a:pt x="184" y="119"/>
                    <a:pt x="184" y="119"/>
                  </a:cubicBezTo>
                  <a:cubicBezTo>
                    <a:pt x="184" y="119"/>
                    <a:pt x="196" y="139"/>
                    <a:pt x="130" y="175"/>
                  </a:cubicBezTo>
                  <a:cubicBezTo>
                    <a:pt x="130" y="175"/>
                    <a:pt x="24" y="234"/>
                    <a:pt x="0" y="192"/>
                  </a:cubicBezTo>
                  <a:lnTo>
                    <a:pt x="6" y="53"/>
                  </a:lnTo>
                  <a:close/>
                </a:path>
              </a:pathLst>
            </a:custGeom>
            <a:solidFill>
              <a:srgbClr val="FFC000"/>
            </a:solidFill>
            <a:ln w="3175" cap="flat" cmpd="sng">
              <a:solidFill>
                <a:schemeClr val="bg1"/>
              </a:solidFill>
              <a:round/>
              <a:headEnd/>
              <a:tailEnd/>
            </a:ln>
            <a:effectLst>
              <a:outerShdw dist="38100" dir="5400000" algn="ctr" rotWithShape="0">
                <a:srgbClr val="000000">
                  <a:alpha val="37999"/>
                </a:srgbClr>
              </a:outerShdw>
            </a:effectLst>
          </p:spPr>
          <p:txBody>
            <a:bodyPr anchor="ctr"/>
            <a:lstStyle/>
            <a:p>
              <a:endParaRPr lang="zh-CN" altLang="en-US"/>
            </a:p>
          </p:txBody>
        </p:sp>
        <p:sp>
          <p:nvSpPr>
            <p:cNvPr id="11" name="Freeform 10"/>
            <p:cNvSpPr>
              <a:spLocks/>
            </p:cNvSpPr>
            <p:nvPr/>
          </p:nvSpPr>
          <p:spPr bwMode="auto">
            <a:xfrm>
              <a:off x="579438" y="2103438"/>
              <a:ext cx="1012825" cy="1149350"/>
            </a:xfrm>
            <a:custGeom>
              <a:avLst/>
              <a:gdLst>
                <a:gd name="T0" fmla="*/ 2147483647 w 199"/>
                <a:gd name="T1" fmla="*/ 2147483647 h 226"/>
                <a:gd name="T2" fmla="*/ 2147483647 w 199"/>
                <a:gd name="T3" fmla="*/ 2147483647 h 226"/>
                <a:gd name="T4" fmla="*/ 2147483647 w 199"/>
                <a:gd name="T5" fmla="*/ 2147483647 h 226"/>
                <a:gd name="T6" fmla="*/ 2147483647 w 199"/>
                <a:gd name="T7" fmla="*/ 2147483647 h 226"/>
                <a:gd name="T8" fmla="*/ 2147483647 w 199"/>
                <a:gd name="T9" fmla="*/ 2147483647 h 226"/>
                <a:gd name="T10" fmla="*/ 2147483647 w 199"/>
                <a:gd name="T11" fmla="*/ 2147483647 h 22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99" h="226">
                  <a:moveTo>
                    <a:pt x="20" y="113"/>
                  </a:moveTo>
                  <a:cubicBezTo>
                    <a:pt x="127" y="20"/>
                    <a:pt x="127" y="20"/>
                    <a:pt x="127" y="20"/>
                  </a:cubicBezTo>
                  <a:cubicBezTo>
                    <a:pt x="127" y="20"/>
                    <a:pt x="169" y="0"/>
                    <a:pt x="189" y="45"/>
                  </a:cubicBezTo>
                  <a:cubicBezTo>
                    <a:pt x="196" y="192"/>
                    <a:pt x="196" y="192"/>
                    <a:pt x="196" y="192"/>
                  </a:cubicBezTo>
                  <a:cubicBezTo>
                    <a:pt x="196" y="192"/>
                    <a:pt x="199" y="226"/>
                    <a:pt x="94" y="195"/>
                  </a:cubicBezTo>
                  <a:cubicBezTo>
                    <a:pt x="94" y="195"/>
                    <a:pt x="0" y="160"/>
                    <a:pt x="20" y="113"/>
                  </a:cubicBezTo>
                  <a:close/>
                </a:path>
              </a:pathLst>
            </a:custGeom>
            <a:solidFill>
              <a:srgbClr val="FF0000"/>
            </a:solidFill>
            <a:ln w="3175" cap="flat" cmpd="sng">
              <a:solidFill>
                <a:schemeClr val="bg1"/>
              </a:solidFill>
              <a:round/>
              <a:headEnd/>
              <a:tailEnd/>
            </a:ln>
            <a:effectLst>
              <a:outerShdw dist="38100" dir="2700000" algn="ctr" rotWithShape="0">
                <a:srgbClr val="000000">
                  <a:alpha val="37999"/>
                </a:srgbClr>
              </a:outerShdw>
            </a:effectLst>
          </p:spPr>
          <p:txBody>
            <a:bodyPr anchor="ctr"/>
            <a:lstStyle/>
            <a:p>
              <a:endParaRPr lang="zh-CN" altLang="en-US"/>
            </a:p>
          </p:txBody>
        </p:sp>
        <p:sp>
          <p:nvSpPr>
            <p:cNvPr id="12" name="Freeform 11"/>
            <p:cNvSpPr>
              <a:spLocks/>
            </p:cNvSpPr>
            <p:nvPr/>
          </p:nvSpPr>
          <p:spPr bwMode="auto">
            <a:xfrm>
              <a:off x="0" y="1712913"/>
              <a:ext cx="1119188" cy="1006475"/>
            </a:xfrm>
            <a:custGeom>
              <a:avLst/>
              <a:gdLst>
                <a:gd name="T0" fmla="*/ 2147483647 w 220"/>
                <a:gd name="T1" fmla="*/ 0 h 198"/>
                <a:gd name="T2" fmla="*/ 2147483647 w 220"/>
                <a:gd name="T3" fmla="*/ 2147483647 h 198"/>
                <a:gd name="T4" fmla="*/ 2147483647 w 220"/>
                <a:gd name="T5" fmla="*/ 2147483647 h 198"/>
                <a:gd name="T6" fmla="*/ 2147483647 w 220"/>
                <a:gd name="T7" fmla="*/ 2147483647 h 198"/>
                <a:gd name="T8" fmla="*/ 2147483647 w 220"/>
                <a:gd name="T9" fmla="*/ 2147483647 h 198"/>
                <a:gd name="T10" fmla="*/ 2147483647 w 220"/>
                <a:gd name="T11" fmla="*/ 0 h 19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0" h="198">
                  <a:moveTo>
                    <a:pt x="34" y="0"/>
                  </a:moveTo>
                  <a:cubicBezTo>
                    <a:pt x="183" y="5"/>
                    <a:pt x="183" y="5"/>
                    <a:pt x="183" y="5"/>
                  </a:cubicBezTo>
                  <a:cubicBezTo>
                    <a:pt x="183" y="5"/>
                    <a:pt x="220" y="11"/>
                    <a:pt x="214" y="64"/>
                  </a:cubicBezTo>
                  <a:cubicBezTo>
                    <a:pt x="115" y="177"/>
                    <a:pt x="115" y="177"/>
                    <a:pt x="115" y="177"/>
                  </a:cubicBezTo>
                  <a:cubicBezTo>
                    <a:pt x="115" y="177"/>
                    <a:pt x="81" y="198"/>
                    <a:pt x="42" y="116"/>
                  </a:cubicBezTo>
                  <a:cubicBezTo>
                    <a:pt x="42" y="116"/>
                    <a:pt x="0" y="21"/>
                    <a:pt x="34" y="0"/>
                  </a:cubicBezTo>
                  <a:close/>
                </a:path>
              </a:pathLst>
            </a:custGeom>
            <a:solidFill>
              <a:srgbClr val="FFC000"/>
            </a:solidFill>
            <a:ln w="3175" cap="flat" cmpd="sng">
              <a:solidFill>
                <a:schemeClr val="bg1"/>
              </a:solidFill>
              <a:round/>
              <a:headEnd/>
              <a:tailEnd/>
            </a:ln>
            <a:effectLst>
              <a:outerShdw dist="38100" dir="2700000" algn="ctr" rotWithShape="0">
                <a:srgbClr val="000000">
                  <a:alpha val="37999"/>
                </a:srgbClr>
              </a:outerShdw>
            </a:effectLst>
          </p:spPr>
          <p:txBody>
            <a:bodyPr anchor="ctr"/>
            <a:lstStyle/>
            <a:p>
              <a:endParaRPr lang="zh-CN" altLang="en-US"/>
            </a:p>
          </p:txBody>
        </p:sp>
        <p:sp>
          <p:nvSpPr>
            <p:cNvPr id="13" name="Freeform 12"/>
            <p:cNvSpPr>
              <a:spLocks/>
            </p:cNvSpPr>
            <p:nvPr/>
          </p:nvSpPr>
          <p:spPr bwMode="auto">
            <a:xfrm>
              <a:off x="4763" y="498475"/>
              <a:ext cx="1149350" cy="1101725"/>
            </a:xfrm>
            <a:custGeom>
              <a:avLst/>
              <a:gdLst>
                <a:gd name="T0" fmla="*/ 2147483647 w 226"/>
                <a:gd name="T1" fmla="*/ 2147483647 h 217"/>
                <a:gd name="T2" fmla="*/ 2147483647 w 226"/>
                <a:gd name="T3" fmla="*/ 2147483647 h 217"/>
                <a:gd name="T4" fmla="*/ 2147483647 w 226"/>
                <a:gd name="T5" fmla="*/ 2147483647 h 217"/>
                <a:gd name="T6" fmla="*/ 2147483647 w 226"/>
                <a:gd name="T7" fmla="*/ 2147483647 h 217"/>
                <a:gd name="T8" fmla="*/ 2147483647 w 226"/>
                <a:gd name="T9" fmla="*/ 2147483647 h 217"/>
                <a:gd name="T10" fmla="*/ 2147483647 w 226"/>
                <a:gd name="T11" fmla="*/ 2147483647 h 21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6" h="217">
                  <a:moveTo>
                    <a:pt x="182" y="206"/>
                  </a:moveTo>
                  <a:cubicBezTo>
                    <a:pt x="38" y="212"/>
                    <a:pt x="38" y="212"/>
                    <a:pt x="38" y="212"/>
                  </a:cubicBezTo>
                  <a:cubicBezTo>
                    <a:pt x="38" y="212"/>
                    <a:pt x="0" y="217"/>
                    <a:pt x="34" y="110"/>
                  </a:cubicBezTo>
                  <a:cubicBezTo>
                    <a:pt x="34" y="110"/>
                    <a:pt x="80" y="0"/>
                    <a:pt x="121" y="42"/>
                  </a:cubicBezTo>
                  <a:cubicBezTo>
                    <a:pt x="211" y="149"/>
                    <a:pt x="211" y="149"/>
                    <a:pt x="211" y="149"/>
                  </a:cubicBezTo>
                  <a:cubicBezTo>
                    <a:pt x="211" y="149"/>
                    <a:pt x="226" y="192"/>
                    <a:pt x="182" y="206"/>
                  </a:cubicBezTo>
                  <a:close/>
                </a:path>
              </a:pathLst>
            </a:custGeom>
            <a:solidFill>
              <a:srgbClr val="FF0000"/>
            </a:solidFill>
            <a:ln w="3175" cap="flat" cmpd="sng">
              <a:solidFill>
                <a:schemeClr val="bg1"/>
              </a:solidFill>
              <a:round/>
              <a:headEnd/>
              <a:tailEnd/>
            </a:ln>
            <a:effectLst>
              <a:outerShdw dist="38100" dir="2700000" algn="ctr" rotWithShape="0">
                <a:srgbClr val="000000">
                  <a:alpha val="37999"/>
                </a:srgbClr>
              </a:outerShdw>
            </a:effectLst>
          </p:spPr>
          <p:txBody>
            <a:bodyPr anchor="ctr"/>
            <a:lstStyle/>
            <a:p>
              <a:endParaRPr lang="zh-CN" altLang="en-US"/>
            </a:p>
          </p:txBody>
        </p:sp>
        <p:sp>
          <p:nvSpPr>
            <p:cNvPr id="14" name="Freeform 13"/>
            <p:cNvSpPr>
              <a:spLocks/>
            </p:cNvSpPr>
            <p:nvPr/>
          </p:nvSpPr>
          <p:spPr bwMode="auto">
            <a:xfrm>
              <a:off x="533400" y="0"/>
              <a:ext cx="1063625" cy="1173163"/>
            </a:xfrm>
            <a:custGeom>
              <a:avLst/>
              <a:gdLst>
                <a:gd name="T0" fmla="*/ 2147483647 w 209"/>
                <a:gd name="T1" fmla="*/ 2147483647 h 231"/>
                <a:gd name="T2" fmla="*/ 2147483647 w 209"/>
                <a:gd name="T3" fmla="*/ 2147483647 h 231"/>
                <a:gd name="T4" fmla="*/ 2147483647 w 209"/>
                <a:gd name="T5" fmla="*/ 2147483647 h 231"/>
                <a:gd name="T6" fmla="*/ 2147483647 w 209"/>
                <a:gd name="T7" fmla="*/ 2147483647 h 231"/>
                <a:gd name="T8" fmla="*/ 2147483647 w 209"/>
                <a:gd name="T9" fmla="*/ 2147483647 h 231"/>
                <a:gd name="T10" fmla="*/ 2147483647 w 209"/>
                <a:gd name="T11" fmla="*/ 2147483647 h 23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09" h="231">
                  <a:moveTo>
                    <a:pt x="135" y="212"/>
                  </a:moveTo>
                  <a:cubicBezTo>
                    <a:pt x="29" y="119"/>
                    <a:pt x="29" y="119"/>
                    <a:pt x="29" y="119"/>
                  </a:cubicBezTo>
                  <a:cubicBezTo>
                    <a:pt x="29" y="119"/>
                    <a:pt x="0" y="94"/>
                    <a:pt x="87" y="44"/>
                  </a:cubicBezTo>
                  <a:cubicBezTo>
                    <a:pt x="87" y="44"/>
                    <a:pt x="209" y="0"/>
                    <a:pt x="205" y="47"/>
                  </a:cubicBezTo>
                  <a:cubicBezTo>
                    <a:pt x="200" y="183"/>
                    <a:pt x="200" y="183"/>
                    <a:pt x="200" y="183"/>
                  </a:cubicBezTo>
                  <a:cubicBezTo>
                    <a:pt x="200" y="183"/>
                    <a:pt x="184" y="231"/>
                    <a:pt x="135" y="212"/>
                  </a:cubicBezTo>
                  <a:close/>
                </a:path>
              </a:pathLst>
            </a:custGeom>
            <a:solidFill>
              <a:srgbClr val="FFC000"/>
            </a:solidFill>
            <a:ln w="3175" cap="flat" cmpd="sng">
              <a:solidFill>
                <a:schemeClr val="bg1"/>
              </a:solidFill>
              <a:round/>
              <a:headEnd/>
              <a:tailEnd/>
            </a:ln>
            <a:effectLst>
              <a:outerShdw dist="38100" dir="5400000" algn="ctr" rotWithShape="0">
                <a:srgbClr val="000000">
                  <a:alpha val="37999"/>
                </a:srgbClr>
              </a:outerShdw>
            </a:effectLst>
          </p:spPr>
          <p:txBody>
            <a:bodyPr anchor="ctr"/>
            <a:lstStyle/>
            <a:p>
              <a:endParaRPr lang="zh-CN" altLang="en-US"/>
            </a:p>
          </p:txBody>
        </p:sp>
        <p:sp>
          <p:nvSpPr>
            <p:cNvPr id="15" name="Oval 15"/>
            <p:cNvSpPr>
              <a:spLocks noChangeArrowheads="1"/>
            </p:cNvSpPr>
            <p:nvPr/>
          </p:nvSpPr>
          <p:spPr bwMode="auto">
            <a:xfrm>
              <a:off x="1798638" y="1266825"/>
              <a:ext cx="217487" cy="217488"/>
            </a:xfrm>
            <a:prstGeom prst="ellipse">
              <a:avLst/>
            </a:prstGeom>
            <a:solidFill>
              <a:schemeClr val="bg1">
                <a:lumMod val="75000"/>
              </a:schemeClr>
            </a:solidFill>
            <a:ln w="3175">
              <a:solidFill>
                <a:schemeClr val="bg1"/>
              </a:solidFill>
              <a:round/>
              <a:headEnd/>
              <a:tailEnd/>
            </a:ln>
            <a:effectLst>
              <a:outerShdw dist="38100" dir="2700000" algn="ctr" rotWithShape="0">
                <a:srgbClr val="000000">
                  <a:alpha val="37999"/>
                </a:srgbClr>
              </a:outerShdw>
            </a:effectLst>
          </p:spPr>
          <p:txBody>
            <a:bodyPr anchor="ctr"/>
            <a:lstStyle/>
            <a:p>
              <a:pPr algn="ctr"/>
              <a:endParaRPr lang="zh-CN" altLang="en-US" b="1">
                <a:solidFill>
                  <a:srgbClr val="FFFFFF"/>
                </a:solidFill>
              </a:endParaRPr>
            </a:p>
          </p:txBody>
        </p:sp>
        <p:sp>
          <p:nvSpPr>
            <p:cNvPr id="16" name="Oval 16"/>
            <p:cNvSpPr>
              <a:spLocks noChangeArrowheads="1"/>
            </p:cNvSpPr>
            <p:nvPr/>
          </p:nvSpPr>
          <p:spPr bwMode="auto">
            <a:xfrm>
              <a:off x="1247775" y="1266825"/>
              <a:ext cx="219075" cy="217488"/>
            </a:xfrm>
            <a:prstGeom prst="ellipse">
              <a:avLst/>
            </a:prstGeom>
            <a:solidFill>
              <a:schemeClr val="bg1">
                <a:lumMod val="75000"/>
              </a:schemeClr>
            </a:solidFill>
            <a:ln w="3175">
              <a:solidFill>
                <a:schemeClr val="bg1"/>
              </a:solidFill>
              <a:round/>
              <a:headEnd/>
              <a:tailEnd/>
            </a:ln>
            <a:effectLst>
              <a:outerShdw dist="38100" dir="5400000" algn="ctr" rotWithShape="0">
                <a:srgbClr val="000000">
                  <a:alpha val="37999"/>
                </a:srgbClr>
              </a:outerShdw>
            </a:effectLst>
          </p:spPr>
          <p:txBody>
            <a:bodyPr anchor="ctr"/>
            <a:lstStyle/>
            <a:p>
              <a:pPr algn="ctr"/>
              <a:endParaRPr lang="zh-CN" altLang="en-US" b="1">
                <a:solidFill>
                  <a:srgbClr val="FFFFFF"/>
                </a:solidFill>
              </a:endParaRPr>
            </a:p>
          </p:txBody>
        </p:sp>
        <p:sp>
          <p:nvSpPr>
            <p:cNvPr id="17" name="Oval 17"/>
            <p:cNvSpPr>
              <a:spLocks noChangeArrowheads="1"/>
            </p:cNvSpPr>
            <p:nvPr/>
          </p:nvSpPr>
          <p:spPr bwMode="auto">
            <a:xfrm>
              <a:off x="1798638" y="1806575"/>
              <a:ext cx="217487" cy="219075"/>
            </a:xfrm>
            <a:prstGeom prst="ellipse">
              <a:avLst/>
            </a:prstGeom>
            <a:solidFill>
              <a:schemeClr val="bg1">
                <a:lumMod val="75000"/>
              </a:schemeClr>
            </a:solidFill>
            <a:ln w="3175">
              <a:solidFill>
                <a:schemeClr val="bg1"/>
              </a:solidFill>
              <a:round/>
              <a:headEnd/>
              <a:tailEnd/>
            </a:ln>
            <a:effectLst>
              <a:outerShdw dist="38100" dir="2700000" algn="ctr" rotWithShape="0">
                <a:srgbClr val="000000">
                  <a:alpha val="37999"/>
                </a:srgbClr>
              </a:outerShdw>
            </a:effectLst>
          </p:spPr>
          <p:txBody>
            <a:bodyPr anchor="ctr"/>
            <a:lstStyle/>
            <a:p>
              <a:pPr algn="ctr"/>
              <a:endParaRPr lang="zh-CN" altLang="en-US" b="1">
                <a:solidFill>
                  <a:srgbClr val="FFFFFF"/>
                </a:solidFill>
              </a:endParaRPr>
            </a:p>
          </p:txBody>
        </p:sp>
        <p:sp>
          <p:nvSpPr>
            <p:cNvPr id="18" name="Oval 20"/>
            <p:cNvSpPr>
              <a:spLocks noChangeArrowheads="1"/>
            </p:cNvSpPr>
            <p:nvPr/>
          </p:nvSpPr>
          <p:spPr bwMode="auto">
            <a:xfrm>
              <a:off x="1254125" y="1806575"/>
              <a:ext cx="212725" cy="219075"/>
            </a:xfrm>
            <a:prstGeom prst="ellipse">
              <a:avLst/>
            </a:prstGeom>
            <a:solidFill>
              <a:schemeClr val="bg1">
                <a:lumMod val="75000"/>
              </a:schemeClr>
            </a:solidFill>
            <a:ln w="3175">
              <a:solidFill>
                <a:schemeClr val="bg1"/>
              </a:solidFill>
              <a:round/>
              <a:headEnd/>
              <a:tailEnd/>
            </a:ln>
            <a:effectLst>
              <a:outerShdw dist="38100" dir="2700000" algn="ctr" rotWithShape="0">
                <a:srgbClr val="000000">
                  <a:alpha val="37999"/>
                </a:srgbClr>
              </a:outerShdw>
            </a:effectLst>
          </p:spPr>
          <p:txBody>
            <a:bodyPr anchor="ctr"/>
            <a:lstStyle/>
            <a:p>
              <a:pPr algn="ctr"/>
              <a:endParaRPr lang="zh-CN" altLang="en-US" b="1">
                <a:solidFill>
                  <a:srgbClr val="FFFFFF"/>
                </a:solidFill>
              </a:endParaRPr>
            </a:p>
          </p:txBody>
        </p:sp>
      </p:grpSp>
      <p:grpSp>
        <p:nvGrpSpPr>
          <p:cNvPr id="19" name="Group 19"/>
          <p:cNvGrpSpPr>
            <a:grpSpLocks/>
          </p:cNvGrpSpPr>
          <p:nvPr/>
        </p:nvGrpSpPr>
        <p:grpSpPr bwMode="auto">
          <a:xfrm flipH="1">
            <a:off x="4710113" y="1333912"/>
            <a:ext cx="3321050" cy="1059983"/>
            <a:chOff x="0" y="0"/>
            <a:chExt cx="3320770" cy="1412572"/>
          </a:xfrm>
        </p:grpSpPr>
        <p:sp>
          <p:nvSpPr>
            <p:cNvPr id="20" name="任意多边形 18"/>
            <p:cNvSpPr>
              <a:spLocks/>
            </p:cNvSpPr>
            <p:nvPr/>
          </p:nvSpPr>
          <p:spPr bwMode="auto">
            <a:xfrm flipH="1">
              <a:off x="0" y="476148"/>
              <a:ext cx="3320770" cy="936424"/>
            </a:xfrm>
            <a:custGeom>
              <a:avLst/>
              <a:gdLst>
                <a:gd name="T0" fmla="*/ 0 w 2162607"/>
                <a:gd name="T1" fmla="*/ 116978 h 1873250"/>
                <a:gd name="T2" fmla="*/ 3528185 w 2162607"/>
                <a:gd name="T3" fmla="*/ 0 h 1873250"/>
                <a:gd name="T4" fmla="*/ 12023264 w 2162607"/>
                <a:gd name="T5" fmla="*/ 0 h 1873250"/>
                <a:gd name="T6" fmla="*/ 0 60000 65536"/>
                <a:gd name="T7" fmla="*/ 0 60000 65536"/>
                <a:gd name="T8" fmla="*/ 0 60000 65536"/>
              </a:gdLst>
              <a:ahLst/>
              <a:cxnLst>
                <a:cxn ang="T6">
                  <a:pos x="T0" y="T1"/>
                </a:cxn>
                <a:cxn ang="T7">
                  <a:pos x="T2" y="T3"/>
                </a:cxn>
                <a:cxn ang="T8">
                  <a:pos x="T4" y="T5"/>
                </a:cxn>
              </a:cxnLst>
              <a:rect l="0" t="0" r="r" b="b"/>
              <a:pathLst>
                <a:path w="2162607" h="1873250">
                  <a:moveTo>
                    <a:pt x="0" y="1873250"/>
                  </a:moveTo>
                  <a:lnTo>
                    <a:pt x="634609" y="0"/>
                  </a:lnTo>
                  <a:lnTo>
                    <a:pt x="2162607" y="0"/>
                  </a:lnTo>
                </a:path>
              </a:pathLst>
            </a:custGeom>
            <a:noFill/>
            <a:ln w="19050" cap="flat" cmpd="sng">
              <a:solidFill>
                <a:srgbClr val="404040"/>
              </a:solidFill>
              <a:prstDash val="sysDot"/>
              <a:round/>
              <a:headEnd type="oval" w="med" len="med"/>
              <a:tailEnd type="triangle"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nvGrpSpPr>
            <p:cNvPr id="21" name="Group 21"/>
            <p:cNvGrpSpPr>
              <a:grpSpLocks/>
            </p:cNvGrpSpPr>
            <p:nvPr/>
          </p:nvGrpSpPr>
          <p:grpSpPr bwMode="auto">
            <a:xfrm>
              <a:off x="74606" y="0"/>
              <a:ext cx="2184216" cy="615232"/>
              <a:chOff x="-419" y="0"/>
              <a:chExt cx="2184216" cy="615232"/>
            </a:xfrm>
          </p:grpSpPr>
          <p:sp>
            <p:nvSpPr>
              <p:cNvPr id="22" name="TextBox 11"/>
              <p:cNvSpPr txBox="1">
                <a:spLocks noChangeArrowheads="1"/>
              </p:cNvSpPr>
              <p:nvPr/>
            </p:nvSpPr>
            <p:spPr bwMode="auto">
              <a:xfrm>
                <a:off x="1037719" y="0"/>
                <a:ext cx="1146078" cy="615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200" b="1">
                    <a:solidFill>
                      <a:srgbClr val="262626"/>
                    </a:solidFill>
                    <a:latin typeface="微软雅黑" pitchFamily="34" charset="-122"/>
                    <a:ea typeface="微软雅黑" pitchFamily="34" charset="-122"/>
                  </a:rPr>
                  <a:t>点击添加文本    </a:t>
                </a:r>
                <a:endParaRPr lang="en-US" sz="1200" b="1">
                  <a:solidFill>
                    <a:srgbClr val="262626"/>
                  </a:solidFill>
                  <a:latin typeface="微软雅黑" pitchFamily="34" charset="-122"/>
                  <a:ea typeface="微软雅黑" pitchFamily="34" charset="-122"/>
                </a:endParaRPr>
              </a:p>
              <a:p>
                <a:pPr eaLnBrk="1" hangingPunct="1"/>
                <a:r>
                  <a:rPr lang="zh-CN" altLang="en-US" sz="1200" b="1">
                    <a:solidFill>
                      <a:srgbClr val="262626"/>
                    </a:solidFill>
                    <a:latin typeface="微软雅黑" pitchFamily="34" charset="-122"/>
                    <a:ea typeface="微软雅黑" pitchFamily="34" charset="-122"/>
                  </a:rPr>
                  <a:t>点击添加文本</a:t>
                </a:r>
                <a:endParaRPr lang="en-US" sz="1200" b="1">
                  <a:solidFill>
                    <a:srgbClr val="262626"/>
                  </a:solidFill>
                  <a:latin typeface="微软雅黑" pitchFamily="34" charset="-122"/>
                  <a:ea typeface="微软雅黑" pitchFamily="34" charset="-122"/>
                </a:endParaRPr>
              </a:p>
            </p:txBody>
          </p:sp>
          <p:sp>
            <p:nvSpPr>
              <p:cNvPr id="23" name="TextBox 11"/>
              <p:cNvSpPr txBox="1">
                <a:spLocks noChangeArrowheads="1"/>
              </p:cNvSpPr>
              <p:nvPr/>
            </p:nvSpPr>
            <p:spPr bwMode="auto">
              <a:xfrm>
                <a:off x="-419" y="0"/>
                <a:ext cx="1146078" cy="615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200" b="1">
                    <a:solidFill>
                      <a:srgbClr val="262626"/>
                    </a:solidFill>
                    <a:latin typeface="微软雅黑" pitchFamily="34" charset="-122"/>
                    <a:ea typeface="微软雅黑" pitchFamily="34" charset="-122"/>
                  </a:rPr>
                  <a:t>点击添加文本    </a:t>
                </a:r>
                <a:endParaRPr lang="en-US" sz="1200" b="1">
                  <a:solidFill>
                    <a:srgbClr val="262626"/>
                  </a:solidFill>
                  <a:latin typeface="微软雅黑" pitchFamily="34" charset="-122"/>
                  <a:ea typeface="微软雅黑" pitchFamily="34" charset="-122"/>
                </a:endParaRPr>
              </a:p>
              <a:p>
                <a:pPr eaLnBrk="1" hangingPunct="1"/>
                <a:r>
                  <a:rPr lang="zh-CN" altLang="en-US" sz="1200" b="1">
                    <a:solidFill>
                      <a:srgbClr val="262626"/>
                    </a:solidFill>
                    <a:latin typeface="微软雅黑" pitchFamily="34" charset="-122"/>
                    <a:ea typeface="微软雅黑" pitchFamily="34" charset="-122"/>
                  </a:rPr>
                  <a:t>点击添加文本</a:t>
                </a:r>
                <a:endParaRPr lang="en-US" sz="1200" b="1">
                  <a:solidFill>
                    <a:srgbClr val="262626"/>
                  </a:solidFill>
                  <a:latin typeface="微软雅黑" pitchFamily="34" charset="-122"/>
                  <a:ea typeface="微软雅黑" pitchFamily="34" charset="-122"/>
                </a:endParaRPr>
              </a:p>
            </p:txBody>
          </p:sp>
        </p:grpSp>
      </p:grpSp>
      <p:grpSp>
        <p:nvGrpSpPr>
          <p:cNvPr id="24" name="Group 24"/>
          <p:cNvGrpSpPr>
            <a:grpSpLocks/>
          </p:cNvGrpSpPr>
          <p:nvPr/>
        </p:nvGrpSpPr>
        <p:grpSpPr bwMode="auto">
          <a:xfrm>
            <a:off x="946150" y="1399417"/>
            <a:ext cx="3194050" cy="993288"/>
            <a:chOff x="0" y="0"/>
            <a:chExt cx="3193773" cy="1323672"/>
          </a:xfrm>
        </p:grpSpPr>
        <p:sp>
          <p:nvSpPr>
            <p:cNvPr id="25" name="任意多边形 23"/>
            <p:cNvSpPr>
              <a:spLocks/>
            </p:cNvSpPr>
            <p:nvPr/>
          </p:nvSpPr>
          <p:spPr bwMode="auto">
            <a:xfrm flipH="1">
              <a:off x="0" y="476141"/>
              <a:ext cx="3193773" cy="847531"/>
            </a:xfrm>
            <a:custGeom>
              <a:avLst/>
              <a:gdLst>
                <a:gd name="T0" fmla="*/ 0 w 2079901"/>
                <a:gd name="T1" fmla="*/ 105869 h 1695450"/>
                <a:gd name="T2" fmla="*/ 3022390 w 2079901"/>
                <a:gd name="T3" fmla="*/ 0 h 1695450"/>
                <a:gd name="T4" fmla="*/ 11563470 w 2079901"/>
                <a:gd name="T5" fmla="*/ 0 h 1695450"/>
                <a:gd name="T6" fmla="*/ 0 60000 65536"/>
                <a:gd name="T7" fmla="*/ 0 60000 65536"/>
                <a:gd name="T8" fmla="*/ 0 60000 65536"/>
              </a:gdLst>
              <a:ahLst/>
              <a:cxnLst>
                <a:cxn ang="T6">
                  <a:pos x="T0" y="T1"/>
                </a:cxn>
                <a:cxn ang="T7">
                  <a:pos x="T2" y="T3"/>
                </a:cxn>
                <a:cxn ang="T8">
                  <a:pos x="T4" y="T5"/>
                </a:cxn>
              </a:cxnLst>
              <a:rect l="0" t="0" r="r" b="b"/>
              <a:pathLst>
                <a:path w="2079901" h="1695450">
                  <a:moveTo>
                    <a:pt x="0" y="1695450"/>
                  </a:moveTo>
                  <a:lnTo>
                    <a:pt x="543632" y="0"/>
                  </a:lnTo>
                  <a:lnTo>
                    <a:pt x="2079901" y="0"/>
                  </a:lnTo>
                </a:path>
              </a:pathLst>
            </a:custGeom>
            <a:noFill/>
            <a:ln w="19050" cap="flat" cmpd="sng">
              <a:solidFill>
                <a:srgbClr val="404040"/>
              </a:solidFill>
              <a:prstDash val="sysDot"/>
              <a:round/>
              <a:headEnd type="oval" w="med" len="med"/>
              <a:tailEnd type="triangle"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nvGrpSpPr>
            <p:cNvPr id="26" name="Group 26"/>
            <p:cNvGrpSpPr>
              <a:grpSpLocks/>
            </p:cNvGrpSpPr>
            <p:nvPr/>
          </p:nvGrpSpPr>
          <p:grpSpPr bwMode="auto">
            <a:xfrm>
              <a:off x="112702" y="0"/>
              <a:ext cx="2184211" cy="615222"/>
              <a:chOff x="-424" y="0"/>
              <a:chExt cx="2184211" cy="615222"/>
            </a:xfrm>
          </p:grpSpPr>
          <p:sp>
            <p:nvSpPr>
              <p:cNvPr id="27" name="TextBox 11"/>
              <p:cNvSpPr txBox="1">
                <a:spLocks noChangeArrowheads="1"/>
              </p:cNvSpPr>
              <p:nvPr/>
            </p:nvSpPr>
            <p:spPr bwMode="auto">
              <a:xfrm>
                <a:off x="1037711" y="0"/>
                <a:ext cx="1146076" cy="615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200" b="1">
                    <a:solidFill>
                      <a:srgbClr val="262626"/>
                    </a:solidFill>
                    <a:latin typeface="微软雅黑" pitchFamily="34" charset="-122"/>
                    <a:ea typeface="微软雅黑" pitchFamily="34" charset="-122"/>
                  </a:rPr>
                  <a:t>点击添加文本    </a:t>
                </a:r>
                <a:endParaRPr lang="en-US" sz="1200" b="1">
                  <a:solidFill>
                    <a:srgbClr val="262626"/>
                  </a:solidFill>
                  <a:latin typeface="微软雅黑" pitchFamily="34" charset="-122"/>
                  <a:ea typeface="微软雅黑" pitchFamily="34" charset="-122"/>
                </a:endParaRPr>
              </a:p>
              <a:p>
                <a:pPr eaLnBrk="1" hangingPunct="1"/>
                <a:r>
                  <a:rPr lang="zh-CN" altLang="en-US" sz="1200" b="1">
                    <a:solidFill>
                      <a:srgbClr val="262626"/>
                    </a:solidFill>
                    <a:latin typeface="微软雅黑" pitchFamily="34" charset="-122"/>
                    <a:ea typeface="微软雅黑" pitchFamily="34" charset="-122"/>
                  </a:rPr>
                  <a:t>点击添加文本</a:t>
                </a:r>
                <a:endParaRPr lang="en-US" sz="1200" b="1">
                  <a:solidFill>
                    <a:srgbClr val="262626"/>
                  </a:solidFill>
                  <a:latin typeface="微软雅黑" pitchFamily="34" charset="-122"/>
                  <a:ea typeface="微软雅黑" pitchFamily="34" charset="-122"/>
                </a:endParaRPr>
              </a:p>
            </p:txBody>
          </p:sp>
          <p:sp>
            <p:nvSpPr>
              <p:cNvPr id="28" name="TextBox 11"/>
              <p:cNvSpPr txBox="1">
                <a:spLocks noChangeArrowheads="1"/>
              </p:cNvSpPr>
              <p:nvPr/>
            </p:nvSpPr>
            <p:spPr bwMode="auto">
              <a:xfrm>
                <a:off x="-424" y="0"/>
                <a:ext cx="1146076" cy="615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200" b="1">
                    <a:solidFill>
                      <a:srgbClr val="262626"/>
                    </a:solidFill>
                    <a:latin typeface="微软雅黑" pitchFamily="34" charset="-122"/>
                    <a:ea typeface="微软雅黑" pitchFamily="34" charset="-122"/>
                  </a:rPr>
                  <a:t>点击添加文本    </a:t>
                </a:r>
                <a:endParaRPr lang="en-US" sz="1200" b="1">
                  <a:solidFill>
                    <a:srgbClr val="262626"/>
                  </a:solidFill>
                  <a:latin typeface="微软雅黑" pitchFamily="34" charset="-122"/>
                  <a:ea typeface="微软雅黑" pitchFamily="34" charset="-122"/>
                </a:endParaRPr>
              </a:p>
              <a:p>
                <a:pPr eaLnBrk="1" hangingPunct="1"/>
                <a:r>
                  <a:rPr lang="zh-CN" altLang="en-US" sz="1200" b="1">
                    <a:solidFill>
                      <a:srgbClr val="262626"/>
                    </a:solidFill>
                    <a:latin typeface="微软雅黑" pitchFamily="34" charset="-122"/>
                    <a:ea typeface="微软雅黑" pitchFamily="34" charset="-122"/>
                  </a:rPr>
                  <a:t>点击添加文本</a:t>
                </a:r>
                <a:endParaRPr lang="en-US" sz="1200" b="1">
                  <a:solidFill>
                    <a:srgbClr val="262626"/>
                  </a:solidFill>
                  <a:latin typeface="微软雅黑" pitchFamily="34" charset="-122"/>
                  <a:ea typeface="微软雅黑" pitchFamily="34" charset="-122"/>
                </a:endParaRPr>
              </a:p>
            </p:txBody>
          </p:sp>
        </p:grpSp>
      </p:grpSp>
      <p:grpSp>
        <p:nvGrpSpPr>
          <p:cNvPr id="29" name="Group 29"/>
          <p:cNvGrpSpPr>
            <a:grpSpLocks/>
          </p:cNvGrpSpPr>
          <p:nvPr/>
        </p:nvGrpSpPr>
        <p:grpSpPr bwMode="auto">
          <a:xfrm flipV="1">
            <a:off x="539750" y="2820271"/>
            <a:ext cx="3600450" cy="743930"/>
            <a:chOff x="0" y="-143876"/>
            <a:chExt cx="3600174" cy="991601"/>
          </a:xfrm>
        </p:grpSpPr>
        <p:sp>
          <p:nvSpPr>
            <p:cNvPr id="30" name="任意多边形 28"/>
            <p:cNvSpPr>
              <a:spLocks/>
            </p:cNvSpPr>
            <p:nvPr/>
          </p:nvSpPr>
          <p:spPr bwMode="auto">
            <a:xfrm flipH="1">
              <a:off x="0" y="0"/>
              <a:ext cx="3600174" cy="847725"/>
            </a:xfrm>
            <a:custGeom>
              <a:avLst/>
              <a:gdLst>
                <a:gd name="T0" fmla="*/ 0 w 2344564"/>
                <a:gd name="T1" fmla="*/ 105966 h 1695450"/>
                <a:gd name="T2" fmla="*/ 3022390 w 2344564"/>
                <a:gd name="T3" fmla="*/ 0 h 1695450"/>
                <a:gd name="T4" fmla="*/ 13034900 w 2344564"/>
                <a:gd name="T5" fmla="*/ 0 h 1695450"/>
                <a:gd name="T6" fmla="*/ 0 60000 65536"/>
                <a:gd name="T7" fmla="*/ 0 60000 65536"/>
                <a:gd name="T8" fmla="*/ 0 60000 65536"/>
              </a:gdLst>
              <a:ahLst/>
              <a:cxnLst>
                <a:cxn ang="T6">
                  <a:pos x="T0" y="T1"/>
                </a:cxn>
                <a:cxn ang="T7">
                  <a:pos x="T2" y="T3"/>
                </a:cxn>
                <a:cxn ang="T8">
                  <a:pos x="T4" y="T5"/>
                </a:cxn>
              </a:cxnLst>
              <a:rect l="0" t="0" r="r" b="b"/>
              <a:pathLst>
                <a:path w="2344564" h="1695450">
                  <a:moveTo>
                    <a:pt x="0" y="1695450"/>
                  </a:moveTo>
                  <a:lnTo>
                    <a:pt x="543632" y="0"/>
                  </a:lnTo>
                  <a:lnTo>
                    <a:pt x="2344564" y="0"/>
                  </a:lnTo>
                </a:path>
              </a:pathLst>
            </a:custGeom>
            <a:noFill/>
            <a:ln w="19050" cap="flat" cmpd="sng">
              <a:solidFill>
                <a:srgbClr val="404040"/>
              </a:solidFill>
              <a:prstDash val="sysDot"/>
              <a:round/>
              <a:headEnd type="oval" w="med" len="med"/>
              <a:tailEnd type="triangle"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nvGrpSpPr>
            <p:cNvPr id="31" name="Group 31"/>
            <p:cNvGrpSpPr>
              <a:grpSpLocks/>
            </p:cNvGrpSpPr>
            <p:nvPr/>
          </p:nvGrpSpPr>
          <p:grpSpPr bwMode="auto">
            <a:xfrm>
              <a:off x="131752" y="-143876"/>
              <a:ext cx="2182646" cy="615363"/>
              <a:chOff x="277" y="-152180"/>
              <a:chExt cx="2182646" cy="615363"/>
            </a:xfrm>
          </p:grpSpPr>
          <p:sp>
            <p:nvSpPr>
              <p:cNvPr id="32" name="TextBox 11"/>
              <p:cNvSpPr txBox="1">
                <a:spLocks noChangeArrowheads="1"/>
              </p:cNvSpPr>
              <p:nvPr/>
            </p:nvSpPr>
            <p:spPr bwMode="auto">
              <a:xfrm flipV="1">
                <a:off x="1036836" y="-152180"/>
                <a:ext cx="1146087" cy="615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200" b="1">
                    <a:solidFill>
                      <a:srgbClr val="262626"/>
                    </a:solidFill>
                    <a:latin typeface="微软雅黑" pitchFamily="34" charset="-122"/>
                    <a:ea typeface="微软雅黑" pitchFamily="34" charset="-122"/>
                  </a:rPr>
                  <a:t>点击添加文本    </a:t>
                </a:r>
                <a:endParaRPr lang="en-US" sz="1200" b="1">
                  <a:solidFill>
                    <a:srgbClr val="262626"/>
                  </a:solidFill>
                  <a:latin typeface="微软雅黑" pitchFamily="34" charset="-122"/>
                  <a:ea typeface="微软雅黑" pitchFamily="34" charset="-122"/>
                </a:endParaRPr>
              </a:p>
              <a:p>
                <a:pPr eaLnBrk="1" hangingPunct="1"/>
                <a:r>
                  <a:rPr lang="zh-CN" altLang="en-US" sz="1200" b="1">
                    <a:solidFill>
                      <a:srgbClr val="262626"/>
                    </a:solidFill>
                    <a:latin typeface="微软雅黑" pitchFamily="34" charset="-122"/>
                    <a:ea typeface="微软雅黑" pitchFamily="34" charset="-122"/>
                  </a:rPr>
                  <a:t>点击添加文本</a:t>
                </a:r>
                <a:endParaRPr lang="en-US" sz="1200" b="1">
                  <a:solidFill>
                    <a:srgbClr val="262626"/>
                  </a:solidFill>
                  <a:latin typeface="微软雅黑" pitchFamily="34" charset="-122"/>
                  <a:ea typeface="微软雅黑" pitchFamily="34" charset="-122"/>
                </a:endParaRPr>
              </a:p>
            </p:txBody>
          </p:sp>
          <p:sp>
            <p:nvSpPr>
              <p:cNvPr id="33" name="TextBox 11"/>
              <p:cNvSpPr txBox="1">
                <a:spLocks noChangeArrowheads="1"/>
              </p:cNvSpPr>
              <p:nvPr/>
            </p:nvSpPr>
            <p:spPr bwMode="auto">
              <a:xfrm flipV="1">
                <a:off x="277" y="-152180"/>
                <a:ext cx="1146087" cy="615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200" b="1">
                    <a:solidFill>
                      <a:srgbClr val="262626"/>
                    </a:solidFill>
                    <a:latin typeface="微软雅黑" pitchFamily="34" charset="-122"/>
                    <a:ea typeface="微软雅黑" pitchFamily="34" charset="-122"/>
                  </a:rPr>
                  <a:t>点击添加文本    </a:t>
                </a:r>
                <a:endParaRPr lang="en-US" sz="1200" b="1">
                  <a:solidFill>
                    <a:srgbClr val="262626"/>
                  </a:solidFill>
                  <a:latin typeface="微软雅黑" pitchFamily="34" charset="-122"/>
                  <a:ea typeface="微软雅黑" pitchFamily="34" charset="-122"/>
                </a:endParaRPr>
              </a:p>
              <a:p>
                <a:pPr eaLnBrk="1" hangingPunct="1"/>
                <a:r>
                  <a:rPr lang="zh-CN" altLang="en-US" sz="1200" b="1">
                    <a:solidFill>
                      <a:srgbClr val="262626"/>
                    </a:solidFill>
                    <a:latin typeface="微软雅黑" pitchFamily="34" charset="-122"/>
                    <a:ea typeface="微软雅黑" pitchFamily="34" charset="-122"/>
                  </a:rPr>
                  <a:t>点击添加文本</a:t>
                </a:r>
                <a:endParaRPr lang="en-US" sz="1200" b="1">
                  <a:solidFill>
                    <a:srgbClr val="262626"/>
                  </a:solidFill>
                  <a:latin typeface="微软雅黑" pitchFamily="34" charset="-122"/>
                  <a:ea typeface="微软雅黑" pitchFamily="34" charset="-122"/>
                </a:endParaRPr>
              </a:p>
            </p:txBody>
          </p:sp>
        </p:grpSp>
      </p:grpSp>
      <p:grpSp>
        <p:nvGrpSpPr>
          <p:cNvPr id="34" name="Group 34"/>
          <p:cNvGrpSpPr>
            <a:grpSpLocks/>
          </p:cNvGrpSpPr>
          <p:nvPr/>
        </p:nvGrpSpPr>
        <p:grpSpPr bwMode="auto">
          <a:xfrm flipH="1" flipV="1">
            <a:off x="4710113" y="2820271"/>
            <a:ext cx="3600450" cy="743930"/>
            <a:chOff x="0" y="-143876"/>
            <a:chExt cx="3600174" cy="991601"/>
          </a:xfrm>
        </p:grpSpPr>
        <p:sp>
          <p:nvSpPr>
            <p:cNvPr id="35" name="任意多边形 33"/>
            <p:cNvSpPr>
              <a:spLocks/>
            </p:cNvSpPr>
            <p:nvPr/>
          </p:nvSpPr>
          <p:spPr bwMode="auto">
            <a:xfrm flipH="1">
              <a:off x="0" y="0"/>
              <a:ext cx="3600174" cy="847725"/>
            </a:xfrm>
            <a:custGeom>
              <a:avLst/>
              <a:gdLst>
                <a:gd name="T0" fmla="*/ 0 w 2344564"/>
                <a:gd name="T1" fmla="*/ 105966 h 1695450"/>
                <a:gd name="T2" fmla="*/ 3022390 w 2344564"/>
                <a:gd name="T3" fmla="*/ 0 h 1695450"/>
                <a:gd name="T4" fmla="*/ 13034900 w 2344564"/>
                <a:gd name="T5" fmla="*/ 0 h 1695450"/>
                <a:gd name="T6" fmla="*/ 0 60000 65536"/>
                <a:gd name="T7" fmla="*/ 0 60000 65536"/>
                <a:gd name="T8" fmla="*/ 0 60000 65536"/>
              </a:gdLst>
              <a:ahLst/>
              <a:cxnLst>
                <a:cxn ang="T6">
                  <a:pos x="T0" y="T1"/>
                </a:cxn>
                <a:cxn ang="T7">
                  <a:pos x="T2" y="T3"/>
                </a:cxn>
                <a:cxn ang="T8">
                  <a:pos x="T4" y="T5"/>
                </a:cxn>
              </a:cxnLst>
              <a:rect l="0" t="0" r="r" b="b"/>
              <a:pathLst>
                <a:path w="2344564" h="1695450">
                  <a:moveTo>
                    <a:pt x="0" y="1695450"/>
                  </a:moveTo>
                  <a:lnTo>
                    <a:pt x="543632" y="0"/>
                  </a:lnTo>
                  <a:lnTo>
                    <a:pt x="2344564" y="0"/>
                  </a:lnTo>
                </a:path>
              </a:pathLst>
            </a:custGeom>
            <a:noFill/>
            <a:ln w="19050" cap="flat" cmpd="sng">
              <a:solidFill>
                <a:srgbClr val="404040"/>
              </a:solidFill>
              <a:prstDash val="sysDot"/>
              <a:round/>
              <a:headEnd type="oval" w="med" len="med"/>
              <a:tailEnd type="triangle"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nvGrpSpPr>
            <p:cNvPr id="36" name="Group 36"/>
            <p:cNvGrpSpPr>
              <a:grpSpLocks/>
            </p:cNvGrpSpPr>
            <p:nvPr/>
          </p:nvGrpSpPr>
          <p:grpSpPr bwMode="auto">
            <a:xfrm>
              <a:off x="131752" y="-143876"/>
              <a:ext cx="2182646" cy="615363"/>
              <a:chOff x="277" y="-152180"/>
              <a:chExt cx="2182646" cy="615363"/>
            </a:xfrm>
          </p:grpSpPr>
          <p:sp>
            <p:nvSpPr>
              <p:cNvPr id="37" name="TextBox 11"/>
              <p:cNvSpPr txBox="1">
                <a:spLocks noChangeArrowheads="1"/>
              </p:cNvSpPr>
              <p:nvPr/>
            </p:nvSpPr>
            <p:spPr bwMode="auto">
              <a:xfrm flipV="1">
                <a:off x="1036836" y="-152180"/>
                <a:ext cx="1146087" cy="615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200" b="1">
                    <a:solidFill>
                      <a:srgbClr val="262626"/>
                    </a:solidFill>
                    <a:latin typeface="微软雅黑" pitchFamily="34" charset="-122"/>
                    <a:ea typeface="微软雅黑" pitchFamily="34" charset="-122"/>
                  </a:rPr>
                  <a:t>点击添加文本    </a:t>
                </a:r>
                <a:endParaRPr lang="en-US" sz="1200" b="1">
                  <a:solidFill>
                    <a:srgbClr val="262626"/>
                  </a:solidFill>
                  <a:latin typeface="微软雅黑" pitchFamily="34" charset="-122"/>
                  <a:ea typeface="微软雅黑" pitchFamily="34" charset="-122"/>
                </a:endParaRPr>
              </a:p>
              <a:p>
                <a:pPr eaLnBrk="1" hangingPunct="1"/>
                <a:r>
                  <a:rPr lang="zh-CN" altLang="en-US" sz="1200" b="1">
                    <a:solidFill>
                      <a:srgbClr val="262626"/>
                    </a:solidFill>
                    <a:latin typeface="微软雅黑" pitchFamily="34" charset="-122"/>
                    <a:ea typeface="微软雅黑" pitchFamily="34" charset="-122"/>
                  </a:rPr>
                  <a:t>点击添加文本</a:t>
                </a:r>
                <a:endParaRPr lang="en-US" sz="1200" b="1">
                  <a:solidFill>
                    <a:srgbClr val="262626"/>
                  </a:solidFill>
                  <a:latin typeface="微软雅黑" pitchFamily="34" charset="-122"/>
                  <a:ea typeface="微软雅黑" pitchFamily="34" charset="-122"/>
                </a:endParaRPr>
              </a:p>
            </p:txBody>
          </p:sp>
          <p:sp>
            <p:nvSpPr>
              <p:cNvPr id="38" name="TextBox 11"/>
              <p:cNvSpPr txBox="1">
                <a:spLocks noChangeArrowheads="1"/>
              </p:cNvSpPr>
              <p:nvPr/>
            </p:nvSpPr>
            <p:spPr bwMode="auto">
              <a:xfrm flipV="1">
                <a:off x="277" y="-152180"/>
                <a:ext cx="1146087" cy="615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200" b="1">
                    <a:solidFill>
                      <a:srgbClr val="262626"/>
                    </a:solidFill>
                    <a:latin typeface="微软雅黑" pitchFamily="34" charset="-122"/>
                    <a:ea typeface="微软雅黑" pitchFamily="34" charset="-122"/>
                  </a:rPr>
                  <a:t>点击添加文本    </a:t>
                </a:r>
                <a:endParaRPr lang="en-US" sz="1200" b="1">
                  <a:solidFill>
                    <a:srgbClr val="262626"/>
                  </a:solidFill>
                  <a:latin typeface="微软雅黑" pitchFamily="34" charset="-122"/>
                  <a:ea typeface="微软雅黑" pitchFamily="34" charset="-122"/>
                </a:endParaRPr>
              </a:p>
              <a:p>
                <a:pPr eaLnBrk="1" hangingPunct="1"/>
                <a:r>
                  <a:rPr lang="zh-CN" altLang="en-US" sz="1200" b="1">
                    <a:solidFill>
                      <a:srgbClr val="262626"/>
                    </a:solidFill>
                    <a:latin typeface="微软雅黑" pitchFamily="34" charset="-122"/>
                    <a:ea typeface="微软雅黑" pitchFamily="34" charset="-122"/>
                  </a:rPr>
                  <a:t>点击添加文本</a:t>
                </a:r>
                <a:endParaRPr lang="en-US" sz="1200" b="1">
                  <a:solidFill>
                    <a:srgbClr val="262626"/>
                  </a:solidFill>
                  <a:latin typeface="微软雅黑" pitchFamily="34" charset="-122"/>
                  <a:ea typeface="微软雅黑" pitchFamily="34" charset="-122"/>
                </a:endParaRPr>
              </a:p>
            </p:txBody>
          </p:sp>
        </p:grpSp>
      </p:grpSp>
      <p:sp>
        <p:nvSpPr>
          <p:cNvPr id="39" name="TextBox 39"/>
          <p:cNvSpPr txBox="1">
            <a:spLocks noChangeArrowheads="1"/>
          </p:cNvSpPr>
          <p:nvPr/>
        </p:nvSpPr>
        <p:spPr bwMode="auto">
          <a:xfrm>
            <a:off x="919777" y="127872"/>
            <a:ext cx="2716119" cy="57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tIns="91440" bIns="91440">
            <a:spAutoFit/>
          </a:bodyPr>
          <a:lstStyle>
            <a:lvl1pPr eaLnBrk="0" hangingPunct="0">
              <a:defRPr b="1">
                <a:solidFill>
                  <a:schemeClr val="tx1"/>
                </a:solidFill>
                <a:latin typeface="Arial" pitchFamily="34" charset="0"/>
                <a:ea typeface="宋体" pitchFamily="2" charset="-122"/>
              </a:defRPr>
            </a:lvl1pPr>
            <a:lvl2pPr marL="742950" indent="-285750" eaLnBrk="0" hangingPunct="0">
              <a:defRPr b="1">
                <a:solidFill>
                  <a:schemeClr val="tx1"/>
                </a:solidFill>
                <a:latin typeface="Arial" pitchFamily="34" charset="0"/>
                <a:ea typeface="宋体" pitchFamily="2" charset="-122"/>
              </a:defRPr>
            </a:lvl2pPr>
            <a:lvl3pPr marL="1143000" indent="-228600" eaLnBrk="0" hangingPunct="0">
              <a:defRPr b="1">
                <a:solidFill>
                  <a:schemeClr val="tx1"/>
                </a:solidFill>
                <a:latin typeface="Arial" pitchFamily="34" charset="0"/>
                <a:ea typeface="宋体" pitchFamily="2" charset="-122"/>
              </a:defRPr>
            </a:lvl3pPr>
            <a:lvl4pPr marL="1600200" indent="-228600" eaLnBrk="0" hangingPunct="0">
              <a:defRPr b="1">
                <a:solidFill>
                  <a:schemeClr val="tx1"/>
                </a:solidFill>
                <a:latin typeface="Arial" pitchFamily="34" charset="0"/>
                <a:ea typeface="宋体" pitchFamily="2" charset="-122"/>
              </a:defRPr>
            </a:lvl4pPr>
            <a:lvl5pPr marL="2057400" indent="-228600" eaLnBrk="0" hangingPunct="0">
              <a:defRPr b="1">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b="1">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b="1">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b="1">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b="1">
                <a:solidFill>
                  <a:schemeClr val="tx1"/>
                </a:solidFill>
                <a:latin typeface="Arial" pitchFamily="34" charset="0"/>
                <a:ea typeface="宋体" pitchFamily="2" charset="-122"/>
              </a:defRPr>
            </a:lvl9pPr>
          </a:lstStyle>
          <a:p>
            <a:pPr eaLnBrk="1" hangingPunct="1">
              <a:lnSpc>
                <a:spcPct val="90000"/>
              </a:lnSpc>
              <a:spcBef>
                <a:spcPct val="20000"/>
              </a:spcBef>
              <a:buSzPct val="90000"/>
            </a:pPr>
            <a:r>
              <a:rPr lang="zh-CN" altLang="en-US" sz="2800" dirty="0">
                <a:latin typeface="微软雅黑" pitchFamily="34" charset="-122"/>
                <a:ea typeface="微软雅黑" pitchFamily="34" charset="-122"/>
              </a:rPr>
              <a:t>点击添加标题 </a:t>
            </a:r>
          </a:p>
        </p:txBody>
      </p:sp>
    </p:spTree>
    <p:extLst>
      <p:ext uri="{BB962C8B-B14F-4D97-AF65-F5344CB8AC3E}">
        <p14:creationId xmlns:p14="http://schemas.microsoft.com/office/powerpoint/2010/main" val="169949237"/>
      </p:ext>
    </p:extLst>
  </p:cSld>
  <p:clrMapOvr>
    <a:masterClrMapping/>
  </p:clrMapOvr>
  <p:transition spd="slow" advTm="3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9"/>
                                        </p:tgtEl>
                                        <p:attrNameLst>
                                          <p:attrName>ppt_y</p:attrName>
                                        </p:attrNameLst>
                                      </p:cBhvr>
                                      <p:tavLst>
                                        <p:tav tm="0">
                                          <p:val>
                                            <p:strVal val="#ppt_y"/>
                                          </p:val>
                                        </p:tav>
                                        <p:tav tm="100000">
                                          <p:val>
                                            <p:strVal val="#ppt_y"/>
                                          </p:val>
                                        </p:tav>
                                      </p:tavLst>
                                    </p:anim>
                                    <p:anim calcmode="lin" valueType="num">
                                      <p:cBhvr>
                                        <p:cTn id="9" dur="500" fill="hold"/>
                                        <p:tgtEl>
                                          <p:spTgt spid="3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9"/>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childTnLst>
                          </p:cTn>
                        </p:par>
                      </p:childTnLst>
                    </p:cTn>
                  </p:par>
                  <p:par>
                    <p:cTn id="17" fill="hold">
                      <p:stCondLst>
                        <p:cond delay="indefinite"/>
                      </p:stCondLst>
                      <p:childTnLst>
                        <p:par>
                          <p:cTn id="18" fill="hold">
                            <p:stCondLst>
                              <p:cond delay="0"/>
                            </p:stCondLst>
                            <p:childTnLst>
                              <p:par>
                                <p:cTn id="19" presetID="49" presetClass="entr" presetSubtype="0" decel="10000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750" fill="hold"/>
                                        <p:tgtEl>
                                          <p:spTgt spid="5"/>
                                        </p:tgtEl>
                                        <p:attrNameLst>
                                          <p:attrName>ppt_w</p:attrName>
                                        </p:attrNameLst>
                                      </p:cBhvr>
                                      <p:tavLst>
                                        <p:tav tm="0">
                                          <p:val>
                                            <p:fltVal val="0"/>
                                          </p:val>
                                        </p:tav>
                                        <p:tav tm="100000">
                                          <p:val>
                                            <p:strVal val="#ppt_w"/>
                                          </p:val>
                                        </p:tav>
                                      </p:tavLst>
                                    </p:anim>
                                    <p:anim calcmode="lin" valueType="num">
                                      <p:cBhvr>
                                        <p:cTn id="22" dur="750" fill="hold"/>
                                        <p:tgtEl>
                                          <p:spTgt spid="5"/>
                                        </p:tgtEl>
                                        <p:attrNameLst>
                                          <p:attrName>ppt_h</p:attrName>
                                        </p:attrNameLst>
                                      </p:cBhvr>
                                      <p:tavLst>
                                        <p:tav tm="0">
                                          <p:val>
                                            <p:fltVal val="0"/>
                                          </p:val>
                                        </p:tav>
                                        <p:tav tm="100000">
                                          <p:val>
                                            <p:strVal val="#ppt_h"/>
                                          </p:val>
                                        </p:tav>
                                      </p:tavLst>
                                    </p:anim>
                                    <p:anim calcmode="lin" valueType="num">
                                      <p:cBhvr>
                                        <p:cTn id="23" dur="750" fill="hold"/>
                                        <p:tgtEl>
                                          <p:spTgt spid="5"/>
                                        </p:tgtEl>
                                        <p:attrNameLst>
                                          <p:attrName>style.rotation</p:attrName>
                                        </p:attrNameLst>
                                      </p:cBhvr>
                                      <p:tavLst>
                                        <p:tav tm="0">
                                          <p:val>
                                            <p:fltVal val="360"/>
                                          </p:val>
                                        </p:tav>
                                        <p:tav tm="100000">
                                          <p:val>
                                            <p:fltVal val="0"/>
                                          </p:val>
                                        </p:tav>
                                      </p:tavLst>
                                    </p:anim>
                                    <p:animEffect transition="in" filter="fade">
                                      <p:cBhvr>
                                        <p:cTn id="24" dur="750"/>
                                        <p:tgtEl>
                                          <p:spTgt spid="5"/>
                                        </p:tgtEl>
                                      </p:cBhvr>
                                    </p:animEffect>
                                  </p:childTnLst>
                                </p:cTn>
                              </p:par>
                              <p:par>
                                <p:cTn id="25" presetID="8" presetClass="emph" presetSubtype="0" fill="hold" nodeType="withEffect">
                                  <p:stCondLst>
                                    <p:cond delay="0"/>
                                  </p:stCondLst>
                                  <p:childTnLst>
                                    <p:animRot by="-43199879">
                                      <p:cBhvr>
                                        <p:cTn id="26" dur="2000" fill="hold"/>
                                        <p:tgtEl>
                                          <p:spTgt spid="5"/>
                                        </p:tgtEl>
                                        <p:attrNameLst>
                                          <p:attrName>r</p:attrName>
                                        </p:attrNameLst>
                                      </p:cBhvr>
                                    </p:animRot>
                                  </p:childTnLst>
                                </p:cTn>
                              </p:par>
                            </p:childTnLst>
                          </p:cTn>
                        </p:par>
                      </p:childTnLst>
                    </p:cTn>
                  </p:par>
                  <p:par>
                    <p:cTn id="27" fill="hold">
                      <p:stCondLst>
                        <p:cond delay="indefinite"/>
                      </p:stCondLst>
                      <p:childTnLst>
                        <p:par>
                          <p:cTn id="28" fill="hold">
                            <p:stCondLst>
                              <p:cond delay="0"/>
                            </p:stCondLst>
                            <p:childTnLst>
                              <p:par>
                                <p:cTn id="29" presetID="22" presetClass="entr" presetSubtype="2" fill="hold" nodeType="click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wipe(right)">
                                      <p:cBhvr>
                                        <p:cTn id="31" dur="500"/>
                                        <p:tgtEl>
                                          <p:spTgt spid="24"/>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2" fill="hold" nodeType="clickEffect">
                                  <p:stCondLst>
                                    <p:cond delay="0"/>
                                  </p:stCondLst>
                                  <p:childTnLst>
                                    <p:set>
                                      <p:cBhvr>
                                        <p:cTn id="35" dur="1" fill="hold">
                                          <p:stCondLst>
                                            <p:cond delay="0"/>
                                          </p:stCondLst>
                                        </p:cTn>
                                        <p:tgtEl>
                                          <p:spTgt spid="29"/>
                                        </p:tgtEl>
                                        <p:attrNameLst>
                                          <p:attrName>style.visibility</p:attrName>
                                        </p:attrNameLst>
                                      </p:cBhvr>
                                      <p:to>
                                        <p:strVal val="visible"/>
                                      </p:to>
                                    </p:set>
                                    <p:animEffect transition="in" filter="wipe(right)">
                                      <p:cBhvr>
                                        <p:cTn id="36" dur="500"/>
                                        <p:tgtEl>
                                          <p:spTgt spid="29"/>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nodeType="click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wipe(left)">
                                      <p:cBhvr>
                                        <p:cTn id="41" dur="500"/>
                                        <p:tgtEl>
                                          <p:spTgt spid="19"/>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nodeType="clickEffect">
                                  <p:stCondLst>
                                    <p:cond delay="0"/>
                                  </p:stCondLst>
                                  <p:childTnLst>
                                    <p:set>
                                      <p:cBhvr>
                                        <p:cTn id="45" dur="1" fill="hold">
                                          <p:stCondLst>
                                            <p:cond delay="0"/>
                                          </p:stCondLst>
                                        </p:cTn>
                                        <p:tgtEl>
                                          <p:spTgt spid="34"/>
                                        </p:tgtEl>
                                        <p:attrNameLst>
                                          <p:attrName>style.visibility</p:attrName>
                                        </p:attrNameLst>
                                      </p:cBhvr>
                                      <p:to>
                                        <p:strVal val="visible"/>
                                      </p:to>
                                    </p:set>
                                    <p:animEffect transition="in" filter="wipe(left)">
                                      <p:cBhvr>
                                        <p:cTn id="46"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泪滴形 1"/>
          <p:cNvSpPr/>
          <p:nvPr/>
        </p:nvSpPr>
        <p:spPr bwMode="auto">
          <a:xfrm>
            <a:off x="2707887" y="2908578"/>
            <a:ext cx="1744103" cy="1536174"/>
          </a:xfrm>
          <a:prstGeom prst="teardrop">
            <a:avLst/>
          </a:prstGeom>
          <a:solidFill>
            <a:srgbClr val="FF0000"/>
          </a:solidFill>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3" name="泪滴形 2"/>
          <p:cNvSpPr/>
          <p:nvPr/>
        </p:nvSpPr>
        <p:spPr bwMode="auto">
          <a:xfrm rot="16200000">
            <a:off x="4529783" y="2674342"/>
            <a:ext cx="1680190" cy="1572597"/>
          </a:xfrm>
          <a:prstGeom prst="teardrop">
            <a:avLst/>
          </a:prstGeom>
          <a:solidFill>
            <a:srgbClr val="FFC000"/>
          </a:solidFill>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4" name="泪滴形 3"/>
          <p:cNvSpPr/>
          <p:nvPr/>
        </p:nvSpPr>
        <p:spPr bwMode="auto">
          <a:xfrm rot="10800000">
            <a:off x="4613447" y="916359"/>
            <a:ext cx="1542729" cy="1583595"/>
          </a:xfrm>
          <a:prstGeom prst="teardrop">
            <a:avLst/>
          </a:prstGeom>
          <a:solidFill>
            <a:srgbClr val="FF0000"/>
          </a:solidFill>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5" name="泪滴形 4"/>
          <p:cNvSpPr/>
          <p:nvPr/>
        </p:nvSpPr>
        <p:spPr bwMode="auto">
          <a:xfrm rot="5400000">
            <a:off x="2835858" y="1140335"/>
            <a:ext cx="1632177" cy="1616277"/>
          </a:xfrm>
          <a:prstGeom prst="teardrop">
            <a:avLst/>
          </a:prstGeom>
          <a:solidFill>
            <a:schemeClr val="bg1">
              <a:lumMod val="75000"/>
            </a:schemeClr>
          </a:solidFill>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6" name="TextBox 5"/>
          <p:cNvSpPr txBox="1"/>
          <p:nvPr/>
        </p:nvSpPr>
        <p:spPr>
          <a:xfrm>
            <a:off x="3298674" y="1631860"/>
            <a:ext cx="675185" cy="553998"/>
          </a:xfrm>
          <a:prstGeom prst="rect">
            <a:avLst/>
          </a:prstGeom>
          <a:noFill/>
        </p:spPr>
        <p:txBody>
          <a:bodyPr wrap="none" rtlCol="0">
            <a:spAutoFit/>
          </a:bodyPr>
          <a:lstStyle/>
          <a:p>
            <a:r>
              <a:rPr lang="en-US" altLang="zh-CN" sz="3000" dirty="0" smtClean="0">
                <a:solidFill>
                  <a:schemeClr val="bg1"/>
                </a:solidFill>
                <a:latin typeface="Adobe 仿宋 Std R" pitchFamily="18" charset="-122"/>
                <a:ea typeface="Adobe 仿宋 Std R" pitchFamily="18" charset="-122"/>
              </a:rPr>
              <a:t>01</a:t>
            </a:r>
            <a:endParaRPr lang="zh-CN" altLang="en-US" sz="3000" dirty="0">
              <a:solidFill>
                <a:schemeClr val="bg1"/>
              </a:solidFill>
              <a:latin typeface="Adobe 仿宋 Std R" pitchFamily="18" charset="-122"/>
              <a:ea typeface="Adobe 仿宋 Std R" pitchFamily="18" charset="-122"/>
            </a:endParaRPr>
          </a:p>
        </p:txBody>
      </p:sp>
      <p:sp>
        <p:nvSpPr>
          <p:cNvPr id="7" name="TextBox 6"/>
          <p:cNvSpPr txBox="1"/>
          <p:nvPr/>
        </p:nvSpPr>
        <p:spPr>
          <a:xfrm>
            <a:off x="5122085" y="1354861"/>
            <a:ext cx="675185" cy="553998"/>
          </a:xfrm>
          <a:prstGeom prst="rect">
            <a:avLst/>
          </a:prstGeom>
          <a:noFill/>
        </p:spPr>
        <p:txBody>
          <a:bodyPr wrap="none" rtlCol="0">
            <a:spAutoFit/>
          </a:bodyPr>
          <a:lstStyle/>
          <a:p>
            <a:r>
              <a:rPr lang="en-US" altLang="zh-CN" sz="3000" dirty="0" smtClean="0">
                <a:solidFill>
                  <a:schemeClr val="bg1"/>
                </a:solidFill>
                <a:latin typeface="Adobe 仿宋 Std R" pitchFamily="18" charset="-122"/>
                <a:ea typeface="Adobe 仿宋 Std R" pitchFamily="18" charset="-122"/>
              </a:rPr>
              <a:t>02</a:t>
            </a:r>
            <a:endParaRPr lang="zh-CN" altLang="en-US" sz="3000" dirty="0">
              <a:solidFill>
                <a:schemeClr val="bg1"/>
              </a:solidFill>
              <a:latin typeface="Adobe 仿宋 Std R" pitchFamily="18" charset="-122"/>
              <a:ea typeface="Adobe 仿宋 Std R" pitchFamily="18" charset="-122"/>
            </a:endParaRPr>
          </a:p>
        </p:txBody>
      </p:sp>
      <p:sp>
        <p:nvSpPr>
          <p:cNvPr id="8" name="TextBox 7"/>
          <p:cNvSpPr txBox="1"/>
          <p:nvPr/>
        </p:nvSpPr>
        <p:spPr>
          <a:xfrm>
            <a:off x="3246393" y="3496644"/>
            <a:ext cx="675185" cy="553998"/>
          </a:xfrm>
          <a:prstGeom prst="rect">
            <a:avLst/>
          </a:prstGeom>
          <a:noFill/>
        </p:spPr>
        <p:txBody>
          <a:bodyPr wrap="none" rtlCol="0">
            <a:spAutoFit/>
          </a:bodyPr>
          <a:lstStyle/>
          <a:p>
            <a:r>
              <a:rPr lang="en-US" altLang="zh-CN" sz="3000" dirty="0" smtClean="0">
                <a:solidFill>
                  <a:schemeClr val="bg1"/>
                </a:solidFill>
                <a:latin typeface="Adobe 仿宋 Std R" pitchFamily="18" charset="-122"/>
                <a:ea typeface="Adobe 仿宋 Std R" pitchFamily="18" charset="-122"/>
              </a:rPr>
              <a:t>03</a:t>
            </a:r>
            <a:endParaRPr lang="zh-CN" altLang="en-US" sz="3000" dirty="0">
              <a:solidFill>
                <a:schemeClr val="bg1"/>
              </a:solidFill>
              <a:latin typeface="Adobe 仿宋 Std R" pitchFamily="18" charset="-122"/>
              <a:ea typeface="Adobe 仿宋 Std R" pitchFamily="18" charset="-122"/>
            </a:endParaRPr>
          </a:p>
        </p:txBody>
      </p:sp>
      <p:sp>
        <p:nvSpPr>
          <p:cNvPr id="9" name="TextBox 8"/>
          <p:cNvSpPr txBox="1"/>
          <p:nvPr/>
        </p:nvSpPr>
        <p:spPr>
          <a:xfrm>
            <a:off x="5122084" y="3219645"/>
            <a:ext cx="675185" cy="553998"/>
          </a:xfrm>
          <a:prstGeom prst="rect">
            <a:avLst/>
          </a:prstGeom>
          <a:noFill/>
        </p:spPr>
        <p:txBody>
          <a:bodyPr wrap="none" rtlCol="0">
            <a:spAutoFit/>
          </a:bodyPr>
          <a:lstStyle/>
          <a:p>
            <a:r>
              <a:rPr lang="en-US" altLang="zh-CN" sz="3000" dirty="0" smtClean="0">
                <a:solidFill>
                  <a:schemeClr val="bg1"/>
                </a:solidFill>
                <a:latin typeface="Adobe 仿宋 Std R" pitchFamily="18" charset="-122"/>
                <a:ea typeface="Adobe 仿宋 Std R" pitchFamily="18" charset="-122"/>
              </a:rPr>
              <a:t>04</a:t>
            </a:r>
            <a:endParaRPr lang="zh-CN" altLang="en-US" sz="3000" dirty="0">
              <a:solidFill>
                <a:schemeClr val="bg1"/>
              </a:solidFill>
              <a:latin typeface="Adobe 仿宋 Std R" pitchFamily="18" charset="-122"/>
              <a:ea typeface="Adobe 仿宋 Std R" pitchFamily="18" charset="-122"/>
            </a:endParaRPr>
          </a:p>
        </p:txBody>
      </p:sp>
      <p:sp>
        <p:nvSpPr>
          <p:cNvPr id="10" name="Rectangle 16"/>
          <p:cNvSpPr>
            <a:spLocks noChangeArrowheads="1"/>
          </p:cNvSpPr>
          <p:nvPr/>
        </p:nvSpPr>
        <p:spPr bwMode="auto">
          <a:xfrm>
            <a:off x="1447991" y="1539527"/>
            <a:ext cx="1107996" cy="369332"/>
          </a:xfrm>
          <a:prstGeom prst="rect">
            <a:avLst/>
          </a:prstGeom>
          <a:noFill/>
          <a:ln>
            <a:noFill/>
          </a:ln>
          <a:extLst/>
        </p:spPr>
        <p:txBody>
          <a:bodyPr wrap="none">
            <a:spAutoFit/>
          </a:bodyPr>
          <a:lstStyle/>
          <a:p>
            <a:pPr fontAlgn="auto">
              <a:spcBef>
                <a:spcPts val="0"/>
              </a:spcBef>
              <a:spcAft>
                <a:spcPts val="0"/>
              </a:spcAft>
              <a:defRPr/>
            </a:pPr>
            <a:r>
              <a:rPr kumimoji="1" lang="zh-CN" altLang="en-US" kern="0" dirty="0">
                <a:latin typeface="+mj-ea"/>
                <a:ea typeface="+mj-ea"/>
              </a:rPr>
              <a:t>文字内容</a:t>
            </a:r>
          </a:p>
        </p:txBody>
      </p:sp>
      <p:sp>
        <p:nvSpPr>
          <p:cNvPr id="11" name="Rectangle 17"/>
          <p:cNvSpPr>
            <a:spLocks noChangeArrowheads="1"/>
          </p:cNvSpPr>
          <p:nvPr/>
        </p:nvSpPr>
        <p:spPr bwMode="auto">
          <a:xfrm>
            <a:off x="6381898" y="3773643"/>
            <a:ext cx="1107996" cy="369332"/>
          </a:xfrm>
          <a:prstGeom prst="rect">
            <a:avLst/>
          </a:prstGeom>
          <a:noFill/>
          <a:ln>
            <a:noFill/>
          </a:ln>
          <a:extLst/>
        </p:spPr>
        <p:txBody>
          <a:bodyPr wrap="none">
            <a:spAutoFit/>
          </a:bodyPr>
          <a:lstStyle/>
          <a:p>
            <a:pPr fontAlgn="auto">
              <a:spcBef>
                <a:spcPts val="0"/>
              </a:spcBef>
              <a:spcAft>
                <a:spcPts val="0"/>
              </a:spcAft>
              <a:defRPr/>
            </a:pPr>
            <a:r>
              <a:rPr kumimoji="1" lang="zh-CN" altLang="en-US" dirty="0">
                <a:latin typeface="+mj-ea"/>
                <a:ea typeface="+mj-ea"/>
              </a:rPr>
              <a:t>文字内容</a:t>
            </a:r>
          </a:p>
        </p:txBody>
      </p:sp>
      <p:sp>
        <p:nvSpPr>
          <p:cNvPr id="12" name="Rectangle 18"/>
          <p:cNvSpPr>
            <a:spLocks noChangeArrowheads="1"/>
          </p:cNvSpPr>
          <p:nvPr/>
        </p:nvSpPr>
        <p:spPr bwMode="auto">
          <a:xfrm>
            <a:off x="1499868" y="3737629"/>
            <a:ext cx="1107996" cy="369332"/>
          </a:xfrm>
          <a:prstGeom prst="rect">
            <a:avLst/>
          </a:prstGeom>
          <a:noFill/>
          <a:ln>
            <a:noFill/>
          </a:ln>
          <a:extLst/>
        </p:spPr>
        <p:txBody>
          <a:bodyPr wrap="none">
            <a:spAutoFit/>
          </a:bodyPr>
          <a:lstStyle/>
          <a:p>
            <a:pPr fontAlgn="auto">
              <a:spcBef>
                <a:spcPts val="0"/>
              </a:spcBef>
              <a:spcAft>
                <a:spcPts val="0"/>
              </a:spcAft>
              <a:defRPr/>
            </a:pPr>
            <a:r>
              <a:rPr kumimoji="1" lang="zh-CN" altLang="en-US" dirty="0">
                <a:latin typeface="+mj-ea"/>
                <a:ea typeface="+mj-ea"/>
              </a:rPr>
              <a:t>文字内容</a:t>
            </a:r>
          </a:p>
        </p:txBody>
      </p:sp>
      <p:sp>
        <p:nvSpPr>
          <p:cNvPr id="13" name="Rectangle 19"/>
          <p:cNvSpPr>
            <a:spLocks noChangeArrowheads="1"/>
          </p:cNvSpPr>
          <p:nvPr/>
        </p:nvSpPr>
        <p:spPr bwMode="auto">
          <a:xfrm>
            <a:off x="6444208" y="1354861"/>
            <a:ext cx="1107996" cy="369332"/>
          </a:xfrm>
          <a:prstGeom prst="rect">
            <a:avLst/>
          </a:prstGeom>
          <a:noFill/>
          <a:ln>
            <a:noFill/>
          </a:ln>
          <a:extLst/>
        </p:spPr>
        <p:txBody>
          <a:bodyPr wrap="none">
            <a:spAutoFit/>
          </a:bodyPr>
          <a:lstStyle/>
          <a:p>
            <a:pPr fontAlgn="auto">
              <a:spcBef>
                <a:spcPts val="0"/>
              </a:spcBef>
              <a:spcAft>
                <a:spcPts val="0"/>
              </a:spcAft>
              <a:defRPr/>
            </a:pPr>
            <a:r>
              <a:rPr kumimoji="1" lang="zh-CN" altLang="en-US" dirty="0">
                <a:latin typeface="+mj-ea"/>
                <a:ea typeface="+mj-ea"/>
              </a:rPr>
              <a:t>文字内容</a:t>
            </a:r>
          </a:p>
        </p:txBody>
      </p:sp>
      <p:sp>
        <p:nvSpPr>
          <p:cNvPr id="14" name="TextBox 39"/>
          <p:cNvSpPr txBox="1">
            <a:spLocks noChangeArrowheads="1"/>
          </p:cNvSpPr>
          <p:nvPr/>
        </p:nvSpPr>
        <p:spPr bwMode="auto">
          <a:xfrm>
            <a:off x="919777" y="127872"/>
            <a:ext cx="2716119" cy="57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tIns="91440" bIns="91440">
            <a:spAutoFit/>
          </a:bodyPr>
          <a:lstStyle>
            <a:lvl1pPr eaLnBrk="0" hangingPunct="0">
              <a:defRPr b="1">
                <a:solidFill>
                  <a:schemeClr val="tx1"/>
                </a:solidFill>
                <a:latin typeface="Arial" pitchFamily="34" charset="0"/>
                <a:ea typeface="宋体" pitchFamily="2" charset="-122"/>
              </a:defRPr>
            </a:lvl1pPr>
            <a:lvl2pPr marL="742950" indent="-285750" eaLnBrk="0" hangingPunct="0">
              <a:defRPr b="1">
                <a:solidFill>
                  <a:schemeClr val="tx1"/>
                </a:solidFill>
                <a:latin typeface="Arial" pitchFamily="34" charset="0"/>
                <a:ea typeface="宋体" pitchFamily="2" charset="-122"/>
              </a:defRPr>
            </a:lvl2pPr>
            <a:lvl3pPr marL="1143000" indent="-228600" eaLnBrk="0" hangingPunct="0">
              <a:defRPr b="1">
                <a:solidFill>
                  <a:schemeClr val="tx1"/>
                </a:solidFill>
                <a:latin typeface="Arial" pitchFamily="34" charset="0"/>
                <a:ea typeface="宋体" pitchFamily="2" charset="-122"/>
              </a:defRPr>
            </a:lvl3pPr>
            <a:lvl4pPr marL="1600200" indent="-228600" eaLnBrk="0" hangingPunct="0">
              <a:defRPr b="1">
                <a:solidFill>
                  <a:schemeClr val="tx1"/>
                </a:solidFill>
                <a:latin typeface="Arial" pitchFamily="34" charset="0"/>
                <a:ea typeface="宋体" pitchFamily="2" charset="-122"/>
              </a:defRPr>
            </a:lvl4pPr>
            <a:lvl5pPr marL="2057400" indent="-228600" eaLnBrk="0" hangingPunct="0">
              <a:defRPr b="1">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b="1">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b="1">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b="1">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b="1">
                <a:solidFill>
                  <a:schemeClr val="tx1"/>
                </a:solidFill>
                <a:latin typeface="Arial" pitchFamily="34" charset="0"/>
                <a:ea typeface="宋体" pitchFamily="2" charset="-122"/>
              </a:defRPr>
            </a:lvl9pPr>
          </a:lstStyle>
          <a:p>
            <a:pPr eaLnBrk="1" hangingPunct="1">
              <a:lnSpc>
                <a:spcPct val="90000"/>
              </a:lnSpc>
              <a:spcBef>
                <a:spcPct val="20000"/>
              </a:spcBef>
              <a:buSzPct val="90000"/>
            </a:pPr>
            <a:r>
              <a:rPr lang="zh-CN" altLang="en-US" sz="2800" dirty="0">
                <a:latin typeface="微软雅黑" pitchFamily="34" charset="-122"/>
                <a:ea typeface="微软雅黑" pitchFamily="34" charset="-122"/>
              </a:rPr>
              <a:t>点击添加标题 </a:t>
            </a:r>
          </a:p>
        </p:txBody>
      </p:sp>
    </p:spTree>
    <p:extLst>
      <p:ext uri="{BB962C8B-B14F-4D97-AF65-F5344CB8AC3E}">
        <p14:creationId xmlns:p14="http://schemas.microsoft.com/office/powerpoint/2010/main" val="1067358396"/>
      </p:ext>
    </p:extLst>
  </p:cSld>
  <p:clrMapOvr>
    <a:masterClrMapping/>
  </p:clrMapOvr>
  <p:transition spd="slow" advTm="3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down)">
                                      <p:cBhvr>
                                        <p:cTn id="15" dur="500"/>
                                        <p:tgtEl>
                                          <p:spTgt spid="2"/>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down)">
                                      <p:cBhvr>
                                        <p:cTn id="19" dur="500"/>
                                        <p:tgtEl>
                                          <p:spTgt spid="3"/>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down)">
                                      <p:cBhvr>
                                        <p:cTn id="23" dur="500"/>
                                        <p:tgtEl>
                                          <p:spTgt spid="6"/>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500"/>
                                        <p:tgtEl>
                                          <p:spTgt spid="7"/>
                                        </p:tgtEl>
                                      </p:cBhvr>
                                    </p:animEffect>
                                  </p:childTnLst>
                                </p:cTn>
                              </p:par>
                            </p:childTnLst>
                          </p:cTn>
                        </p:par>
                        <p:par>
                          <p:cTn id="28" fill="hold">
                            <p:stCondLst>
                              <p:cond delay="3000"/>
                            </p:stCondLst>
                            <p:childTnLst>
                              <p:par>
                                <p:cTn id="29" presetID="22" presetClass="entr" presetSubtype="4"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down)">
                                      <p:cBhvr>
                                        <p:cTn id="31" dur="500"/>
                                        <p:tgtEl>
                                          <p:spTgt spid="8"/>
                                        </p:tgtEl>
                                      </p:cBhvr>
                                    </p:animEffect>
                                  </p:childTnLst>
                                </p:cTn>
                              </p:par>
                            </p:childTnLst>
                          </p:cTn>
                        </p:par>
                        <p:par>
                          <p:cTn id="32" fill="hold">
                            <p:stCondLst>
                              <p:cond delay="3500"/>
                            </p:stCondLst>
                            <p:childTnLst>
                              <p:par>
                                <p:cTn id="33" presetID="22" presetClass="entr" presetSubtype="4"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down)">
                                      <p:cBhvr>
                                        <p:cTn id="35" dur="500"/>
                                        <p:tgtEl>
                                          <p:spTgt spid="9"/>
                                        </p:tgtEl>
                                      </p:cBhvr>
                                    </p:animEffect>
                                  </p:childTnLst>
                                </p:cTn>
                              </p:par>
                              <p:par>
                                <p:cTn id="36" presetID="2" presetClass="entr" presetSubtype="2" fill="hold" grpId="0" nodeType="withEffect">
                                  <p:stCondLst>
                                    <p:cond delay="0"/>
                                  </p:stCondLst>
                                  <p:childTnLst>
                                    <p:set>
                                      <p:cBhvr>
                                        <p:cTn id="37" dur="1" fill="hold">
                                          <p:stCondLst>
                                            <p:cond delay="0"/>
                                          </p:stCondLst>
                                        </p:cTn>
                                        <p:tgtEl>
                                          <p:spTgt spid="10"/>
                                        </p:tgtEl>
                                        <p:attrNameLst>
                                          <p:attrName>style.visibility</p:attrName>
                                        </p:attrNameLst>
                                      </p:cBhvr>
                                      <p:to>
                                        <p:strVal val="visible"/>
                                      </p:to>
                                    </p:set>
                                    <p:anim calcmode="lin" valueType="num">
                                      <p:cBhvr additive="base">
                                        <p:cTn id="38" dur="500" fill="hold"/>
                                        <p:tgtEl>
                                          <p:spTgt spid="10"/>
                                        </p:tgtEl>
                                        <p:attrNameLst>
                                          <p:attrName>ppt_x</p:attrName>
                                        </p:attrNameLst>
                                      </p:cBhvr>
                                      <p:tavLst>
                                        <p:tav tm="0">
                                          <p:val>
                                            <p:strVal val="1+#ppt_w/2"/>
                                          </p:val>
                                        </p:tav>
                                        <p:tav tm="100000">
                                          <p:val>
                                            <p:strVal val="#ppt_x"/>
                                          </p:val>
                                        </p:tav>
                                      </p:tavLst>
                                    </p:anim>
                                    <p:anim calcmode="lin" valueType="num">
                                      <p:cBhvr additive="base">
                                        <p:cTn id="39" dur="500" fill="hold"/>
                                        <p:tgtEl>
                                          <p:spTgt spid="10"/>
                                        </p:tgtEl>
                                        <p:attrNameLst>
                                          <p:attrName>ppt_y</p:attrName>
                                        </p:attrNameLst>
                                      </p:cBhvr>
                                      <p:tavLst>
                                        <p:tav tm="0">
                                          <p:val>
                                            <p:strVal val="#ppt_y"/>
                                          </p:val>
                                        </p:tav>
                                        <p:tav tm="100000">
                                          <p:val>
                                            <p:strVal val="#ppt_y"/>
                                          </p:val>
                                        </p:tav>
                                      </p:tavLst>
                                    </p:anim>
                                  </p:childTnLst>
                                </p:cTn>
                              </p:par>
                              <p:par>
                                <p:cTn id="40" presetID="2" presetClass="entr" presetSubtype="8" fill="hold" grpId="0" nodeType="with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additive="base">
                                        <p:cTn id="42" dur="500" fill="hold"/>
                                        <p:tgtEl>
                                          <p:spTgt spid="13"/>
                                        </p:tgtEl>
                                        <p:attrNameLst>
                                          <p:attrName>ppt_x</p:attrName>
                                        </p:attrNameLst>
                                      </p:cBhvr>
                                      <p:tavLst>
                                        <p:tav tm="0">
                                          <p:val>
                                            <p:strVal val="0-#ppt_w/2"/>
                                          </p:val>
                                        </p:tav>
                                        <p:tav tm="100000">
                                          <p:val>
                                            <p:strVal val="#ppt_x"/>
                                          </p:val>
                                        </p:tav>
                                      </p:tavLst>
                                    </p:anim>
                                    <p:anim calcmode="lin" valueType="num">
                                      <p:cBhvr additive="base">
                                        <p:cTn id="43" dur="500" fill="hold"/>
                                        <p:tgtEl>
                                          <p:spTgt spid="13"/>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additive="base">
                                        <p:cTn id="46" dur="500" fill="hold"/>
                                        <p:tgtEl>
                                          <p:spTgt spid="12"/>
                                        </p:tgtEl>
                                        <p:attrNameLst>
                                          <p:attrName>ppt_x</p:attrName>
                                        </p:attrNameLst>
                                      </p:cBhvr>
                                      <p:tavLst>
                                        <p:tav tm="0">
                                          <p:val>
                                            <p:strVal val="1+#ppt_w/2"/>
                                          </p:val>
                                        </p:tav>
                                        <p:tav tm="100000">
                                          <p:val>
                                            <p:strVal val="#ppt_x"/>
                                          </p:val>
                                        </p:tav>
                                      </p:tavLst>
                                    </p:anim>
                                    <p:anim calcmode="lin" valueType="num">
                                      <p:cBhvr additive="base">
                                        <p:cTn id="47" dur="500" fill="hold"/>
                                        <p:tgtEl>
                                          <p:spTgt spid="12"/>
                                        </p:tgtEl>
                                        <p:attrNameLst>
                                          <p:attrName>ppt_y</p:attrName>
                                        </p:attrNameLst>
                                      </p:cBhvr>
                                      <p:tavLst>
                                        <p:tav tm="0">
                                          <p:val>
                                            <p:strVal val="#ppt_y"/>
                                          </p:val>
                                        </p:tav>
                                        <p:tav tm="100000">
                                          <p:val>
                                            <p:strVal val="#ppt_y"/>
                                          </p:val>
                                        </p:tav>
                                      </p:tavLst>
                                    </p:anim>
                                  </p:childTnLst>
                                </p:cTn>
                              </p:par>
                              <p:par>
                                <p:cTn id="48" presetID="2" presetClass="entr" presetSubtype="8" fill="hold" grpId="0" nodeType="withEffect">
                                  <p:stCondLst>
                                    <p:cond delay="0"/>
                                  </p:stCondLst>
                                  <p:childTnLst>
                                    <p:set>
                                      <p:cBhvr>
                                        <p:cTn id="49" dur="1" fill="hold">
                                          <p:stCondLst>
                                            <p:cond delay="0"/>
                                          </p:stCondLst>
                                        </p:cTn>
                                        <p:tgtEl>
                                          <p:spTgt spid="11"/>
                                        </p:tgtEl>
                                        <p:attrNameLst>
                                          <p:attrName>style.visibility</p:attrName>
                                        </p:attrNameLst>
                                      </p:cBhvr>
                                      <p:to>
                                        <p:strVal val="visible"/>
                                      </p:to>
                                    </p:set>
                                    <p:anim calcmode="lin" valueType="num">
                                      <p:cBhvr additive="base">
                                        <p:cTn id="50" dur="500" fill="hold"/>
                                        <p:tgtEl>
                                          <p:spTgt spid="11"/>
                                        </p:tgtEl>
                                        <p:attrNameLst>
                                          <p:attrName>ppt_x</p:attrName>
                                        </p:attrNameLst>
                                      </p:cBhvr>
                                      <p:tavLst>
                                        <p:tav tm="0">
                                          <p:val>
                                            <p:strVal val="0-#ppt_w/2"/>
                                          </p:val>
                                        </p:tav>
                                        <p:tav tm="100000">
                                          <p:val>
                                            <p:strVal val="#ppt_x"/>
                                          </p:val>
                                        </p:tav>
                                      </p:tavLst>
                                    </p:anim>
                                    <p:anim calcmode="lin" valueType="num">
                                      <p:cBhvr additive="base">
                                        <p:cTn id="51" dur="500" fill="hold"/>
                                        <p:tgtEl>
                                          <p:spTgt spid="11"/>
                                        </p:tgtEl>
                                        <p:attrNameLst>
                                          <p:attrName>ppt_y</p:attrName>
                                        </p:attrNameLst>
                                      </p:cBhvr>
                                      <p:tavLst>
                                        <p:tav tm="0">
                                          <p:val>
                                            <p:strVal val="#ppt_y"/>
                                          </p:val>
                                        </p:tav>
                                        <p:tav tm="100000">
                                          <p:val>
                                            <p:strVal val="#ppt_y"/>
                                          </p:val>
                                        </p:tav>
                                      </p:tavLst>
                                    </p:anim>
                                  </p:childTnLst>
                                </p:cTn>
                              </p:par>
                            </p:childTnLst>
                          </p:cTn>
                        </p:par>
                        <p:par>
                          <p:cTn id="52" fill="hold">
                            <p:stCondLst>
                              <p:cond delay="4000"/>
                            </p:stCondLst>
                            <p:childTnLst>
                              <p:par>
                                <p:cTn id="53" presetID="41" presetClass="entr" presetSubtype="0" fill="hold" grpId="0" nodeType="afterEffect">
                                  <p:stCondLst>
                                    <p:cond delay="0"/>
                                  </p:stCondLst>
                                  <p:iterate type="lt">
                                    <p:tmPct val="10000"/>
                                  </p:iterate>
                                  <p:childTnLst>
                                    <p:set>
                                      <p:cBhvr>
                                        <p:cTn id="54" dur="1" fill="hold">
                                          <p:stCondLst>
                                            <p:cond delay="0"/>
                                          </p:stCondLst>
                                        </p:cTn>
                                        <p:tgtEl>
                                          <p:spTgt spid="14"/>
                                        </p:tgtEl>
                                        <p:attrNameLst>
                                          <p:attrName>style.visibility</p:attrName>
                                        </p:attrNameLst>
                                      </p:cBhvr>
                                      <p:to>
                                        <p:strVal val="visible"/>
                                      </p:to>
                                    </p:set>
                                    <p:anim calcmode="lin" valueType="num">
                                      <p:cBhvr>
                                        <p:cTn id="55"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56" dur="500" fill="hold"/>
                                        <p:tgtEl>
                                          <p:spTgt spid="14"/>
                                        </p:tgtEl>
                                        <p:attrNameLst>
                                          <p:attrName>ppt_y</p:attrName>
                                        </p:attrNameLst>
                                      </p:cBhvr>
                                      <p:tavLst>
                                        <p:tav tm="0">
                                          <p:val>
                                            <p:strVal val="#ppt_y"/>
                                          </p:val>
                                        </p:tav>
                                        <p:tav tm="100000">
                                          <p:val>
                                            <p:strVal val="#ppt_y"/>
                                          </p:val>
                                        </p:tav>
                                      </p:tavLst>
                                    </p:anim>
                                    <p:anim calcmode="lin" valueType="num">
                                      <p:cBhvr>
                                        <p:cTn id="57"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58"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59" dur="500" tmFilter="0,0; .5, 1; 1, 1"/>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p:bldP spid="7" grpId="0"/>
      <p:bldP spid="8" grpId="0"/>
      <p:bldP spid="9" grpId="0"/>
      <p:bldP spid="10" grpId="0"/>
      <p:bldP spid="11" grpId="0"/>
      <p:bldP spid="12" grpId="0"/>
      <p:bldP spid="13" grpId="0"/>
      <p:bldP spid="1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3"/>
          <p:cNvSpPr>
            <a:spLocks noChangeArrowheads="1"/>
          </p:cNvSpPr>
          <p:nvPr/>
        </p:nvSpPr>
        <p:spPr bwMode="gray">
          <a:xfrm>
            <a:off x="5216511" y="1086992"/>
            <a:ext cx="2448272" cy="649408"/>
          </a:xfrm>
          <a:prstGeom prst="chevron">
            <a:avLst>
              <a:gd name="adj" fmla="val 53163"/>
            </a:avLst>
          </a:prstGeom>
          <a:solidFill>
            <a:schemeClr val="bg1">
              <a:lumMod val="75000"/>
            </a:schemeClr>
          </a:solidFill>
          <a:ln w="3175" cap="flat" cmpd="sng" algn="ctr">
            <a:solidFill>
              <a:srgbClr val="2676FF">
                <a:lumMod val="20000"/>
                <a:lumOff val="80000"/>
              </a:srgbClr>
            </a:solidFill>
            <a:prstDash val="solid"/>
          </a:ln>
          <a:effectLst>
            <a:outerShdw blurRad="50800" dist="38100" dir="2700000" algn="tl" rotWithShape="0">
              <a:prstClr val="black">
                <a:alpha val="40000"/>
              </a:prstClr>
            </a:outerShdw>
          </a:effectLst>
        </p:spPr>
        <p:txBody>
          <a:bodyPr lIns="0" rIns="0"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00" b="1" i="0" u="none" strike="noStrike" kern="0" cap="none" spc="0" normalizeH="0" baseline="0" noProof="0" dirty="0">
                <a:ln>
                  <a:noFill/>
                </a:ln>
                <a:effectLst/>
                <a:uLnTx/>
                <a:uFillTx/>
                <a:latin typeface="微软雅黑" pitchFamily="34" charset="-122"/>
                <a:ea typeface="微软雅黑" pitchFamily="34" charset="-122"/>
                <a:cs typeface="宋体" pitchFamily="2" charset="-122"/>
              </a:rPr>
              <a:t>单击此处添加标题</a:t>
            </a:r>
          </a:p>
        </p:txBody>
      </p:sp>
      <p:sp>
        <p:nvSpPr>
          <p:cNvPr id="3" name="AutoShape 4"/>
          <p:cNvSpPr>
            <a:spLocks noChangeArrowheads="1"/>
          </p:cNvSpPr>
          <p:nvPr/>
        </p:nvSpPr>
        <p:spPr bwMode="gray">
          <a:xfrm>
            <a:off x="1696902" y="1092953"/>
            <a:ext cx="3735633" cy="685412"/>
          </a:xfrm>
          <a:prstGeom prst="homePlate">
            <a:avLst>
              <a:gd name="adj" fmla="val 51607"/>
            </a:avLst>
          </a:prstGeom>
          <a:solidFill>
            <a:srgbClr val="FFC000"/>
          </a:solidFill>
          <a:ln w="25400" cap="flat" cmpd="sng" algn="ctr">
            <a:noFill/>
            <a:prstDash val="solid"/>
          </a:ln>
          <a:effectLst>
            <a:outerShdw blurRad="50800" dist="38100" algn="l" rotWithShape="0">
              <a:prstClr val="black">
                <a:alpha val="40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8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宋体" pitchFamily="2" charset="-122"/>
              </a:rPr>
              <a:t>单击此处添加标题</a:t>
            </a:r>
          </a:p>
        </p:txBody>
      </p:sp>
      <p:grpSp>
        <p:nvGrpSpPr>
          <p:cNvPr id="4" name="组合 3"/>
          <p:cNvGrpSpPr/>
          <p:nvPr/>
        </p:nvGrpSpPr>
        <p:grpSpPr>
          <a:xfrm>
            <a:off x="977764" y="962542"/>
            <a:ext cx="964506" cy="970405"/>
            <a:chOff x="549275" y="1500188"/>
            <a:chExt cx="1323975" cy="1320800"/>
          </a:xfrm>
        </p:grpSpPr>
        <p:grpSp>
          <p:nvGrpSpPr>
            <p:cNvPr id="5" name="Group 6"/>
            <p:cNvGrpSpPr>
              <a:grpSpLocks/>
            </p:cNvGrpSpPr>
            <p:nvPr/>
          </p:nvGrpSpPr>
          <p:grpSpPr bwMode="auto">
            <a:xfrm>
              <a:off x="549275" y="1500188"/>
              <a:ext cx="1323975" cy="1320800"/>
              <a:chOff x="2508" y="1231"/>
              <a:chExt cx="1248" cy="1240"/>
            </a:xfrm>
          </p:grpSpPr>
          <p:sp>
            <p:nvSpPr>
              <p:cNvPr id="15" name="Oval 7"/>
              <p:cNvSpPr>
                <a:spLocks noChangeArrowheads="1"/>
              </p:cNvSpPr>
              <p:nvPr/>
            </p:nvSpPr>
            <p:spPr bwMode="gray">
              <a:xfrm>
                <a:off x="2508" y="1231"/>
                <a:ext cx="1248" cy="1240"/>
              </a:xfrm>
              <a:prstGeom prst="ellipse">
                <a:avLst/>
              </a:prstGeom>
              <a:solidFill>
                <a:srgbClr val="808080"/>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6" name="Oval 8"/>
              <p:cNvSpPr>
                <a:spLocks noChangeArrowheads="1"/>
              </p:cNvSpPr>
              <p:nvPr/>
            </p:nvSpPr>
            <p:spPr bwMode="gray">
              <a:xfrm>
                <a:off x="2541" y="1256"/>
                <a:ext cx="1190" cy="1190"/>
              </a:xfrm>
              <a:prstGeom prst="ellipse">
                <a:avLst/>
              </a:prstGeom>
              <a:gradFill rotWithShape="1">
                <a:gsLst>
                  <a:gs pos="0">
                    <a:srgbClr val="F8F8F8"/>
                  </a:gs>
                  <a:gs pos="100000">
                    <a:srgbClr val="414141"/>
                  </a:gs>
                </a:gsLst>
                <a:lin ang="54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7" name="Oval 9"/>
              <p:cNvSpPr>
                <a:spLocks noChangeArrowheads="1"/>
              </p:cNvSpPr>
              <p:nvPr/>
            </p:nvSpPr>
            <p:spPr bwMode="gray">
              <a:xfrm>
                <a:off x="2590" y="1305"/>
                <a:ext cx="1092" cy="1092"/>
              </a:xfrm>
              <a:prstGeom prst="ellipse">
                <a:avLst/>
              </a:prstGeom>
              <a:solidFill>
                <a:srgbClr val="808080">
                  <a:alpha val="25098"/>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8" name="Oval 10"/>
              <p:cNvSpPr>
                <a:spLocks noChangeArrowheads="1"/>
              </p:cNvSpPr>
              <p:nvPr/>
            </p:nvSpPr>
            <p:spPr bwMode="gray">
              <a:xfrm>
                <a:off x="2623" y="1330"/>
                <a:ext cx="1026" cy="1026"/>
              </a:xfrm>
              <a:prstGeom prst="ellipse">
                <a:avLst/>
              </a:prstGeom>
              <a:solidFill>
                <a:srgbClr val="808080">
                  <a:alpha val="30196"/>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9" name="Oval 11"/>
              <p:cNvSpPr>
                <a:spLocks noChangeArrowheads="1"/>
              </p:cNvSpPr>
              <p:nvPr/>
            </p:nvSpPr>
            <p:spPr bwMode="gray">
              <a:xfrm>
                <a:off x="2637" y="1346"/>
                <a:ext cx="993" cy="994"/>
              </a:xfrm>
              <a:prstGeom prst="ellipse">
                <a:avLst/>
              </a:prstGeom>
              <a:gradFill rotWithShape="1">
                <a:gsLst>
                  <a:gs pos="0">
                    <a:srgbClr val="5C5C5C"/>
                  </a:gs>
                  <a:gs pos="100000">
                    <a:srgbClr val="FFFFFF"/>
                  </a:gs>
                </a:gsLst>
                <a:lin ang="54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sp>
          <p:nvSpPr>
            <p:cNvPr id="6" name="Oval 12"/>
            <p:cNvSpPr>
              <a:spLocks noChangeArrowheads="1"/>
            </p:cNvSpPr>
            <p:nvPr/>
          </p:nvSpPr>
          <p:spPr bwMode="gray">
            <a:xfrm>
              <a:off x="706010" y="1644346"/>
              <a:ext cx="1024134" cy="1026640"/>
            </a:xfrm>
            <a:prstGeom prst="ellipse">
              <a:avLst/>
            </a:prstGeom>
            <a:solidFill>
              <a:srgbClr val="FF0000"/>
            </a:solidFill>
            <a:ln w="25400" cap="flat" cmpd="sng" algn="ctr">
              <a:noFill/>
              <a:prstDash val="solid"/>
            </a:ln>
            <a:effectLst>
              <a:outerShdw blurRad="50800" dist="38100" algn="l" rotWithShape="0">
                <a:prstClr val="black">
                  <a:alpha val="40000"/>
                </a:prstClr>
              </a:outerShdw>
            </a:effectLst>
          </p:spPr>
          <p:txBody>
            <a:bodyPr anchor="ctr"/>
            <a:lstStyle/>
            <a:p>
              <a:pPr marL="0" marR="0" lvl="0" indent="0" algn="ctr" defTabSz="914400" eaLnBrk="1" fontAlgn="base" latinLnBrk="0" hangingPunct="1">
                <a:lnSpc>
                  <a:spcPct val="120000"/>
                </a:lnSpc>
                <a:spcBef>
                  <a:spcPct val="0"/>
                </a:spcBef>
                <a:spcAft>
                  <a:spcPct val="0"/>
                </a:spcAft>
                <a:buClrTx/>
                <a:buSzTx/>
                <a:buFontTx/>
                <a:buNone/>
                <a:tabLst/>
                <a:defRPr/>
              </a:pP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7" name="Oval 14"/>
            <p:cNvSpPr>
              <a:spLocks noChangeArrowheads="1"/>
            </p:cNvSpPr>
            <p:nvPr/>
          </p:nvSpPr>
          <p:spPr bwMode="gray">
            <a:xfrm>
              <a:off x="779463" y="1708150"/>
              <a:ext cx="879475" cy="879799"/>
            </a:xfrm>
            <a:prstGeom prst="ellipse">
              <a:avLst/>
            </a:prstGeom>
            <a:noFill/>
            <a:ln w="19050" algn="ctr">
              <a:solidFill>
                <a:srgbClr val="FFFFFF">
                  <a:alpha val="20000"/>
                </a:srgbClr>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8" name="Line 15"/>
            <p:cNvSpPr>
              <a:spLocks noChangeShapeType="1"/>
            </p:cNvSpPr>
            <p:nvPr/>
          </p:nvSpPr>
          <p:spPr bwMode="gray">
            <a:xfrm>
              <a:off x="1222212" y="1708150"/>
              <a:ext cx="0" cy="873773"/>
            </a:xfrm>
            <a:prstGeom prst="line">
              <a:avLst/>
            </a:prstGeom>
            <a:noFill/>
            <a:ln w="19050">
              <a:solidFill>
                <a:srgbClr val="FFFFFF">
                  <a:alpha val="20000"/>
                </a:srgbClr>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9" name="Line 16"/>
            <p:cNvSpPr>
              <a:spLocks noChangeShapeType="1"/>
            </p:cNvSpPr>
            <p:nvPr/>
          </p:nvSpPr>
          <p:spPr bwMode="gray">
            <a:xfrm>
              <a:off x="779463" y="2145036"/>
              <a:ext cx="879475" cy="0"/>
            </a:xfrm>
            <a:prstGeom prst="line">
              <a:avLst/>
            </a:prstGeom>
            <a:noFill/>
            <a:ln w="19050">
              <a:solidFill>
                <a:srgbClr val="FFFFFF">
                  <a:alpha val="20000"/>
                </a:srgbClr>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0" name="Freeform 17"/>
            <p:cNvSpPr>
              <a:spLocks/>
            </p:cNvSpPr>
            <p:nvPr/>
          </p:nvSpPr>
          <p:spPr bwMode="gray">
            <a:xfrm>
              <a:off x="1281446" y="1714176"/>
              <a:ext cx="182722" cy="867747"/>
            </a:xfrm>
            <a:custGeom>
              <a:avLst/>
              <a:gdLst>
                <a:gd name="T0" fmla="*/ 0 w 182"/>
                <a:gd name="T1" fmla="*/ 0 h 864"/>
                <a:gd name="T2" fmla="*/ 182 w 182"/>
                <a:gd name="T3" fmla="*/ 435 h 864"/>
                <a:gd name="T4" fmla="*/ 6 w 182"/>
                <a:gd name="T5" fmla="*/ 864 h 864"/>
                <a:gd name="T6" fmla="*/ 0 60000 65536"/>
                <a:gd name="T7" fmla="*/ 0 60000 65536"/>
                <a:gd name="T8" fmla="*/ 0 60000 65536"/>
                <a:gd name="T9" fmla="*/ 0 w 182"/>
                <a:gd name="T10" fmla="*/ 0 h 864"/>
                <a:gd name="T11" fmla="*/ 182 w 182"/>
                <a:gd name="T12" fmla="*/ 864 h 864"/>
              </a:gdLst>
              <a:ahLst/>
              <a:cxnLst>
                <a:cxn ang="T6">
                  <a:pos x="T0" y="T1"/>
                </a:cxn>
                <a:cxn ang="T7">
                  <a:pos x="T2" y="T3"/>
                </a:cxn>
                <a:cxn ang="T8">
                  <a:pos x="T4" y="T5"/>
                </a:cxn>
              </a:cxnLst>
              <a:rect l="T9" t="T10" r="T11" b="T12"/>
              <a:pathLst>
                <a:path w="182" h="864">
                  <a:moveTo>
                    <a:pt x="0" y="0"/>
                  </a:moveTo>
                  <a:cubicBezTo>
                    <a:pt x="59" y="89"/>
                    <a:pt x="182" y="177"/>
                    <a:pt x="182" y="435"/>
                  </a:cubicBezTo>
                  <a:cubicBezTo>
                    <a:pt x="182" y="693"/>
                    <a:pt x="70" y="800"/>
                    <a:pt x="6" y="864"/>
                  </a:cubicBezTo>
                </a:path>
              </a:pathLst>
            </a:custGeom>
            <a:noFill/>
            <a:ln w="19050">
              <a:solidFill>
                <a:srgbClr val="FFFFFF">
                  <a:alpha val="20000"/>
                </a:srgbClr>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1" name="Freeform 18"/>
            <p:cNvSpPr>
              <a:spLocks/>
            </p:cNvSpPr>
            <p:nvPr/>
          </p:nvSpPr>
          <p:spPr bwMode="gray">
            <a:xfrm>
              <a:off x="983268" y="1633348"/>
              <a:ext cx="197781" cy="873773"/>
            </a:xfrm>
            <a:custGeom>
              <a:avLst/>
              <a:gdLst>
                <a:gd name="T0" fmla="*/ 167 w 197"/>
                <a:gd name="T1" fmla="*/ 0 h 870"/>
                <a:gd name="T2" fmla="*/ 0 w 197"/>
                <a:gd name="T3" fmla="*/ 436 h 870"/>
                <a:gd name="T4" fmla="*/ 197 w 197"/>
                <a:gd name="T5" fmla="*/ 870 h 870"/>
                <a:gd name="T6" fmla="*/ 0 60000 65536"/>
                <a:gd name="T7" fmla="*/ 0 60000 65536"/>
                <a:gd name="T8" fmla="*/ 0 60000 65536"/>
                <a:gd name="T9" fmla="*/ 0 w 197"/>
                <a:gd name="T10" fmla="*/ 0 h 870"/>
                <a:gd name="T11" fmla="*/ 197 w 197"/>
                <a:gd name="T12" fmla="*/ 870 h 870"/>
              </a:gdLst>
              <a:ahLst/>
              <a:cxnLst>
                <a:cxn ang="T6">
                  <a:pos x="T0" y="T1"/>
                </a:cxn>
                <a:cxn ang="T7">
                  <a:pos x="T2" y="T3"/>
                </a:cxn>
                <a:cxn ang="T8">
                  <a:pos x="T4" y="T5"/>
                </a:cxn>
              </a:cxnLst>
              <a:rect l="T9" t="T10" r="T11" b="T12"/>
              <a:pathLst>
                <a:path w="197" h="870">
                  <a:moveTo>
                    <a:pt x="167" y="0"/>
                  </a:moveTo>
                  <a:cubicBezTo>
                    <a:pt x="117" y="64"/>
                    <a:pt x="0" y="178"/>
                    <a:pt x="0" y="436"/>
                  </a:cubicBezTo>
                  <a:cubicBezTo>
                    <a:pt x="0" y="694"/>
                    <a:pt x="124" y="769"/>
                    <a:pt x="197" y="870"/>
                  </a:cubicBezTo>
                </a:path>
              </a:pathLst>
            </a:custGeom>
            <a:noFill/>
            <a:ln w="19050">
              <a:solidFill>
                <a:srgbClr val="FFFFFF">
                  <a:alpha val="20000"/>
                </a:srgbClr>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2" name="Freeform 19"/>
            <p:cNvSpPr>
              <a:spLocks/>
            </p:cNvSpPr>
            <p:nvPr/>
          </p:nvSpPr>
          <p:spPr bwMode="gray">
            <a:xfrm rot="5400000">
              <a:off x="1149906" y="2071841"/>
              <a:ext cx="114494" cy="655590"/>
            </a:xfrm>
            <a:custGeom>
              <a:avLst/>
              <a:gdLst>
                <a:gd name="T0" fmla="*/ 56 w 197"/>
                <a:gd name="T1" fmla="*/ 0 h 870"/>
                <a:gd name="T2" fmla="*/ 0 w 197"/>
                <a:gd name="T3" fmla="*/ 245 h 870"/>
                <a:gd name="T4" fmla="*/ 66 w 197"/>
                <a:gd name="T5" fmla="*/ 490 h 870"/>
                <a:gd name="T6" fmla="*/ 0 60000 65536"/>
                <a:gd name="T7" fmla="*/ 0 60000 65536"/>
                <a:gd name="T8" fmla="*/ 0 60000 65536"/>
                <a:gd name="T9" fmla="*/ 0 w 197"/>
                <a:gd name="T10" fmla="*/ 0 h 870"/>
                <a:gd name="T11" fmla="*/ 197 w 197"/>
                <a:gd name="T12" fmla="*/ 870 h 870"/>
              </a:gdLst>
              <a:ahLst/>
              <a:cxnLst>
                <a:cxn ang="T6">
                  <a:pos x="T0" y="T1"/>
                </a:cxn>
                <a:cxn ang="T7">
                  <a:pos x="T2" y="T3"/>
                </a:cxn>
                <a:cxn ang="T8">
                  <a:pos x="T4" y="T5"/>
                </a:cxn>
              </a:cxnLst>
              <a:rect l="T9" t="T10" r="T11" b="T12"/>
              <a:pathLst>
                <a:path w="197" h="870">
                  <a:moveTo>
                    <a:pt x="167" y="0"/>
                  </a:moveTo>
                  <a:cubicBezTo>
                    <a:pt x="117" y="64"/>
                    <a:pt x="0" y="178"/>
                    <a:pt x="0" y="436"/>
                  </a:cubicBezTo>
                  <a:cubicBezTo>
                    <a:pt x="0" y="694"/>
                    <a:pt x="124" y="769"/>
                    <a:pt x="197" y="870"/>
                  </a:cubicBezTo>
                </a:path>
              </a:pathLst>
            </a:custGeom>
            <a:noFill/>
            <a:ln w="19050">
              <a:solidFill>
                <a:srgbClr val="FFFFFF">
                  <a:alpha val="20000"/>
                </a:srgbClr>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3" name="Freeform 20"/>
            <p:cNvSpPr>
              <a:spLocks/>
            </p:cNvSpPr>
            <p:nvPr/>
          </p:nvSpPr>
          <p:spPr bwMode="gray">
            <a:xfrm rot="16200000" flipV="1">
              <a:off x="1157937" y="1566659"/>
              <a:ext cx="114494" cy="655590"/>
            </a:xfrm>
            <a:custGeom>
              <a:avLst/>
              <a:gdLst>
                <a:gd name="T0" fmla="*/ 56 w 197"/>
                <a:gd name="T1" fmla="*/ 0 h 870"/>
                <a:gd name="T2" fmla="*/ 0 w 197"/>
                <a:gd name="T3" fmla="*/ 245 h 870"/>
                <a:gd name="T4" fmla="*/ 66 w 197"/>
                <a:gd name="T5" fmla="*/ 490 h 870"/>
                <a:gd name="T6" fmla="*/ 0 60000 65536"/>
                <a:gd name="T7" fmla="*/ 0 60000 65536"/>
                <a:gd name="T8" fmla="*/ 0 60000 65536"/>
                <a:gd name="T9" fmla="*/ 0 w 197"/>
                <a:gd name="T10" fmla="*/ 0 h 870"/>
                <a:gd name="T11" fmla="*/ 197 w 197"/>
                <a:gd name="T12" fmla="*/ 870 h 870"/>
              </a:gdLst>
              <a:ahLst/>
              <a:cxnLst>
                <a:cxn ang="T6">
                  <a:pos x="T0" y="T1"/>
                </a:cxn>
                <a:cxn ang="T7">
                  <a:pos x="T2" y="T3"/>
                </a:cxn>
                <a:cxn ang="T8">
                  <a:pos x="T4" y="T5"/>
                </a:cxn>
              </a:cxnLst>
              <a:rect l="T9" t="T10" r="T11" b="T12"/>
              <a:pathLst>
                <a:path w="197" h="870">
                  <a:moveTo>
                    <a:pt x="167" y="0"/>
                  </a:moveTo>
                  <a:cubicBezTo>
                    <a:pt x="117" y="64"/>
                    <a:pt x="0" y="178"/>
                    <a:pt x="0" y="436"/>
                  </a:cubicBezTo>
                  <a:cubicBezTo>
                    <a:pt x="0" y="694"/>
                    <a:pt x="124" y="769"/>
                    <a:pt x="197" y="870"/>
                  </a:cubicBezTo>
                </a:path>
              </a:pathLst>
            </a:custGeom>
            <a:noFill/>
            <a:ln w="19050">
              <a:solidFill>
                <a:srgbClr val="FFFFFF">
                  <a:alpha val="20000"/>
                </a:srgbClr>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4" name="Rectangle 21"/>
            <p:cNvSpPr>
              <a:spLocks noChangeArrowheads="1"/>
            </p:cNvSpPr>
            <p:nvPr/>
          </p:nvSpPr>
          <p:spPr bwMode="white">
            <a:xfrm>
              <a:off x="892859" y="1963738"/>
              <a:ext cx="646331" cy="492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文本</a:t>
              </a:r>
              <a:endParaRPr kumimoji="0" lang="en-US" altLang="zh-CN" sz="18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grpSp>
      <p:sp>
        <p:nvSpPr>
          <p:cNvPr id="20" name="AutoShape 24"/>
          <p:cNvSpPr>
            <a:spLocks noChangeArrowheads="1"/>
          </p:cNvSpPr>
          <p:nvPr/>
        </p:nvSpPr>
        <p:spPr bwMode="gray">
          <a:xfrm>
            <a:off x="5216511" y="2353018"/>
            <a:ext cx="2448272" cy="649408"/>
          </a:xfrm>
          <a:prstGeom prst="chevron">
            <a:avLst>
              <a:gd name="adj" fmla="val 53163"/>
            </a:avLst>
          </a:prstGeom>
          <a:solidFill>
            <a:schemeClr val="bg1">
              <a:lumMod val="75000"/>
            </a:schemeClr>
          </a:solidFill>
          <a:ln w="3175" cap="flat" cmpd="sng" algn="ctr">
            <a:solidFill>
              <a:srgbClr val="2676FF">
                <a:lumMod val="20000"/>
                <a:lumOff val="80000"/>
              </a:srgbClr>
            </a:solidFill>
            <a:prstDash val="solid"/>
          </a:ln>
          <a:effectLst>
            <a:outerShdw blurRad="50800" dist="38100" dir="2700000" algn="tl" rotWithShape="0">
              <a:prstClr val="black">
                <a:alpha val="40000"/>
              </a:prstClr>
            </a:outerShdw>
          </a:effectLst>
        </p:spPr>
        <p:txBody>
          <a:bodyPr lIns="0" rIns="0"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00" b="1" i="0" u="none" strike="noStrike" kern="0" cap="none" spc="0" normalizeH="0" baseline="0" noProof="0" dirty="0">
                <a:ln>
                  <a:noFill/>
                </a:ln>
                <a:effectLst/>
                <a:uLnTx/>
                <a:uFillTx/>
                <a:latin typeface="微软雅黑" pitchFamily="34" charset="-122"/>
                <a:ea typeface="微软雅黑" pitchFamily="34" charset="-122"/>
                <a:cs typeface="宋体" pitchFamily="2" charset="-122"/>
              </a:rPr>
              <a:t>单击此处添加标题</a:t>
            </a:r>
          </a:p>
        </p:txBody>
      </p:sp>
      <p:sp>
        <p:nvSpPr>
          <p:cNvPr id="21" name="AutoShape 25"/>
          <p:cNvSpPr>
            <a:spLocks noChangeArrowheads="1"/>
          </p:cNvSpPr>
          <p:nvPr/>
        </p:nvSpPr>
        <p:spPr bwMode="gray">
          <a:xfrm>
            <a:off x="1696902" y="2358976"/>
            <a:ext cx="3735633" cy="685413"/>
          </a:xfrm>
          <a:prstGeom prst="homePlate">
            <a:avLst>
              <a:gd name="adj" fmla="val 51607"/>
            </a:avLst>
          </a:prstGeom>
          <a:solidFill>
            <a:srgbClr val="FFC000"/>
          </a:solidFill>
          <a:ln w="25400" cap="flat" cmpd="sng" algn="ctr">
            <a:noFill/>
            <a:prstDash val="solid"/>
          </a:ln>
          <a:effectLst>
            <a:outerShdw blurRad="50800" dist="38100" algn="l" rotWithShape="0">
              <a:prstClr val="black">
                <a:alpha val="40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8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宋体" pitchFamily="2" charset="-122"/>
              </a:rPr>
              <a:t>单击此处添加标题</a:t>
            </a:r>
          </a:p>
        </p:txBody>
      </p:sp>
      <p:grpSp>
        <p:nvGrpSpPr>
          <p:cNvPr id="22" name="组合 21"/>
          <p:cNvGrpSpPr/>
          <p:nvPr/>
        </p:nvGrpSpPr>
        <p:grpSpPr>
          <a:xfrm>
            <a:off x="977764" y="2228567"/>
            <a:ext cx="964506" cy="970405"/>
            <a:chOff x="549275" y="3187700"/>
            <a:chExt cx="1323975" cy="1320800"/>
          </a:xfrm>
        </p:grpSpPr>
        <p:grpSp>
          <p:nvGrpSpPr>
            <p:cNvPr id="23" name="Group 27"/>
            <p:cNvGrpSpPr>
              <a:grpSpLocks/>
            </p:cNvGrpSpPr>
            <p:nvPr/>
          </p:nvGrpSpPr>
          <p:grpSpPr bwMode="auto">
            <a:xfrm>
              <a:off x="549275" y="3187700"/>
              <a:ext cx="1323975" cy="1320800"/>
              <a:chOff x="2508" y="1231"/>
              <a:chExt cx="1248" cy="1240"/>
            </a:xfrm>
          </p:grpSpPr>
          <p:sp>
            <p:nvSpPr>
              <p:cNvPr id="33" name="Oval 28"/>
              <p:cNvSpPr>
                <a:spLocks noChangeArrowheads="1"/>
              </p:cNvSpPr>
              <p:nvPr/>
            </p:nvSpPr>
            <p:spPr bwMode="gray">
              <a:xfrm>
                <a:off x="2508" y="1231"/>
                <a:ext cx="1248" cy="1240"/>
              </a:xfrm>
              <a:prstGeom prst="ellipse">
                <a:avLst/>
              </a:prstGeom>
              <a:solidFill>
                <a:srgbClr val="808080"/>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34" name="Oval 29"/>
              <p:cNvSpPr>
                <a:spLocks noChangeArrowheads="1"/>
              </p:cNvSpPr>
              <p:nvPr/>
            </p:nvSpPr>
            <p:spPr bwMode="gray">
              <a:xfrm>
                <a:off x="2541" y="1256"/>
                <a:ext cx="1190" cy="1190"/>
              </a:xfrm>
              <a:prstGeom prst="ellipse">
                <a:avLst/>
              </a:prstGeom>
              <a:gradFill rotWithShape="1">
                <a:gsLst>
                  <a:gs pos="0">
                    <a:srgbClr val="F8F8F8"/>
                  </a:gs>
                  <a:gs pos="100000">
                    <a:srgbClr val="414141"/>
                  </a:gs>
                </a:gsLst>
                <a:lin ang="54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35" name="Oval 30"/>
              <p:cNvSpPr>
                <a:spLocks noChangeArrowheads="1"/>
              </p:cNvSpPr>
              <p:nvPr/>
            </p:nvSpPr>
            <p:spPr bwMode="gray">
              <a:xfrm>
                <a:off x="2590" y="1305"/>
                <a:ext cx="1092" cy="1092"/>
              </a:xfrm>
              <a:prstGeom prst="ellipse">
                <a:avLst/>
              </a:prstGeom>
              <a:solidFill>
                <a:srgbClr val="808080">
                  <a:alpha val="25098"/>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36" name="Oval 31"/>
              <p:cNvSpPr>
                <a:spLocks noChangeArrowheads="1"/>
              </p:cNvSpPr>
              <p:nvPr/>
            </p:nvSpPr>
            <p:spPr bwMode="gray">
              <a:xfrm>
                <a:off x="2623" y="1330"/>
                <a:ext cx="1026" cy="1026"/>
              </a:xfrm>
              <a:prstGeom prst="ellipse">
                <a:avLst/>
              </a:prstGeom>
              <a:solidFill>
                <a:srgbClr val="808080">
                  <a:alpha val="30196"/>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37" name="Oval 32"/>
              <p:cNvSpPr>
                <a:spLocks noChangeArrowheads="1"/>
              </p:cNvSpPr>
              <p:nvPr/>
            </p:nvSpPr>
            <p:spPr bwMode="gray">
              <a:xfrm>
                <a:off x="2637" y="1346"/>
                <a:ext cx="993" cy="994"/>
              </a:xfrm>
              <a:prstGeom prst="ellipse">
                <a:avLst/>
              </a:prstGeom>
              <a:gradFill rotWithShape="1">
                <a:gsLst>
                  <a:gs pos="0">
                    <a:srgbClr val="5C5C5C"/>
                  </a:gs>
                  <a:gs pos="100000">
                    <a:srgbClr val="FFFFFF"/>
                  </a:gs>
                </a:gsLst>
                <a:lin ang="54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sp>
          <p:nvSpPr>
            <p:cNvPr id="24" name="Oval 33"/>
            <p:cNvSpPr>
              <a:spLocks noChangeArrowheads="1"/>
            </p:cNvSpPr>
            <p:nvPr/>
          </p:nvSpPr>
          <p:spPr bwMode="gray">
            <a:xfrm>
              <a:off x="706010" y="3331858"/>
              <a:ext cx="1024134" cy="1026640"/>
            </a:xfrm>
            <a:prstGeom prst="ellipse">
              <a:avLst/>
            </a:prstGeom>
            <a:solidFill>
              <a:srgbClr val="FF0000"/>
            </a:solidFill>
            <a:ln w="25400" cap="flat" cmpd="sng" algn="ctr">
              <a:noFill/>
              <a:prstDash val="solid"/>
            </a:ln>
            <a:effectLst>
              <a:outerShdw blurRad="50800" dist="38100" algn="l" rotWithShape="0">
                <a:prstClr val="black">
                  <a:alpha val="40000"/>
                </a:prstClr>
              </a:outerShdw>
            </a:effectLst>
          </p:spPr>
          <p:txBody>
            <a:bodyPr anchor="ctr"/>
            <a:lstStyle/>
            <a:p>
              <a:pPr marL="0" marR="0" lvl="0" indent="0" algn="ctr" defTabSz="914400" eaLnBrk="1" fontAlgn="base" latinLnBrk="0" hangingPunct="1">
                <a:lnSpc>
                  <a:spcPct val="120000"/>
                </a:lnSpc>
                <a:spcBef>
                  <a:spcPct val="0"/>
                </a:spcBef>
                <a:spcAft>
                  <a:spcPct val="0"/>
                </a:spcAft>
                <a:buClrTx/>
                <a:buSzTx/>
                <a:buFontTx/>
                <a:buNone/>
                <a:tabLst/>
                <a:defRPr/>
              </a:pP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25" name="Oval 35"/>
            <p:cNvSpPr>
              <a:spLocks noChangeArrowheads="1"/>
            </p:cNvSpPr>
            <p:nvPr/>
          </p:nvSpPr>
          <p:spPr bwMode="gray">
            <a:xfrm>
              <a:off x="763588" y="3395663"/>
              <a:ext cx="879475" cy="879799"/>
            </a:xfrm>
            <a:prstGeom prst="ellipse">
              <a:avLst/>
            </a:prstGeom>
            <a:noFill/>
            <a:ln w="19050" algn="ctr">
              <a:solidFill>
                <a:srgbClr val="FFFFFF">
                  <a:alpha val="20000"/>
                </a:srgbClr>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26" name="Line 36"/>
            <p:cNvSpPr>
              <a:spLocks noChangeShapeType="1"/>
            </p:cNvSpPr>
            <p:nvPr/>
          </p:nvSpPr>
          <p:spPr bwMode="gray">
            <a:xfrm>
              <a:off x="1206337" y="3395663"/>
              <a:ext cx="0" cy="873773"/>
            </a:xfrm>
            <a:prstGeom prst="line">
              <a:avLst/>
            </a:prstGeom>
            <a:noFill/>
            <a:ln w="19050">
              <a:solidFill>
                <a:srgbClr val="FFFFFF">
                  <a:alpha val="20000"/>
                </a:srgbClr>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27" name="Line 37"/>
            <p:cNvSpPr>
              <a:spLocks noChangeShapeType="1"/>
            </p:cNvSpPr>
            <p:nvPr/>
          </p:nvSpPr>
          <p:spPr bwMode="gray">
            <a:xfrm>
              <a:off x="763588" y="3832549"/>
              <a:ext cx="879475" cy="0"/>
            </a:xfrm>
            <a:prstGeom prst="line">
              <a:avLst/>
            </a:prstGeom>
            <a:noFill/>
            <a:ln w="19050">
              <a:solidFill>
                <a:srgbClr val="FFFFFF">
                  <a:alpha val="20000"/>
                </a:srgbClr>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28" name="Freeform 38"/>
            <p:cNvSpPr>
              <a:spLocks/>
            </p:cNvSpPr>
            <p:nvPr/>
          </p:nvSpPr>
          <p:spPr bwMode="gray">
            <a:xfrm>
              <a:off x="1265571" y="3401689"/>
              <a:ext cx="182722" cy="867747"/>
            </a:xfrm>
            <a:custGeom>
              <a:avLst/>
              <a:gdLst>
                <a:gd name="T0" fmla="*/ 0 w 182"/>
                <a:gd name="T1" fmla="*/ 0 h 864"/>
                <a:gd name="T2" fmla="*/ 182 w 182"/>
                <a:gd name="T3" fmla="*/ 435 h 864"/>
                <a:gd name="T4" fmla="*/ 6 w 182"/>
                <a:gd name="T5" fmla="*/ 864 h 864"/>
                <a:gd name="T6" fmla="*/ 0 60000 65536"/>
                <a:gd name="T7" fmla="*/ 0 60000 65536"/>
                <a:gd name="T8" fmla="*/ 0 60000 65536"/>
                <a:gd name="T9" fmla="*/ 0 w 182"/>
                <a:gd name="T10" fmla="*/ 0 h 864"/>
                <a:gd name="T11" fmla="*/ 182 w 182"/>
                <a:gd name="T12" fmla="*/ 864 h 864"/>
              </a:gdLst>
              <a:ahLst/>
              <a:cxnLst>
                <a:cxn ang="T6">
                  <a:pos x="T0" y="T1"/>
                </a:cxn>
                <a:cxn ang="T7">
                  <a:pos x="T2" y="T3"/>
                </a:cxn>
                <a:cxn ang="T8">
                  <a:pos x="T4" y="T5"/>
                </a:cxn>
              </a:cxnLst>
              <a:rect l="T9" t="T10" r="T11" b="T12"/>
              <a:pathLst>
                <a:path w="182" h="864">
                  <a:moveTo>
                    <a:pt x="0" y="0"/>
                  </a:moveTo>
                  <a:cubicBezTo>
                    <a:pt x="59" y="89"/>
                    <a:pt x="182" y="177"/>
                    <a:pt x="182" y="435"/>
                  </a:cubicBezTo>
                  <a:cubicBezTo>
                    <a:pt x="182" y="693"/>
                    <a:pt x="70" y="800"/>
                    <a:pt x="6" y="864"/>
                  </a:cubicBezTo>
                </a:path>
              </a:pathLst>
            </a:custGeom>
            <a:noFill/>
            <a:ln w="19050">
              <a:solidFill>
                <a:srgbClr val="FFFFFF">
                  <a:alpha val="20000"/>
                </a:srgbClr>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29" name="Freeform 39"/>
            <p:cNvSpPr>
              <a:spLocks/>
            </p:cNvSpPr>
            <p:nvPr/>
          </p:nvSpPr>
          <p:spPr bwMode="gray">
            <a:xfrm>
              <a:off x="967393" y="3407715"/>
              <a:ext cx="197781" cy="873773"/>
            </a:xfrm>
            <a:custGeom>
              <a:avLst/>
              <a:gdLst>
                <a:gd name="T0" fmla="*/ 167 w 197"/>
                <a:gd name="T1" fmla="*/ 0 h 870"/>
                <a:gd name="T2" fmla="*/ 0 w 197"/>
                <a:gd name="T3" fmla="*/ 436 h 870"/>
                <a:gd name="T4" fmla="*/ 197 w 197"/>
                <a:gd name="T5" fmla="*/ 870 h 870"/>
                <a:gd name="T6" fmla="*/ 0 60000 65536"/>
                <a:gd name="T7" fmla="*/ 0 60000 65536"/>
                <a:gd name="T8" fmla="*/ 0 60000 65536"/>
                <a:gd name="T9" fmla="*/ 0 w 197"/>
                <a:gd name="T10" fmla="*/ 0 h 870"/>
                <a:gd name="T11" fmla="*/ 197 w 197"/>
                <a:gd name="T12" fmla="*/ 870 h 870"/>
              </a:gdLst>
              <a:ahLst/>
              <a:cxnLst>
                <a:cxn ang="T6">
                  <a:pos x="T0" y="T1"/>
                </a:cxn>
                <a:cxn ang="T7">
                  <a:pos x="T2" y="T3"/>
                </a:cxn>
                <a:cxn ang="T8">
                  <a:pos x="T4" y="T5"/>
                </a:cxn>
              </a:cxnLst>
              <a:rect l="T9" t="T10" r="T11" b="T12"/>
              <a:pathLst>
                <a:path w="197" h="870">
                  <a:moveTo>
                    <a:pt x="167" y="0"/>
                  </a:moveTo>
                  <a:cubicBezTo>
                    <a:pt x="117" y="64"/>
                    <a:pt x="0" y="178"/>
                    <a:pt x="0" y="436"/>
                  </a:cubicBezTo>
                  <a:cubicBezTo>
                    <a:pt x="0" y="694"/>
                    <a:pt x="124" y="769"/>
                    <a:pt x="197" y="870"/>
                  </a:cubicBezTo>
                </a:path>
              </a:pathLst>
            </a:custGeom>
            <a:noFill/>
            <a:ln w="19050">
              <a:solidFill>
                <a:srgbClr val="FFFFFF">
                  <a:alpha val="20000"/>
                </a:srgbClr>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30" name="Freeform 40"/>
            <p:cNvSpPr>
              <a:spLocks/>
            </p:cNvSpPr>
            <p:nvPr/>
          </p:nvSpPr>
          <p:spPr bwMode="gray">
            <a:xfrm rot="5400000">
              <a:off x="1134031" y="3759354"/>
              <a:ext cx="114494" cy="655590"/>
            </a:xfrm>
            <a:custGeom>
              <a:avLst/>
              <a:gdLst>
                <a:gd name="T0" fmla="*/ 56 w 197"/>
                <a:gd name="T1" fmla="*/ 0 h 870"/>
                <a:gd name="T2" fmla="*/ 0 w 197"/>
                <a:gd name="T3" fmla="*/ 245 h 870"/>
                <a:gd name="T4" fmla="*/ 66 w 197"/>
                <a:gd name="T5" fmla="*/ 490 h 870"/>
                <a:gd name="T6" fmla="*/ 0 60000 65536"/>
                <a:gd name="T7" fmla="*/ 0 60000 65536"/>
                <a:gd name="T8" fmla="*/ 0 60000 65536"/>
                <a:gd name="T9" fmla="*/ 0 w 197"/>
                <a:gd name="T10" fmla="*/ 0 h 870"/>
                <a:gd name="T11" fmla="*/ 197 w 197"/>
                <a:gd name="T12" fmla="*/ 870 h 870"/>
              </a:gdLst>
              <a:ahLst/>
              <a:cxnLst>
                <a:cxn ang="T6">
                  <a:pos x="T0" y="T1"/>
                </a:cxn>
                <a:cxn ang="T7">
                  <a:pos x="T2" y="T3"/>
                </a:cxn>
                <a:cxn ang="T8">
                  <a:pos x="T4" y="T5"/>
                </a:cxn>
              </a:cxnLst>
              <a:rect l="T9" t="T10" r="T11" b="T12"/>
              <a:pathLst>
                <a:path w="197" h="870">
                  <a:moveTo>
                    <a:pt x="167" y="0"/>
                  </a:moveTo>
                  <a:cubicBezTo>
                    <a:pt x="117" y="64"/>
                    <a:pt x="0" y="178"/>
                    <a:pt x="0" y="436"/>
                  </a:cubicBezTo>
                  <a:cubicBezTo>
                    <a:pt x="0" y="694"/>
                    <a:pt x="124" y="769"/>
                    <a:pt x="197" y="870"/>
                  </a:cubicBezTo>
                </a:path>
              </a:pathLst>
            </a:custGeom>
            <a:noFill/>
            <a:ln w="19050">
              <a:solidFill>
                <a:srgbClr val="FFFFFF">
                  <a:alpha val="20000"/>
                </a:srgbClr>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31" name="Freeform 41"/>
            <p:cNvSpPr>
              <a:spLocks/>
            </p:cNvSpPr>
            <p:nvPr/>
          </p:nvSpPr>
          <p:spPr bwMode="gray">
            <a:xfrm rot="16200000" flipV="1">
              <a:off x="1142062" y="3254172"/>
              <a:ext cx="114494" cy="655590"/>
            </a:xfrm>
            <a:custGeom>
              <a:avLst/>
              <a:gdLst>
                <a:gd name="T0" fmla="*/ 56 w 197"/>
                <a:gd name="T1" fmla="*/ 0 h 870"/>
                <a:gd name="T2" fmla="*/ 0 w 197"/>
                <a:gd name="T3" fmla="*/ 245 h 870"/>
                <a:gd name="T4" fmla="*/ 66 w 197"/>
                <a:gd name="T5" fmla="*/ 490 h 870"/>
                <a:gd name="T6" fmla="*/ 0 60000 65536"/>
                <a:gd name="T7" fmla="*/ 0 60000 65536"/>
                <a:gd name="T8" fmla="*/ 0 60000 65536"/>
                <a:gd name="T9" fmla="*/ 0 w 197"/>
                <a:gd name="T10" fmla="*/ 0 h 870"/>
                <a:gd name="T11" fmla="*/ 197 w 197"/>
                <a:gd name="T12" fmla="*/ 870 h 870"/>
              </a:gdLst>
              <a:ahLst/>
              <a:cxnLst>
                <a:cxn ang="T6">
                  <a:pos x="T0" y="T1"/>
                </a:cxn>
                <a:cxn ang="T7">
                  <a:pos x="T2" y="T3"/>
                </a:cxn>
                <a:cxn ang="T8">
                  <a:pos x="T4" y="T5"/>
                </a:cxn>
              </a:cxnLst>
              <a:rect l="T9" t="T10" r="T11" b="T12"/>
              <a:pathLst>
                <a:path w="197" h="870">
                  <a:moveTo>
                    <a:pt x="167" y="0"/>
                  </a:moveTo>
                  <a:cubicBezTo>
                    <a:pt x="117" y="64"/>
                    <a:pt x="0" y="178"/>
                    <a:pt x="0" y="436"/>
                  </a:cubicBezTo>
                  <a:cubicBezTo>
                    <a:pt x="0" y="694"/>
                    <a:pt x="124" y="769"/>
                    <a:pt x="197" y="870"/>
                  </a:cubicBezTo>
                </a:path>
              </a:pathLst>
            </a:custGeom>
            <a:noFill/>
            <a:ln w="19050">
              <a:solidFill>
                <a:srgbClr val="FFFFFF">
                  <a:alpha val="20000"/>
                </a:srgbClr>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32" name="Rectangle 42"/>
            <p:cNvSpPr>
              <a:spLocks noChangeArrowheads="1"/>
            </p:cNvSpPr>
            <p:nvPr/>
          </p:nvSpPr>
          <p:spPr bwMode="white">
            <a:xfrm>
              <a:off x="892859" y="3651250"/>
              <a:ext cx="646331" cy="492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文本</a:t>
              </a:r>
              <a:endParaRPr kumimoji="0" lang="en-US" altLang="zh-CN" sz="18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grpSp>
      <p:sp>
        <p:nvSpPr>
          <p:cNvPr id="38" name="AutoShape 45"/>
          <p:cNvSpPr>
            <a:spLocks noChangeArrowheads="1"/>
          </p:cNvSpPr>
          <p:nvPr/>
        </p:nvSpPr>
        <p:spPr bwMode="gray">
          <a:xfrm>
            <a:off x="5216511" y="3611897"/>
            <a:ext cx="2448272" cy="649408"/>
          </a:xfrm>
          <a:prstGeom prst="chevron">
            <a:avLst>
              <a:gd name="adj" fmla="val 53163"/>
            </a:avLst>
          </a:prstGeom>
          <a:solidFill>
            <a:schemeClr val="bg1">
              <a:lumMod val="75000"/>
            </a:schemeClr>
          </a:solidFill>
          <a:ln w="3175" cap="flat" cmpd="sng" algn="ctr">
            <a:solidFill>
              <a:srgbClr val="2676FF">
                <a:lumMod val="20000"/>
                <a:lumOff val="80000"/>
              </a:srgbClr>
            </a:solidFill>
            <a:prstDash val="solid"/>
          </a:ln>
          <a:effectLst>
            <a:outerShdw blurRad="50800" dist="38100" dir="2700000" algn="tl" rotWithShape="0">
              <a:prstClr val="black">
                <a:alpha val="40000"/>
              </a:prstClr>
            </a:outerShdw>
          </a:effectLst>
        </p:spPr>
        <p:txBody>
          <a:bodyPr lIns="0" rIns="0"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00" b="1" i="0" u="none" strike="noStrike" kern="0" cap="none" spc="0" normalizeH="0" baseline="0" noProof="0" dirty="0">
                <a:ln>
                  <a:noFill/>
                </a:ln>
                <a:effectLst/>
                <a:uLnTx/>
                <a:uFillTx/>
                <a:latin typeface="微软雅黑" pitchFamily="34" charset="-122"/>
                <a:ea typeface="微软雅黑" pitchFamily="34" charset="-122"/>
                <a:cs typeface="宋体" pitchFamily="2" charset="-122"/>
              </a:rPr>
              <a:t>单击此处添加标题</a:t>
            </a:r>
          </a:p>
        </p:txBody>
      </p:sp>
      <p:sp>
        <p:nvSpPr>
          <p:cNvPr id="39" name="AutoShape 46"/>
          <p:cNvSpPr>
            <a:spLocks noChangeArrowheads="1"/>
          </p:cNvSpPr>
          <p:nvPr/>
        </p:nvSpPr>
        <p:spPr bwMode="gray">
          <a:xfrm>
            <a:off x="1696902" y="3617857"/>
            <a:ext cx="3735633" cy="685412"/>
          </a:xfrm>
          <a:prstGeom prst="homePlate">
            <a:avLst>
              <a:gd name="adj" fmla="val 51607"/>
            </a:avLst>
          </a:prstGeom>
          <a:solidFill>
            <a:srgbClr val="FFC000"/>
          </a:solidFill>
          <a:ln w="25400" cap="flat" cmpd="sng" algn="ctr">
            <a:noFill/>
            <a:prstDash val="solid"/>
          </a:ln>
          <a:effectLst>
            <a:outerShdw blurRad="50800" dist="38100" algn="l" rotWithShape="0">
              <a:prstClr val="black">
                <a:alpha val="40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8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宋体" pitchFamily="2" charset="-122"/>
              </a:rPr>
              <a:t>单击此处添加标题</a:t>
            </a:r>
          </a:p>
        </p:txBody>
      </p:sp>
      <p:grpSp>
        <p:nvGrpSpPr>
          <p:cNvPr id="40" name="组合 39"/>
          <p:cNvGrpSpPr/>
          <p:nvPr/>
        </p:nvGrpSpPr>
        <p:grpSpPr>
          <a:xfrm>
            <a:off x="977764" y="3487447"/>
            <a:ext cx="964506" cy="970405"/>
            <a:chOff x="549275" y="4865688"/>
            <a:chExt cx="1323975" cy="1320800"/>
          </a:xfrm>
        </p:grpSpPr>
        <p:grpSp>
          <p:nvGrpSpPr>
            <p:cNvPr id="41" name="Group 48"/>
            <p:cNvGrpSpPr>
              <a:grpSpLocks/>
            </p:cNvGrpSpPr>
            <p:nvPr/>
          </p:nvGrpSpPr>
          <p:grpSpPr bwMode="auto">
            <a:xfrm>
              <a:off x="549275" y="4865688"/>
              <a:ext cx="1323975" cy="1320800"/>
              <a:chOff x="2508" y="1231"/>
              <a:chExt cx="1248" cy="1240"/>
            </a:xfrm>
          </p:grpSpPr>
          <p:sp>
            <p:nvSpPr>
              <p:cNvPr id="51" name="Oval 49"/>
              <p:cNvSpPr>
                <a:spLocks noChangeArrowheads="1"/>
              </p:cNvSpPr>
              <p:nvPr/>
            </p:nvSpPr>
            <p:spPr bwMode="gray">
              <a:xfrm>
                <a:off x="2508" y="1231"/>
                <a:ext cx="1248" cy="1240"/>
              </a:xfrm>
              <a:prstGeom prst="ellipse">
                <a:avLst/>
              </a:prstGeom>
              <a:solidFill>
                <a:srgbClr val="808080"/>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52" name="Oval 50"/>
              <p:cNvSpPr>
                <a:spLocks noChangeArrowheads="1"/>
              </p:cNvSpPr>
              <p:nvPr/>
            </p:nvSpPr>
            <p:spPr bwMode="gray">
              <a:xfrm>
                <a:off x="2541" y="1256"/>
                <a:ext cx="1190" cy="1190"/>
              </a:xfrm>
              <a:prstGeom prst="ellipse">
                <a:avLst/>
              </a:prstGeom>
              <a:gradFill rotWithShape="1">
                <a:gsLst>
                  <a:gs pos="0">
                    <a:srgbClr val="F8F8F8"/>
                  </a:gs>
                  <a:gs pos="100000">
                    <a:srgbClr val="414141"/>
                  </a:gs>
                </a:gsLst>
                <a:lin ang="54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53" name="Oval 51"/>
              <p:cNvSpPr>
                <a:spLocks noChangeArrowheads="1"/>
              </p:cNvSpPr>
              <p:nvPr/>
            </p:nvSpPr>
            <p:spPr bwMode="gray">
              <a:xfrm>
                <a:off x="2590" y="1305"/>
                <a:ext cx="1092" cy="1092"/>
              </a:xfrm>
              <a:prstGeom prst="ellipse">
                <a:avLst/>
              </a:prstGeom>
              <a:solidFill>
                <a:srgbClr val="808080">
                  <a:alpha val="25098"/>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54" name="Oval 52"/>
              <p:cNvSpPr>
                <a:spLocks noChangeArrowheads="1"/>
              </p:cNvSpPr>
              <p:nvPr/>
            </p:nvSpPr>
            <p:spPr bwMode="gray">
              <a:xfrm>
                <a:off x="2623" y="1330"/>
                <a:ext cx="1026" cy="1026"/>
              </a:xfrm>
              <a:prstGeom prst="ellipse">
                <a:avLst/>
              </a:prstGeom>
              <a:solidFill>
                <a:srgbClr val="808080">
                  <a:alpha val="30196"/>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55" name="Oval 53"/>
              <p:cNvSpPr>
                <a:spLocks noChangeArrowheads="1"/>
              </p:cNvSpPr>
              <p:nvPr/>
            </p:nvSpPr>
            <p:spPr bwMode="gray">
              <a:xfrm>
                <a:off x="2637" y="1346"/>
                <a:ext cx="993" cy="994"/>
              </a:xfrm>
              <a:prstGeom prst="ellipse">
                <a:avLst/>
              </a:prstGeom>
              <a:gradFill rotWithShape="1">
                <a:gsLst>
                  <a:gs pos="0">
                    <a:srgbClr val="5C5C5C"/>
                  </a:gs>
                  <a:gs pos="100000">
                    <a:srgbClr val="FFFFFF"/>
                  </a:gs>
                </a:gsLst>
                <a:lin ang="54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sp>
          <p:nvSpPr>
            <p:cNvPr id="42" name="Oval 54"/>
            <p:cNvSpPr>
              <a:spLocks noChangeArrowheads="1"/>
            </p:cNvSpPr>
            <p:nvPr/>
          </p:nvSpPr>
          <p:spPr bwMode="gray">
            <a:xfrm>
              <a:off x="706010" y="5009846"/>
              <a:ext cx="1024134" cy="1026640"/>
            </a:xfrm>
            <a:prstGeom prst="ellipse">
              <a:avLst/>
            </a:prstGeom>
            <a:solidFill>
              <a:srgbClr val="FF0000"/>
            </a:solidFill>
            <a:ln w="25400" cap="flat" cmpd="sng" algn="ctr">
              <a:noFill/>
              <a:prstDash val="solid"/>
            </a:ln>
            <a:effectLst>
              <a:outerShdw blurRad="50800" dist="38100" algn="l" rotWithShape="0">
                <a:prstClr val="black">
                  <a:alpha val="40000"/>
                </a:prstClr>
              </a:outerShdw>
            </a:effectLst>
          </p:spPr>
          <p:txBody>
            <a:bodyPr anchor="ctr"/>
            <a:lstStyle/>
            <a:p>
              <a:pPr marL="0" marR="0" lvl="0" indent="0" algn="ctr" defTabSz="914400" eaLnBrk="1" fontAlgn="base" latinLnBrk="0" hangingPunct="1">
                <a:lnSpc>
                  <a:spcPct val="120000"/>
                </a:lnSpc>
                <a:spcBef>
                  <a:spcPct val="0"/>
                </a:spcBef>
                <a:spcAft>
                  <a:spcPct val="0"/>
                </a:spcAft>
                <a:buClrTx/>
                <a:buSzTx/>
                <a:buFontTx/>
                <a:buNone/>
                <a:tabLst/>
                <a:defRPr/>
              </a:pP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43" name="Oval 56"/>
            <p:cNvSpPr>
              <a:spLocks noChangeArrowheads="1"/>
            </p:cNvSpPr>
            <p:nvPr/>
          </p:nvSpPr>
          <p:spPr bwMode="gray">
            <a:xfrm>
              <a:off x="763588" y="5073650"/>
              <a:ext cx="879475" cy="879799"/>
            </a:xfrm>
            <a:prstGeom prst="ellipse">
              <a:avLst/>
            </a:prstGeom>
            <a:noFill/>
            <a:ln w="19050" algn="ctr">
              <a:solidFill>
                <a:srgbClr val="FFFFFF">
                  <a:alpha val="20000"/>
                </a:srgbClr>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44" name="Line 57"/>
            <p:cNvSpPr>
              <a:spLocks noChangeShapeType="1"/>
            </p:cNvSpPr>
            <p:nvPr/>
          </p:nvSpPr>
          <p:spPr bwMode="gray">
            <a:xfrm>
              <a:off x="1206337" y="5073650"/>
              <a:ext cx="0" cy="873773"/>
            </a:xfrm>
            <a:prstGeom prst="line">
              <a:avLst/>
            </a:prstGeom>
            <a:noFill/>
            <a:ln w="19050">
              <a:solidFill>
                <a:srgbClr val="FFFFFF">
                  <a:alpha val="20000"/>
                </a:srgbClr>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45" name="Line 58"/>
            <p:cNvSpPr>
              <a:spLocks noChangeShapeType="1"/>
            </p:cNvSpPr>
            <p:nvPr/>
          </p:nvSpPr>
          <p:spPr bwMode="gray">
            <a:xfrm>
              <a:off x="763588" y="5510536"/>
              <a:ext cx="879475" cy="0"/>
            </a:xfrm>
            <a:prstGeom prst="line">
              <a:avLst/>
            </a:prstGeom>
            <a:noFill/>
            <a:ln w="19050">
              <a:solidFill>
                <a:srgbClr val="FFFFFF">
                  <a:alpha val="20000"/>
                </a:srgbClr>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46" name="Freeform 59"/>
            <p:cNvSpPr>
              <a:spLocks/>
            </p:cNvSpPr>
            <p:nvPr/>
          </p:nvSpPr>
          <p:spPr bwMode="gray">
            <a:xfrm>
              <a:off x="1265571" y="5079676"/>
              <a:ext cx="182722" cy="867747"/>
            </a:xfrm>
            <a:custGeom>
              <a:avLst/>
              <a:gdLst>
                <a:gd name="T0" fmla="*/ 0 w 182"/>
                <a:gd name="T1" fmla="*/ 0 h 864"/>
                <a:gd name="T2" fmla="*/ 182 w 182"/>
                <a:gd name="T3" fmla="*/ 435 h 864"/>
                <a:gd name="T4" fmla="*/ 6 w 182"/>
                <a:gd name="T5" fmla="*/ 864 h 864"/>
                <a:gd name="T6" fmla="*/ 0 60000 65536"/>
                <a:gd name="T7" fmla="*/ 0 60000 65536"/>
                <a:gd name="T8" fmla="*/ 0 60000 65536"/>
                <a:gd name="T9" fmla="*/ 0 w 182"/>
                <a:gd name="T10" fmla="*/ 0 h 864"/>
                <a:gd name="T11" fmla="*/ 182 w 182"/>
                <a:gd name="T12" fmla="*/ 864 h 864"/>
              </a:gdLst>
              <a:ahLst/>
              <a:cxnLst>
                <a:cxn ang="T6">
                  <a:pos x="T0" y="T1"/>
                </a:cxn>
                <a:cxn ang="T7">
                  <a:pos x="T2" y="T3"/>
                </a:cxn>
                <a:cxn ang="T8">
                  <a:pos x="T4" y="T5"/>
                </a:cxn>
              </a:cxnLst>
              <a:rect l="T9" t="T10" r="T11" b="T12"/>
              <a:pathLst>
                <a:path w="182" h="864">
                  <a:moveTo>
                    <a:pt x="0" y="0"/>
                  </a:moveTo>
                  <a:cubicBezTo>
                    <a:pt x="59" y="89"/>
                    <a:pt x="182" y="177"/>
                    <a:pt x="182" y="435"/>
                  </a:cubicBezTo>
                  <a:cubicBezTo>
                    <a:pt x="182" y="693"/>
                    <a:pt x="70" y="800"/>
                    <a:pt x="6" y="864"/>
                  </a:cubicBezTo>
                </a:path>
              </a:pathLst>
            </a:custGeom>
            <a:noFill/>
            <a:ln w="19050">
              <a:solidFill>
                <a:srgbClr val="FFFFFF">
                  <a:alpha val="20000"/>
                </a:srgbClr>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47" name="Freeform 60"/>
            <p:cNvSpPr>
              <a:spLocks/>
            </p:cNvSpPr>
            <p:nvPr/>
          </p:nvSpPr>
          <p:spPr bwMode="gray">
            <a:xfrm>
              <a:off x="967393" y="5085702"/>
              <a:ext cx="197781" cy="873773"/>
            </a:xfrm>
            <a:custGeom>
              <a:avLst/>
              <a:gdLst>
                <a:gd name="T0" fmla="*/ 167 w 197"/>
                <a:gd name="T1" fmla="*/ 0 h 870"/>
                <a:gd name="T2" fmla="*/ 0 w 197"/>
                <a:gd name="T3" fmla="*/ 436 h 870"/>
                <a:gd name="T4" fmla="*/ 197 w 197"/>
                <a:gd name="T5" fmla="*/ 870 h 870"/>
                <a:gd name="T6" fmla="*/ 0 60000 65536"/>
                <a:gd name="T7" fmla="*/ 0 60000 65536"/>
                <a:gd name="T8" fmla="*/ 0 60000 65536"/>
                <a:gd name="T9" fmla="*/ 0 w 197"/>
                <a:gd name="T10" fmla="*/ 0 h 870"/>
                <a:gd name="T11" fmla="*/ 197 w 197"/>
                <a:gd name="T12" fmla="*/ 870 h 870"/>
              </a:gdLst>
              <a:ahLst/>
              <a:cxnLst>
                <a:cxn ang="T6">
                  <a:pos x="T0" y="T1"/>
                </a:cxn>
                <a:cxn ang="T7">
                  <a:pos x="T2" y="T3"/>
                </a:cxn>
                <a:cxn ang="T8">
                  <a:pos x="T4" y="T5"/>
                </a:cxn>
              </a:cxnLst>
              <a:rect l="T9" t="T10" r="T11" b="T12"/>
              <a:pathLst>
                <a:path w="197" h="870">
                  <a:moveTo>
                    <a:pt x="167" y="0"/>
                  </a:moveTo>
                  <a:cubicBezTo>
                    <a:pt x="117" y="64"/>
                    <a:pt x="0" y="178"/>
                    <a:pt x="0" y="436"/>
                  </a:cubicBezTo>
                  <a:cubicBezTo>
                    <a:pt x="0" y="694"/>
                    <a:pt x="124" y="769"/>
                    <a:pt x="197" y="870"/>
                  </a:cubicBezTo>
                </a:path>
              </a:pathLst>
            </a:custGeom>
            <a:noFill/>
            <a:ln w="19050">
              <a:solidFill>
                <a:srgbClr val="FFFFFF">
                  <a:alpha val="20000"/>
                </a:srgbClr>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48" name="Freeform 61"/>
            <p:cNvSpPr>
              <a:spLocks/>
            </p:cNvSpPr>
            <p:nvPr/>
          </p:nvSpPr>
          <p:spPr bwMode="gray">
            <a:xfrm rot="5400000">
              <a:off x="1134031" y="5437341"/>
              <a:ext cx="114494" cy="655590"/>
            </a:xfrm>
            <a:custGeom>
              <a:avLst/>
              <a:gdLst>
                <a:gd name="T0" fmla="*/ 56 w 197"/>
                <a:gd name="T1" fmla="*/ 0 h 870"/>
                <a:gd name="T2" fmla="*/ 0 w 197"/>
                <a:gd name="T3" fmla="*/ 245 h 870"/>
                <a:gd name="T4" fmla="*/ 66 w 197"/>
                <a:gd name="T5" fmla="*/ 490 h 870"/>
                <a:gd name="T6" fmla="*/ 0 60000 65536"/>
                <a:gd name="T7" fmla="*/ 0 60000 65536"/>
                <a:gd name="T8" fmla="*/ 0 60000 65536"/>
                <a:gd name="T9" fmla="*/ 0 w 197"/>
                <a:gd name="T10" fmla="*/ 0 h 870"/>
                <a:gd name="T11" fmla="*/ 197 w 197"/>
                <a:gd name="T12" fmla="*/ 870 h 870"/>
              </a:gdLst>
              <a:ahLst/>
              <a:cxnLst>
                <a:cxn ang="T6">
                  <a:pos x="T0" y="T1"/>
                </a:cxn>
                <a:cxn ang="T7">
                  <a:pos x="T2" y="T3"/>
                </a:cxn>
                <a:cxn ang="T8">
                  <a:pos x="T4" y="T5"/>
                </a:cxn>
              </a:cxnLst>
              <a:rect l="T9" t="T10" r="T11" b="T12"/>
              <a:pathLst>
                <a:path w="197" h="870">
                  <a:moveTo>
                    <a:pt x="167" y="0"/>
                  </a:moveTo>
                  <a:cubicBezTo>
                    <a:pt x="117" y="64"/>
                    <a:pt x="0" y="178"/>
                    <a:pt x="0" y="436"/>
                  </a:cubicBezTo>
                  <a:cubicBezTo>
                    <a:pt x="0" y="694"/>
                    <a:pt x="124" y="769"/>
                    <a:pt x="197" y="870"/>
                  </a:cubicBezTo>
                </a:path>
              </a:pathLst>
            </a:custGeom>
            <a:noFill/>
            <a:ln w="19050">
              <a:solidFill>
                <a:srgbClr val="FFFFFF">
                  <a:alpha val="20000"/>
                </a:srgbClr>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49" name="Freeform 62"/>
            <p:cNvSpPr>
              <a:spLocks/>
            </p:cNvSpPr>
            <p:nvPr/>
          </p:nvSpPr>
          <p:spPr bwMode="gray">
            <a:xfrm rot="16200000" flipV="1">
              <a:off x="1142062" y="4932159"/>
              <a:ext cx="114494" cy="655590"/>
            </a:xfrm>
            <a:custGeom>
              <a:avLst/>
              <a:gdLst>
                <a:gd name="T0" fmla="*/ 56 w 197"/>
                <a:gd name="T1" fmla="*/ 0 h 870"/>
                <a:gd name="T2" fmla="*/ 0 w 197"/>
                <a:gd name="T3" fmla="*/ 245 h 870"/>
                <a:gd name="T4" fmla="*/ 66 w 197"/>
                <a:gd name="T5" fmla="*/ 490 h 870"/>
                <a:gd name="T6" fmla="*/ 0 60000 65536"/>
                <a:gd name="T7" fmla="*/ 0 60000 65536"/>
                <a:gd name="T8" fmla="*/ 0 60000 65536"/>
                <a:gd name="T9" fmla="*/ 0 w 197"/>
                <a:gd name="T10" fmla="*/ 0 h 870"/>
                <a:gd name="T11" fmla="*/ 197 w 197"/>
                <a:gd name="T12" fmla="*/ 870 h 870"/>
              </a:gdLst>
              <a:ahLst/>
              <a:cxnLst>
                <a:cxn ang="T6">
                  <a:pos x="T0" y="T1"/>
                </a:cxn>
                <a:cxn ang="T7">
                  <a:pos x="T2" y="T3"/>
                </a:cxn>
                <a:cxn ang="T8">
                  <a:pos x="T4" y="T5"/>
                </a:cxn>
              </a:cxnLst>
              <a:rect l="T9" t="T10" r="T11" b="T12"/>
              <a:pathLst>
                <a:path w="197" h="870">
                  <a:moveTo>
                    <a:pt x="167" y="0"/>
                  </a:moveTo>
                  <a:cubicBezTo>
                    <a:pt x="117" y="64"/>
                    <a:pt x="0" y="178"/>
                    <a:pt x="0" y="436"/>
                  </a:cubicBezTo>
                  <a:cubicBezTo>
                    <a:pt x="0" y="694"/>
                    <a:pt x="124" y="769"/>
                    <a:pt x="197" y="870"/>
                  </a:cubicBezTo>
                </a:path>
              </a:pathLst>
            </a:custGeom>
            <a:noFill/>
            <a:ln w="19050">
              <a:solidFill>
                <a:srgbClr val="FFFFFF">
                  <a:alpha val="20000"/>
                </a:srgbClr>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50" name="Rectangle 63"/>
            <p:cNvSpPr>
              <a:spLocks noChangeArrowheads="1"/>
            </p:cNvSpPr>
            <p:nvPr/>
          </p:nvSpPr>
          <p:spPr bwMode="white">
            <a:xfrm>
              <a:off x="892859" y="5329238"/>
              <a:ext cx="646331" cy="492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文本</a:t>
              </a:r>
              <a:endParaRPr kumimoji="0" lang="en-US" altLang="zh-CN" sz="18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grpSp>
      <p:sp>
        <p:nvSpPr>
          <p:cNvPr id="56" name="TextBox 39"/>
          <p:cNvSpPr txBox="1">
            <a:spLocks noChangeArrowheads="1"/>
          </p:cNvSpPr>
          <p:nvPr/>
        </p:nvSpPr>
        <p:spPr bwMode="auto">
          <a:xfrm>
            <a:off x="919777" y="107585"/>
            <a:ext cx="2482933" cy="5927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tIns="91440" bIns="91440">
            <a:spAutoFit/>
          </a:bodyPr>
          <a:lstStyle>
            <a:lvl1pPr eaLnBrk="0" hangingPunct="0">
              <a:defRPr b="1">
                <a:solidFill>
                  <a:schemeClr val="tx1"/>
                </a:solidFill>
                <a:latin typeface="Arial" pitchFamily="34" charset="0"/>
                <a:ea typeface="宋体" pitchFamily="2" charset="-122"/>
              </a:defRPr>
            </a:lvl1pPr>
            <a:lvl2pPr marL="742950" indent="-285750" eaLnBrk="0" hangingPunct="0">
              <a:defRPr b="1">
                <a:solidFill>
                  <a:schemeClr val="tx1"/>
                </a:solidFill>
                <a:latin typeface="Arial" pitchFamily="34" charset="0"/>
                <a:ea typeface="宋体" pitchFamily="2" charset="-122"/>
              </a:defRPr>
            </a:lvl2pPr>
            <a:lvl3pPr marL="1143000" indent="-228600" eaLnBrk="0" hangingPunct="0">
              <a:defRPr b="1">
                <a:solidFill>
                  <a:schemeClr val="tx1"/>
                </a:solidFill>
                <a:latin typeface="Arial" pitchFamily="34" charset="0"/>
                <a:ea typeface="宋体" pitchFamily="2" charset="-122"/>
              </a:defRPr>
            </a:lvl3pPr>
            <a:lvl4pPr marL="1600200" indent="-228600" eaLnBrk="0" hangingPunct="0">
              <a:defRPr b="1">
                <a:solidFill>
                  <a:schemeClr val="tx1"/>
                </a:solidFill>
                <a:latin typeface="Arial" pitchFamily="34" charset="0"/>
                <a:ea typeface="宋体" pitchFamily="2" charset="-122"/>
              </a:defRPr>
            </a:lvl4pPr>
            <a:lvl5pPr marL="2057400" indent="-228600" eaLnBrk="0" hangingPunct="0">
              <a:defRPr b="1">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b="1">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b="1">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b="1">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b="1">
                <a:solidFill>
                  <a:schemeClr val="tx1"/>
                </a:solidFill>
                <a:latin typeface="Arial" pitchFamily="34" charset="0"/>
                <a:ea typeface="宋体" pitchFamily="2" charset="-122"/>
              </a:defRPr>
            </a:lvl9pPr>
          </a:lstStyle>
          <a:p>
            <a:pPr eaLnBrk="1" hangingPunct="1">
              <a:lnSpc>
                <a:spcPct val="90000"/>
              </a:lnSpc>
              <a:spcBef>
                <a:spcPct val="20000"/>
              </a:spcBef>
              <a:buSzPct val="90000"/>
            </a:pPr>
            <a:r>
              <a:rPr lang="zh-CN" altLang="en-US" sz="2800" dirty="0">
                <a:latin typeface="微软雅黑" pitchFamily="34" charset="-122"/>
                <a:ea typeface="微软雅黑" pitchFamily="34" charset="-122"/>
              </a:rPr>
              <a:t>点击添加标题 </a:t>
            </a:r>
          </a:p>
        </p:txBody>
      </p:sp>
    </p:spTree>
    <p:extLst>
      <p:ext uri="{BB962C8B-B14F-4D97-AF65-F5344CB8AC3E}">
        <p14:creationId xmlns:p14="http://schemas.microsoft.com/office/powerpoint/2010/main" val="3219829467"/>
      </p:ext>
    </p:extLst>
  </p:cSld>
  <p:clrMapOvr>
    <a:masterClrMapping/>
  </p:clrMapOvr>
  <mc:AlternateContent xmlns:mc="http://schemas.openxmlformats.org/markup-compatibility/2006" xmlns:p14="http://schemas.microsoft.com/office/powerpoint/2010/main">
    <mc:Choice Requires="p14">
      <p:transition spd="slow" p14:dur="2500" advTm="3000">
        <p:checker/>
      </p:transition>
    </mc:Choice>
    <mc:Fallback xmlns="">
      <p:transition spd="slow"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56"/>
                                        </p:tgtEl>
                                        <p:attrNameLst>
                                          <p:attrName>style.visibility</p:attrName>
                                        </p:attrNameLst>
                                      </p:cBhvr>
                                      <p:to>
                                        <p:strVal val="visible"/>
                                      </p:to>
                                    </p:set>
                                    <p:anim calcmode="lin" valueType="num">
                                      <p:cBhvr>
                                        <p:cTn id="7" dur="500" fill="hold"/>
                                        <p:tgtEl>
                                          <p:spTgt spid="5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6"/>
                                        </p:tgtEl>
                                        <p:attrNameLst>
                                          <p:attrName>ppt_y</p:attrName>
                                        </p:attrNameLst>
                                      </p:cBhvr>
                                      <p:tavLst>
                                        <p:tav tm="0">
                                          <p:val>
                                            <p:strVal val="#ppt_y"/>
                                          </p:val>
                                        </p:tav>
                                        <p:tav tm="100000">
                                          <p:val>
                                            <p:strVal val="#ppt_y"/>
                                          </p:val>
                                        </p:tav>
                                      </p:tavLst>
                                    </p:anim>
                                    <p:anim calcmode="lin" valueType="num">
                                      <p:cBhvr>
                                        <p:cTn id="9" dur="500" fill="hold"/>
                                        <p:tgtEl>
                                          <p:spTgt spid="5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6"/>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nodeType="click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ppt_w</p:attrName>
                                        </p:attrNameLst>
                                      </p:cBhvr>
                                      <p:tavLst>
                                        <p:tav tm="0">
                                          <p:val>
                                            <p:fltVal val="0"/>
                                          </p:val>
                                        </p:tav>
                                        <p:tav tm="100000">
                                          <p:val>
                                            <p:strVal val="#ppt_w"/>
                                          </p:val>
                                        </p:tav>
                                      </p:tavLst>
                                    </p:anim>
                                    <p:anim calcmode="lin" valueType="num">
                                      <p:cBhvr>
                                        <p:cTn id="17" dur="500" fill="hold"/>
                                        <p:tgtEl>
                                          <p:spTgt spid="4"/>
                                        </p:tgtEl>
                                        <p:attrNameLst>
                                          <p:attrName>ppt_h</p:attrName>
                                        </p:attrNameLst>
                                      </p:cBhvr>
                                      <p:tavLst>
                                        <p:tav tm="0">
                                          <p:val>
                                            <p:fltVal val="0"/>
                                          </p:val>
                                        </p:tav>
                                        <p:tav tm="100000">
                                          <p:val>
                                            <p:strVal val="#ppt_h"/>
                                          </p:val>
                                        </p:tav>
                                      </p:tavLst>
                                    </p:anim>
                                    <p:animEffect transition="in" filter="fade">
                                      <p:cBhvr>
                                        <p:cTn id="18" dur="500"/>
                                        <p:tgtEl>
                                          <p:spTgt spid="4"/>
                                        </p:tgtEl>
                                      </p:cBhvr>
                                    </p:animEffect>
                                  </p:childTnLst>
                                </p:cTn>
                              </p:par>
                            </p:childTnLst>
                          </p:cTn>
                        </p:par>
                        <p:par>
                          <p:cTn id="19" fill="hold">
                            <p:stCondLst>
                              <p:cond delay="500"/>
                            </p:stCondLst>
                            <p:childTnLst>
                              <p:par>
                                <p:cTn id="20" presetID="22" presetClass="entr" presetSubtype="8"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left)">
                                      <p:cBhvr>
                                        <p:cTn id="22" dur="500"/>
                                        <p:tgtEl>
                                          <p:spTgt spid="3"/>
                                        </p:tgtEl>
                                      </p:cBhvr>
                                    </p:animEffect>
                                  </p:childTnLst>
                                </p:cTn>
                              </p:par>
                            </p:childTnLst>
                          </p:cTn>
                        </p:par>
                        <p:par>
                          <p:cTn id="23" fill="hold">
                            <p:stCondLst>
                              <p:cond delay="1000"/>
                            </p:stCondLst>
                            <p:childTnLst>
                              <p:par>
                                <p:cTn id="24" presetID="22" presetClass="entr" presetSubtype="8" fill="hold" grpId="0" nodeType="after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wipe(left)">
                                      <p:cBhvr>
                                        <p:cTn id="26" dur="500"/>
                                        <p:tgtEl>
                                          <p:spTgt spid="2"/>
                                        </p:tgtEl>
                                      </p:cBhvr>
                                    </p:animEffect>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nodeType="click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p:cTn id="31" dur="500" fill="hold"/>
                                        <p:tgtEl>
                                          <p:spTgt spid="22"/>
                                        </p:tgtEl>
                                        <p:attrNameLst>
                                          <p:attrName>ppt_w</p:attrName>
                                        </p:attrNameLst>
                                      </p:cBhvr>
                                      <p:tavLst>
                                        <p:tav tm="0">
                                          <p:val>
                                            <p:fltVal val="0"/>
                                          </p:val>
                                        </p:tav>
                                        <p:tav tm="100000">
                                          <p:val>
                                            <p:strVal val="#ppt_w"/>
                                          </p:val>
                                        </p:tav>
                                      </p:tavLst>
                                    </p:anim>
                                    <p:anim calcmode="lin" valueType="num">
                                      <p:cBhvr>
                                        <p:cTn id="32" dur="500" fill="hold"/>
                                        <p:tgtEl>
                                          <p:spTgt spid="22"/>
                                        </p:tgtEl>
                                        <p:attrNameLst>
                                          <p:attrName>ppt_h</p:attrName>
                                        </p:attrNameLst>
                                      </p:cBhvr>
                                      <p:tavLst>
                                        <p:tav tm="0">
                                          <p:val>
                                            <p:fltVal val="0"/>
                                          </p:val>
                                        </p:tav>
                                        <p:tav tm="100000">
                                          <p:val>
                                            <p:strVal val="#ppt_h"/>
                                          </p:val>
                                        </p:tav>
                                      </p:tavLst>
                                    </p:anim>
                                    <p:animEffect transition="in" filter="fade">
                                      <p:cBhvr>
                                        <p:cTn id="33" dur="500"/>
                                        <p:tgtEl>
                                          <p:spTgt spid="22"/>
                                        </p:tgtEl>
                                      </p:cBhvr>
                                    </p:animEffect>
                                  </p:childTnLst>
                                </p:cTn>
                              </p:par>
                            </p:childTnLst>
                          </p:cTn>
                        </p:par>
                        <p:par>
                          <p:cTn id="34" fill="hold">
                            <p:stCondLst>
                              <p:cond delay="500"/>
                            </p:stCondLst>
                            <p:childTnLst>
                              <p:par>
                                <p:cTn id="35" presetID="22" presetClass="entr" presetSubtype="8" fill="hold" grpId="0" nodeType="after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wipe(left)">
                                      <p:cBhvr>
                                        <p:cTn id="37" dur="500"/>
                                        <p:tgtEl>
                                          <p:spTgt spid="21"/>
                                        </p:tgtEl>
                                      </p:cBhvr>
                                    </p:animEffect>
                                  </p:childTnLst>
                                </p:cTn>
                              </p:par>
                            </p:childTnLst>
                          </p:cTn>
                        </p:par>
                        <p:par>
                          <p:cTn id="38" fill="hold">
                            <p:stCondLst>
                              <p:cond delay="1000"/>
                            </p:stCondLst>
                            <p:childTnLst>
                              <p:par>
                                <p:cTn id="39" presetID="22" presetClass="entr" presetSubtype="8" fill="hold" grpId="0" nodeType="after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wipe(left)">
                                      <p:cBhvr>
                                        <p:cTn id="41" dur="500"/>
                                        <p:tgtEl>
                                          <p:spTgt spid="20"/>
                                        </p:tgtEl>
                                      </p:cBhvr>
                                    </p:animEffect>
                                  </p:childTnLst>
                                </p:cTn>
                              </p:par>
                            </p:childTnLst>
                          </p:cTn>
                        </p:par>
                      </p:childTnLst>
                    </p:cTn>
                  </p:par>
                  <p:par>
                    <p:cTn id="42" fill="hold">
                      <p:stCondLst>
                        <p:cond delay="indefinite"/>
                      </p:stCondLst>
                      <p:childTnLst>
                        <p:par>
                          <p:cTn id="43" fill="hold">
                            <p:stCondLst>
                              <p:cond delay="0"/>
                            </p:stCondLst>
                            <p:childTnLst>
                              <p:par>
                                <p:cTn id="44" presetID="53" presetClass="entr" presetSubtype="16" fill="hold" nodeType="clickEffect">
                                  <p:stCondLst>
                                    <p:cond delay="0"/>
                                  </p:stCondLst>
                                  <p:childTnLst>
                                    <p:set>
                                      <p:cBhvr>
                                        <p:cTn id="45" dur="1" fill="hold">
                                          <p:stCondLst>
                                            <p:cond delay="0"/>
                                          </p:stCondLst>
                                        </p:cTn>
                                        <p:tgtEl>
                                          <p:spTgt spid="40"/>
                                        </p:tgtEl>
                                        <p:attrNameLst>
                                          <p:attrName>style.visibility</p:attrName>
                                        </p:attrNameLst>
                                      </p:cBhvr>
                                      <p:to>
                                        <p:strVal val="visible"/>
                                      </p:to>
                                    </p:set>
                                    <p:anim calcmode="lin" valueType="num">
                                      <p:cBhvr>
                                        <p:cTn id="46" dur="500" fill="hold"/>
                                        <p:tgtEl>
                                          <p:spTgt spid="40"/>
                                        </p:tgtEl>
                                        <p:attrNameLst>
                                          <p:attrName>ppt_w</p:attrName>
                                        </p:attrNameLst>
                                      </p:cBhvr>
                                      <p:tavLst>
                                        <p:tav tm="0">
                                          <p:val>
                                            <p:fltVal val="0"/>
                                          </p:val>
                                        </p:tav>
                                        <p:tav tm="100000">
                                          <p:val>
                                            <p:strVal val="#ppt_w"/>
                                          </p:val>
                                        </p:tav>
                                      </p:tavLst>
                                    </p:anim>
                                    <p:anim calcmode="lin" valueType="num">
                                      <p:cBhvr>
                                        <p:cTn id="47" dur="500" fill="hold"/>
                                        <p:tgtEl>
                                          <p:spTgt spid="40"/>
                                        </p:tgtEl>
                                        <p:attrNameLst>
                                          <p:attrName>ppt_h</p:attrName>
                                        </p:attrNameLst>
                                      </p:cBhvr>
                                      <p:tavLst>
                                        <p:tav tm="0">
                                          <p:val>
                                            <p:fltVal val="0"/>
                                          </p:val>
                                        </p:tav>
                                        <p:tav tm="100000">
                                          <p:val>
                                            <p:strVal val="#ppt_h"/>
                                          </p:val>
                                        </p:tav>
                                      </p:tavLst>
                                    </p:anim>
                                    <p:animEffect transition="in" filter="fade">
                                      <p:cBhvr>
                                        <p:cTn id="48" dur="500"/>
                                        <p:tgtEl>
                                          <p:spTgt spid="40"/>
                                        </p:tgtEl>
                                      </p:cBhvr>
                                    </p:animEffect>
                                  </p:childTnLst>
                                </p:cTn>
                              </p:par>
                            </p:childTnLst>
                          </p:cTn>
                        </p:par>
                        <p:par>
                          <p:cTn id="49" fill="hold">
                            <p:stCondLst>
                              <p:cond delay="500"/>
                            </p:stCondLst>
                            <p:childTnLst>
                              <p:par>
                                <p:cTn id="50" presetID="22" presetClass="entr" presetSubtype="8" fill="hold" grpId="0" nodeType="afterEffect">
                                  <p:stCondLst>
                                    <p:cond delay="0"/>
                                  </p:stCondLst>
                                  <p:childTnLst>
                                    <p:set>
                                      <p:cBhvr>
                                        <p:cTn id="51" dur="1" fill="hold">
                                          <p:stCondLst>
                                            <p:cond delay="0"/>
                                          </p:stCondLst>
                                        </p:cTn>
                                        <p:tgtEl>
                                          <p:spTgt spid="39"/>
                                        </p:tgtEl>
                                        <p:attrNameLst>
                                          <p:attrName>style.visibility</p:attrName>
                                        </p:attrNameLst>
                                      </p:cBhvr>
                                      <p:to>
                                        <p:strVal val="visible"/>
                                      </p:to>
                                    </p:set>
                                    <p:animEffect transition="in" filter="wipe(left)">
                                      <p:cBhvr>
                                        <p:cTn id="52" dur="500"/>
                                        <p:tgtEl>
                                          <p:spTgt spid="39"/>
                                        </p:tgtEl>
                                      </p:cBhvr>
                                    </p:animEffect>
                                  </p:childTnLst>
                                </p:cTn>
                              </p:par>
                            </p:childTnLst>
                          </p:cTn>
                        </p:par>
                        <p:par>
                          <p:cTn id="53" fill="hold">
                            <p:stCondLst>
                              <p:cond delay="1000"/>
                            </p:stCondLst>
                            <p:childTnLst>
                              <p:par>
                                <p:cTn id="54" presetID="22" presetClass="entr" presetSubtype="8" fill="hold" grpId="0" nodeType="afterEffect">
                                  <p:stCondLst>
                                    <p:cond delay="0"/>
                                  </p:stCondLst>
                                  <p:childTnLst>
                                    <p:set>
                                      <p:cBhvr>
                                        <p:cTn id="55" dur="1" fill="hold">
                                          <p:stCondLst>
                                            <p:cond delay="0"/>
                                          </p:stCondLst>
                                        </p:cTn>
                                        <p:tgtEl>
                                          <p:spTgt spid="38"/>
                                        </p:tgtEl>
                                        <p:attrNameLst>
                                          <p:attrName>style.visibility</p:attrName>
                                        </p:attrNameLst>
                                      </p:cBhvr>
                                      <p:to>
                                        <p:strVal val="visible"/>
                                      </p:to>
                                    </p:set>
                                    <p:animEffect transition="in" filter="wipe(left)">
                                      <p:cBhvr>
                                        <p:cTn id="56" dur="500"/>
                                        <p:tgtEl>
                                          <p:spTgt spid="38"/>
                                        </p:tgtEl>
                                      </p:cBhvr>
                                    </p:animEffect>
                                  </p:childTnLst>
                                </p:cTn>
                              </p:par>
                              <p:par>
                                <p:cTn id="57" presetID="2" presetClass="exit" presetSubtype="4" fill="hold" nodeType="withEffect">
                                  <p:stCondLst>
                                    <p:cond delay="0"/>
                                  </p:stCondLst>
                                  <p:childTnLst>
                                    <p:anim calcmode="lin" valueType="num">
                                      <p:cBhvr additive="base">
                                        <p:cTn id="58" dur="500"/>
                                        <p:tgtEl>
                                          <p:spTgt spid="4"/>
                                        </p:tgtEl>
                                        <p:attrNameLst>
                                          <p:attrName>ppt_x</p:attrName>
                                        </p:attrNameLst>
                                      </p:cBhvr>
                                      <p:tavLst>
                                        <p:tav tm="0">
                                          <p:val>
                                            <p:strVal val="ppt_x"/>
                                          </p:val>
                                        </p:tav>
                                        <p:tav tm="100000">
                                          <p:val>
                                            <p:strVal val="ppt_x"/>
                                          </p:val>
                                        </p:tav>
                                      </p:tavLst>
                                    </p:anim>
                                    <p:anim calcmode="lin" valueType="num">
                                      <p:cBhvr additive="base">
                                        <p:cTn id="59" dur="500"/>
                                        <p:tgtEl>
                                          <p:spTgt spid="4"/>
                                        </p:tgtEl>
                                        <p:attrNameLst>
                                          <p:attrName>ppt_y</p:attrName>
                                        </p:attrNameLst>
                                      </p:cBhvr>
                                      <p:tavLst>
                                        <p:tav tm="0">
                                          <p:val>
                                            <p:strVal val="ppt_y"/>
                                          </p:val>
                                        </p:tav>
                                        <p:tav tm="100000">
                                          <p:val>
                                            <p:strVal val="1+ppt_h/2"/>
                                          </p:val>
                                        </p:tav>
                                      </p:tavLst>
                                    </p:anim>
                                    <p:set>
                                      <p:cBhvr>
                                        <p:cTn id="60" dur="1" fill="hold">
                                          <p:stCondLst>
                                            <p:cond delay="499"/>
                                          </p:stCondLst>
                                        </p:cTn>
                                        <p:tgtEl>
                                          <p:spTgt spid="4"/>
                                        </p:tgtEl>
                                        <p:attrNameLst>
                                          <p:attrName>style.visibility</p:attrName>
                                        </p:attrNameLst>
                                      </p:cBhvr>
                                      <p:to>
                                        <p:strVal val="hidden"/>
                                      </p:to>
                                    </p:set>
                                  </p:childTnLst>
                                </p:cTn>
                              </p:par>
                              <p:par>
                                <p:cTn id="61" presetID="2" presetClass="exit" presetSubtype="4" fill="hold" grpId="1" nodeType="withEffect">
                                  <p:stCondLst>
                                    <p:cond delay="0"/>
                                  </p:stCondLst>
                                  <p:childTnLst>
                                    <p:anim calcmode="lin" valueType="num">
                                      <p:cBhvr additive="base">
                                        <p:cTn id="62" dur="500"/>
                                        <p:tgtEl>
                                          <p:spTgt spid="3"/>
                                        </p:tgtEl>
                                        <p:attrNameLst>
                                          <p:attrName>ppt_x</p:attrName>
                                        </p:attrNameLst>
                                      </p:cBhvr>
                                      <p:tavLst>
                                        <p:tav tm="0">
                                          <p:val>
                                            <p:strVal val="ppt_x"/>
                                          </p:val>
                                        </p:tav>
                                        <p:tav tm="100000">
                                          <p:val>
                                            <p:strVal val="ppt_x"/>
                                          </p:val>
                                        </p:tav>
                                      </p:tavLst>
                                    </p:anim>
                                    <p:anim calcmode="lin" valueType="num">
                                      <p:cBhvr additive="base">
                                        <p:cTn id="63" dur="500"/>
                                        <p:tgtEl>
                                          <p:spTgt spid="3"/>
                                        </p:tgtEl>
                                        <p:attrNameLst>
                                          <p:attrName>ppt_y</p:attrName>
                                        </p:attrNameLst>
                                      </p:cBhvr>
                                      <p:tavLst>
                                        <p:tav tm="0">
                                          <p:val>
                                            <p:strVal val="ppt_y"/>
                                          </p:val>
                                        </p:tav>
                                        <p:tav tm="100000">
                                          <p:val>
                                            <p:strVal val="1+ppt_h/2"/>
                                          </p:val>
                                        </p:tav>
                                      </p:tavLst>
                                    </p:anim>
                                    <p:set>
                                      <p:cBhvr>
                                        <p:cTn id="64" dur="1" fill="hold">
                                          <p:stCondLst>
                                            <p:cond delay="499"/>
                                          </p:stCondLst>
                                        </p:cTn>
                                        <p:tgtEl>
                                          <p:spTgt spid="3"/>
                                        </p:tgtEl>
                                        <p:attrNameLst>
                                          <p:attrName>style.visibility</p:attrName>
                                        </p:attrNameLst>
                                      </p:cBhvr>
                                      <p:to>
                                        <p:strVal val="hidden"/>
                                      </p:to>
                                    </p:set>
                                  </p:childTnLst>
                                </p:cTn>
                              </p:par>
                              <p:par>
                                <p:cTn id="65" presetID="2" presetClass="exit" presetSubtype="4" fill="hold" grpId="1" nodeType="withEffect">
                                  <p:stCondLst>
                                    <p:cond delay="0"/>
                                  </p:stCondLst>
                                  <p:childTnLst>
                                    <p:anim calcmode="lin" valueType="num">
                                      <p:cBhvr additive="base">
                                        <p:cTn id="66" dur="500"/>
                                        <p:tgtEl>
                                          <p:spTgt spid="2"/>
                                        </p:tgtEl>
                                        <p:attrNameLst>
                                          <p:attrName>ppt_x</p:attrName>
                                        </p:attrNameLst>
                                      </p:cBhvr>
                                      <p:tavLst>
                                        <p:tav tm="0">
                                          <p:val>
                                            <p:strVal val="ppt_x"/>
                                          </p:val>
                                        </p:tav>
                                        <p:tav tm="100000">
                                          <p:val>
                                            <p:strVal val="ppt_x"/>
                                          </p:val>
                                        </p:tav>
                                      </p:tavLst>
                                    </p:anim>
                                    <p:anim calcmode="lin" valueType="num">
                                      <p:cBhvr additive="base">
                                        <p:cTn id="67" dur="500"/>
                                        <p:tgtEl>
                                          <p:spTgt spid="2"/>
                                        </p:tgtEl>
                                        <p:attrNameLst>
                                          <p:attrName>ppt_y</p:attrName>
                                        </p:attrNameLst>
                                      </p:cBhvr>
                                      <p:tavLst>
                                        <p:tav tm="0">
                                          <p:val>
                                            <p:strVal val="ppt_y"/>
                                          </p:val>
                                        </p:tav>
                                        <p:tav tm="100000">
                                          <p:val>
                                            <p:strVal val="1+ppt_h/2"/>
                                          </p:val>
                                        </p:tav>
                                      </p:tavLst>
                                    </p:anim>
                                    <p:set>
                                      <p:cBhvr>
                                        <p:cTn id="68" dur="1" fill="hold">
                                          <p:stCondLst>
                                            <p:cond delay="499"/>
                                          </p:stCondLst>
                                        </p:cTn>
                                        <p:tgtEl>
                                          <p:spTgt spid="2"/>
                                        </p:tgtEl>
                                        <p:attrNameLst>
                                          <p:attrName>style.visibility</p:attrName>
                                        </p:attrNameLst>
                                      </p:cBhvr>
                                      <p:to>
                                        <p:strVal val="hidden"/>
                                      </p:to>
                                    </p:set>
                                  </p:childTnLst>
                                </p:cTn>
                              </p:par>
                              <p:par>
                                <p:cTn id="69" presetID="2" presetClass="exit" presetSubtype="4" fill="hold" nodeType="withEffect">
                                  <p:stCondLst>
                                    <p:cond delay="0"/>
                                  </p:stCondLst>
                                  <p:childTnLst>
                                    <p:anim calcmode="lin" valueType="num">
                                      <p:cBhvr additive="base">
                                        <p:cTn id="70" dur="500"/>
                                        <p:tgtEl>
                                          <p:spTgt spid="22"/>
                                        </p:tgtEl>
                                        <p:attrNameLst>
                                          <p:attrName>ppt_x</p:attrName>
                                        </p:attrNameLst>
                                      </p:cBhvr>
                                      <p:tavLst>
                                        <p:tav tm="0">
                                          <p:val>
                                            <p:strVal val="ppt_x"/>
                                          </p:val>
                                        </p:tav>
                                        <p:tav tm="100000">
                                          <p:val>
                                            <p:strVal val="ppt_x"/>
                                          </p:val>
                                        </p:tav>
                                      </p:tavLst>
                                    </p:anim>
                                    <p:anim calcmode="lin" valueType="num">
                                      <p:cBhvr additive="base">
                                        <p:cTn id="71" dur="500"/>
                                        <p:tgtEl>
                                          <p:spTgt spid="22"/>
                                        </p:tgtEl>
                                        <p:attrNameLst>
                                          <p:attrName>ppt_y</p:attrName>
                                        </p:attrNameLst>
                                      </p:cBhvr>
                                      <p:tavLst>
                                        <p:tav tm="0">
                                          <p:val>
                                            <p:strVal val="ppt_y"/>
                                          </p:val>
                                        </p:tav>
                                        <p:tav tm="100000">
                                          <p:val>
                                            <p:strVal val="1+ppt_h/2"/>
                                          </p:val>
                                        </p:tav>
                                      </p:tavLst>
                                    </p:anim>
                                    <p:set>
                                      <p:cBhvr>
                                        <p:cTn id="72" dur="1" fill="hold">
                                          <p:stCondLst>
                                            <p:cond delay="499"/>
                                          </p:stCondLst>
                                        </p:cTn>
                                        <p:tgtEl>
                                          <p:spTgt spid="22"/>
                                        </p:tgtEl>
                                        <p:attrNameLst>
                                          <p:attrName>style.visibility</p:attrName>
                                        </p:attrNameLst>
                                      </p:cBhvr>
                                      <p:to>
                                        <p:strVal val="hidden"/>
                                      </p:to>
                                    </p:set>
                                  </p:childTnLst>
                                </p:cTn>
                              </p:par>
                              <p:par>
                                <p:cTn id="73" presetID="2" presetClass="exit" presetSubtype="4" fill="hold" grpId="1" nodeType="withEffect">
                                  <p:stCondLst>
                                    <p:cond delay="0"/>
                                  </p:stCondLst>
                                  <p:childTnLst>
                                    <p:anim calcmode="lin" valueType="num">
                                      <p:cBhvr additive="base">
                                        <p:cTn id="74" dur="500"/>
                                        <p:tgtEl>
                                          <p:spTgt spid="21"/>
                                        </p:tgtEl>
                                        <p:attrNameLst>
                                          <p:attrName>ppt_x</p:attrName>
                                        </p:attrNameLst>
                                      </p:cBhvr>
                                      <p:tavLst>
                                        <p:tav tm="0">
                                          <p:val>
                                            <p:strVal val="ppt_x"/>
                                          </p:val>
                                        </p:tav>
                                        <p:tav tm="100000">
                                          <p:val>
                                            <p:strVal val="ppt_x"/>
                                          </p:val>
                                        </p:tav>
                                      </p:tavLst>
                                    </p:anim>
                                    <p:anim calcmode="lin" valueType="num">
                                      <p:cBhvr additive="base">
                                        <p:cTn id="75" dur="500"/>
                                        <p:tgtEl>
                                          <p:spTgt spid="21"/>
                                        </p:tgtEl>
                                        <p:attrNameLst>
                                          <p:attrName>ppt_y</p:attrName>
                                        </p:attrNameLst>
                                      </p:cBhvr>
                                      <p:tavLst>
                                        <p:tav tm="0">
                                          <p:val>
                                            <p:strVal val="ppt_y"/>
                                          </p:val>
                                        </p:tav>
                                        <p:tav tm="100000">
                                          <p:val>
                                            <p:strVal val="1+ppt_h/2"/>
                                          </p:val>
                                        </p:tav>
                                      </p:tavLst>
                                    </p:anim>
                                    <p:set>
                                      <p:cBhvr>
                                        <p:cTn id="76" dur="1" fill="hold">
                                          <p:stCondLst>
                                            <p:cond delay="499"/>
                                          </p:stCondLst>
                                        </p:cTn>
                                        <p:tgtEl>
                                          <p:spTgt spid="21"/>
                                        </p:tgtEl>
                                        <p:attrNameLst>
                                          <p:attrName>style.visibility</p:attrName>
                                        </p:attrNameLst>
                                      </p:cBhvr>
                                      <p:to>
                                        <p:strVal val="hidden"/>
                                      </p:to>
                                    </p:set>
                                  </p:childTnLst>
                                </p:cTn>
                              </p:par>
                              <p:par>
                                <p:cTn id="77" presetID="2" presetClass="exit" presetSubtype="4" fill="hold" grpId="1" nodeType="withEffect">
                                  <p:stCondLst>
                                    <p:cond delay="0"/>
                                  </p:stCondLst>
                                  <p:childTnLst>
                                    <p:anim calcmode="lin" valueType="num">
                                      <p:cBhvr additive="base">
                                        <p:cTn id="78" dur="500"/>
                                        <p:tgtEl>
                                          <p:spTgt spid="20"/>
                                        </p:tgtEl>
                                        <p:attrNameLst>
                                          <p:attrName>ppt_x</p:attrName>
                                        </p:attrNameLst>
                                      </p:cBhvr>
                                      <p:tavLst>
                                        <p:tav tm="0">
                                          <p:val>
                                            <p:strVal val="ppt_x"/>
                                          </p:val>
                                        </p:tav>
                                        <p:tav tm="100000">
                                          <p:val>
                                            <p:strVal val="ppt_x"/>
                                          </p:val>
                                        </p:tav>
                                      </p:tavLst>
                                    </p:anim>
                                    <p:anim calcmode="lin" valueType="num">
                                      <p:cBhvr additive="base">
                                        <p:cTn id="79" dur="500"/>
                                        <p:tgtEl>
                                          <p:spTgt spid="20"/>
                                        </p:tgtEl>
                                        <p:attrNameLst>
                                          <p:attrName>ppt_y</p:attrName>
                                        </p:attrNameLst>
                                      </p:cBhvr>
                                      <p:tavLst>
                                        <p:tav tm="0">
                                          <p:val>
                                            <p:strVal val="ppt_y"/>
                                          </p:val>
                                        </p:tav>
                                        <p:tav tm="100000">
                                          <p:val>
                                            <p:strVal val="1+ppt_h/2"/>
                                          </p:val>
                                        </p:tav>
                                      </p:tavLst>
                                    </p:anim>
                                    <p:set>
                                      <p:cBhvr>
                                        <p:cTn id="80" dur="1" fill="hold">
                                          <p:stCondLst>
                                            <p:cond delay="499"/>
                                          </p:stCondLst>
                                        </p:cTn>
                                        <p:tgtEl>
                                          <p:spTgt spid="20"/>
                                        </p:tgtEl>
                                        <p:attrNameLst>
                                          <p:attrName>style.visibility</p:attrName>
                                        </p:attrNameLst>
                                      </p:cBhvr>
                                      <p:to>
                                        <p:strVal val="hidden"/>
                                      </p:to>
                                    </p:set>
                                  </p:childTnLst>
                                </p:cTn>
                              </p:par>
                              <p:par>
                                <p:cTn id="81" presetID="2" presetClass="exit" presetSubtype="4" fill="hold" nodeType="withEffect">
                                  <p:stCondLst>
                                    <p:cond delay="0"/>
                                  </p:stCondLst>
                                  <p:childTnLst>
                                    <p:anim calcmode="lin" valueType="num">
                                      <p:cBhvr additive="base">
                                        <p:cTn id="82" dur="500"/>
                                        <p:tgtEl>
                                          <p:spTgt spid="40"/>
                                        </p:tgtEl>
                                        <p:attrNameLst>
                                          <p:attrName>ppt_x</p:attrName>
                                        </p:attrNameLst>
                                      </p:cBhvr>
                                      <p:tavLst>
                                        <p:tav tm="0">
                                          <p:val>
                                            <p:strVal val="ppt_x"/>
                                          </p:val>
                                        </p:tav>
                                        <p:tav tm="100000">
                                          <p:val>
                                            <p:strVal val="ppt_x"/>
                                          </p:val>
                                        </p:tav>
                                      </p:tavLst>
                                    </p:anim>
                                    <p:anim calcmode="lin" valueType="num">
                                      <p:cBhvr additive="base">
                                        <p:cTn id="83" dur="500"/>
                                        <p:tgtEl>
                                          <p:spTgt spid="40"/>
                                        </p:tgtEl>
                                        <p:attrNameLst>
                                          <p:attrName>ppt_y</p:attrName>
                                        </p:attrNameLst>
                                      </p:cBhvr>
                                      <p:tavLst>
                                        <p:tav tm="0">
                                          <p:val>
                                            <p:strVal val="ppt_y"/>
                                          </p:val>
                                        </p:tav>
                                        <p:tav tm="100000">
                                          <p:val>
                                            <p:strVal val="1+ppt_h/2"/>
                                          </p:val>
                                        </p:tav>
                                      </p:tavLst>
                                    </p:anim>
                                    <p:set>
                                      <p:cBhvr>
                                        <p:cTn id="84" dur="1" fill="hold">
                                          <p:stCondLst>
                                            <p:cond delay="499"/>
                                          </p:stCondLst>
                                        </p:cTn>
                                        <p:tgtEl>
                                          <p:spTgt spid="40"/>
                                        </p:tgtEl>
                                        <p:attrNameLst>
                                          <p:attrName>style.visibility</p:attrName>
                                        </p:attrNameLst>
                                      </p:cBhvr>
                                      <p:to>
                                        <p:strVal val="hidden"/>
                                      </p:to>
                                    </p:set>
                                  </p:childTnLst>
                                </p:cTn>
                              </p:par>
                              <p:par>
                                <p:cTn id="85" presetID="2" presetClass="exit" presetSubtype="4" fill="hold" grpId="1" nodeType="withEffect">
                                  <p:stCondLst>
                                    <p:cond delay="0"/>
                                  </p:stCondLst>
                                  <p:childTnLst>
                                    <p:anim calcmode="lin" valueType="num">
                                      <p:cBhvr additive="base">
                                        <p:cTn id="86" dur="500"/>
                                        <p:tgtEl>
                                          <p:spTgt spid="39"/>
                                        </p:tgtEl>
                                        <p:attrNameLst>
                                          <p:attrName>ppt_x</p:attrName>
                                        </p:attrNameLst>
                                      </p:cBhvr>
                                      <p:tavLst>
                                        <p:tav tm="0">
                                          <p:val>
                                            <p:strVal val="ppt_x"/>
                                          </p:val>
                                        </p:tav>
                                        <p:tav tm="100000">
                                          <p:val>
                                            <p:strVal val="ppt_x"/>
                                          </p:val>
                                        </p:tav>
                                      </p:tavLst>
                                    </p:anim>
                                    <p:anim calcmode="lin" valueType="num">
                                      <p:cBhvr additive="base">
                                        <p:cTn id="87" dur="500"/>
                                        <p:tgtEl>
                                          <p:spTgt spid="39"/>
                                        </p:tgtEl>
                                        <p:attrNameLst>
                                          <p:attrName>ppt_y</p:attrName>
                                        </p:attrNameLst>
                                      </p:cBhvr>
                                      <p:tavLst>
                                        <p:tav tm="0">
                                          <p:val>
                                            <p:strVal val="ppt_y"/>
                                          </p:val>
                                        </p:tav>
                                        <p:tav tm="100000">
                                          <p:val>
                                            <p:strVal val="1+ppt_h/2"/>
                                          </p:val>
                                        </p:tav>
                                      </p:tavLst>
                                    </p:anim>
                                    <p:set>
                                      <p:cBhvr>
                                        <p:cTn id="88" dur="1" fill="hold">
                                          <p:stCondLst>
                                            <p:cond delay="499"/>
                                          </p:stCondLst>
                                        </p:cTn>
                                        <p:tgtEl>
                                          <p:spTgt spid="39"/>
                                        </p:tgtEl>
                                        <p:attrNameLst>
                                          <p:attrName>style.visibility</p:attrName>
                                        </p:attrNameLst>
                                      </p:cBhvr>
                                      <p:to>
                                        <p:strVal val="hidden"/>
                                      </p:to>
                                    </p:set>
                                  </p:childTnLst>
                                </p:cTn>
                              </p:par>
                              <p:par>
                                <p:cTn id="89" presetID="2" presetClass="exit" presetSubtype="4" fill="hold" grpId="1" nodeType="withEffect">
                                  <p:stCondLst>
                                    <p:cond delay="0"/>
                                  </p:stCondLst>
                                  <p:childTnLst>
                                    <p:anim calcmode="lin" valueType="num">
                                      <p:cBhvr additive="base">
                                        <p:cTn id="90" dur="500"/>
                                        <p:tgtEl>
                                          <p:spTgt spid="38"/>
                                        </p:tgtEl>
                                        <p:attrNameLst>
                                          <p:attrName>ppt_x</p:attrName>
                                        </p:attrNameLst>
                                      </p:cBhvr>
                                      <p:tavLst>
                                        <p:tav tm="0">
                                          <p:val>
                                            <p:strVal val="ppt_x"/>
                                          </p:val>
                                        </p:tav>
                                        <p:tav tm="100000">
                                          <p:val>
                                            <p:strVal val="ppt_x"/>
                                          </p:val>
                                        </p:tav>
                                      </p:tavLst>
                                    </p:anim>
                                    <p:anim calcmode="lin" valueType="num">
                                      <p:cBhvr additive="base">
                                        <p:cTn id="91" dur="500"/>
                                        <p:tgtEl>
                                          <p:spTgt spid="38"/>
                                        </p:tgtEl>
                                        <p:attrNameLst>
                                          <p:attrName>ppt_y</p:attrName>
                                        </p:attrNameLst>
                                      </p:cBhvr>
                                      <p:tavLst>
                                        <p:tav tm="0">
                                          <p:val>
                                            <p:strVal val="ppt_y"/>
                                          </p:val>
                                        </p:tav>
                                        <p:tav tm="100000">
                                          <p:val>
                                            <p:strVal val="1+ppt_h/2"/>
                                          </p:val>
                                        </p:tav>
                                      </p:tavLst>
                                    </p:anim>
                                    <p:set>
                                      <p:cBhvr>
                                        <p:cTn id="92" dur="1" fill="hold">
                                          <p:stCondLst>
                                            <p:cond delay="499"/>
                                          </p:stCondLst>
                                        </p:cTn>
                                        <p:tgtEl>
                                          <p:spTgt spid="3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20" grpId="0" animBg="1"/>
      <p:bldP spid="20" grpId="1" animBg="1"/>
      <p:bldP spid="21" grpId="0" animBg="1"/>
      <p:bldP spid="21" grpId="1" animBg="1"/>
      <p:bldP spid="38" grpId="0" animBg="1"/>
      <p:bldP spid="38" grpId="1" animBg="1"/>
      <p:bldP spid="39" grpId="0" animBg="1"/>
      <p:bldP spid="39" grpId="1" animBg="1"/>
      <p:bldP spid="5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a:grpSpLocks/>
          </p:cNvGrpSpPr>
          <p:nvPr/>
        </p:nvGrpSpPr>
        <p:grpSpPr bwMode="auto">
          <a:xfrm>
            <a:off x="955675" y="1457240"/>
            <a:ext cx="7235825" cy="2368550"/>
            <a:chOff x="0" y="0"/>
            <a:chExt cx="5172" cy="1492"/>
          </a:xfrm>
        </p:grpSpPr>
        <p:sp>
          <p:nvSpPr>
            <p:cNvPr id="3" name="AutoShape 4"/>
            <p:cNvSpPr>
              <a:spLocks noChangeArrowheads="1"/>
            </p:cNvSpPr>
            <p:nvPr/>
          </p:nvSpPr>
          <p:spPr bwMode="auto">
            <a:xfrm rot="10800000">
              <a:off x="0" y="0"/>
              <a:ext cx="5172" cy="746"/>
            </a:xfrm>
            <a:prstGeom prst="roundRect">
              <a:avLst>
                <a:gd name="adj" fmla="val 6171"/>
              </a:avLst>
            </a:prstGeom>
            <a:gradFill rotWithShape="1">
              <a:gsLst>
                <a:gs pos="0">
                  <a:srgbClr val="DDDDDD"/>
                </a:gs>
                <a:gs pos="100000">
                  <a:srgbClr val="FFFFFF"/>
                </a:gs>
              </a:gsLst>
              <a:lin ang="5400000" scaled="1"/>
            </a:gradFill>
            <a:ln w="9525">
              <a:solidFill>
                <a:srgbClr val="FF996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 name="AutoShape 5"/>
            <p:cNvSpPr>
              <a:spLocks noChangeArrowheads="1"/>
            </p:cNvSpPr>
            <p:nvPr/>
          </p:nvSpPr>
          <p:spPr bwMode="auto">
            <a:xfrm rot="10800000">
              <a:off x="0" y="746"/>
              <a:ext cx="5172" cy="746"/>
            </a:xfrm>
            <a:prstGeom prst="roundRect">
              <a:avLst>
                <a:gd name="adj" fmla="val 6171"/>
              </a:avLst>
            </a:prstGeom>
            <a:gradFill rotWithShape="1">
              <a:gsLst>
                <a:gs pos="0">
                  <a:srgbClr val="DDDDDD"/>
                </a:gs>
                <a:gs pos="100000">
                  <a:srgbClr val="FFFFFF"/>
                </a:gs>
              </a:gsLst>
              <a:lin ang="5400000" scaled="1"/>
            </a:gradFill>
            <a:ln w="9525">
              <a:solidFill>
                <a:srgbClr val="FF996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sp>
        <p:nvSpPr>
          <p:cNvPr id="5" name="AutoShape 6"/>
          <p:cNvSpPr>
            <a:spLocks noChangeArrowheads="1"/>
          </p:cNvSpPr>
          <p:nvPr/>
        </p:nvSpPr>
        <p:spPr bwMode="auto">
          <a:xfrm rot="2700000">
            <a:off x="3706813" y="1776327"/>
            <a:ext cx="1730375" cy="1730375"/>
          </a:xfrm>
          <a:prstGeom prst="roundRect">
            <a:avLst>
              <a:gd name="adj" fmla="val 4199"/>
            </a:avLst>
          </a:prstGeom>
          <a:solidFill>
            <a:srgbClr val="FF0000"/>
          </a:solidFill>
          <a:ln>
            <a:noFill/>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6" name="WordArt 7"/>
          <p:cNvSpPr>
            <a:spLocks noChangeArrowheads="1" noChangeShapeType="1"/>
          </p:cNvSpPr>
          <p:nvPr/>
        </p:nvSpPr>
        <p:spPr bwMode="auto">
          <a:xfrm>
            <a:off x="3854450" y="2520865"/>
            <a:ext cx="1441450" cy="227012"/>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smtClean="0">
                <a:ln w="9525">
                  <a:solidFill>
                    <a:srgbClr val="FFFFFF"/>
                  </a:solidFill>
                  <a:round/>
                  <a:headEnd/>
                  <a:tailEnd/>
                </a:ln>
                <a:solidFill>
                  <a:srgbClr val="FFFFFF"/>
                </a:solidFill>
                <a:effectLst/>
                <a:uLnTx/>
                <a:uFillTx/>
                <a:latin typeface="黑体"/>
                <a:ea typeface="黑体"/>
              </a:rPr>
              <a:t>双击添加标题文字</a:t>
            </a:r>
          </a:p>
        </p:txBody>
      </p:sp>
      <p:sp>
        <p:nvSpPr>
          <p:cNvPr id="7" name="Rectangle 8"/>
          <p:cNvSpPr>
            <a:spLocks noChangeArrowheads="1"/>
          </p:cNvSpPr>
          <p:nvPr/>
        </p:nvSpPr>
        <p:spPr bwMode="auto">
          <a:xfrm>
            <a:off x="974725" y="1488990"/>
            <a:ext cx="2663825" cy="1152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ysClr val="windowText" lastClr="000000"/>
                </a:solidFill>
                <a:effectLst/>
                <a:uLnTx/>
                <a:uFillTx/>
              </a:rPr>
              <a:t>单击此处添加段落文字内容</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ysClr val="windowText" lastClr="000000"/>
                </a:solidFill>
                <a:effectLst/>
                <a:uLnTx/>
                <a:uFillTx/>
              </a:rPr>
              <a:t>单击此处添加段落文字内容</a:t>
            </a:r>
          </a:p>
        </p:txBody>
      </p:sp>
      <p:sp>
        <p:nvSpPr>
          <p:cNvPr id="8" name="AutoShape 9"/>
          <p:cNvSpPr>
            <a:spLocks noChangeArrowheads="1"/>
          </p:cNvSpPr>
          <p:nvPr/>
        </p:nvSpPr>
        <p:spPr bwMode="auto">
          <a:xfrm rot="13500000">
            <a:off x="3110706" y="3221746"/>
            <a:ext cx="1558925" cy="185738"/>
          </a:xfrm>
          <a:custGeom>
            <a:avLst/>
            <a:gdLst>
              <a:gd name="G0" fmla="+- 0 0 0"/>
              <a:gd name="G1" fmla="+- 21600 0 0"/>
              <a:gd name="G2" fmla="*/ 0 1 2"/>
              <a:gd name="G3" fmla="+- 21600 0 G2"/>
              <a:gd name="G4" fmla="+/ 0 21600 2"/>
              <a:gd name="G5" fmla="+/ G1 0 2"/>
              <a:gd name="G6" fmla="*/ 21600 21600 0"/>
              <a:gd name="G7" fmla="*/ G6 1 2"/>
              <a:gd name="G8" fmla="+- 21600 0 G7"/>
              <a:gd name="G9" fmla="*/ 21600 1 2"/>
              <a:gd name="G10" fmla="+- 0 0 G9"/>
              <a:gd name="G11" fmla="?: G10 G8 0"/>
              <a:gd name="G12" fmla="?: G10 G7 21600"/>
              <a:gd name="T0" fmla="*/ 21600 w 21600"/>
              <a:gd name="T1" fmla="*/ 10800 h 21600"/>
              <a:gd name="T2" fmla="*/ 10800 w 21600"/>
              <a:gd name="T3" fmla="*/ 21600 h 21600"/>
              <a:gd name="T4" fmla="*/ 0 w 21600"/>
              <a:gd name="T5" fmla="*/ 10800 h 21600"/>
              <a:gd name="T6" fmla="*/ 10800 w 21600"/>
              <a:gd name="T7" fmla="*/ 0 h 21600"/>
              <a:gd name="T8" fmla="*/ 1800 w 21600"/>
              <a:gd name="T9" fmla="*/ 1800 h 21600"/>
              <a:gd name="T10" fmla="*/ 19800 w 21600"/>
              <a:gd name="T11" fmla="*/ 19800 h 21600"/>
            </a:gdLst>
            <a:ahLst/>
            <a:cxnLst>
              <a:cxn ang="0">
                <a:pos x="T0" y="T1"/>
              </a:cxn>
              <a:cxn ang="0">
                <a:pos x="T2" y="T3"/>
              </a:cxn>
              <a:cxn ang="0">
                <a:pos x="T4" y="T5"/>
              </a:cxn>
              <a:cxn ang="0">
                <a:pos x="T6" y="T7"/>
              </a:cxn>
            </a:cxnLst>
            <a:rect l="T8" t="T9" r="T10" b="T11"/>
            <a:pathLst>
              <a:path w="21600" h="21600">
                <a:moveTo>
                  <a:pt x="0" y="0"/>
                </a:moveTo>
                <a:lnTo>
                  <a:pt x="0" y="21600"/>
                </a:lnTo>
                <a:lnTo>
                  <a:pt x="21600" y="21600"/>
                </a:lnTo>
                <a:lnTo>
                  <a:pt x="21600" y="0"/>
                </a:lnTo>
                <a:close/>
              </a:path>
            </a:pathLst>
          </a:custGeom>
          <a:solidFill>
            <a:srgbClr val="FFC000"/>
          </a:solidFill>
          <a:ln>
            <a:noFill/>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9" name="AutoShape 10"/>
          <p:cNvSpPr>
            <a:spLocks noChangeArrowheads="1"/>
          </p:cNvSpPr>
          <p:nvPr/>
        </p:nvSpPr>
        <p:spPr bwMode="auto">
          <a:xfrm rot="2700000">
            <a:off x="4469606" y="1872371"/>
            <a:ext cx="1558925" cy="185738"/>
          </a:xfrm>
          <a:custGeom>
            <a:avLst/>
            <a:gdLst>
              <a:gd name="G0" fmla="+- 0 0 0"/>
              <a:gd name="G1" fmla="+- 21600 0 0"/>
              <a:gd name="G2" fmla="*/ 0 1 2"/>
              <a:gd name="G3" fmla="+- 21600 0 G2"/>
              <a:gd name="G4" fmla="+/ 0 21600 2"/>
              <a:gd name="G5" fmla="+/ G1 0 2"/>
              <a:gd name="G6" fmla="*/ 21600 21600 0"/>
              <a:gd name="G7" fmla="*/ G6 1 2"/>
              <a:gd name="G8" fmla="+- 21600 0 G7"/>
              <a:gd name="G9" fmla="*/ 21600 1 2"/>
              <a:gd name="G10" fmla="+- 0 0 G9"/>
              <a:gd name="G11" fmla="?: G10 G8 0"/>
              <a:gd name="G12" fmla="?: G10 G7 21600"/>
              <a:gd name="T0" fmla="*/ 21600 w 21600"/>
              <a:gd name="T1" fmla="*/ 10800 h 21600"/>
              <a:gd name="T2" fmla="*/ 10800 w 21600"/>
              <a:gd name="T3" fmla="*/ 21600 h 21600"/>
              <a:gd name="T4" fmla="*/ 0 w 21600"/>
              <a:gd name="T5" fmla="*/ 10800 h 21600"/>
              <a:gd name="T6" fmla="*/ 10800 w 21600"/>
              <a:gd name="T7" fmla="*/ 0 h 21600"/>
              <a:gd name="T8" fmla="*/ 1800 w 21600"/>
              <a:gd name="T9" fmla="*/ 1800 h 21600"/>
              <a:gd name="T10" fmla="*/ 19800 w 21600"/>
              <a:gd name="T11" fmla="*/ 19800 h 21600"/>
            </a:gdLst>
            <a:ahLst/>
            <a:cxnLst>
              <a:cxn ang="0">
                <a:pos x="T0" y="T1"/>
              </a:cxn>
              <a:cxn ang="0">
                <a:pos x="T2" y="T3"/>
              </a:cxn>
              <a:cxn ang="0">
                <a:pos x="T4" y="T5"/>
              </a:cxn>
              <a:cxn ang="0">
                <a:pos x="T6" y="T7"/>
              </a:cxn>
            </a:cxnLst>
            <a:rect l="T8" t="T9" r="T10" b="T11"/>
            <a:pathLst>
              <a:path w="21600" h="21600">
                <a:moveTo>
                  <a:pt x="0" y="0"/>
                </a:moveTo>
                <a:lnTo>
                  <a:pt x="0" y="21600"/>
                </a:lnTo>
                <a:lnTo>
                  <a:pt x="21600" y="21600"/>
                </a:lnTo>
                <a:lnTo>
                  <a:pt x="21600" y="0"/>
                </a:lnTo>
                <a:close/>
              </a:path>
            </a:pathLst>
          </a:custGeom>
          <a:solidFill>
            <a:srgbClr val="FFC000"/>
          </a:solidFill>
          <a:ln>
            <a:noFill/>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0" name="AutoShape 11"/>
          <p:cNvSpPr>
            <a:spLocks noChangeArrowheads="1"/>
          </p:cNvSpPr>
          <p:nvPr/>
        </p:nvSpPr>
        <p:spPr bwMode="auto">
          <a:xfrm rot="18900000" flipH="1">
            <a:off x="3113881" y="1872371"/>
            <a:ext cx="1558925" cy="185738"/>
          </a:xfrm>
          <a:custGeom>
            <a:avLst/>
            <a:gdLst>
              <a:gd name="G0" fmla="+- 0 0 0"/>
              <a:gd name="G1" fmla="+- 21600 0 0"/>
              <a:gd name="G2" fmla="*/ 0 1 2"/>
              <a:gd name="G3" fmla="+- 21600 0 G2"/>
              <a:gd name="G4" fmla="+/ 0 21600 2"/>
              <a:gd name="G5" fmla="+/ G1 0 2"/>
              <a:gd name="G6" fmla="*/ 21600 21600 0"/>
              <a:gd name="G7" fmla="*/ G6 1 2"/>
              <a:gd name="G8" fmla="+- 21600 0 G7"/>
              <a:gd name="G9" fmla="*/ 21600 1 2"/>
              <a:gd name="G10" fmla="+- 0 0 G9"/>
              <a:gd name="G11" fmla="?: G10 G8 0"/>
              <a:gd name="G12" fmla="?: G10 G7 21600"/>
              <a:gd name="T0" fmla="*/ 21600 w 21600"/>
              <a:gd name="T1" fmla="*/ 10800 h 21600"/>
              <a:gd name="T2" fmla="*/ 10800 w 21600"/>
              <a:gd name="T3" fmla="*/ 21600 h 21600"/>
              <a:gd name="T4" fmla="*/ 0 w 21600"/>
              <a:gd name="T5" fmla="*/ 10800 h 21600"/>
              <a:gd name="T6" fmla="*/ 10800 w 21600"/>
              <a:gd name="T7" fmla="*/ 0 h 21600"/>
              <a:gd name="T8" fmla="*/ 1800 w 21600"/>
              <a:gd name="T9" fmla="*/ 1800 h 21600"/>
              <a:gd name="T10" fmla="*/ 19800 w 21600"/>
              <a:gd name="T11" fmla="*/ 19800 h 21600"/>
            </a:gdLst>
            <a:ahLst/>
            <a:cxnLst>
              <a:cxn ang="0">
                <a:pos x="T0" y="T1"/>
              </a:cxn>
              <a:cxn ang="0">
                <a:pos x="T2" y="T3"/>
              </a:cxn>
              <a:cxn ang="0">
                <a:pos x="T4" y="T5"/>
              </a:cxn>
              <a:cxn ang="0">
                <a:pos x="T6" y="T7"/>
              </a:cxn>
            </a:cxnLst>
            <a:rect l="T8" t="T9" r="T10" b="T11"/>
            <a:pathLst>
              <a:path w="21600" h="21600">
                <a:moveTo>
                  <a:pt x="0" y="0"/>
                </a:moveTo>
                <a:lnTo>
                  <a:pt x="0" y="21600"/>
                </a:lnTo>
                <a:lnTo>
                  <a:pt x="21600" y="21600"/>
                </a:lnTo>
                <a:lnTo>
                  <a:pt x="21600" y="0"/>
                </a:lnTo>
                <a:close/>
              </a:path>
            </a:pathLst>
          </a:custGeom>
          <a:solidFill>
            <a:srgbClr val="FFC000"/>
          </a:solidFill>
          <a:ln>
            <a:noFill/>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1" name="AutoShape 12"/>
          <p:cNvSpPr>
            <a:spLocks noChangeArrowheads="1"/>
          </p:cNvSpPr>
          <p:nvPr/>
        </p:nvSpPr>
        <p:spPr bwMode="auto">
          <a:xfrm rot="8100000" flipH="1">
            <a:off x="4463256" y="3221746"/>
            <a:ext cx="1558925" cy="185738"/>
          </a:xfrm>
          <a:custGeom>
            <a:avLst/>
            <a:gdLst>
              <a:gd name="G0" fmla="+- 0 0 0"/>
              <a:gd name="G1" fmla="+- 21600 0 0"/>
              <a:gd name="G2" fmla="*/ 0 1 2"/>
              <a:gd name="G3" fmla="+- 21600 0 G2"/>
              <a:gd name="G4" fmla="+/ 0 21600 2"/>
              <a:gd name="G5" fmla="+/ G1 0 2"/>
              <a:gd name="G6" fmla="*/ 21600 21600 0"/>
              <a:gd name="G7" fmla="*/ G6 1 2"/>
              <a:gd name="G8" fmla="+- 21600 0 G7"/>
              <a:gd name="G9" fmla="*/ 21600 1 2"/>
              <a:gd name="G10" fmla="+- 0 0 G9"/>
              <a:gd name="G11" fmla="?: G10 G8 0"/>
              <a:gd name="G12" fmla="?: G10 G7 21600"/>
              <a:gd name="T0" fmla="*/ 21600 w 21600"/>
              <a:gd name="T1" fmla="*/ 10800 h 21600"/>
              <a:gd name="T2" fmla="*/ 10800 w 21600"/>
              <a:gd name="T3" fmla="*/ 21600 h 21600"/>
              <a:gd name="T4" fmla="*/ 0 w 21600"/>
              <a:gd name="T5" fmla="*/ 10800 h 21600"/>
              <a:gd name="T6" fmla="*/ 10800 w 21600"/>
              <a:gd name="T7" fmla="*/ 0 h 21600"/>
              <a:gd name="T8" fmla="*/ 1800 w 21600"/>
              <a:gd name="T9" fmla="*/ 1800 h 21600"/>
              <a:gd name="T10" fmla="*/ 19800 w 21600"/>
              <a:gd name="T11" fmla="*/ 19800 h 21600"/>
            </a:gdLst>
            <a:ahLst/>
            <a:cxnLst>
              <a:cxn ang="0">
                <a:pos x="T0" y="T1"/>
              </a:cxn>
              <a:cxn ang="0">
                <a:pos x="T2" y="T3"/>
              </a:cxn>
              <a:cxn ang="0">
                <a:pos x="T4" y="T5"/>
              </a:cxn>
              <a:cxn ang="0">
                <a:pos x="T6" y="T7"/>
              </a:cxn>
            </a:cxnLst>
            <a:rect l="T8" t="T9" r="T10" b="T11"/>
            <a:pathLst>
              <a:path w="21600" h="21600">
                <a:moveTo>
                  <a:pt x="0" y="0"/>
                </a:moveTo>
                <a:lnTo>
                  <a:pt x="0" y="21600"/>
                </a:lnTo>
                <a:lnTo>
                  <a:pt x="21600" y="21600"/>
                </a:lnTo>
                <a:lnTo>
                  <a:pt x="21600" y="0"/>
                </a:lnTo>
                <a:close/>
              </a:path>
            </a:pathLst>
          </a:custGeom>
          <a:solidFill>
            <a:srgbClr val="FFC000"/>
          </a:solidFill>
          <a:ln>
            <a:noFill/>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2" name="Rectangle 13"/>
          <p:cNvSpPr>
            <a:spLocks noChangeArrowheads="1"/>
          </p:cNvSpPr>
          <p:nvPr/>
        </p:nvSpPr>
        <p:spPr bwMode="auto">
          <a:xfrm>
            <a:off x="5295900" y="1488990"/>
            <a:ext cx="2879725" cy="1152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ysClr val="windowText" lastClr="000000"/>
                </a:solidFill>
                <a:effectLst/>
                <a:uLnTx/>
                <a:uFillTx/>
              </a:rPr>
              <a:t>单击此处添加段落文字内容</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ysClr val="windowText" lastClr="000000"/>
                </a:solidFill>
                <a:effectLst/>
                <a:uLnTx/>
                <a:uFillTx/>
              </a:rPr>
              <a:t>单击此处添加段落文字内容</a:t>
            </a:r>
          </a:p>
        </p:txBody>
      </p:sp>
      <p:sp>
        <p:nvSpPr>
          <p:cNvPr id="13" name="Rectangle 14"/>
          <p:cNvSpPr>
            <a:spLocks noChangeArrowheads="1"/>
          </p:cNvSpPr>
          <p:nvPr/>
        </p:nvSpPr>
        <p:spPr bwMode="auto">
          <a:xfrm>
            <a:off x="974725" y="2641515"/>
            <a:ext cx="2663825" cy="1152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ysClr val="windowText" lastClr="000000"/>
                </a:solidFill>
                <a:effectLst/>
                <a:uLnTx/>
                <a:uFillTx/>
              </a:rPr>
              <a:t>单击此处添加段落文字内容</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ysClr val="windowText" lastClr="000000"/>
                </a:solidFill>
                <a:effectLst/>
                <a:uLnTx/>
                <a:uFillTx/>
              </a:rPr>
              <a:t>单击此处添加段落文字内容</a:t>
            </a:r>
          </a:p>
        </p:txBody>
      </p:sp>
      <p:sp>
        <p:nvSpPr>
          <p:cNvPr id="14" name="Rectangle 15"/>
          <p:cNvSpPr>
            <a:spLocks noChangeArrowheads="1"/>
          </p:cNvSpPr>
          <p:nvPr/>
        </p:nvSpPr>
        <p:spPr bwMode="auto">
          <a:xfrm>
            <a:off x="5295900" y="2641515"/>
            <a:ext cx="2879725" cy="1152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ysClr val="windowText" lastClr="000000"/>
                </a:solidFill>
                <a:effectLst/>
                <a:uLnTx/>
                <a:uFillTx/>
              </a:rPr>
              <a:t>单击此处添加段落文字内容</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ysClr val="windowText" lastClr="000000"/>
                </a:solidFill>
                <a:effectLst/>
                <a:uLnTx/>
                <a:uFillTx/>
              </a:rPr>
              <a:t>单击此处添加段落文字内容</a:t>
            </a:r>
          </a:p>
        </p:txBody>
      </p:sp>
      <p:sp>
        <p:nvSpPr>
          <p:cNvPr id="15" name="TextBox 39"/>
          <p:cNvSpPr txBox="1">
            <a:spLocks noChangeArrowheads="1"/>
          </p:cNvSpPr>
          <p:nvPr/>
        </p:nvSpPr>
        <p:spPr bwMode="auto">
          <a:xfrm>
            <a:off x="919777" y="127872"/>
            <a:ext cx="2716119" cy="57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tIns="91440" bIns="91440">
            <a:spAutoFit/>
          </a:bodyPr>
          <a:lstStyle>
            <a:lvl1pPr eaLnBrk="0" hangingPunct="0">
              <a:defRPr b="1">
                <a:solidFill>
                  <a:schemeClr val="tx1"/>
                </a:solidFill>
                <a:latin typeface="Arial" pitchFamily="34" charset="0"/>
                <a:ea typeface="宋体" pitchFamily="2" charset="-122"/>
              </a:defRPr>
            </a:lvl1pPr>
            <a:lvl2pPr marL="742950" indent="-285750" eaLnBrk="0" hangingPunct="0">
              <a:defRPr b="1">
                <a:solidFill>
                  <a:schemeClr val="tx1"/>
                </a:solidFill>
                <a:latin typeface="Arial" pitchFamily="34" charset="0"/>
                <a:ea typeface="宋体" pitchFamily="2" charset="-122"/>
              </a:defRPr>
            </a:lvl2pPr>
            <a:lvl3pPr marL="1143000" indent="-228600" eaLnBrk="0" hangingPunct="0">
              <a:defRPr b="1">
                <a:solidFill>
                  <a:schemeClr val="tx1"/>
                </a:solidFill>
                <a:latin typeface="Arial" pitchFamily="34" charset="0"/>
                <a:ea typeface="宋体" pitchFamily="2" charset="-122"/>
              </a:defRPr>
            </a:lvl3pPr>
            <a:lvl4pPr marL="1600200" indent="-228600" eaLnBrk="0" hangingPunct="0">
              <a:defRPr b="1">
                <a:solidFill>
                  <a:schemeClr val="tx1"/>
                </a:solidFill>
                <a:latin typeface="Arial" pitchFamily="34" charset="0"/>
                <a:ea typeface="宋体" pitchFamily="2" charset="-122"/>
              </a:defRPr>
            </a:lvl4pPr>
            <a:lvl5pPr marL="2057400" indent="-228600" eaLnBrk="0" hangingPunct="0">
              <a:defRPr b="1">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b="1">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b="1">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b="1">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b="1">
                <a:solidFill>
                  <a:schemeClr val="tx1"/>
                </a:solidFill>
                <a:latin typeface="Arial" pitchFamily="34" charset="0"/>
                <a:ea typeface="宋体" pitchFamily="2" charset="-122"/>
              </a:defRPr>
            </a:lvl9pPr>
          </a:lstStyle>
          <a:p>
            <a:pPr eaLnBrk="1" hangingPunct="1">
              <a:lnSpc>
                <a:spcPct val="90000"/>
              </a:lnSpc>
              <a:spcBef>
                <a:spcPct val="20000"/>
              </a:spcBef>
              <a:buSzPct val="90000"/>
            </a:pPr>
            <a:r>
              <a:rPr lang="zh-CN" altLang="en-US" sz="2800" dirty="0">
                <a:latin typeface="微软雅黑" pitchFamily="34" charset="-122"/>
                <a:ea typeface="微软雅黑" pitchFamily="34" charset="-122"/>
              </a:rPr>
              <a:t>点击添加标题 </a:t>
            </a:r>
          </a:p>
        </p:txBody>
      </p:sp>
    </p:spTree>
    <p:extLst>
      <p:ext uri="{BB962C8B-B14F-4D97-AF65-F5344CB8AC3E}">
        <p14:creationId xmlns:p14="http://schemas.microsoft.com/office/powerpoint/2010/main" val="824791825"/>
      </p:ext>
    </p:extLst>
  </p:cSld>
  <p:clrMapOvr>
    <a:masterClrMapping/>
  </p:clrMapOvr>
  <mc:AlternateContent xmlns:mc="http://schemas.openxmlformats.org/markup-compatibility/2006" xmlns:p14="http://schemas.microsoft.com/office/powerpoint/2010/main">
    <mc:Choice Requires="p14">
      <p:transition spd="slow" p14:dur="3900" advTm="3000">
        <p14:glitter pattern="hexagon"/>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5"/>
                                        </p:tgtEl>
                                        <p:attrNameLst>
                                          <p:attrName>ppt_y</p:attrName>
                                        </p:attrNameLst>
                                      </p:cBhvr>
                                      <p:tavLst>
                                        <p:tav tm="0">
                                          <p:val>
                                            <p:strVal val="#ppt_y"/>
                                          </p:val>
                                        </p:tav>
                                        <p:tav tm="100000">
                                          <p:val>
                                            <p:strVal val="#ppt_y"/>
                                          </p:val>
                                        </p:tav>
                                      </p:tavLst>
                                    </p:anim>
                                    <p:anim calcmode="lin" valueType="num">
                                      <p:cBhvr>
                                        <p:cTn id="9"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5"/>
                                        </p:tgtEl>
                                      </p:cBhvr>
                                    </p:animEffect>
                                  </p:childTnLst>
                                </p:cTn>
                              </p:par>
                            </p:childTnLst>
                          </p:cTn>
                        </p:par>
                        <p:par>
                          <p:cTn id="12" fill="hold">
                            <p:stCondLst>
                              <p:cond delay="750"/>
                            </p:stCondLst>
                            <p:childTnLst>
                              <p:par>
                                <p:cTn id="13" presetID="53" presetClass="entr" presetSubtype="16"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fltVal val="0"/>
                                          </p:val>
                                        </p:tav>
                                        <p:tav tm="100000">
                                          <p:val>
                                            <p:strVal val="#ppt_h"/>
                                          </p:val>
                                        </p:tav>
                                      </p:tavLst>
                                    </p:anim>
                                    <p:animEffect transition="in" filter="fade">
                                      <p:cBhvr>
                                        <p:cTn id="17" dur="500"/>
                                        <p:tgtEl>
                                          <p:spTgt spid="5"/>
                                        </p:tgtEl>
                                      </p:cBhvr>
                                    </p:animEffect>
                                  </p:childTnLst>
                                </p:cTn>
                              </p:par>
                            </p:childTnLst>
                          </p:cTn>
                        </p:par>
                        <p:par>
                          <p:cTn id="18" fill="hold">
                            <p:stCondLst>
                              <p:cond delay="1250"/>
                            </p:stCondLst>
                            <p:childTnLst>
                              <p:par>
                                <p:cTn id="19" presetID="14" presetClass="entr" presetSubtype="10"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randombar(horizontal)">
                                      <p:cBhvr>
                                        <p:cTn id="21" dur="500"/>
                                        <p:tgtEl>
                                          <p:spTgt spid="10"/>
                                        </p:tgtEl>
                                      </p:cBhvr>
                                    </p:animEffect>
                                  </p:childTnLst>
                                </p:cTn>
                              </p:par>
                              <p:par>
                                <p:cTn id="22" presetID="14" presetClass="entr" presetSubtype="10" fill="hold" grpId="0" nodeType="with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randombar(horizontal)">
                                      <p:cBhvr>
                                        <p:cTn id="24" dur="500"/>
                                        <p:tgtEl>
                                          <p:spTgt spid="11"/>
                                        </p:tgtEl>
                                      </p:cBhvr>
                                    </p:animEffect>
                                  </p:childTnLst>
                                </p:cTn>
                              </p:par>
                              <p:par>
                                <p:cTn id="25" presetID="14" presetClass="entr" presetSubtype="10"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randombar(horizontal)">
                                      <p:cBhvr>
                                        <p:cTn id="27" dur="500"/>
                                        <p:tgtEl>
                                          <p:spTgt spid="9"/>
                                        </p:tgtEl>
                                      </p:cBhvr>
                                    </p:animEffect>
                                  </p:childTnLst>
                                </p:cTn>
                              </p:par>
                              <p:par>
                                <p:cTn id="28" presetID="14" presetClass="entr" presetSubtype="10" fill="hold" grpId="0" nodeType="with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randombar(horizontal)">
                                      <p:cBhvr>
                                        <p:cTn id="30" dur="500"/>
                                        <p:tgtEl>
                                          <p:spTgt spid="8"/>
                                        </p:tgtEl>
                                      </p:cBhvr>
                                    </p:animEffect>
                                  </p:childTnLst>
                                </p:cTn>
                              </p:par>
                            </p:childTnLst>
                          </p:cTn>
                        </p:par>
                        <p:par>
                          <p:cTn id="31" fill="hold">
                            <p:stCondLst>
                              <p:cond delay="1750"/>
                            </p:stCondLst>
                            <p:childTnLst>
                              <p:par>
                                <p:cTn id="32" presetID="6" presetClass="entr" presetSubtype="16" fill="hold" grpId="0" nodeType="after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circle(in)">
                                      <p:cBhvr>
                                        <p:cTn id="34" dur="2000"/>
                                        <p:tgtEl>
                                          <p:spTgt spid="6"/>
                                        </p:tgtEl>
                                      </p:cBhvr>
                                    </p:animEffect>
                                  </p:childTnLst>
                                </p:cTn>
                              </p:par>
                            </p:childTnLst>
                          </p:cTn>
                        </p:par>
                      </p:childTnLst>
                    </p:cTn>
                  </p:par>
                  <p:par>
                    <p:cTn id="35" fill="hold">
                      <p:stCondLst>
                        <p:cond delay="indefinite"/>
                      </p:stCondLst>
                      <p:childTnLst>
                        <p:par>
                          <p:cTn id="36" fill="hold">
                            <p:stCondLst>
                              <p:cond delay="0"/>
                            </p:stCondLst>
                            <p:childTnLst>
                              <p:par>
                                <p:cTn id="37" presetID="14" presetClass="entr" presetSubtype="10" fill="hold" nodeType="clickEffect">
                                  <p:stCondLst>
                                    <p:cond delay="0"/>
                                  </p:stCondLst>
                                  <p:childTnLst>
                                    <p:set>
                                      <p:cBhvr>
                                        <p:cTn id="38" dur="1" fill="hold">
                                          <p:stCondLst>
                                            <p:cond delay="0"/>
                                          </p:stCondLst>
                                        </p:cTn>
                                        <p:tgtEl>
                                          <p:spTgt spid="2"/>
                                        </p:tgtEl>
                                        <p:attrNameLst>
                                          <p:attrName>style.visibility</p:attrName>
                                        </p:attrNameLst>
                                      </p:cBhvr>
                                      <p:to>
                                        <p:strVal val="visible"/>
                                      </p:to>
                                    </p:set>
                                    <p:animEffect transition="in" filter="randombar(horizontal)">
                                      <p:cBhvr>
                                        <p:cTn id="39" dur="500"/>
                                        <p:tgtEl>
                                          <p:spTgt spid="2"/>
                                        </p:tgtEl>
                                      </p:cBhvr>
                                    </p:animEffect>
                                  </p:childTnLst>
                                </p:cTn>
                              </p:par>
                            </p:childTnLst>
                          </p:cTn>
                        </p:par>
                        <p:par>
                          <p:cTn id="40" fill="hold">
                            <p:stCondLst>
                              <p:cond delay="500"/>
                            </p:stCondLst>
                            <p:childTnLst>
                              <p:par>
                                <p:cTn id="41" presetID="16" presetClass="entr" presetSubtype="21" fill="hold" grpId="0" nodeType="after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barn(inVertical)">
                                      <p:cBhvr>
                                        <p:cTn id="43" dur="500"/>
                                        <p:tgtEl>
                                          <p:spTgt spid="7"/>
                                        </p:tgtEl>
                                      </p:cBhvr>
                                    </p:animEffect>
                                  </p:childTnLst>
                                </p:cTn>
                              </p:par>
                            </p:childTnLst>
                          </p:cTn>
                        </p:par>
                        <p:par>
                          <p:cTn id="44" fill="hold">
                            <p:stCondLst>
                              <p:cond delay="1000"/>
                            </p:stCondLst>
                            <p:childTnLst>
                              <p:par>
                                <p:cTn id="45" presetID="22" presetClass="entr" presetSubtype="4"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wipe(down)">
                                      <p:cBhvr>
                                        <p:cTn id="47" dur="500"/>
                                        <p:tgtEl>
                                          <p:spTgt spid="12"/>
                                        </p:tgtEl>
                                      </p:cBhvr>
                                    </p:animEffect>
                                  </p:childTnLst>
                                </p:cTn>
                              </p:par>
                            </p:childTnLst>
                          </p:cTn>
                        </p:par>
                        <p:par>
                          <p:cTn id="48" fill="hold">
                            <p:stCondLst>
                              <p:cond delay="1500"/>
                            </p:stCondLst>
                            <p:childTnLst>
                              <p:par>
                                <p:cTn id="49" presetID="14" presetClass="entr" presetSubtype="10" fill="hold" grpId="0" nodeType="after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randombar(horizontal)">
                                      <p:cBhvr>
                                        <p:cTn id="51" dur="500"/>
                                        <p:tgtEl>
                                          <p:spTgt spid="13"/>
                                        </p:tgtEl>
                                      </p:cBhvr>
                                    </p:animEffect>
                                  </p:childTnLst>
                                </p:cTn>
                              </p:par>
                            </p:childTnLst>
                          </p:cTn>
                        </p:par>
                        <p:par>
                          <p:cTn id="52" fill="hold">
                            <p:stCondLst>
                              <p:cond delay="2000"/>
                            </p:stCondLst>
                            <p:childTnLst>
                              <p:par>
                                <p:cTn id="53" presetID="53" presetClass="entr" presetSubtype="16" fill="hold" grpId="0" nodeType="after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p:cTn id="55" dur="500" fill="hold"/>
                                        <p:tgtEl>
                                          <p:spTgt spid="14"/>
                                        </p:tgtEl>
                                        <p:attrNameLst>
                                          <p:attrName>ppt_w</p:attrName>
                                        </p:attrNameLst>
                                      </p:cBhvr>
                                      <p:tavLst>
                                        <p:tav tm="0">
                                          <p:val>
                                            <p:fltVal val="0"/>
                                          </p:val>
                                        </p:tav>
                                        <p:tav tm="100000">
                                          <p:val>
                                            <p:strVal val="#ppt_w"/>
                                          </p:val>
                                        </p:tav>
                                      </p:tavLst>
                                    </p:anim>
                                    <p:anim calcmode="lin" valueType="num">
                                      <p:cBhvr>
                                        <p:cTn id="56" dur="500" fill="hold"/>
                                        <p:tgtEl>
                                          <p:spTgt spid="14"/>
                                        </p:tgtEl>
                                        <p:attrNameLst>
                                          <p:attrName>ppt_h</p:attrName>
                                        </p:attrNameLst>
                                      </p:cBhvr>
                                      <p:tavLst>
                                        <p:tav tm="0">
                                          <p:val>
                                            <p:fltVal val="0"/>
                                          </p:val>
                                        </p:tav>
                                        <p:tav tm="100000">
                                          <p:val>
                                            <p:strVal val="#ppt_h"/>
                                          </p:val>
                                        </p:tav>
                                      </p:tavLst>
                                    </p:anim>
                                    <p:animEffect transition="in" filter="fade">
                                      <p:cBhvr>
                                        <p:cTn id="5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8" grpId="0" animBg="1"/>
      <p:bldP spid="9" grpId="0" animBg="1"/>
      <p:bldP spid="10" grpId="0" animBg="1"/>
      <p:bldP spid="11" grpId="0" animBg="1"/>
      <p:bldP spid="12" grpId="0"/>
      <p:bldP spid="13" grpId="0"/>
      <p:bldP spid="14" grpId="0"/>
      <p:bldP spid="1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39"/>
          <p:cNvSpPr txBox="1">
            <a:spLocks noChangeArrowheads="1"/>
          </p:cNvSpPr>
          <p:nvPr/>
        </p:nvSpPr>
        <p:spPr bwMode="auto">
          <a:xfrm>
            <a:off x="919777" y="127872"/>
            <a:ext cx="1131943" cy="57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tIns="91440" bIns="91440">
            <a:spAutoFit/>
          </a:bodyPr>
          <a:lstStyle>
            <a:lvl1pPr eaLnBrk="0" hangingPunct="0">
              <a:defRPr b="1">
                <a:solidFill>
                  <a:schemeClr val="tx1"/>
                </a:solidFill>
                <a:latin typeface="Arial" pitchFamily="34" charset="0"/>
                <a:ea typeface="宋体" pitchFamily="2" charset="-122"/>
              </a:defRPr>
            </a:lvl1pPr>
            <a:lvl2pPr marL="742950" indent="-285750" eaLnBrk="0" hangingPunct="0">
              <a:defRPr b="1">
                <a:solidFill>
                  <a:schemeClr val="tx1"/>
                </a:solidFill>
                <a:latin typeface="Arial" pitchFamily="34" charset="0"/>
                <a:ea typeface="宋体" pitchFamily="2" charset="-122"/>
              </a:defRPr>
            </a:lvl2pPr>
            <a:lvl3pPr marL="1143000" indent="-228600" eaLnBrk="0" hangingPunct="0">
              <a:defRPr b="1">
                <a:solidFill>
                  <a:schemeClr val="tx1"/>
                </a:solidFill>
                <a:latin typeface="Arial" pitchFamily="34" charset="0"/>
                <a:ea typeface="宋体" pitchFamily="2" charset="-122"/>
              </a:defRPr>
            </a:lvl3pPr>
            <a:lvl4pPr marL="1600200" indent="-228600" eaLnBrk="0" hangingPunct="0">
              <a:defRPr b="1">
                <a:solidFill>
                  <a:schemeClr val="tx1"/>
                </a:solidFill>
                <a:latin typeface="Arial" pitchFamily="34" charset="0"/>
                <a:ea typeface="宋体" pitchFamily="2" charset="-122"/>
              </a:defRPr>
            </a:lvl4pPr>
            <a:lvl5pPr marL="2057400" indent="-228600" eaLnBrk="0" hangingPunct="0">
              <a:defRPr b="1">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b="1">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b="1">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b="1">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b="1">
                <a:solidFill>
                  <a:schemeClr val="tx1"/>
                </a:solidFill>
                <a:latin typeface="Arial" pitchFamily="34" charset="0"/>
                <a:ea typeface="宋体" pitchFamily="2" charset="-122"/>
              </a:defRPr>
            </a:lvl9pPr>
          </a:lstStyle>
          <a:p>
            <a:pPr eaLnBrk="1" hangingPunct="1">
              <a:lnSpc>
                <a:spcPct val="90000"/>
              </a:lnSpc>
              <a:spcBef>
                <a:spcPct val="20000"/>
              </a:spcBef>
              <a:buSzPct val="90000"/>
            </a:pPr>
            <a:r>
              <a:rPr lang="zh-CN" altLang="en-US" sz="2800" dirty="0" smtClean="0">
                <a:latin typeface="微软雅黑" pitchFamily="34" charset="-122"/>
                <a:ea typeface="微软雅黑" pitchFamily="34" charset="-122"/>
              </a:rPr>
              <a:t>目  录</a:t>
            </a:r>
            <a:endParaRPr lang="zh-CN" altLang="en-US" sz="2800" dirty="0">
              <a:latin typeface="微软雅黑" pitchFamily="34" charset="-122"/>
              <a:ea typeface="微软雅黑" pitchFamily="34" charset="-122"/>
            </a:endParaRPr>
          </a:p>
        </p:txBody>
      </p:sp>
      <p:pic>
        <p:nvPicPr>
          <p:cNvPr id="28" name="图片 27"/>
          <p:cNvPicPr>
            <a:picLocks noChangeAspect="1"/>
          </p:cNvPicPr>
          <p:nvPr/>
        </p:nvPicPr>
        <p:blipFill>
          <a:blip r:embed="rId3" cstate="print"/>
          <a:srcRect r="31254"/>
          <a:stretch>
            <a:fillRect/>
          </a:stretch>
        </p:blipFill>
        <p:spPr>
          <a:xfrm>
            <a:off x="683568" y="1132384"/>
            <a:ext cx="4752527" cy="3384376"/>
          </a:xfrm>
          <a:custGeom>
            <a:avLst/>
            <a:gdLst>
              <a:gd name="connsiteX0" fmla="*/ 0 w 8380939"/>
              <a:gd name="connsiteY0" fmla="*/ 0 h 5705652"/>
              <a:gd name="connsiteX1" fmla="*/ 8380939 w 8380939"/>
              <a:gd name="connsiteY1" fmla="*/ 0 h 5705652"/>
              <a:gd name="connsiteX2" fmla="*/ 8319587 w 8380939"/>
              <a:gd name="connsiteY2" fmla="*/ 67505 h 5705652"/>
              <a:gd name="connsiteX3" fmla="*/ 7319682 w 8380939"/>
              <a:gd name="connsiteY3" fmla="*/ 2852826 h 5705652"/>
              <a:gd name="connsiteX4" fmla="*/ 8319587 w 8380939"/>
              <a:gd name="connsiteY4" fmla="*/ 5638147 h 5705652"/>
              <a:gd name="connsiteX5" fmla="*/ 8380939 w 8380939"/>
              <a:gd name="connsiteY5" fmla="*/ 5705652 h 5705652"/>
              <a:gd name="connsiteX6" fmla="*/ 0 w 8380939"/>
              <a:gd name="connsiteY6" fmla="*/ 5705652 h 5705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80939" h="5705652">
                <a:moveTo>
                  <a:pt x="0" y="0"/>
                </a:moveTo>
                <a:lnTo>
                  <a:pt x="8380939" y="0"/>
                </a:lnTo>
                <a:lnTo>
                  <a:pt x="8319587" y="67505"/>
                </a:lnTo>
                <a:cubicBezTo>
                  <a:pt x="7694926" y="824419"/>
                  <a:pt x="7319682" y="1794802"/>
                  <a:pt x="7319682" y="2852826"/>
                </a:cubicBezTo>
                <a:cubicBezTo>
                  <a:pt x="7319682" y="3910851"/>
                  <a:pt x="7694926" y="4881233"/>
                  <a:pt x="8319587" y="5638147"/>
                </a:cubicBezTo>
                <a:lnTo>
                  <a:pt x="8380939" y="5705652"/>
                </a:lnTo>
                <a:lnTo>
                  <a:pt x="0" y="5705652"/>
                </a:lnTo>
                <a:close/>
              </a:path>
            </a:pathLst>
          </a:custGeom>
        </p:spPr>
      </p:pic>
      <p:sp>
        <p:nvSpPr>
          <p:cNvPr id="29" name="任意多边形 28"/>
          <p:cNvSpPr/>
          <p:nvPr/>
        </p:nvSpPr>
        <p:spPr>
          <a:xfrm>
            <a:off x="5004048" y="836712"/>
            <a:ext cx="3744416" cy="3896072"/>
          </a:xfrm>
          <a:custGeom>
            <a:avLst/>
            <a:gdLst>
              <a:gd name="connsiteX0" fmla="*/ 1657239 w 4727848"/>
              <a:gd name="connsiteY0" fmla="*/ 0 h 6858000"/>
              <a:gd name="connsiteX1" fmla="*/ 4727848 w 4727848"/>
              <a:gd name="connsiteY1" fmla="*/ 0 h 6858000"/>
              <a:gd name="connsiteX2" fmla="*/ 4727848 w 4727848"/>
              <a:gd name="connsiteY2" fmla="*/ 6858000 h 6858000"/>
              <a:gd name="connsiteX3" fmla="*/ 1657239 w 4727848"/>
              <a:gd name="connsiteY3" fmla="*/ 6858000 h 6858000"/>
              <a:gd name="connsiteX4" fmla="*/ 1593475 w 4727848"/>
              <a:gd name="connsiteY4" fmla="*/ 6807892 h 6858000"/>
              <a:gd name="connsiteX5" fmla="*/ 0 w 4727848"/>
              <a:gd name="connsiteY5" fmla="*/ 3429000 h 6858000"/>
              <a:gd name="connsiteX6" fmla="*/ 1593475 w 4727848"/>
              <a:gd name="connsiteY6" fmla="*/ 50108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27848" h="6858000">
                <a:moveTo>
                  <a:pt x="1657239" y="0"/>
                </a:moveTo>
                <a:lnTo>
                  <a:pt x="4727848" y="0"/>
                </a:lnTo>
                <a:lnTo>
                  <a:pt x="4727848" y="6858000"/>
                </a:lnTo>
                <a:lnTo>
                  <a:pt x="1657239" y="6858000"/>
                </a:lnTo>
                <a:lnTo>
                  <a:pt x="1593475" y="6807892"/>
                </a:lnTo>
                <a:cubicBezTo>
                  <a:pt x="620300" y="6004756"/>
                  <a:pt x="0" y="4789318"/>
                  <a:pt x="0" y="3429000"/>
                </a:cubicBezTo>
                <a:cubicBezTo>
                  <a:pt x="0" y="2068683"/>
                  <a:pt x="620300" y="853244"/>
                  <a:pt x="1593475" y="50108"/>
                </a:cubicBezTo>
                <a:close/>
              </a:path>
            </a:pathLst>
          </a:custGeom>
          <a:noFill/>
          <a:ln>
            <a:solidFill>
              <a:srgbClr val="FF99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13"/>
          <p:cNvSpPr/>
          <p:nvPr/>
        </p:nvSpPr>
        <p:spPr>
          <a:xfrm>
            <a:off x="5328976" y="1213974"/>
            <a:ext cx="2080295" cy="504056"/>
          </a:xfrm>
          <a:custGeom>
            <a:avLst/>
            <a:gdLst>
              <a:gd name="connsiteX0" fmla="*/ 0 w 2088232"/>
              <a:gd name="connsiteY0" fmla="*/ 0 h 504056"/>
              <a:gd name="connsiteX1" fmla="*/ 2088232 w 2088232"/>
              <a:gd name="connsiteY1" fmla="*/ 0 h 504056"/>
              <a:gd name="connsiteX2" fmla="*/ 2088232 w 2088232"/>
              <a:gd name="connsiteY2" fmla="*/ 504056 h 504056"/>
              <a:gd name="connsiteX3" fmla="*/ 0 w 2088232"/>
              <a:gd name="connsiteY3" fmla="*/ 504056 h 504056"/>
              <a:gd name="connsiteX4" fmla="*/ 0 w 2088232"/>
              <a:gd name="connsiteY4" fmla="*/ 0 h 504056"/>
              <a:gd name="connsiteX0" fmla="*/ 347662 w 2088232"/>
              <a:gd name="connsiteY0" fmla="*/ 9525 h 504056"/>
              <a:gd name="connsiteX1" fmla="*/ 2088232 w 2088232"/>
              <a:gd name="connsiteY1" fmla="*/ 0 h 504056"/>
              <a:gd name="connsiteX2" fmla="*/ 2088232 w 2088232"/>
              <a:gd name="connsiteY2" fmla="*/ 504056 h 504056"/>
              <a:gd name="connsiteX3" fmla="*/ 0 w 2088232"/>
              <a:gd name="connsiteY3" fmla="*/ 504056 h 504056"/>
              <a:gd name="connsiteX4" fmla="*/ 347662 w 2088232"/>
              <a:gd name="connsiteY4" fmla="*/ 9525 h 504056"/>
              <a:gd name="connsiteX0" fmla="*/ 319087 w 2059657"/>
              <a:gd name="connsiteY0" fmla="*/ 9525 h 513581"/>
              <a:gd name="connsiteX1" fmla="*/ 2059657 w 2059657"/>
              <a:gd name="connsiteY1" fmla="*/ 0 h 513581"/>
              <a:gd name="connsiteX2" fmla="*/ 2059657 w 2059657"/>
              <a:gd name="connsiteY2" fmla="*/ 504056 h 513581"/>
              <a:gd name="connsiteX3" fmla="*/ 0 w 2059657"/>
              <a:gd name="connsiteY3" fmla="*/ 513581 h 513581"/>
              <a:gd name="connsiteX4" fmla="*/ 319087 w 2059657"/>
              <a:gd name="connsiteY4" fmla="*/ 9525 h 513581"/>
              <a:gd name="connsiteX0" fmla="*/ 314324 w 2059657"/>
              <a:gd name="connsiteY0" fmla="*/ 4762 h 513581"/>
              <a:gd name="connsiteX1" fmla="*/ 2059657 w 2059657"/>
              <a:gd name="connsiteY1" fmla="*/ 0 h 513581"/>
              <a:gd name="connsiteX2" fmla="*/ 2059657 w 2059657"/>
              <a:gd name="connsiteY2" fmla="*/ 504056 h 513581"/>
              <a:gd name="connsiteX3" fmla="*/ 0 w 2059657"/>
              <a:gd name="connsiteY3" fmla="*/ 513581 h 513581"/>
              <a:gd name="connsiteX4" fmla="*/ 314324 w 2059657"/>
              <a:gd name="connsiteY4" fmla="*/ 4762 h 513581"/>
              <a:gd name="connsiteX0" fmla="*/ 309562 w 2059657"/>
              <a:gd name="connsiteY0" fmla="*/ 9525 h 513581"/>
              <a:gd name="connsiteX1" fmla="*/ 2059657 w 2059657"/>
              <a:gd name="connsiteY1" fmla="*/ 0 h 513581"/>
              <a:gd name="connsiteX2" fmla="*/ 2059657 w 2059657"/>
              <a:gd name="connsiteY2" fmla="*/ 504056 h 513581"/>
              <a:gd name="connsiteX3" fmla="*/ 0 w 2059657"/>
              <a:gd name="connsiteY3" fmla="*/ 513581 h 513581"/>
              <a:gd name="connsiteX4" fmla="*/ 309562 w 2059657"/>
              <a:gd name="connsiteY4" fmla="*/ 9525 h 513581"/>
              <a:gd name="connsiteX0" fmla="*/ 304800 w 2059657"/>
              <a:gd name="connsiteY0" fmla="*/ 9525 h 513581"/>
              <a:gd name="connsiteX1" fmla="*/ 2059657 w 2059657"/>
              <a:gd name="connsiteY1" fmla="*/ 0 h 513581"/>
              <a:gd name="connsiteX2" fmla="*/ 2059657 w 2059657"/>
              <a:gd name="connsiteY2" fmla="*/ 504056 h 513581"/>
              <a:gd name="connsiteX3" fmla="*/ 0 w 2059657"/>
              <a:gd name="connsiteY3" fmla="*/ 513581 h 513581"/>
              <a:gd name="connsiteX4" fmla="*/ 304800 w 2059657"/>
              <a:gd name="connsiteY4" fmla="*/ 9525 h 513581"/>
              <a:gd name="connsiteX0" fmla="*/ 300038 w 2054895"/>
              <a:gd name="connsiteY0" fmla="*/ 9525 h 508818"/>
              <a:gd name="connsiteX1" fmla="*/ 2054895 w 2054895"/>
              <a:gd name="connsiteY1" fmla="*/ 0 h 508818"/>
              <a:gd name="connsiteX2" fmla="*/ 2054895 w 2054895"/>
              <a:gd name="connsiteY2" fmla="*/ 504056 h 508818"/>
              <a:gd name="connsiteX3" fmla="*/ 0 w 2054895"/>
              <a:gd name="connsiteY3" fmla="*/ 508818 h 508818"/>
              <a:gd name="connsiteX4" fmla="*/ 300038 w 2054895"/>
              <a:gd name="connsiteY4" fmla="*/ 9525 h 508818"/>
              <a:gd name="connsiteX0" fmla="*/ 300038 w 2054895"/>
              <a:gd name="connsiteY0" fmla="*/ 9525 h 504056"/>
              <a:gd name="connsiteX1" fmla="*/ 2054895 w 2054895"/>
              <a:gd name="connsiteY1" fmla="*/ 0 h 504056"/>
              <a:gd name="connsiteX2" fmla="*/ 2054895 w 2054895"/>
              <a:gd name="connsiteY2" fmla="*/ 504056 h 504056"/>
              <a:gd name="connsiteX3" fmla="*/ 0 w 2054895"/>
              <a:gd name="connsiteY3" fmla="*/ 504055 h 504056"/>
              <a:gd name="connsiteX4" fmla="*/ 300038 w 2054895"/>
              <a:gd name="connsiteY4" fmla="*/ 9525 h 504056"/>
              <a:gd name="connsiteX0" fmla="*/ 350838 w 2054895"/>
              <a:gd name="connsiteY0" fmla="*/ 9525 h 504056"/>
              <a:gd name="connsiteX1" fmla="*/ 2054895 w 2054895"/>
              <a:gd name="connsiteY1" fmla="*/ 0 h 504056"/>
              <a:gd name="connsiteX2" fmla="*/ 2054895 w 2054895"/>
              <a:gd name="connsiteY2" fmla="*/ 504056 h 504056"/>
              <a:gd name="connsiteX3" fmla="*/ 0 w 2054895"/>
              <a:gd name="connsiteY3" fmla="*/ 504055 h 504056"/>
              <a:gd name="connsiteX4" fmla="*/ 350838 w 2054895"/>
              <a:gd name="connsiteY4" fmla="*/ 9525 h 504056"/>
              <a:gd name="connsiteX0" fmla="*/ 388938 w 2054895"/>
              <a:gd name="connsiteY0" fmla="*/ 9525 h 504056"/>
              <a:gd name="connsiteX1" fmla="*/ 2054895 w 2054895"/>
              <a:gd name="connsiteY1" fmla="*/ 0 h 504056"/>
              <a:gd name="connsiteX2" fmla="*/ 2054895 w 2054895"/>
              <a:gd name="connsiteY2" fmla="*/ 504056 h 504056"/>
              <a:gd name="connsiteX3" fmla="*/ 0 w 2054895"/>
              <a:gd name="connsiteY3" fmla="*/ 504055 h 504056"/>
              <a:gd name="connsiteX4" fmla="*/ 388938 w 2054895"/>
              <a:gd name="connsiteY4" fmla="*/ 9525 h 504056"/>
              <a:gd name="connsiteX0" fmla="*/ 388938 w 2054895"/>
              <a:gd name="connsiteY0" fmla="*/ 9525 h 504056"/>
              <a:gd name="connsiteX1" fmla="*/ 2054895 w 2054895"/>
              <a:gd name="connsiteY1" fmla="*/ 0 h 504056"/>
              <a:gd name="connsiteX2" fmla="*/ 2054895 w 2054895"/>
              <a:gd name="connsiteY2" fmla="*/ 504056 h 504056"/>
              <a:gd name="connsiteX3" fmla="*/ 5024 w 2054895"/>
              <a:gd name="connsiteY3" fmla="*/ 500526 h 504056"/>
              <a:gd name="connsiteX4" fmla="*/ 0 w 2054895"/>
              <a:gd name="connsiteY4" fmla="*/ 504055 h 504056"/>
              <a:gd name="connsiteX5" fmla="*/ 388938 w 2054895"/>
              <a:gd name="connsiteY5" fmla="*/ 9525 h 504056"/>
              <a:gd name="connsiteX0" fmla="*/ 414338 w 2054895"/>
              <a:gd name="connsiteY0" fmla="*/ 9525 h 504056"/>
              <a:gd name="connsiteX1" fmla="*/ 2054895 w 2054895"/>
              <a:gd name="connsiteY1" fmla="*/ 0 h 504056"/>
              <a:gd name="connsiteX2" fmla="*/ 2054895 w 2054895"/>
              <a:gd name="connsiteY2" fmla="*/ 504056 h 504056"/>
              <a:gd name="connsiteX3" fmla="*/ 5024 w 2054895"/>
              <a:gd name="connsiteY3" fmla="*/ 500526 h 504056"/>
              <a:gd name="connsiteX4" fmla="*/ 0 w 2054895"/>
              <a:gd name="connsiteY4" fmla="*/ 504055 h 504056"/>
              <a:gd name="connsiteX5" fmla="*/ 414338 w 2054895"/>
              <a:gd name="connsiteY5" fmla="*/ 9525 h 504056"/>
              <a:gd name="connsiteX0" fmla="*/ 427038 w 2067595"/>
              <a:gd name="connsiteY0" fmla="*/ 9525 h 504056"/>
              <a:gd name="connsiteX1" fmla="*/ 2067595 w 2067595"/>
              <a:gd name="connsiteY1" fmla="*/ 0 h 504056"/>
              <a:gd name="connsiteX2" fmla="*/ 2067595 w 2067595"/>
              <a:gd name="connsiteY2" fmla="*/ 504056 h 504056"/>
              <a:gd name="connsiteX3" fmla="*/ 17724 w 2067595"/>
              <a:gd name="connsiteY3" fmla="*/ 500526 h 504056"/>
              <a:gd name="connsiteX4" fmla="*/ 0 w 2067595"/>
              <a:gd name="connsiteY4" fmla="*/ 504055 h 504056"/>
              <a:gd name="connsiteX5" fmla="*/ 427038 w 2067595"/>
              <a:gd name="connsiteY5" fmla="*/ 9525 h 504056"/>
              <a:gd name="connsiteX0" fmla="*/ 439738 w 2080295"/>
              <a:gd name="connsiteY0" fmla="*/ 9525 h 504056"/>
              <a:gd name="connsiteX1" fmla="*/ 2080295 w 2080295"/>
              <a:gd name="connsiteY1" fmla="*/ 0 h 504056"/>
              <a:gd name="connsiteX2" fmla="*/ 2080295 w 2080295"/>
              <a:gd name="connsiteY2" fmla="*/ 504056 h 504056"/>
              <a:gd name="connsiteX3" fmla="*/ 30424 w 2080295"/>
              <a:gd name="connsiteY3" fmla="*/ 500526 h 504056"/>
              <a:gd name="connsiteX4" fmla="*/ 0 w 2080295"/>
              <a:gd name="connsiteY4" fmla="*/ 504055 h 504056"/>
              <a:gd name="connsiteX5" fmla="*/ 439738 w 2080295"/>
              <a:gd name="connsiteY5" fmla="*/ 9525 h 504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80295" h="504056">
                <a:moveTo>
                  <a:pt x="439738" y="9525"/>
                </a:moveTo>
                <a:lnTo>
                  <a:pt x="2080295" y="0"/>
                </a:lnTo>
                <a:lnTo>
                  <a:pt x="2080295" y="504056"/>
                </a:lnTo>
                <a:lnTo>
                  <a:pt x="30424" y="500526"/>
                </a:lnTo>
                <a:lnTo>
                  <a:pt x="0" y="504055"/>
                </a:lnTo>
                <a:lnTo>
                  <a:pt x="439738" y="9525"/>
                </a:ln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15"/>
          <p:cNvSpPr txBox="1"/>
          <p:nvPr/>
        </p:nvSpPr>
        <p:spPr>
          <a:xfrm>
            <a:off x="5829429" y="1204392"/>
            <a:ext cx="1402948" cy="523220"/>
          </a:xfrm>
          <a:prstGeom prst="rect">
            <a:avLst/>
          </a:prstGeom>
          <a:noFill/>
        </p:spPr>
        <p:txBody>
          <a:bodyPr wrap="none" rtlCol="0">
            <a:spAutoFit/>
          </a:bodyPr>
          <a:lstStyle/>
          <a:p>
            <a:r>
              <a:rPr lang="zh-CN" altLang="en-US" sz="2800" b="1" dirty="0" smtClean="0">
                <a:solidFill>
                  <a:schemeClr val="bg1"/>
                </a:solidFill>
              </a:rPr>
              <a:t> 目  录  </a:t>
            </a:r>
            <a:endParaRPr lang="zh-CN" altLang="en-US" sz="2800" b="1" dirty="0">
              <a:solidFill>
                <a:schemeClr val="bg1"/>
              </a:solidFill>
            </a:endParaRPr>
          </a:p>
        </p:txBody>
      </p:sp>
      <p:sp>
        <p:nvSpPr>
          <p:cNvPr id="33" name="文本框 16"/>
          <p:cNvSpPr txBox="1"/>
          <p:nvPr/>
        </p:nvSpPr>
        <p:spPr>
          <a:xfrm flipH="1">
            <a:off x="5481982" y="1799620"/>
            <a:ext cx="536202" cy="707886"/>
          </a:xfrm>
          <a:prstGeom prst="rect">
            <a:avLst/>
          </a:prstGeom>
          <a:noFill/>
        </p:spPr>
        <p:txBody>
          <a:bodyPr wrap="square" rtlCol="0">
            <a:spAutoFit/>
          </a:bodyPr>
          <a:lstStyle/>
          <a:p>
            <a:r>
              <a:rPr lang="en-US" altLang="zh-CN" sz="4000" b="1" dirty="0" smtClean="0">
                <a:solidFill>
                  <a:srgbClr val="FFC000"/>
                </a:solidFill>
              </a:rPr>
              <a:t>1.</a:t>
            </a:r>
            <a:endParaRPr lang="zh-CN" altLang="en-US" sz="4000" b="1" dirty="0">
              <a:solidFill>
                <a:srgbClr val="FFC000"/>
              </a:solidFill>
            </a:endParaRPr>
          </a:p>
        </p:txBody>
      </p:sp>
      <p:sp>
        <p:nvSpPr>
          <p:cNvPr id="34" name="文本框 18"/>
          <p:cNvSpPr txBox="1"/>
          <p:nvPr/>
        </p:nvSpPr>
        <p:spPr>
          <a:xfrm>
            <a:off x="5508104" y="2932584"/>
            <a:ext cx="612668" cy="707886"/>
          </a:xfrm>
          <a:prstGeom prst="rect">
            <a:avLst/>
          </a:prstGeom>
          <a:noFill/>
        </p:spPr>
        <p:txBody>
          <a:bodyPr wrap="none" rtlCol="0">
            <a:spAutoFit/>
          </a:bodyPr>
          <a:lstStyle/>
          <a:p>
            <a:r>
              <a:rPr lang="en-US" altLang="zh-CN" sz="4000" b="1" dirty="0" smtClean="0">
                <a:solidFill>
                  <a:srgbClr val="FFC000"/>
                </a:solidFill>
              </a:rPr>
              <a:t>3.</a:t>
            </a:r>
            <a:endParaRPr lang="zh-CN" altLang="en-US" sz="4000" b="1" dirty="0">
              <a:solidFill>
                <a:srgbClr val="FFC000"/>
              </a:solidFill>
            </a:endParaRPr>
          </a:p>
        </p:txBody>
      </p:sp>
      <p:sp>
        <p:nvSpPr>
          <p:cNvPr id="35" name="文本框 19"/>
          <p:cNvSpPr txBox="1"/>
          <p:nvPr/>
        </p:nvSpPr>
        <p:spPr>
          <a:xfrm>
            <a:off x="5508104" y="3436640"/>
            <a:ext cx="629828" cy="707886"/>
          </a:xfrm>
          <a:prstGeom prst="rect">
            <a:avLst/>
          </a:prstGeom>
          <a:noFill/>
        </p:spPr>
        <p:txBody>
          <a:bodyPr wrap="square" rtlCol="0">
            <a:spAutoFit/>
          </a:bodyPr>
          <a:lstStyle/>
          <a:p>
            <a:r>
              <a:rPr lang="en-US" altLang="zh-CN" sz="4000" b="1" dirty="0" smtClean="0">
                <a:solidFill>
                  <a:srgbClr val="FF0000"/>
                </a:solidFill>
              </a:rPr>
              <a:t>4.</a:t>
            </a:r>
            <a:endParaRPr lang="zh-CN" altLang="en-US" sz="4000" b="1" dirty="0">
              <a:solidFill>
                <a:srgbClr val="FF0000"/>
              </a:solidFill>
            </a:endParaRPr>
          </a:p>
        </p:txBody>
      </p:sp>
      <p:sp>
        <p:nvSpPr>
          <p:cNvPr id="38" name="文本框 22"/>
          <p:cNvSpPr txBox="1"/>
          <p:nvPr/>
        </p:nvSpPr>
        <p:spPr>
          <a:xfrm>
            <a:off x="5904897" y="2002315"/>
            <a:ext cx="2209872" cy="400110"/>
          </a:xfrm>
          <a:prstGeom prst="rect">
            <a:avLst/>
          </a:prstGeom>
          <a:noFill/>
        </p:spPr>
        <p:txBody>
          <a:bodyPr wrap="square" rtlCol="0">
            <a:spAutoFit/>
          </a:bodyPr>
          <a:lstStyle/>
          <a:p>
            <a:r>
              <a:rPr lang="zh-CN" altLang="en-US" sz="2000" b="1" dirty="0" smtClean="0">
                <a:solidFill>
                  <a:srgbClr val="FFC000"/>
                </a:solidFill>
                <a:latin typeface="+mj-ea"/>
                <a:ea typeface="+mj-ea"/>
              </a:rPr>
              <a:t>  在此输入文字</a:t>
            </a:r>
            <a:endParaRPr lang="zh-CN" altLang="en-US" sz="2000" b="1" dirty="0">
              <a:solidFill>
                <a:srgbClr val="FFC000"/>
              </a:solidFill>
              <a:latin typeface="+mj-ea"/>
              <a:ea typeface="+mj-ea"/>
            </a:endParaRPr>
          </a:p>
        </p:txBody>
      </p:sp>
      <p:sp>
        <p:nvSpPr>
          <p:cNvPr id="39" name="文本框 23"/>
          <p:cNvSpPr txBox="1"/>
          <p:nvPr/>
        </p:nvSpPr>
        <p:spPr>
          <a:xfrm>
            <a:off x="5847294" y="3093060"/>
            <a:ext cx="3585594" cy="400110"/>
          </a:xfrm>
          <a:prstGeom prst="rect">
            <a:avLst/>
          </a:prstGeom>
          <a:noFill/>
        </p:spPr>
        <p:txBody>
          <a:bodyPr wrap="square" rtlCol="0">
            <a:spAutoFit/>
          </a:bodyPr>
          <a:lstStyle/>
          <a:p>
            <a:r>
              <a:rPr lang="zh-CN" altLang="en-US" sz="2000" b="1" dirty="0" smtClean="0">
                <a:solidFill>
                  <a:srgbClr val="FFC000"/>
                </a:solidFill>
                <a:latin typeface="+mj-ea"/>
                <a:ea typeface="+mj-ea"/>
              </a:rPr>
              <a:t>   在此输入文字</a:t>
            </a:r>
            <a:endParaRPr lang="zh-CN" altLang="en-US" sz="2000" b="1" dirty="0">
              <a:solidFill>
                <a:srgbClr val="FFC000"/>
              </a:solidFill>
              <a:latin typeface="+mj-ea"/>
              <a:ea typeface="+mj-ea"/>
            </a:endParaRPr>
          </a:p>
        </p:txBody>
      </p:sp>
      <p:sp>
        <p:nvSpPr>
          <p:cNvPr id="41" name="文本框 25"/>
          <p:cNvSpPr txBox="1"/>
          <p:nvPr/>
        </p:nvSpPr>
        <p:spPr>
          <a:xfrm>
            <a:off x="6094650" y="3638984"/>
            <a:ext cx="3661926" cy="400110"/>
          </a:xfrm>
          <a:prstGeom prst="rect">
            <a:avLst/>
          </a:prstGeom>
          <a:noFill/>
        </p:spPr>
        <p:txBody>
          <a:bodyPr wrap="square" rtlCol="0">
            <a:spAutoFit/>
          </a:bodyPr>
          <a:lstStyle/>
          <a:p>
            <a:r>
              <a:rPr lang="zh-CN" altLang="en-US" sz="2000" b="1" dirty="0" smtClean="0">
                <a:solidFill>
                  <a:srgbClr val="FF0000"/>
                </a:solidFill>
                <a:latin typeface="+mj-ea"/>
                <a:ea typeface="+mj-ea"/>
              </a:rPr>
              <a:t>在此输入文字</a:t>
            </a:r>
            <a:endParaRPr lang="zh-CN" altLang="en-US" sz="2000" b="1" dirty="0">
              <a:solidFill>
                <a:srgbClr val="FF0000"/>
              </a:solidFill>
              <a:latin typeface="+mj-ea"/>
              <a:ea typeface="+mj-ea"/>
            </a:endParaRPr>
          </a:p>
        </p:txBody>
      </p:sp>
      <p:sp>
        <p:nvSpPr>
          <p:cNvPr id="42" name="文本框 26"/>
          <p:cNvSpPr txBox="1"/>
          <p:nvPr/>
        </p:nvSpPr>
        <p:spPr>
          <a:xfrm>
            <a:off x="5904897" y="2572544"/>
            <a:ext cx="3635655" cy="400110"/>
          </a:xfrm>
          <a:prstGeom prst="rect">
            <a:avLst/>
          </a:prstGeom>
          <a:noFill/>
        </p:spPr>
        <p:txBody>
          <a:bodyPr wrap="square" rtlCol="0">
            <a:spAutoFit/>
          </a:bodyPr>
          <a:lstStyle/>
          <a:p>
            <a:r>
              <a:rPr lang="zh-CN" altLang="en-US" sz="2000" b="1" dirty="0" smtClean="0">
                <a:solidFill>
                  <a:srgbClr val="FF0000"/>
                </a:solidFill>
                <a:latin typeface="+mj-ea"/>
                <a:ea typeface="+mj-ea"/>
              </a:rPr>
              <a:t>  在此输入文字</a:t>
            </a:r>
            <a:endParaRPr lang="zh-CN" altLang="en-US" sz="2000" b="1" dirty="0">
              <a:solidFill>
                <a:srgbClr val="FF0000"/>
              </a:solidFill>
              <a:latin typeface="+mj-ea"/>
              <a:ea typeface="+mj-ea"/>
            </a:endParaRPr>
          </a:p>
        </p:txBody>
      </p:sp>
      <p:sp>
        <p:nvSpPr>
          <p:cNvPr id="44" name="文本框 17"/>
          <p:cNvSpPr txBox="1"/>
          <p:nvPr/>
        </p:nvSpPr>
        <p:spPr>
          <a:xfrm>
            <a:off x="5508103" y="2356520"/>
            <a:ext cx="586547" cy="707886"/>
          </a:xfrm>
          <a:prstGeom prst="rect">
            <a:avLst/>
          </a:prstGeom>
          <a:noFill/>
        </p:spPr>
        <p:txBody>
          <a:bodyPr wrap="square" rtlCol="0">
            <a:spAutoFit/>
          </a:bodyPr>
          <a:lstStyle/>
          <a:p>
            <a:r>
              <a:rPr lang="en-US" altLang="zh-CN" sz="4000" b="1" dirty="0" smtClean="0">
                <a:solidFill>
                  <a:srgbClr val="FF0000"/>
                </a:solidFill>
              </a:rPr>
              <a:t>2.</a:t>
            </a:r>
            <a:endParaRPr lang="zh-CN" altLang="en-US" sz="4000" b="1" dirty="0">
              <a:solidFill>
                <a:srgbClr val="FF0000"/>
              </a:solidFill>
            </a:endParaRPr>
          </a:p>
        </p:txBody>
      </p:sp>
      <p:sp>
        <p:nvSpPr>
          <p:cNvPr id="46" name="右箭头 45"/>
          <p:cNvSpPr/>
          <p:nvPr/>
        </p:nvSpPr>
        <p:spPr bwMode="auto">
          <a:xfrm rot="10800000">
            <a:off x="7849555" y="3145428"/>
            <a:ext cx="394853" cy="282197"/>
          </a:xfrm>
          <a:prstGeom prst="rightArrow">
            <a:avLst/>
          </a:prstGeom>
          <a:solidFill>
            <a:srgbClr val="FF0000"/>
          </a:solidFill>
          <a:ln w="9525" cap="flat" cmpd="sng" algn="ctr">
            <a:noFill/>
            <a:prstDash val="solid"/>
            <a:round/>
            <a:headEnd type="none" w="med" len="med"/>
            <a:tailEnd type="none" w="med" len="med"/>
          </a:ln>
          <a:effectLst>
            <a:outerShdw dist="17961" dir="13500000" algn="ctr" rotWithShape="0">
              <a:schemeClr val="tx1">
                <a:gamma/>
                <a:shade val="60000"/>
                <a:invGamma/>
              </a:scheme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Tree>
    <p:extLst>
      <p:ext uri="{BB962C8B-B14F-4D97-AF65-F5344CB8AC3E}">
        <p14:creationId xmlns:p14="http://schemas.microsoft.com/office/powerpoint/2010/main" val="576083193"/>
      </p:ext>
    </p:extLst>
  </p:cSld>
  <p:clrMapOvr>
    <a:masterClrMapping/>
  </p:clrMapOvr>
  <mc:AlternateContent xmlns:mc="http://schemas.openxmlformats.org/markup-compatibility/2006" xmlns:p14="http://schemas.microsoft.com/office/powerpoint/2010/main">
    <mc:Choice Requires="p14">
      <p:transition spd="slow" p14:dur="4000" advTm="3000">
        <p14:vortex dir="r"/>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childTnLst>
                          </p:cTn>
                        </p:par>
                        <p:par>
                          <p:cTn id="10" fill="hold">
                            <p:stCondLst>
                              <p:cond delay="500"/>
                            </p:stCondLst>
                            <p:childTnLst>
                              <p:par>
                                <p:cTn id="11" presetID="52" presetClass="entr" presetSubtype="0" fill="hold" nodeType="afterEffect">
                                  <p:stCondLst>
                                    <p:cond delay="0"/>
                                  </p:stCondLst>
                                  <p:childTnLst>
                                    <p:set>
                                      <p:cBhvr>
                                        <p:cTn id="12" dur="1" fill="hold">
                                          <p:stCondLst>
                                            <p:cond delay="0"/>
                                          </p:stCondLst>
                                        </p:cTn>
                                        <p:tgtEl>
                                          <p:spTgt spid="28"/>
                                        </p:tgtEl>
                                        <p:attrNameLst>
                                          <p:attrName>style.visibility</p:attrName>
                                        </p:attrNameLst>
                                      </p:cBhvr>
                                      <p:to>
                                        <p:strVal val="visible"/>
                                      </p:to>
                                    </p:set>
                                    <p:animScale>
                                      <p:cBhvr>
                                        <p:cTn id="13" dur="1000" decel="50000" fill="hold">
                                          <p:stCondLst>
                                            <p:cond delay="0"/>
                                          </p:stCondLst>
                                        </p:cTn>
                                        <p:tgtEl>
                                          <p:spTgt spid="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28"/>
                                        </p:tgtEl>
                                        <p:attrNameLst>
                                          <p:attrName>ppt_x</p:attrName>
                                          <p:attrName>ppt_y</p:attrName>
                                        </p:attrNameLst>
                                      </p:cBhvr>
                                    </p:animMotion>
                                    <p:animEffect transition="in" filter="fade">
                                      <p:cBhvr>
                                        <p:cTn id="15" dur="1000"/>
                                        <p:tgtEl>
                                          <p:spTgt spid="28"/>
                                        </p:tgtEl>
                                      </p:cBhvr>
                                    </p:animEffect>
                                  </p:childTnLst>
                                </p:cTn>
                              </p:par>
                            </p:childTnLst>
                          </p:cTn>
                        </p:par>
                        <p:par>
                          <p:cTn id="16" fill="hold">
                            <p:stCondLst>
                              <p:cond delay="1500"/>
                            </p:stCondLst>
                            <p:childTnLst>
                              <p:par>
                                <p:cTn id="17" presetID="2" presetClass="entr" presetSubtype="8" fill="hold" grpId="0" nodeType="afterEffect">
                                  <p:stCondLst>
                                    <p:cond delay="0"/>
                                  </p:stCondLst>
                                  <p:childTnLst>
                                    <p:set>
                                      <p:cBhvr>
                                        <p:cTn id="18" dur="1" fill="hold">
                                          <p:stCondLst>
                                            <p:cond delay="0"/>
                                          </p:stCondLst>
                                        </p:cTn>
                                        <p:tgtEl>
                                          <p:spTgt spid="29"/>
                                        </p:tgtEl>
                                        <p:attrNameLst>
                                          <p:attrName>style.visibility</p:attrName>
                                        </p:attrNameLst>
                                      </p:cBhvr>
                                      <p:to>
                                        <p:strVal val="visible"/>
                                      </p:to>
                                    </p:set>
                                    <p:anim calcmode="lin" valueType="num">
                                      <p:cBhvr additive="base">
                                        <p:cTn id="19" dur="500" fill="hold"/>
                                        <p:tgtEl>
                                          <p:spTgt spid="29"/>
                                        </p:tgtEl>
                                        <p:attrNameLst>
                                          <p:attrName>ppt_x</p:attrName>
                                        </p:attrNameLst>
                                      </p:cBhvr>
                                      <p:tavLst>
                                        <p:tav tm="0">
                                          <p:val>
                                            <p:strVal val="0-#ppt_w/2"/>
                                          </p:val>
                                        </p:tav>
                                        <p:tav tm="100000">
                                          <p:val>
                                            <p:strVal val="#ppt_x"/>
                                          </p:val>
                                        </p:tav>
                                      </p:tavLst>
                                    </p:anim>
                                    <p:anim calcmode="lin" valueType="num">
                                      <p:cBhvr additive="base">
                                        <p:cTn id="20" dur="500" fill="hold"/>
                                        <p:tgtEl>
                                          <p:spTgt spid="29"/>
                                        </p:tgtEl>
                                        <p:attrNameLst>
                                          <p:attrName>ppt_y</p:attrName>
                                        </p:attrNameLst>
                                      </p:cBhvr>
                                      <p:tavLst>
                                        <p:tav tm="0">
                                          <p:val>
                                            <p:strVal val="#ppt_y"/>
                                          </p:val>
                                        </p:tav>
                                        <p:tav tm="100000">
                                          <p:val>
                                            <p:strVal val="#ppt_y"/>
                                          </p:val>
                                        </p:tav>
                                      </p:tavLst>
                                    </p:anim>
                                  </p:childTnLst>
                                </p:cTn>
                              </p:par>
                            </p:childTnLst>
                          </p:cTn>
                        </p:par>
                        <p:par>
                          <p:cTn id="21" fill="hold">
                            <p:stCondLst>
                              <p:cond delay="2000"/>
                            </p:stCondLst>
                            <p:childTnLst>
                              <p:par>
                                <p:cTn id="22" presetID="2" presetClass="entr" presetSubtype="8" fill="hold" grpId="0" nodeType="afterEffect">
                                  <p:stCondLst>
                                    <p:cond delay="0"/>
                                  </p:stCondLst>
                                  <p:childTnLst>
                                    <p:set>
                                      <p:cBhvr>
                                        <p:cTn id="23" dur="1" fill="hold">
                                          <p:stCondLst>
                                            <p:cond delay="0"/>
                                          </p:stCondLst>
                                        </p:cTn>
                                        <p:tgtEl>
                                          <p:spTgt spid="31"/>
                                        </p:tgtEl>
                                        <p:attrNameLst>
                                          <p:attrName>style.visibility</p:attrName>
                                        </p:attrNameLst>
                                      </p:cBhvr>
                                      <p:to>
                                        <p:strVal val="visible"/>
                                      </p:to>
                                    </p:set>
                                    <p:anim calcmode="lin" valueType="num">
                                      <p:cBhvr additive="base">
                                        <p:cTn id="24" dur="500" fill="hold"/>
                                        <p:tgtEl>
                                          <p:spTgt spid="31"/>
                                        </p:tgtEl>
                                        <p:attrNameLst>
                                          <p:attrName>ppt_x</p:attrName>
                                        </p:attrNameLst>
                                      </p:cBhvr>
                                      <p:tavLst>
                                        <p:tav tm="0">
                                          <p:val>
                                            <p:strVal val="0-#ppt_w/2"/>
                                          </p:val>
                                        </p:tav>
                                        <p:tav tm="100000">
                                          <p:val>
                                            <p:strVal val="#ppt_x"/>
                                          </p:val>
                                        </p:tav>
                                      </p:tavLst>
                                    </p:anim>
                                    <p:anim calcmode="lin" valueType="num">
                                      <p:cBhvr additive="base">
                                        <p:cTn id="25" dur="500" fill="hold"/>
                                        <p:tgtEl>
                                          <p:spTgt spid="31"/>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0"/>
                                  </p:stCondLst>
                                  <p:childTnLst>
                                    <p:set>
                                      <p:cBhvr>
                                        <p:cTn id="27" dur="1" fill="hold">
                                          <p:stCondLst>
                                            <p:cond delay="0"/>
                                          </p:stCondLst>
                                        </p:cTn>
                                        <p:tgtEl>
                                          <p:spTgt spid="32"/>
                                        </p:tgtEl>
                                        <p:attrNameLst>
                                          <p:attrName>style.visibility</p:attrName>
                                        </p:attrNameLst>
                                      </p:cBhvr>
                                      <p:to>
                                        <p:strVal val="visible"/>
                                      </p:to>
                                    </p:set>
                                    <p:anim calcmode="lin" valueType="num">
                                      <p:cBhvr additive="base">
                                        <p:cTn id="28" dur="500" fill="hold"/>
                                        <p:tgtEl>
                                          <p:spTgt spid="32"/>
                                        </p:tgtEl>
                                        <p:attrNameLst>
                                          <p:attrName>ppt_x</p:attrName>
                                        </p:attrNameLst>
                                      </p:cBhvr>
                                      <p:tavLst>
                                        <p:tav tm="0">
                                          <p:val>
                                            <p:strVal val="0-#ppt_w/2"/>
                                          </p:val>
                                        </p:tav>
                                        <p:tav tm="100000">
                                          <p:val>
                                            <p:strVal val="#ppt_x"/>
                                          </p:val>
                                        </p:tav>
                                      </p:tavLst>
                                    </p:anim>
                                    <p:anim calcmode="lin" valueType="num">
                                      <p:cBhvr additive="base">
                                        <p:cTn id="29" dur="500" fill="hold"/>
                                        <p:tgtEl>
                                          <p:spTgt spid="32"/>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22" presetClass="entr" presetSubtype="4" fill="hold" grpId="0" nodeType="afterEffect">
                                  <p:stCondLst>
                                    <p:cond delay="0"/>
                                  </p:stCondLst>
                                  <p:childTnLst>
                                    <p:set>
                                      <p:cBhvr>
                                        <p:cTn id="32" dur="1" fill="hold">
                                          <p:stCondLst>
                                            <p:cond delay="0"/>
                                          </p:stCondLst>
                                        </p:cTn>
                                        <p:tgtEl>
                                          <p:spTgt spid="33"/>
                                        </p:tgtEl>
                                        <p:attrNameLst>
                                          <p:attrName>style.visibility</p:attrName>
                                        </p:attrNameLst>
                                      </p:cBhvr>
                                      <p:to>
                                        <p:strVal val="visible"/>
                                      </p:to>
                                    </p:set>
                                    <p:animEffect transition="in" filter="wipe(down)">
                                      <p:cBhvr>
                                        <p:cTn id="33" dur="500"/>
                                        <p:tgtEl>
                                          <p:spTgt spid="33"/>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38"/>
                                        </p:tgtEl>
                                        <p:attrNameLst>
                                          <p:attrName>style.visibility</p:attrName>
                                        </p:attrNameLst>
                                      </p:cBhvr>
                                      <p:to>
                                        <p:strVal val="visible"/>
                                      </p:to>
                                    </p:set>
                                    <p:animEffect transition="in" filter="wipe(down)">
                                      <p:cBhvr>
                                        <p:cTn id="36" dur="500"/>
                                        <p:tgtEl>
                                          <p:spTgt spid="38"/>
                                        </p:tgtEl>
                                      </p:cBhvr>
                                    </p:animEffect>
                                  </p:childTnLst>
                                </p:cTn>
                              </p:par>
                            </p:childTnLst>
                          </p:cTn>
                        </p:par>
                        <p:par>
                          <p:cTn id="37" fill="hold">
                            <p:stCondLst>
                              <p:cond delay="3000"/>
                            </p:stCondLst>
                            <p:childTnLst>
                              <p:par>
                                <p:cTn id="38" presetID="2" presetClass="entr" presetSubtype="8" fill="hold" grpId="0" nodeType="afterEffect">
                                  <p:stCondLst>
                                    <p:cond delay="0"/>
                                  </p:stCondLst>
                                  <p:childTnLst>
                                    <p:set>
                                      <p:cBhvr>
                                        <p:cTn id="39" dur="1" fill="hold">
                                          <p:stCondLst>
                                            <p:cond delay="0"/>
                                          </p:stCondLst>
                                        </p:cTn>
                                        <p:tgtEl>
                                          <p:spTgt spid="44"/>
                                        </p:tgtEl>
                                        <p:attrNameLst>
                                          <p:attrName>style.visibility</p:attrName>
                                        </p:attrNameLst>
                                      </p:cBhvr>
                                      <p:to>
                                        <p:strVal val="visible"/>
                                      </p:to>
                                    </p:set>
                                    <p:anim calcmode="lin" valueType="num">
                                      <p:cBhvr additive="base">
                                        <p:cTn id="40" dur="500" fill="hold"/>
                                        <p:tgtEl>
                                          <p:spTgt spid="44"/>
                                        </p:tgtEl>
                                        <p:attrNameLst>
                                          <p:attrName>ppt_x</p:attrName>
                                        </p:attrNameLst>
                                      </p:cBhvr>
                                      <p:tavLst>
                                        <p:tav tm="0">
                                          <p:val>
                                            <p:strVal val="0-#ppt_w/2"/>
                                          </p:val>
                                        </p:tav>
                                        <p:tav tm="100000">
                                          <p:val>
                                            <p:strVal val="#ppt_x"/>
                                          </p:val>
                                        </p:tav>
                                      </p:tavLst>
                                    </p:anim>
                                    <p:anim calcmode="lin" valueType="num">
                                      <p:cBhvr additive="base">
                                        <p:cTn id="41" dur="500" fill="hold"/>
                                        <p:tgtEl>
                                          <p:spTgt spid="44"/>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0"/>
                                  </p:stCondLst>
                                  <p:childTnLst>
                                    <p:set>
                                      <p:cBhvr>
                                        <p:cTn id="43" dur="1" fill="hold">
                                          <p:stCondLst>
                                            <p:cond delay="0"/>
                                          </p:stCondLst>
                                        </p:cTn>
                                        <p:tgtEl>
                                          <p:spTgt spid="42"/>
                                        </p:tgtEl>
                                        <p:attrNameLst>
                                          <p:attrName>style.visibility</p:attrName>
                                        </p:attrNameLst>
                                      </p:cBhvr>
                                      <p:to>
                                        <p:strVal val="visible"/>
                                      </p:to>
                                    </p:set>
                                    <p:anim calcmode="lin" valueType="num">
                                      <p:cBhvr additive="base">
                                        <p:cTn id="44" dur="500" fill="hold"/>
                                        <p:tgtEl>
                                          <p:spTgt spid="42"/>
                                        </p:tgtEl>
                                        <p:attrNameLst>
                                          <p:attrName>ppt_x</p:attrName>
                                        </p:attrNameLst>
                                      </p:cBhvr>
                                      <p:tavLst>
                                        <p:tav tm="0">
                                          <p:val>
                                            <p:strVal val="0-#ppt_w/2"/>
                                          </p:val>
                                        </p:tav>
                                        <p:tav tm="100000">
                                          <p:val>
                                            <p:strVal val="#ppt_x"/>
                                          </p:val>
                                        </p:tav>
                                      </p:tavLst>
                                    </p:anim>
                                    <p:anim calcmode="lin" valueType="num">
                                      <p:cBhvr additive="base">
                                        <p:cTn id="45" dur="500" fill="hold"/>
                                        <p:tgtEl>
                                          <p:spTgt spid="42"/>
                                        </p:tgtEl>
                                        <p:attrNameLst>
                                          <p:attrName>ppt_y</p:attrName>
                                        </p:attrNameLst>
                                      </p:cBhvr>
                                      <p:tavLst>
                                        <p:tav tm="0">
                                          <p:val>
                                            <p:strVal val="#ppt_y"/>
                                          </p:val>
                                        </p:tav>
                                        <p:tav tm="100000">
                                          <p:val>
                                            <p:strVal val="#ppt_y"/>
                                          </p:val>
                                        </p:tav>
                                      </p:tavLst>
                                    </p:anim>
                                  </p:childTnLst>
                                </p:cTn>
                              </p:par>
                            </p:childTnLst>
                          </p:cTn>
                        </p:par>
                        <p:par>
                          <p:cTn id="46" fill="hold">
                            <p:stCondLst>
                              <p:cond delay="3500"/>
                            </p:stCondLst>
                            <p:childTnLst>
                              <p:par>
                                <p:cTn id="47" presetID="14" presetClass="entr" presetSubtype="10" fill="hold" grpId="0" nodeType="afterEffect">
                                  <p:stCondLst>
                                    <p:cond delay="0"/>
                                  </p:stCondLst>
                                  <p:childTnLst>
                                    <p:set>
                                      <p:cBhvr>
                                        <p:cTn id="48" dur="1" fill="hold">
                                          <p:stCondLst>
                                            <p:cond delay="0"/>
                                          </p:stCondLst>
                                        </p:cTn>
                                        <p:tgtEl>
                                          <p:spTgt spid="34"/>
                                        </p:tgtEl>
                                        <p:attrNameLst>
                                          <p:attrName>style.visibility</p:attrName>
                                        </p:attrNameLst>
                                      </p:cBhvr>
                                      <p:to>
                                        <p:strVal val="visible"/>
                                      </p:to>
                                    </p:set>
                                    <p:animEffect transition="in" filter="randombar(horizontal)">
                                      <p:cBhvr>
                                        <p:cTn id="49" dur="500"/>
                                        <p:tgtEl>
                                          <p:spTgt spid="34"/>
                                        </p:tgtEl>
                                      </p:cBhvr>
                                    </p:animEffect>
                                  </p:childTnLst>
                                </p:cTn>
                              </p:par>
                              <p:par>
                                <p:cTn id="50" presetID="14" presetClass="entr" presetSubtype="10" fill="hold" grpId="0" nodeType="withEffect">
                                  <p:stCondLst>
                                    <p:cond delay="0"/>
                                  </p:stCondLst>
                                  <p:childTnLst>
                                    <p:set>
                                      <p:cBhvr>
                                        <p:cTn id="51" dur="1" fill="hold">
                                          <p:stCondLst>
                                            <p:cond delay="0"/>
                                          </p:stCondLst>
                                        </p:cTn>
                                        <p:tgtEl>
                                          <p:spTgt spid="39"/>
                                        </p:tgtEl>
                                        <p:attrNameLst>
                                          <p:attrName>style.visibility</p:attrName>
                                        </p:attrNameLst>
                                      </p:cBhvr>
                                      <p:to>
                                        <p:strVal val="visible"/>
                                      </p:to>
                                    </p:set>
                                    <p:animEffect transition="in" filter="randombar(horizontal)">
                                      <p:cBhvr>
                                        <p:cTn id="52" dur="500"/>
                                        <p:tgtEl>
                                          <p:spTgt spid="39"/>
                                        </p:tgtEl>
                                      </p:cBhvr>
                                    </p:animEffect>
                                  </p:childTnLst>
                                </p:cTn>
                              </p:par>
                            </p:childTnLst>
                          </p:cTn>
                        </p:par>
                        <p:par>
                          <p:cTn id="53" fill="hold">
                            <p:stCondLst>
                              <p:cond delay="4000"/>
                            </p:stCondLst>
                            <p:childTnLst>
                              <p:par>
                                <p:cTn id="54" presetID="2" presetClass="entr" presetSubtype="8" fill="hold" grpId="0" nodeType="afterEffect">
                                  <p:stCondLst>
                                    <p:cond delay="0"/>
                                  </p:stCondLst>
                                  <p:childTnLst>
                                    <p:set>
                                      <p:cBhvr>
                                        <p:cTn id="55" dur="1" fill="hold">
                                          <p:stCondLst>
                                            <p:cond delay="0"/>
                                          </p:stCondLst>
                                        </p:cTn>
                                        <p:tgtEl>
                                          <p:spTgt spid="35"/>
                                        </p:tgtEl>
                                        <p:attrNameLst>
                                          <p:attrName>style.visibility</p:attrName>
                                        </p:attrNameLst>
                                      </p:cBhvr>
                                      <p:to>
                                        <p:strVal val="visible"/>
                                      </p:to>
                                    </p:set>
                                    <p:anim calcmode="lin" valueType="num">
                                      <p:cBhvr additive="base">
                                        <p:cTn id="56" dur="500" fill="hold"/>
                                        <p:tgtEl>
                                          <p:spTgt spid="35"/>
                                        </p:tgtEl>
                                        <p:attrNameLst>
                                          <p:attrName>ppt_x</p:attrName>
                                        </p:attrNameLst>
                                      </p:cBhvr>
                                      <p:tavLst>
                                        <p:tav tm="0">
                                          <p:val>
                                            <p:strVal val="0-#ppt_w/2"/>
                                          </p:val>
                                        </p:tav>
                                        <p:tav tm="100000">
                                          <p:val>
                                            <p:strVal val="#ppt_x"/>
                                          </p:val>
                                        </p:tav>
                                      </p:tavLst>
                                    </p:anim>
                                    <p:anim calcmode="lin" valueType="num">
                                      <p:cBhvr additive="base">
                                        <p:cTn id="57" dur="500" fill="hold"/>
                                        <p:tgtEl>
                                          <p:spTgt spid="35"/>
                                        </p:tgtEl>
                                        <p:attrNameLst>
                                          <p:attrName>ppt_y</p:attrName>
                                        </p:attrNameLst>
                                      </p:cBhvr>
                                      <p:tavLst>
                                        <p:tav tm="0">
                                          <p:val>
                                            <p:strVal val="#ppt_y"/>
                                          </p:val>
                                        </p:tav>
                                        <p:tav tm="100000">
                                          <p:val>
                                            <p:strVal val="#ppt_y"/>
                                          </p:val>
                                        </p:tav>
                                      </p:tavLst>
                                    </p:anim>
                                  </p:childTnLst>
                                </p:cTn>
                              </p:par>
                              <p:par>
                                <p:cTn id="58" presetID="2" presetClass="entr" presetSubtype="8" fill="hold" grpId="0" nodeType="withEffect">
                                  <p:stCondLst>
                                    <p:cond delay="0"/>
                                  </p:stCondLst>
                                  <p:childTnLst>
                                    <p:set>
                                      <p:cBhvr>
                                        <p:cTn id="59" dur="1" fill="hold">
                                          <p:stCondLst>
                                            <p:cond delay="0"/>
                                          </p:stCondLst>
                                        </p:cTn>
                                        <p:tgtEl>
                                          <p:spTgt spid="41"/>
                                        </p:tgtEl>
                                        <p:attrNameLst>
                                          <p:attrName>style.visibility</p:attrName>
                                        </p:attrNameLst>
                                      </p:cBhvr>
                                      <p:to>
                                        <p:strVal val="visible"/>
                                      </p:to>
                                    </p:set>
                                    <p:anim calcmode="lin" valueType="num">
                                      <p:cBhvr additive="base">
                                        <p:cTn id="60" dur="500" fill="hold"/>
                                        <p:tgtEl>
                                          <p:spTgt spid="41"/>
                                        </p:tgtEl>
                                        <p:attrNameLst>
                                          <p:attrName>ppt_x</p:attrName>
                                        </p:attrNameLst>
                                      </p:cBhvr>
                                      <p:tavLst>
                                        <p:tav tm="0">
                                          <p:val>
                                            <p:strVal val="0-#ppt_w/2"/>
                                          </p:val>
                                        </p:tav>
                                        <p:tav tm="100000">
                                          <p:val>
                                            <p:strVal val="#ppt_x"/>
                                          </p:val>
                                        </p:tav>
                                      </p:tavLst>
                                    </p:anim>
                                    <p:anim calcmode="lin" valueType="num">
                                      <p:cBhvr additive="base">
                                        <p:cTn id="61" dur="500" fill="hold"/>
                                        <p:tgtEl>
                                          <p:spTgt spid="41"/>
                                        </p:tgtEl>
                                        <p:attrNameLst>
                                          <p:attrName>ppt_y</p:attrName>
                                        </p:attrNameLst>
                                      </p:cBhvr>
                                      <p:tavLst>
                                        <p:tav tm="0">
                                          <p:val>
                                            <p:strVal val="#ppt_y"/>
                                          </p:val>
                                        </p:tav>
                                        <p:tav tm="100000">
                                          <p:val>
                                            <p:strVal val="#ppt_y"/>
                                          </p:val>
                                        </p:tav>
                                      </p:tavLst>
                                    </p:anim>
                                  </p:childTnLst>
                                </p:cTn>
                              </p:par>
                            </p:childTnLst>
                          </p:cTn>
                        </p:par>
                        <p:par>
                          <p:cTn id="62" fill="hold">
                            <p:stCondLst>
                              <p:cond delay="4500"/>
                            </p:stCondLst>
                            <p:childTnLst>
                              <p:par>
                                <p:cTn id="63" presetID="2" presetClass="entr" presetSubtype="2" fill="hold" grpId="0" nodeType="afterEffect">
                                  <p:stCondLst>
                                    <p:cond delay="0"/>
                                  </p:stCondLst>
                                  <p:childTnLst>
                                    <p:set>
                                      <p:cBhvr>
                                        <p:cTn id="64" dur="1" fill="hold">
                                          <p:stCondLst>
                                            <p:cond delay="0"/>
                                          </p:stCondLst>
                                        </p:cTn>
                                        <p:tgtEl>
                                          <p:spTgt spid="46"/>
                                        </p:tgtEl>
                                        <p:attrNameLst>
                                          <p:attrName>style.visibility</p:attrName>
                                        </p:attrNameLst>
                                      </p:cBhvr>
                                      <p:to>
                                        <p:strVal val="visible"/>
                                      </p:to>
                                    </p:set>
                                    <p:anim calcmode="lin" valueType="num">
                                      <p:cBhvr additive="base">
                                        <p:cTn id="65" dur="500" fill="hold"/>
                                        <p:tgtEl>
                                          <p:spTgt spid="46"/>
                                        </p:tgtEl>
                                        <p:attrNameLst>
                                          <p:attrName>ppt_x</p:attrName>
                                        </p:attrNameLst>
                                      </p:cBhvr>
                                      <p:tavLst>
                                        <p:tav tm="0">
                                          <p:val>
                                            <p:strVal val="1+#ppt_w/2"/>
                                          </p:val>
                                        </p:tav>
                                        <p:tav tm="100000">
                                          <p:val>
                                            <p:strVal val="#ppt_x"/>
                                          </p:val>
                                        </p:tav>
                                      </p:tavLst>
                                    </p:anim>
                                    <p:anim calcmode="lin" valueType="num">
                                      <p:cBhvr additive="base">
                                        <p:cTn id="66" dur="500" fill="hold"/>
                                        <p:tgtEl>
                                          <p:spTgt spid="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9" grpId="0" animBg="1"/>
      <p:bldP spid="31" grpId="0" animBg="1"/>
      <p:bldP spid="32" grpId="0"/>
      <p:bldP spid="33" grpId="0"/>
      <p:bldP spid="34" grpId="0"/>
      <p:bldP spid="35" grpId="0"/>
      <p:bldP spid="38" grpId="0"/>
      <p:bldP spid="39" grpId="0"/>
      <p:bldP spid="41" grpId="0"/>
      <p:bldP spid="42" grpId="0"/>
      <p:bldP spid="44" grpId="0"/>
      <p:bldP spid="4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3"/>
          <p:cNvSpPr>
            <a:spLocks noChangeArrowheads="1"/>
          </p:cNvSpPr>
          <p:nvPr/>
        </p:nvSpPr>
        <p:spPr bwMode="gray">
          <a:xfrm>
            <a:off x="2097261" y="1276400"/>
            <a:ext cx="4818063" cy="824429"/>
          </a:xfrm>
          <a:prstGeom prst="roundRect">
            <a:avLst>
              <a:gd name="adj" fmla="val 12727"/>
            </a:avLst>
          </a:prstGeom>
          <a:solidFill>
            <a:srgbClr val="FF0000"/>
          </a:solidFill>
          <a:ln>
            <a:noFill/>
          </a:ln>
          <a:extLst/>
        </p:spPr>
        <p:txBody>
          <a:bodyPr wrap="none" anchor="ctr"/>
          <a:lstStyle/>
          <a:p>
            <a:endParaRPr lang="zh-CN" altLang="en-US">
              <a:latin typeface="Calibri" pitchFamily="34" charset="0"/>
              <a:ea typeface="宋体" charset="-122"/>
            </a:endParaRPr>
          </a:p>
        </p:txBody>
      </p:sp>
      <p:sp>
        <p:nvSpPr>
          <p:cNvPr id="3" name="Text Box 4"/>
          <p:cNvSpPr txBox="1">
            <a:spLocks noChangeArrowheads="1"/>
          </p:cNvSpPr>
          <p:nvPr/>
        </p:nvSpPr>
        <p:spPr bwMode="white">
          <a:xfrm>
            <a:off x="2311574" y="1397323"/>
            <a:ext cx="457041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pPr algn="ctr" eaLnBrk="0" hangingPunct="0"/>
            <a:r>
              <a:rPr lang="zh-CN" altLang="en-US" sz="1400" kern="0" dirty="0">
                <a:solidFill>
                  <a:schemeClr val="bg1"/>
                </a:solidFill>
                <a:latin typeface="微软雅黑" pitchFamily="34" charset="-122"/>
                <a:ea typeface="微软雅黑" pitchFamily="34" charset="-122"/>
              </a:rPr>
              <a:t>单击此处添加段落文本单击此处添加段落文本单击此处添加段落文本单击此处添</a:t>
            </a:r>
            <a:endParaRPr lang="en-US" altLang="zh-CN" sz="1400" b="1" dirty="0">
              <a:solidFill>
                <a:schemeClr val="bg1"/>
              </a:solidFill>
              <a:ea typeface="宋体" charset="-122"/>
            </a:endParaRPr>
          </a:p>
        </p:txBody>
      </p:sp>
      <p:grpSp>
        <p:nvGrpSpPr>
          <p:cNvPr id="4" name="Group 5"/>
          <p:cNvGrpSpPr>
            <a:grpSpLocks/>
          </p:cNvGrpSpPr>
          <p:nvPr/>
        </p:nvGrpSpPr>
        <p:grpSpPr bwMode="auto">
          <a:xfrm>
            <a:off x="1187624" y="1040135"/>
            <a:ext cx="1238250" cy="1236663"/>
            <a:chOff x="802" y="845"/>
            <a:chExt cx="827" cy="826"/>
          </a:xfrm>
        </p:grpSpPr>
        <p:sp>
          <p:nvSpPr>
            <p:cNvPr id="5" name="Oval 6"/>
            <p:cNvSpPr>
              <a:spLocks noChangeArrowheads="1"/>
            </p:cNvSpPr>
            <p:nvPr/>
          </p:nvSpPr>
          <p:spPr bwMode="gray">
            <a:xfrm>
              <a:off x="802" y="845"/>
              <a:ext cx="827" cy="826"/>
            </a:xfrm>
            <a:prstGeom prst="ellipse">
              <a:avLst/>
            </a:prstGeom>
            <a:solidFill>
              <a:srgbClr val="F8F8F8"/>
            </a:solidFill>
            <a:ln w="38100">
              <a:solidFill>
                <a:srgbClr val="FF9966"/>
              </a:solidFill>
              <a:round/>
              <a:headEnd/>
              <a:tailEnd/>
            </a:ln>
          </p:spPr>
          <p:txBody>
            <a:bodyPr wrap="none" anchor="ctr"/>
            <a:lstStyle/>
            <a:p>
              <a:endParaRPr lang="zh-CN" altLang="en-US">
                <a:latin typeface="Calibri" pitchFamily="34" charset="0"/>
                <a:ea typeface="宋体" charset="-122"/>
              </a:endParaRPr>
            </a:p>
          </p:txBody>
        </p:sp>
        <p:sp>
          <p:nvSpPr>
            <p:cNvPr id="6" name="Oval 7"/>
            <p:cNvSpPr>
              <a:spLocks noChangeArrowheads="1"/>
            </p:cNvSpPr>
            <p:nvPr/>
          </p:nvSpPr>
          <p:spPr bwMode="gray">
            <a:xfrm>
              <a:off x="836" y="879"/>
              <a:ext cx="758" cy="758"/>
            </a:xfrm>
            <a:prstGeom prst="ellipse">
              <a:avLst/>
            </a:prstGeom>
            <a:noFill/>
            <a:ln w="38100">
              <a:solidFill>
                <a:srgbClr val="FF9966"/>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itchFamily="34" charset="0"/>
                <a:ea typeface="宋体" charset="-122"/>
              </a:endParaRPr>
            </a:p>
          </p:txBody>
        </p:sp>
        <p:sp>
          <p:nvSpPr>
            <p:cNvPr id="7" name="Oval 8"/>
            <p:cNvSpPr>
              <a:spLocks noChangeArrowheads="1"/>
            </p:cNvSpPr>
            <p:nvPr/>
          </p:nvSpPr>
          <p:spPr bwMode="gray">
            <a:xfrm>
              <a:off x="870" y="915"/>
              <a:ext cx="690" cy="690"/>
            </a:xfrm>
            <a:prstGeom prst="ellipse">
              <a:avLst/>
            </a:prstGeom>
            <a:noFill/>
            <a:ln w="38100">
              <a:solidFill>
                <a:srgbClr val="FF9966"/>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itchFamily="34" charset="0"/>
                <a:ea typeface="宋体" charset="-122"/>
              </a:endParaRPr>
            </a:p>
          </p:txBody>
        </p:sp>
      </p:grpSp>
      <p:sp>
        <p:nvSpPr>
          <p:cNvPr id="8" name="Text Box 9"/>
          <p:cNvSpPr txBox="1">
            <a:spLocks noChangeArrowheads="1"/>
          </p:cNvSpPr>
          <p:nvPr/>
        </p:nvSpPr>
        <p:spPr bwMode="gray">
          <a:xfrm>
            <a:off x="1403648" y="1348408"/>
            <a:ext cx="8382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pPr algn="ctr">
              <a:spcBef>
                <a:spcPct val="50000"/>
              </a:spcBef>
            </a:pPr>
            <a:r>
              <a:rPr lang="zh-CN" altLang="en-US" b="1" dirty="0" smtClean="0">
                <a:ea typeface="宋体" charset="-122"/>
              </a:rPr>
              <a:t>文 字标 题</a:t>
            </a:r>
            <a:endParaRPr lang="en-US" altLang="zh-CN" b="1" dirty="0">
              <a:ea typeface="宋体" charset="-122"/>
            </a:endParaRPr>
          </a:p>
        </p:txBody>
      </p:sp>
      <p:sp>
        <p:nvSpPr>
          <p:cNvPr id="9" name="AutoShape 10"/>
          <p:cNvSpPr>
            <a:spLocks noChangeArrowheads="1"/>
          </p:cNvSpPr>
          <p:nvPr/>
        </p:nvSpPr>
        <p:spPr bwMode="gray">
          <a:xfrm>
            <a:off x="2265536" y="2198816"/>
            <a:ext cx="4818063" cy="785362"/>
          </a:xfrm>
          <a:prstGeom prst="roundRect">
            <a:avLst>
              <a:gd name="adj" fmla="val 12727"/>
            </a:avLst>
          </a:prstGeom>
          <a:solidFill>
            <a:srgbClr val="FFC000"/>
          </a:solidFill>
          <a:ln>
            <a:noFill/>
          </a:ln>
          <a:extLst/>
        </p:spPr>
        <p:txBody>
          <a:bodyPr wrap="none" anchor="ctr"/>
          <a:lstStyle/>
          <a:p>
            <a:endParaRPr lang="zh-CN" altLang="en-US">
              <a:latin typeface="Calibri" pitchFamily="34" charset="0"/>
              <a:ea typeface="宋体" charset="-122"/>
            </a:endParaRPr>
          </a:p>
        </p:txBody>
      </p:sp>
      <p:sp>
        <p:nvSpPr>
          <p:cNvPr id="10" name="Text Box 11"/>
          <p:cNvSpPr txBox="1">
            <a:spLocks noChangeArrowheads="1"/>
          </p:cNvSpPr>
          <p:nvPr/>
        </p:nvSpPr>
        <p:spPr bwMode="white">
          <a:xfrm>
            <a:off x="2270299" y="2356520"/>
            <a:ext cx="457041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pPr algn="ctr" eaLnBrk="0" hangingPunct="0"/>
            <a:r>
              <a:rPr lang="zh-CN" altLang="en-US" sz="1400" kern="0" dirty="0">
                <a:solidFill>
                  <a:schemeClr val="bg1"/>
                </a:solidFill>
                <a:latin typeface="微软雅黑" pitchFamily="34" charset="-122"/>
                <a:ea typeface="微软雅黑" pitchFamily="34" charset="-122"/>
              </a:rPr>
              <a:t>单击此处添加段落文本单击此处添加段落文本单击此处添加段落文本单击此处添</a:t>
            </a:r>
            <a:endParaRPr lang="en-US" altLang="zh-CN" sz="1400" b="1" dirty="0">
              <a:solidFill>
                <a:schemeClr val="bg1"/>
              </a:solidFill>
              <a:ea typeface="宋体" charset="-122"/>
            </a:endParaRPr>
          </a:p>
        </p:txBody>
      </p:sp>
      <p:grpSp>
        <p:nvGrpSpPr>
          <p:cNvPr id="11" name="Group 12"/>
          <p:cNvGrpSpPr>
            <a:grpSpLocks/>
          </p:cNvGrpSpPr>
          <p:nvPr/>
        </p:nvGrpSpPr>
        <p:grpSpPr bwMode="auto">
          <a:xfrm>
            <a:off x="6769274" y="1996480"/>
            <a:ext cx="1238250" cy="1236663"/>
            <a:chOff x="802" y="845"/>
            <a:chExt cx="827" cy="826"/>
          </a:xfrm>
        </p:grpSpPr>
        <p:sp>
          <p:nvSpPr>
            <p:cNvPr id="12" name="Oval 13"/>
            <p:cNvSpPr>
              <a:spLocks noChangeArrowheads="1"/>
            </p:cNvSpPr>
            <p:nvPr/>
          </p:nvSpPr>
          <p:spPr bwMode="gray">
            <a:xfrm>
              <a:off x="802" y="845"/>
              <a:ext cx="827" cy="826"/>
            </a:xfrm>
            <a:prstGeom prst="ellipse">
              <a:avLst/>
            </a:prstGeom>
            <a:solidFill>
              <a:srgbClr val="F8F8F8"/>
            </a:solidFill>
            <a:ln w="38100">
              <a:solidFill>
                <a:srgbClr val="FF9966"/>
              </a:solidFill>
              <a:round/>
              <a:headEnd/>
              <a:tailEnd/>
            </a:ln>
          </p:spPr>
          <p:txBody>
            <a:bodyPr wrap="none" anchor="ctr"/>
            <a:lstStyle/>
            <a:p>
              <a:endParaRPr lang="zh-CN" altLang="en-US">
                <a:latin typeface="Calibri" pitchFamily="34" charset="0"/>
                <a:ea typeface="宋体" charset="-122"/>
              </a:endParaRPr>
            </a:p>
          </p:txBody>
        </p:sp>
        <p:sp>
          <p:nvSpPr>
            <p:cNvPr id="13" name="Oval 14"/>
            <p:cNvSpPr>
              <a:spLocks noChangeArrowheads="1"/>
            </p:cNvSpPr>
            <p:nvPr/>
          </p:nvSpPr>
          <p:spPr bwMode="gray">
            <a:xfrm>
              <a:off x="836" y="879"/>
              <a:ext cx="758" cy="758"/>
            </a:xfrm>
            <a:prstGeom prst="ellipse">
              <a:avLst/>
            </a:prstGeom>
            <a:noFill/>
            <a:ln w="38100">
              <a:solidFill>
                <a:srgbClr val="FF9966"/>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itchFamily="34" charset="0"/>
                <a:ea typeface="宋体" charset="-122"/>
              </a:endParaRPr>
            </a:p>
          </p:txBody>
        </p:sp>
        <p:sp>
          <p:nvSpPr>
            <p:cNvPr id="14" name="Oval 15"/>
            <p:cNvSpPr>
              <a:spLocks noChangeArrowheads="1"/>
            </p:cNvSpPr>
            <p:nvPr/>
          </p:nvSpPr>
          <p:spPr bwMode="gray">
            <a:xfrm>
              <a:off x="870" y="915"/>
              <a:ext cx="690" cy="690"/>
            </a:xfrm>
            <a:prstGeom prst="ellipse">
              <a:avLst/>
            </a:prstGeom>
            <a:noFill/>
            <a:ln w="38100">
              <a:solidFill>
                <a:srgbClr val="FF9966"/>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itchFamily="34" charset="0"/>
                <a:ea typeface="宋体" charset="-122"/>
              </a:endParaRPr>
            </a:p>
          </p:txBody>
        </p:sp>
      </p:grpSp>
      <p:sp>
        <p:nvSpPr>
          <p:cNvPr id="15" name="Text Box 16"/>
          <p:cNvSpPr txBox="1">
            <a:spLocks noChangeArrowheads="1"/>
          </p:cNvSpPr>
          <p:nvPr/>
        </p:nvSpPr>
        <p:spPr bwMode="gray">
          <a:xfrm>
            <a:off x="6984727" y="2264098"/>
            <a:ext cx="755625" cy="6479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pPr algn="ctr">
              <a:spcBef>
                <a:spcPct val="50000"/>
              </a:spcBef>
            </a:pPr>
            <a:r>
              <a:rPr lang="zh-CN" altLang="en-US" b="1" dirty="0" smtClean="0">
                <a:ea typeface="宋体" charset="-122"/>
              </a:rPr>
              <a:t>文 字标 题</a:t>
            </a:r>
            <a:endParaRPr lang="en-US" altLang="zh-CN" b="1" dirty="0">
              <a:ea typeface="宋体" charset="-122"/>
            </a:endParaRPr>
          </a:p>
        </p:txBody>
      </p:sp>
      <p:sp>
        <p:nvSpPr>
          <p:cNvPr id="16" name="AutoShape 17"/>
          <p:cNvSpPr>
            <a:spLocks noChangeArrowheads="1"/>
          </p:cNvSpPr>
          <p:nvPr/>
        </p:nvSpPr>
        <p:spPr bwMode="gray">
          <a:xfrm>
            <a:off x="2097261" y="3122241"/>
            <a:ext cx="4818063" cy="816714"/>
          </a:xfrm>
          <a:prstGeom prst="roundRect">
            <a:avLst>
              <a:gd name="adj" fmla="val 12727"/>
            </a:avLst>
          </a:prstGeom>
          <a:solidFill>
            <a:srgbClr val="FF0000"/>
          </a:solidFill>
          <a:ln>
            <a:noFill/>
          </a:ln>
          <a:extLst/>
        </p:spPr>
        <p:txBody>
          <a:bodyPr wrap="none" anchor="ctr"/>
          <a:lstStyle/>
          <a:p>
            <a:endParaRPr lang="zh-CN" altLang="en-US">
              <a:latin typeface="Calibri" pitchFamily="34" charset="0"/>
              <a:ea typeface="宋体" charset="-122"/>
            </a:endParaRPr>
          </a:p>
        </p:txBody>
      </p:sp>
      <p:sp>
        <p:nvSpPr>
          <p:cNvPr id="17" name="Text Box 18"/>
          <p:cNvSpPr txBox="1">
            <a:spLocks noChangeArrowheads="1"/>
          </p:cNvSpPr>
          <p:nvPr/>
        </p:nvSpPr>
        <p:spPr bwMode="white">
          <a:xfrm>
            <a:off x="2311574" y="3347666"/>
            <a:ext cx="457041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pPr algn="ctr" eaLnBrk="0" hangingPunct="0"/>
            <a:r>
              <a:rPr lang="zh-CN" altLang="en-US" sz="1400" kern="0" dirty="0">
                <a:solidFill>
                  <a:schemeClr val="bg1"/>
                </a:solidFill>
                <a:latin typeface="微软雅黑" pitchFamily="34" charset="-122"/>
                <a:ea typeface="微软雅黑" pitchFamily="34" charset="-122"/>
              </a:rPr>
              <a:t>单击此处添加段落文本单击此处添加段落文本单击此处添加段落文本单击此处添</a:t>
            </a:r>
            <a:endParaRPr lang="en-US" altLang="zh-CN" sz="1400" b="1" dirty="0">
              <a:solidFill>
                <a:schemeClr val="bg1"/>
              </a:solidFill>
              <a:ea typeface="宋体" charset="-122"/>
            </a:endParaRPr>
          </a:p>
        </p:txBody>
      </p:sp>
      <p:grpSp>
        <p:nvGrpSpPr>
          <p:cNvPr id="18" name="Group 19"/>
          <p:cNvGrpSpPr>
            <a:grpSpLocks/>
          </p:cNvGrpSpPr>
          <p:nvPr/>
        </p:nvGrpSpPr>
        <p:grpSpPr bwMode="auto">
          <a:xfrm>
            <a:off x="1187624" y="2932584"/>
            <a:ext cx="1238250" cy="1236662"/>
            <a:chOff x="802" y="845"/>
            <a:chExt cx="827" cy="826"/>
          </a:xfrm>
        </p:grpSpPr>
        <p:sp>
          <p:nvSpPr>
            <p:cNvPr id="19" name="Oval 20"/>
            <p:cNvSpPr>
              <a:spLocks noChangeArrowheads="1"/>
            </p:cNvSpPr>
            <p:nvPr/>
          </p:nvSpPr>
          <p:spPr bwMode="gray">
            <a:xfrm>
              <a:off x="802" y="845"/>
              <a:ext cx="827" cy="826"/>
            </a:xfrm>
            <a:prstGeom prst="ellipse">
              <a:avLst/>
            </a:prstGeom>
            <a:solidFill>
              <a:srgbClr val="F8F8F8"/>
            </a:solidFill>
            <a:ln w="38100">
              <a:solidFill>
                <a:srgbClr val="FF9966"/>
              </a:solidFill>
              <a:round/>
              <a:headEnd/>
              <a:tailEnd/>
            </a:ln>
          </p:spPr>
          <p:txBody>
            <a:bodyPr wrap="none" anchor="ctr"/>
            <a:lstStyle/>
            <a:p>
              <a:endParaRPr lang="zh-CN" altLang="en-US">
                <a:latin typeface="Calibri" pitchFamily="34" charset="0"/>
                <a:ea typeface="宋体" charset="-122"/>
              </a:endParaRPr>
            </a:p>
          </p:txBody>
        </p:sp>
        <p:sp>
          <p:nvSpPr>
            <p:cNvPr id="20" name="Oval 21"/>
            <p:cNvSpPr>
              <a:spLocks noChangeArrowheads="1"/>
            </p:cNvSpPr>
            <p:nvPr/>
          </p:nvSpPr>
          <p:spPr bwMode="gray">
            <a:xfrm>
              <a:off x="836" y="879"/>
              <a:ext cx="758" cy="758"/>
            </a:xfrm>
            <a:prstGeom prst="ellipse">
              <a:avLst/>
            </a:prstGeom>
            <a:noFill/>
            <a:ln w="38100">
              <a:solidFill>
                <a:srgbClr val="FF9966"/>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itchFamily="34" charset="0"/>
                <a:ea typeface="宋体" charset="-122"/>
              </a:endParaRPr>
            </a:p>
          </p:txBody>
        </p:sp>
        <p:sp>
          <p:nvSpPr>
            <p:cNvPr id="21" name="Oval 22"/>
            <p:cNvSpPr>
              <a:spLocks noChangeArrowheads="1"/>
            </p:cNvSpPr>
            <p:nvPr/>
          </p:nvSpPr>
          <p:spPr bwMode="gray">
            <a:xfrm>
              <a:off x="870" y="915"/>
              <a:ext cx="690" cy="690"/>
            </a:xfrm>
            <a:prstGeom prst="ellipse">
              <a:avLst/>
            </a:prstGeom>
            <a:noFill/>
            <a:ln w="38100">
              <a:solidFill>
                <a:srgbClr val="FF9966"/>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itchFamily="34" charset="0"/>
                <a:ea typeface="宋体" charset="-122"/>
              </a:endParaRPr>
            </a:p>
          </p:txBody>
        </p:sp>
      </p:grpSp>
      <p:sp>
        <p:nvSpPr>
          <p:cNvPr id="22" name="Text Box 23"/>
          <p:cNvSpPr txBox="1">
            <a:spLocks noChangeArrowheads="1"/>
          </p:cNvSpPr>
          <p:nvPr/>
        </p:nvSpPr>
        <p:spPr bwMode="gray">
          <a:xfrm>
            <a:off x="1403648" y="3233142"/>
            <a:ext cx="8382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pPr algn="ctr">
              <a:spcBef>
                <a:spcPct val="50000"/>
              </a:spcBef>
            </a:pPr>
            <a:r>
              <a:rPr lang="zh-CN" altLang="en-US" b="1" dirty="0" smtClean="0">
                <a:ea typeface="宋体" charset="-122"/>
              </a:rPr>
              <a:t>文 字标 题</a:t>
            </a:r>
            <a:endParaRPr lang="en-US" altLang="zh-CN" b="1" dirty="0">
              <a:ea typeface="宋体" charset="-122"/>
            </a:endParaRPr>
          </a:p>
        </p:txBody>
      </p:sp>
      <p:sp>
        <p:nvSpPr>
          <p:cNvPr id="30" name="TextBox 39"/>
          <p:cNvSpPr txBox="1">
            <a:spLocks noChangeArrowheads="1"/>
          </p:cNvSpPr>
          <p:nvPr/>
        </p:nvSpPr>
        <p:spPr bwMode="auto">
          <a:xfrm>
            <a:off x="919777" y="127872"/>
            <a:ext cx="2716119" cy="57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tIns="91440" bIns="91440">
            <a:spAutoFit/>
          </a:bodyPr>
          <a:lstStyle>
            <a:lvl1pPr eaLnBrk="0" hangingPunct="0">
              <a:defRPr b="1">
                <a:solidFill>
                  <a:schemeClr val="tx1"/>
                </a:solidFill>
                <a:latin typeface="Arial" pitchFamily="34" charset="0"/>
                <a:ea typeface="宋体" pitchFamily="2" charset="-122"/>
              </a:defRPr>
            </a:lvl1pPr>
            <a:lvl2pPr marL="742950" indent="-285750" eaLnBrk="0" hangingPunct="0">
              <a:defRPr b="1">
                <a:solidFill>
                  <a:schemeClr val="tx1"/>
                </a:solidFill>
                <a:latin typeface="Arial" pitchFamily="34" charset="0"/>
                <a:ea typeface="宋体" pitchFamily="2" charset="-122"/>
              </a:defRPr>
            </a:lvl2pPr>
            <a:lvl3pPr marL="1143000" indent="-228600" eaLnBrk="0" hangingPunct="0">
              <a:defRPr b="1">
                <a:solidFill>
                  <a:schemeClr val="tx1"/>
                </a:solidFill>
                <a:latin typeface="Arial" pitchFamily="34" charset="0"/>
                <a:ea typeface="宋体" pitchFamily="2" charset="-122"/>
              </a:defRPr>
            </a:lvl3pPr>
            <a:lvl4pPr marL="1600200" indent="-228600" eaLnBrk="0" hangingPunct="0">
              <a:defRPr b="1">
                <a:solidFill>
                  <a:schemeClr val="tx1"/>
                </a:solidFill>
                <a:latin typeface="Arial" pitchFamily="34" charset="0"/>
                <a:ea typeface="宋体" pitchFamily="2" charset="-122"/>
              </a:defRPr>
            </a:lvl4pPr>
            <a:lvl5pPr marL="2057400" indent="-228600" eaLnBrk="0" hangingPunct="0">
              <a:defRPr b="1">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b="1">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b="1">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b="1">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b="1">
                <a:solidFill>
                  <a:schemeClr val="tx1"/>
                </a:solidFill>
                <a:latin typeface="Arial" pitchFamily="34" charset="0"/>
                <a:ea typeface="宋体" pitchFamily="2" charset="-122"/>
              </a:defRPr>
            </a:lvl9pPr>
          </a:lstStyle>
          <a:p>
            <a:pPr eaLnBrk="1" hangingPunct="1">
              <a:lnSpc>
                <a:spcPct val="90000"/>
              </a:lnSpc>
              <a:spcBef>
                <a:spcPct val="20000"/>
              </a:spcBef>
              <a:buSzPct val="90000"/>
            </a:pPr>
            <a:r>
              <a:rPr lang="zh-CN" altLang="en-US" sz="2800" dirty="0">
                <a:latin typeface="微软雅黑" pitchFamily="34" charset="-122"/>
                <a:ea typeface="微软雅黑" pitchFamily="34" charset="-122"/>
              </a:rPr>
              <a:t>点击添加标题 </a:t>
            </a:r>
          </a:p>
        </p:txBody>
      </p:sp>
    </p:spTree>
    <p:extLst>
      <p:ext uri="{BB962C8B-B14F-4D97-AF65-F5344CB8AC3E}">
        <p14:creationId xmlns:p14="http://schemas.microsoft.com/office/powerpoint/2010/main" val="3928944216"/>
      </p:ext>
    </p:extLst>
  </p:cSld>
  <p:clrMapOvr>
    <a:masterClrMapping/>
  </p:clrMapOvr>
  <mc:AlternateContent xmlns:mc="http://schemas.openxmlformats.org/markup-compatibility/2006" xmlns:p14="http://schemas.microsoft.com/office/powerpoint/2010/main">
    <mc:Choice Requires="p14">
      <p:transition spd="slow" p14:dur="1600" advTm="3000">
        <p14:prism isInverted="1"/>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0"/>
                                        </p:tgtEl>
                                        <p:attrNameLst>
                                          <p:attrName>ppt_y</p:attrName>
                                        </p:attrNameLst>
                                      </p:cBhvr>
                                      <p:tavLst>
                                        <p:tav tm="0">
                                          <p:val>
                                            <p:strVal val="#ppt_y"/>
                                          </p:val>
                                        </p:tav>
                                        <p:tav tm="100000">
                                          <p:val>
                                            <p:strVal val="#ppt_y"/>
                                          </p:val>
                                        </p:tav>
                                      </p:tavLst>
                                    </p:anim>
                                    <p:anim calcmode="lin" valueType="num">
                                      <p:cBhvr>
                                        <p:cTn id="9"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0"/>
                                        </p:tgtEl>
                                      </p:cBhvr>
                                    </p:animEffect>
                                  </p:childTnLst>
                                </p:cTn>
                              </p:par>
                            </p:childTnLst>
                          </p:cTn>
                        </p:par>
                        <p:par>
                          <p:cTn id="12" fill="hold">
                            <p:stCondLst>
                              <p:cond delay="750"/>
                            </p:stCondLst>
                            <p:childTnLst>
                              <p:par>
                                <p:cTn id="13" presetID="53" presetClass="entr" presetSubtype="16"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animEffect transition="in" filter="fade">
                                      <p:cBhvr>
                                        <p:cTn id="17" dur="500"/>
                                        <p:tgtEl>
                                          <p:spTgt spid="4"/>
                                        </p:tgtEl>
                                      </p:cBhvr>
                                    </p:animEffect>
                                  </p:childTnLst>
                                </p:cTn>
                              </p:par>
                            </p:childTnLst>
                          </p:cTn>
                        </p:par>
                        <p:par>
                          <p:cTn id="18" fill="hold">
                            <p:stCondLst>
                              <p:cond delay="1250"/>
                            </p:stCondLst>
                            <p:childTnLst>
                              <p:par>
                                <p:cTn id="19" presetID="14" presetClass="entr" presetSubtype="10"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randombar(horizontal)">
                                      <p:cBhvr>
                                        <p:cTn id="21" dur="500"/>
                                        <p:tgtEl>
                                          <p:spTgt spid="8"/>
                                        </p:tgtEl>
                                      </p:cBhvr>
                                    </p:animEffect>
                                  </p:childTnLst>
                                </p:cTn>
                              </p:par>
                            </p:childTnLst>
                          </p:cTn>
                        </p:par>
                        <p:par>
                          <p:cTn id="22" fill="hold">
                            <p:stCondLst>
                              <p:cond delay="1750"/>
                            </p:stCondLst>
                            <p:childTnLst>
                              <p:par>
                                <p:cTn id="23" presetID="16" presetClass="entr" presetSubtype="21" fill="hold" grpId="0"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barn(inVertical)">
                                      <p:cBhvr>
                                        <p:cTn id="25" dur="500"/>
                                        <p:tgtEl>
                                          <p:spTgt spid="2"/>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barn(inVertical)">
                                      <p:cBhvr>
                                        <p:cTn id="28" dur="500"/>
                                        <p:tgtEl>
                                          <p:spTgt spid="3"/>
                                        </p:tgtEl>
                                      </p:cBhvr>
                                    </p:animEffect>
                                  </p:childTnLst>
                                </p:cTn>
                              </p:par>
                            </p:childTnLst>
                          </p:cTn>
                        </p:par>
                        <p:par>
                          <p:cTn id="29" fill="hold">
                            <p:stCondLst>
                              <p:cond delay="2250"/>
                            </p:stCondLst>
                            <p:childTnLst>
                              <p:par>
                                <p:cTn id="30" presetID="53" presetClass="entr" presetSubtype="16" fill="hold" nodeType="after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p:cTn id="32" dur="500" fill="hold"/>
                                        <p:tgtEl>
                                          <p:spTgt spid="11"/>
                                        </p:tgtEl>
                                        <p:attrNameLst>
                                          <p:attrName>ppt_w</p:attrName>
                                        </p:attrNameLst>
                                      </p:cBhvr>
                                      <p:tavLst>
                                        <p:tav tm="0">
                                          <p:val>
                                            <p:fltVal val="0"/>
                                          </p:val>
                                        </p:tav>
                                        <p:tav tm="100000">
                                          <p:val>
                                            <p:strVal val="#ppt_w"/>
                                          </p:val>
                                        </p:tav>
                                      </p:tavLst>
                                    </p:anim>
                                    <p:anim calcmode="lin" valueType="num">
                                      <p:cBhvr>
                                        <p:cTn id="33" dur="500" fill="hold"/>
                                        <p:tgtEl>
                                          <p:spTgt spid="11"/>
                                        </p:tgtEl>
                                        <p:attrNameLst>
                                          <p:attrName>ppt_h</p:attrName>
                                        </p:attrNameLst>
                                      </p:cBhvr>
                                      <p:tavLst>
                                        <p:tav tm="0">
                                          <p:val>
                                            <p:fltVal val="0"/>
                                          </p:val>
                                        </p:tav>
                                        <p:tav tm="100000">
                                          <p:val>
                                            <p:strVal val="#ppt_h"/>
                                          </p:val>
                                        </p:tav>
                                      </p:tavLst>
                                    </p:anim>
                                    <p:animEffect transition="in" filter="fade">
                                      <p:cBhvr>
                                        <p:cTn id="34" dur="500"/>
                                        <p:tgtEl>
                                          <p:spTgt spid="11"/>
                                        </p:tgtEl>
                                      </p:cBhvr>
                                    </p:animEffect>
                                  </p:childTnLst>
                                </p:cTn>
                              </p:par>
                            </p:childTnLst>
                          </p:cTn>
                        </p:par>
                        <p:par>
                          <p:cTn id="35" fill="hold">
                            <p:stCondLst>
                              <p:cond delay="2750"/>
                            </p:stCondLst>
                            <p:childTnLst>
                              <p:par>
                                <p:cTn id="36" presetID="14" presetClass="entr" presetSubtype="10" fill="hold" grpId="0" nodeType="after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randombar(horizontal)">
                                      <p:cBhvr>
                                        <p:cTn id="38" dur="500"/>
                                        <p:tgtEl>
                                          <p:spTgt spid="15"/>
                                        </p:tgtEl>
                                      </p:cBhvr>
                                    </p:animEffect>
                                  </p:childTnLst>
                                </p:cTn>
                              </p:par>
                            </p:childTnLst>
                          </p:cTn>
                        </p:par>
                        <p:par>
                          <p:cTn id="39" fill="hold">
                            <p:stCondLst>
                              <p:cond delay="3250"/>
                            </p:stCondLst>
                            <p:childTnLst>
                              <p:par>
                                <p:cTn id="40" presetID="16" presetClass="entr" presetSubtype="21" fill="hold" grpId="0" nodeType="after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barn(inVertical)">
                                      <p:cBhvr>
                                        <p:cTn id="42" dur="500"/>
                                        <p:tgtEl>
                                          <p:spTgt spid="10"/>
                                        </p:tgtEl>
                                      </p:cBhvr>
                                    </p:animEffect>
                                  </p:childTnLst>
                                </p:cTn>
                              </p:par>
                              <p:par>
                                <p:cTn id="43" presetID="16" presetClass="entr" presetSubtype="21" fill="hold" grpId="0" nodeType="with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barn(inVertical)">
                                      <p:cBhvr>
                                        <p:cTn id="45" dur="500"/>
                                        <p:tgtEl>
                                          <p:spTgt spid="9"/>
                                        </p:tgtEl>
                                      </p:cBhvr>
                                    </p:animEffect>
                                  </p:childTnLst>
                                </p:cTn>
                              </p:par>
                            </p:childTnLst>
                          </p:cTn>
                        </p:par>
                        <p:par>
                          <p:cTn id="46" fill="hold">
                            <p:stCondLst>
                              <p:cond delay="3750"/>
                            </p:stCondLst>
                            <p:childTnLst>
                              <p:par>
                                <p:cTn id="47" presetID="53" presetClass="entr" presetSubtype="16" fill="hold" nodeType="afterEffect">
                                  <p:stCondLst>
                                    <p:cond delay="0"/>
                                  </p:stCondLst>
                                  <p:childTnLst>
                                    <p:set>
                                      <p:cBhvr>
                                        <p:cTn id="48" dur="1" fill="hold">
                                          <p:stCondLst>
                                            <p:cond delay="0"/>
                                          </p:stCondLst>
                                        </p:cTn>
                                        <p:tgtEl>
                                          <p:spTgt spid="18"/>
                                        </p:tgtEl>
                                        <p:attrNameLst>
                                          <p:attrName>style.visibility</p:attrName>
                                        </p:attrNameLst>
                                      </p:cBhvr>
                                      <p:to>
                                        <p:strVal val="visible"/>
                                      </p:to>
                                    </p:set>
                                    <p:anim calcmode="lin" valueType="num">
                                      <p:cBhvr>
                                        <p:cTn id="49" dur="500" fill="hold"/>
                                        <p:tgtEl>
                                          <p:spTgt spid="18"/>
                                        </p:tgtEl>
                                        <p:attrNameLst>
                                          <p:attrName>ppt_w</p:attrName>
                                        </p:attrNameLst>
                                      </p:cBhvr>
                                      <p:tavLst>
                                        <p:tav tm="0">
                                          <p:val>
                                            <p:fltVal val="0"/>
                                          </p:val>
                                        </p:tav>
                                        <p:tav tm="100000">
                                          <p:val>
                                            <p:strVal val="#ppt_w"/>
                                          </p:val>
                                        </p:tav>
                                      </p:tavLst>
                                    </p:anim>
                                    <p:anim calcmode="lin" valueType="num">
                                      <p:cBhvr>
                                        <p:cTn id="50" dur="500" fill="hold"/>
                                        <p:tgtEl>
                                          <p:spTgt spid="18"/>
                                        </p:tgtEl>
                                        <p:attrNameLst>
                                          <p:attrName>ppt_h</p:attrName>
                                        </p:attrNameLst>
                                      </p:cBhvr>
                                      <p:tavLst>
                                        <p:tav tm="0">
                                          <p:val>
                                            <p:fltVal val="0"/>
                                          </p:val>
                                        </p:tav>
                                        <p:tav tm="100000">
                                          <p:val>
                                            <p:strVal val="#ppt_h"/>
                                          </p:val>
                                        </p:tav>
                                      </p:tavLst>
                                    </p:anim>
                                    <p:animEffect transition="in" filter="fade">
                                      <p:cBhvr>
                                        <p:cTn id="51" dur="500"/>
                                        <p:tgtEl>
                                          <p:spTgt spid="18"/>
                                        </p:tgtEl>
                                      </p:cBhvr>
                                    </p:animEffect>
                                  </p:childTnLst>
                                </p:cTn>
                              </p:par>
                            </p:childTnLst>
                          </p:cTn>
                        </p:par>
                        <p:par>
                          <p:cTn id="52" fill="hold">
                            <p:stCondLst>
                              <p:cond delay="4250"/>
                            </p:stCondLst>
                            <p:childTnLst>
                              <p:par>
                                <p:cTn id="53" presetID="14" presetClass="entr" presetSubtype="10" fill="hold" grpId="0" nodeType="after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randombar(horizontal)">
                                      <p:cBhvr>
                                        <p:cTn id="55" dur="500"/>
                                        <p:tgtEl>
                                          <p:spTgt spid="22"/>
                                        </p:tgtEl>
                                      </p:cBhvr>
                                    </p:animEffect>
                                  </p:childTnLst>
                                </p:cTn>
                              </p:par>
                            </p:childTnLst>
                          </p:cTn>
                        </p:par>
                        <p:par>
                          <p:cTn id="56" fill="hold">
                            <p:stCondLst>
                              <p:cond delay="4750"/>
                            </p:stCondLst>
                            <p:childTnLst>
                              <p:par>
                                <p:cTn id="57" presetID="16" presetClass="entr" presetSubtype="21" fill="hold" grpId="0" nodeType="after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barn(inVertical)">
                                      <p:cBhvr>
                                        <p:cTn id="59" dur="500"/>
                                        <p:tgtEl>
                                          <p:spTgt spid="16"/>
                                        </p:tgtEl>
                                      </p:cBhvr>
                                    </p:animEffect>
                                  </p:childTnLst>
                                </p:cTn>
                              </p:par>
                              <p:par>
                                <p:cTn id="60" presetID="16" presetClass="entr" presetSubtype="21" fill="hold" grpId="0" nodeType="withEffect">
                                  <p:stCondLst>
                                    <p:cond delay="0"/>
                                  </p:stCondLst>
                                  <p:childTnLst>
                                    <p:set>
                                      <p:cBhvr>
                                        <p:cTn id="61" dur="1" fill="hold">
                                          <p:stCondLst>
                                            <p:cond delay="0"/>
                                          </p:stCondLst>
                                        </p:cTn>
                                        <p:tgtEl>
                                          <p:spTgt spid="17"/>
                                        </p:tgtEl>
                                        <p:attrNameLst>
                                          <p:attrName>style.visibility</p:attrName>
                                        </p:attrNameLst>
                                      </p:cBhvr>
                                      <p:to>
                                        <p:strVal val="visible"/>
                                      </p:to>
                                    </p:set>
                                    <p:animEffect transition="in" filter="barn(inVertical)">
                                      <p:cBhvr>
                                        <p:cTn id="6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8" grpId="0"/>
      <p:bldP spid="9" grpId="0" animBg="1"/>
      <p:bldP spid="10" grpId="0"/>
      <p:bldP spid="15" grpId="0"/>
      <p:bldP spid="16" grpId="0" animBg="1"/>
      <p:bldP spid="17" grpId="0"/>
      <p:bldP spid="22" grpId="0"/>
      <p:bldP spid="3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3"/>
          <p:cNvSpPr>
            <a:spLocks/>
          </p:cNvSpPr>
          <p:nvPr/>
        </p:nvSpPr>
        <p:spPr bwMode="auto">
          <a:xfrm>
            <a:off x="1250206" y="1132384"/>
            <a:ext cx="6634162" cy="3319462"/>
          </a:xfrm>
          <a:custGeom>
            <a:avLst/>
            <a:gdLst>
              <a:gd name="T0" fmla="*/ 8988395 w 9471331"/>
              <a:gd name="T1" fmla="*/ 4485828 h 4737100"/>
              <a:gd name="T2" fmla="*/ 7704324 w 9471331"/>
              <a:gd name="T3" fmla="*/ 4193417 h 4737100"/>
              <a:gd name="T4" fmla="*/ 7474532 w 9471331"/>
              <a:gd name="T5" fmla="*/ 4151575 h 4737100"/>
              <a:gd name="T6" fmla="*/ 6470836 w 9471331"/>
              <a:gd name="T7" fmla="*/ 4275420 h 4737100"/>
              <a:gd name="T8" fmla="*/ 6260149 w 9471331"/>
              <a:gd name="T9" fmla="*/ 4015582 h 4737100"/>
              <a:gd name="T10" fmla="*/ 5541976 w 9471331"/>
              <a:gd name="T11" fmla="*/ 4191794 h 4737100"/>
              <a:gd name="T12" fmla="*/ 5270513 w 9471331"/>
              <a:gd name="T13" fmla="*/ 3920328 h 4737100"/>
              <a:gd name="T14" fmla="*/ 4819606 w 9471331"/>
              <a:gd name="T15" fmla="*/ 4101305 h 4737100"/>
              <a:gd name="T16" fmla="*/ 4306672 w 9471331"/>
              <a:gd name="T17" fmla="*/ 3822693 h 4737100"/>
              <a:gd name="T18" fmla="*/ 4188407 w 9471331"/>
              <a:gd name="T19" fmla="*/ 3958032 h 4737100"/>
              <a:gd name="T20" fmla="*/ 3747877 w 9471331"/>
              <a:gd name="T21" fmla="*/ 3766911 h 4737100"/>
              <a:gd name="T22" fmla="*/ 3683582 w 9471331"/>
              <a:gd name="T23" fmla="*/ 3738336 h 4737100"/>
              <a:gd name="T24" fmla="*/ 3302581 w 9471331"/>
              <a:gd name="T25" fmla="*/ 3809771 h 4737100"/>
              <a:gd name="T26" fmla="*/ 3238966 w 9471331"/>
              <a:gd name="T27" fmla="*/ 3644102 h 4737100"/>
              <a:gd name="T28" fmla="*/ 2956620 w 9471331"/>
              <a:gd name="T29" fmla="*/ 3760780 h 4737100"/>
              <a:gd name="T30" fmla="*/ 2834817 w 9471331"/>
              <a:gd name="T31" fmla="*/ 3567902 h 4737100"/>
              <a:gd name="T32" fmla="*/ 2613495 w 9471331"/>
              <a:gd name="T33" fmla="*/ 3679818 h 4737100"/>
              <a:gd name="T34" fmla="*/ 2339517 w 9471331"/>
              <a:gd name="T35" fmla="*/ 3479794 h 4737100"/>
              <a:gd name="T36" fmla="*/ 2250525 w 9471331"/>
              <a:gd name="T37" fmla="*/ 3595118 h 4737100"/>
              <a:gd name="T38" fmla="*/ 1954774 w 9471331"/>
              <a:gd name="T39" fmla="*/ 3433531 h 4737100"/>
              <a:gd name="T40" fmla="*/ 1876666 w 9471331"/>
              <a:gd name="T41" fmla="*/ 3419244 h 4737100"/>
              <a:gd name="T42" fmla="*/ 1557103 w 9471331"/>
              <a:gd name="T43" fmla="*/ 3485583 h 4737100"/>
              <a:gd name="T44" fmla="*/ 1453824 w 9471331"/>
              <a:gd name="T45" fmla="*/ 3358351 h 4737100"/>
              <a:gd name="T46" fmla="*/ 1165559 w 9471331"/>
              <a:gd name="T47" fmla="*/ 3453606 h 4737100"/>
              <a:gd name="T48" fmla="*/ 901238 w 9471331"/>
              <a:gd name="T49" fmla="*/ 3325018 h 4737100"/>
              <a:gd name="T50" fmla="*/ 772785 w 9471331"/>
              <a:gd name="T51" fmla="*/ 3410741 h 4737100"/>
              <a:gd name="T52" fmla="*/ 446420 w 9471331"/>
              <a:gd name="T53" fmla="*/ 3277392 h 4737100"/>
              <a:gd name="T54" fmla="*/ 340759 w 9471331"/>
              <a:gd name="T55" fmla="*/ 3359373 h 4737100"/>
              <a:gd name="T56" fmla="*/ 2146 w 9471331"/>
              <a:gd name="T57" fmla="*/ 3264466 h 4737100"/>
              <a:gd name="T58" fmla="*/ 75145 w 9471331"/>
              <a:gd name="T59" fmla="*/ 1866013 h 4737100"/>
              <a:gd name="T60" fmla="*/ 322318 w 9471331"/>
              <a:gd name="T61" fmla="*/ 1926749 h 4737100"/>
              <a:gd name="T62" fmla="*/ 505673 w 9471331"/>
              <a:gd name="T63" fmla="*/ 1794099 h 4737100"/>
              <a:gd name="T64" fmla="*/ 772850 w 9471331"/>
              <a:gd name="T65" fmla="*/ 1877219 h 4737100"/>
              <a:gd name="T66" fmla="*/ 920488 w 9471331"/>
              <a:gd name="T67" fmla="*/ 1736949 h 4737100"/>
              <a:gd name="T68" fmla="*/ 1220049 w 9471331"/>
              <a:gd name="T69" fmla="*/ 1831975 h 4737100"/>
              <a:gd name="T70" fmla="*/ 1458650 w 9471331"/>
              <a:gd name="T71" fmla="*/ 1648842 h 4737100"/>
              <a:gd name="T72" fmla="*/ 1622955 w 9471331"/>
              <a:gd name="T73" fmla="*/ 1757680 h 4737100"/>
              <a:gd name="T74" fmla="*/ 1843935 w 9471331"/>
              <a:gd name="T75" fmla="*/ 1561211 h 4737100"/>
              <a:gd name="T76" fmla="*/ 2023004 w 9471331"/>
              <a:gd name="T77" fmla="*/ 1539780 h 4737100"/>
              <a:gd name="T78" fmla="*/ 2213029 w 9471331"/>
              <a:gd name="T79" fmla="*/ 1648143 h 4737100"/>
              <a:gd name="T80" fmla="*/ 2370190 w 9471331"/>
              <a:gd name="T81" fmla="*/ 1463104 h 4737100"/>
              <a:gd name="T82" fmla="*/ 2587361 w 9471331"/>
              <a:gd name="T83" fmla="*/ 1577181 h 4737100"/>
              <a:gd name="T84" fmla="*/ 2706424 w 9471331"/>
              <a:gd name="T85" fmla="*/ 1374997 h 4737100"/>
              <a:gd name="T86" fmla="*/ 2990960 w 9471331"/>
              <a:gd name="T87" fmla="*/ 1493837 h 4737100"/>
              <a:gd name="T88" fmla="*/ 3205750 w 9471331"/>
              <a:gd name="T89" fmla="*/ 1256406 h 4737100"/>
              <a:gd name="T90" fmla="*/ 3367673 w 9471331"/>
              <a:gd name="T91" fmla="*/ 1414779 h 4737100"/>
              <a:gd name="T92" fmla="*/ 3621992 w 9471331"/>
              <a:gd name="T93" fmla="*/ 1140200 h 4737100"/>
              <a:gd name="T94" fmla="*/ 3826457 w 9471331"/>
              <a:gd name="T95" fmla="*/ 1099637 h 4737100"/>
              <a:gd name="T96" fmla="*/ 4109826 w 9471331"/>
              <a:gd name="T97" fmla="*/ 1187846 h 4737100"/>
              <a:gd name="T98" fmla="*/ 4519399 w 9471331"/>
              <a:gd name="T99" fmla="*/ 896143 h 4737100"/>
              <a:gd name="T100" fmla="*/ 4850394 w 9471331"/>
              <a:gd name="T101" fmla="*/ 1063282 h 4737100"/>
              <a:gd name="T102" fmla="*/ 5240914 w 9471331"/>
              <a:gd name="T103" fmla="*/ 776627 h 4737100"/>
              <a:gd name="T104" fmla="*/ 5631441 w 9471331"/>
              <a:gd name="T105" fmla="*/ 731384 h 4737100"/>
              <a:gd name="T106" fmla="*/ 6143407 w 9471331"/>
              <a:gd name="T107" fmla="*/ 890144 h 4737100"/>
              <a:gd name="T108" fmla="*/ 6607301 w 9471331"/>
              <a:gd name="T109" fmla="*/ 567530 h 4737100"/>
              <a:gd name="T110" fmla="*/ 6915387 w 9471331"/>
              <a:gd name="T111" fmla="*/ 507999 h 4737100"/>
              <a:gd name="T112" fmla="*/ 7879229 w 9471331"/>
              <a:gd name="T113" fmla="*/ 750887 h 4737100"/>
              <a:gd name="T114" fmla="*/ 8771400 w 9471331"/>
              <a:gd name="T115" fmla="*/ 248444 h 4737100"/>
              <a:gd name="T116" fmla="*/ 9448413 w 9471331"/>
              <a:gd name="T117" fmla="*/ 165099 h 4737100"/>
              <a:gd name="T118" fmla="*/ 1535293 w 9471331"/>
              <a:gd name="T119" fmla="*/ 3503617 h 4737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471331" h="4737100">
                <a:moveTo>
                  <a:pt x="9460710" y="4604172"/>
                </a:moveTo>
                <a:lnTo>
                  <a:pt x="9467460" y="4609055"/>
                </a:lnTo>
                <a:lnTo>
                  <a:pt x="9460723" y="4609055"/>
                </a:lnTo>
                <a:lnTo>
                  <a:pt x="9460710" y="4604172"/>
                </a:lnTo>
                <a:close/>
                <a:moveTo>
                  <a:pt x="9459779" y="4267992"/>
                </a:moveTo>
                <a:lnTo>
                  <a:pt x="9471331" y="4267992"/>
                </a:lnTo>
                <a:lnTo>
                  <a:pt x="9459806" y="4277542"/>
                </a:lnTo>
                <a:lnTo>
                  <a:pt x="9459779" y="4267992"/>
                </a:lnTo>
                <a:close/>
                <a:moveTo>
                  <a:pt x="8769335" y="4213223"/>
                </a:moveTo>
                <a:cubicBezTo>
                  <a:pt x="8731527" y="4213223"/>
                  <a:pt x="8700877" y="4243873"/>
                  <a:pt x="8700877" y="4281681"/>
                </a:cubicBezTo>
                <a:lnTo>
                  <a:pt x="8700877" y="4485828"/>
                </a:lnTo>
                <a:cubicBezTo>
                  <a:pt x="8700877" y="4523636"/>
                  <a:pt x="8731527" y="4554286"/>
                  <a:pt x="8769335" y="4554286"/>
                </a:cubicBezTo>
                <a:lnTo>
                  <a:pt x="8919937" y="4554286"/>
                </a:lnTo>
                <a:cubicBezTo>
                  <a:pt x="8957745" y="4554286"/>
                  <a:pt x="8988395" y="4523636"/>
                  <a:pt x="8988395" y="4485828"/>
                </a:cubicBezTo>
                <a:lnTo>
                  <a:pt x="8988395" y="4281681"/>
                </a:lnTo>
                <a:cubicBezTo>
                  <a:pt x="8988395" y="4243873"/>
                  <a:pt x="8957745" y="4213223"/>
                  <a:pt x="8919937" y="4213223"/>
                </a:cubicBezTo>
                <a:lnTo>
                  <a:pt x="8769335" y="4213223"/>
                </a:lnTo>
                <a:close/>
                <a:moveTo>
                  <a:pt x="8252748" y="4199483"/>
                </a:moveTo>
                <a:cubicBezTo>
                  <a:pt x="8218147" y="4199483"/>
                  <a:pt x="8190097" y="4227533"/>
                  <a:pt x="8190097" y="4262134"/>
                </a:cubicBezTo>
                <a:lnTo>
                  <a:pt x="8190097" y="4423126"/>
                </a:lnTo>
                <a:cubicBezTo>
                  <a:pt x="8190097" y="4457727"/>
                  <a:pt x="8218147" y="4485777"/>
                  <a:pt x="8252748" y="4485777"/>
                </a:cubicBezTo>
                <a:lnTo>
                  <a:pt x="8390575" y="4485777"/>
                </a:lnTo>
                <a:cubicBezTo>
                  <a:pt x="8425176" y="4485777"/>
                  <a:pt x="8453226" y="4457727"/>
                  <a:pt x="8453226" y="4423126"/>
                </a:cubicBezTo>
                <a:lnTo>
                  <a:pt x="8453226" y="4262134"/>
                </a:lnTo>
                <a:cubicBezTo>
                  <a:pt x="8453226" y="4227533"/>
                  <a:pt x="8425176" y="4199483"/>
                  <a:pt x="8390575" y="4199483"/>
                </a:cubicBezTo>
                <a:lnTo>
                  <a:pt x="8252748" y="4199483"/>
                </a:lnTo>
                <a:close/>
                <a:moveTo>
                  <a:pt x="7760171" y="4137570"/>
                </a:moveTo>
                <a:cubicBezTo>
                  <a:pt x="7729328" y="4137570"/>
                  <a:pt x="7704324" y="4162574"/>
                  <a:pt x="7704324" y="4193417"/>
                </a:cubicBezTo>
                <a:lnTo>
                  <a:pt x="7704324" y="4376453"/>
                </a:lnTo>
                <a:cubicBezTo>
                  <a:pt x="7704324" y="4407296"/>
                  <a:pt x="7729328" y="4432300"/>
                  <a:pt x="7760171" y="4432300"/>
                </a:cubicBezTo>
                <a:lnTo>
                  <a:pt x="7883031" y="4432300"/>
                </a:lnTo>
                <a:cubicBezTo>
                  <a:pt x="7913874" y="4432300"/>
                  <a:pt x="7938878" y="4407296"/>
                  <a:pt x="7938878" y="4376453"/>
                </a:cubicBezTo>
                <a:lnTo>
                  <a:pt x="7938878" y="4193417"/>
                </a:lnTo>
                <a:cubicBezTo>
                  <a:pt x="7938878" y="4162574"/>
                  <a:pt x="7913874" y="4137570"/>
                  <a:pt x="7883031" y="4137570"/>
                </a:cubicBezTo>
                <a:lnTo>
                  <a:pt x="7760171" y="4137570"/>
                </a:lnTo>
                <a:close/>
                <a:moveTo>
                  <a:pt x="7323040" y="4104233"/>
                </a:moveTo>
                <a:cubicBezTo>
                  <a:pt x="7296894" y="4104233"/>
                  <a:pt x="7275698" y="4125429"/>
                  <a:pt x="7275698" y="4151575"/>
                </a:cubicBezTo>
                <a:lnTo>
                  <a:pt x="7275698" y="4351621"/>
                </a:lnTo>
                <a:cubicBezTo>
                  <a:pt x="7275698" y="4377767"/>
                  <a:pt x="7296894" y="4398963"/>
                  <a:pt x="7323040" y="4398963"/>
                </a:cubicBezTo>
                <a:lnTo>
                  <a:pt x="7427190" y="4398963"/>
                </a:lnTo>
                <a:cubicBezTo>
                  <a:pt x="7453336" y="4398963"/>
                  <a:pt x="7474532" y="4377767"/>
                  <a:pt x="7474532" y="4351621"/>
                </a:cubicBezTo>
                <a:lnTo>
                  <a:pt x="7474532" y="4151575"/>
                </a:lnTo>
                <a:cubicBezTo>
                  <a:pt x="7474532" y="4125429"/>
                  <a:pt x="7453336" y="4104233"/>
                  <a:pt x="7427190" y="4104233"/>
                </a:cubicBezTo>
                <a:lnTo>
                  <a:pt x="7323040" y="4104233"/>
                </a:lnTo>
                <a:close/>
                <a:moveTo>
                  <a:pt x="6908703" y="4070350"/>
                </a:moveTo>
                <a:cubicBezTo>
                  <a:pt x="6882557" y="4070350"/>
                  <a:pt x="6861361" y="4091546"/>
                  <a:pt x="6861361" y="4117692"/>
                </a:cubicBezTo>
                <a:lnTo>
                  <a:pt x="6861361" y="4306376"/>
                </a:lnTo>
                <a:cubicBezTo>
                  <a:pt x="6861361" y="4332522"/>
                  <a:pt x="6882557" y="4353718"/>
                  <a:pt x="6908703" y="4353718"/>
                </a:cubicBezTo>
                <a:lnTo>
                  <a:pt x="7012853" y="4353718"/>
                </a:lnTo>
                <a:cubicBezTo>
                  <a:pt x="7038999" y="4353718"/>
                  <a:pt x="7060195" y="4332522"/>
                  <a:pt x="7060195" y="4306376"/>
                </a:cubicBezTo>
                <a:lnTo>
                  <a:pt x="7060195" y="4117692"/>
                </a:lnTo>
                <a:cubicBezTo>
                  <a:pt x="7060195" y="4091546"/>
                  <a:pt x="7038999" y="4070350"/>
                  <a:pt x="7012853" y="4070350"/>
                </a:cubicBezTo>
                <a:lnTo>
                  <a:pt x="6908703" y="4070350"/>
                </a:lnTo>
                <a:close/>
                <a:moveTo>
                  <a:pt x="6518178" y="4039394"/>
                </a:moveTo>
                <a:cubicBezTo>
                  <a:pt x="6492032" y="4039394"/>
                  <a:pt x="6470836" y="4060590"/>
                  <a:pt x="6470836" y="4086736"/>
                </a:cubicBezTo>
                <a:lnTo>
                  <a:pt x="6470836" y="4275420"/>
                </a:lnTo>
                <a:cubicBezTo>
                  <a:pt x="6470836" y="4301566"/>
                  <a:pt x="6492032" y="4322762"/>
                  <a:pt x="6518178" y="4322762"/>
                </a:cubicBezTo>
                <a:lnTo>
                  <a:pt x="6622328" y="4322762"/>
                </a:lnTo>
                <a:cubicBezTo>
                  <a:pt x="6648474" y="4322762"/>
                  <a:pt x="6669670" y="4301566"/>
                  <a:pt x="6669670" y="4275420"/>
                </a:cubicBezTo>
                <a:lnTo>
                  <a:pt x="6669670" y="4086736"/>
                </a:lnTo>
                <a:cubicBezTo>
                  <a:pt x="6669670" y="4060590"/>
                  <a:pt x="6648474" y="4039394"/>
                  <a:pt x="6622328" y="4039394"/>
                </a:cubicBezTo>
                <a:lnTo>
                  <a:pt x="6518178" y="4039394"/>
                </a:lnTo>
                <a:close/>
                <a:moveTo>
                  <a:pt x="6165978" y="4015582"/>
                </a:moveTo>
                <a:cubicBezTo>
                  <a:pt x="6142336" y="4015582"/>
                  <a:pt x="6123171" y="4034747"/>
                  <a:pt x="6123171" y="4058389"/>
                </a:cubicBezTo>
                <a:lnTo>
                  <a:pt x="6123171" y="4227568"/>
                </a:lnTo>
                <a:cubicBezTo>
                  <a:pt x="6123171" y="4251210"/>
                  <a:pt x="6142336" y="4270375"/>
                  <a:pt x="6165978" y="4270375"/>
                </a:cubicBezTo>
                <a:lnTo>
                  <a:pt x="6260149" y="4270375"/>
                </a:lnTo>
                <a:cubicBezTo>
                  <a:pt x="6283791" y="4270375"/>
                  <a:pt x="6302956" y="4251210"/>
                  <a:pt x="6302956" y="4227568"/>
                </a:cubicBezTo>
                <a:lnTo>
                  <a:pt x="6302956" y="4058389"/>
                </a:lnTo>
                <a:cubicBezTo>
                  <a:pt x="6302956" y="4034747"/>
                  <a:pt x="6283791" y="4015582"/>
                  <a:pt x="6260149" y="4015582"/>
                </a:cubicBezTo>
                <a:lnTo>
                  <a:pt x="6165978" y="4015582"/>
                </a:lnTo>
                <a:close/>
                <a:moveTo>
                  <a:pt x="5844850" y="3994147"/>
                </a:moveTo>
                <a:cubicBezTo>
                  <a:pt x="5824966" y="3994147"/>
                  <a:pt x="5808846" y="4010267"/>
                  <a:pt x="5808846" y="4030151"/>
                </a:cubicBezTo>
                <a:lnTo>
                  <a:pt x="5808846" y="4205795"/>
                </a:lnTo>
                <a:cubicBezTo>
                  <a:pt x="5808846" y="4225679"/>
                  <a:pt x="5824966" y="4241799"/>
                  <a:pt x="5844850" y="4241799"/>
                </a:cubicBezTo>
                <a:lnTo>
                  <a:pt x="5924054" y="4241799"/>
                </a:lnTo>
                <a:cubicBezTo>
                  <a:pt x="5943938" y="4241799"/>
                  <a:pt x="5960058" y="4225679"/>
                  <a:pt x="5960058" y="4205795"/>
                </a:cubicBezTo>
                <a:lnTo>
                  <a:pt x="5960058" y="4030151"/>
                </a:lnTo>
                <a:cubicBezTo>
                  <a:pt x="5960058" y="4010267"/>
                  <a:pt x="5943938" y="3994147"/>
                  <a:pt x="5924054" y="3994147"/>
                </a:cubicBezTo>
                <a:lnTo>
                  <a:pt x="5844850" y="3994147"/>
                </a:lnTo>
                <a:close/>
                <a:moveTo>
                  <a:pt x="5541976" y="3958428"/>
                </a:moveTo>
                <a:cubicBezTo>
                  <a:pt x="5523657" y="3958428"/>
                  <a:pt x="5508807" y="3973278"/>
                  <a:pt x="5508807" y="3991597"/>
                </a:cubicBezTo>
                <a:lnTo>
                  <a:pt x="5508807" y="4158625"/>
                </a:lnTo>
                <a:cubicBezTo>
                  <a:pt x="5508807" y="4176944"/>
                  <a:pt x="5523657" y="4191794"/>
                  <a:pt x="5541976" y="4191794"/>
                </a:cubicBezTo>
                <a:lnTo>
                  <a:pt x="5614944" y="4191794"/>
                </a:lnTo>
                <a:cubicBezTo>
                  <a:pt x="5633263" y="4191794"/>
                  <a:pt x="5648113" y="4176944"/>
                  <a:pt x="5648113" y="4158625"/>
                </a:cubicBezTo>
                <a:lnTo>
                  <a:pt x="5648113" y="3991597"/>
                </a:lnTo>
                <a:cubicBezTo>
                  <a:pt x="5648113" y="3973278"/>
                  <a:pt x="5633263" y="3958428"/>
                  <a:pt x="5614944" y="3958428"/>
                </a:cubicBezTo>
                <a:lnTo>
                  <a:pt x="5541976" y="3958428"/>
                </a:lnTo>
                <a:close/>
                <a:moveTo>
                  <a:pt x="5270513" y="3920328"/>
                </a:moveTo>
                <a:cubicBezTo>
                  <a:pt x="5252194" y="3920328"/>
                  <a:pt x="5237344" y="3935178"/>
                  <a:pt x="5237344" y="3953497"/>
                </a:cubicBezTo>
                <a:lnTo>
                  <a:pt x="5237344" y="4127669"/>
                </a:lnTo>
                <a:cubicBezTo>
                  <a:pt x="5237344" y="4145988"/>
                  <a:pt x="5252194" y="4160838"/>
                  <a:pt x="5270513" y="4160838"/>
                </a:cubicBezTo>
                <a:lnTo>
                  <a:pt x="5343481" y="4160838"/>
                </a:lnTo>
                <a:cubicBezTo>
                  <a:pt x="5361800" y="4160838"/>
                  <a:pt x="5376650" y="4145988"/>
                  <a:pt x="5376650" y="4127669"/>
                </a:cubicBezTo>
                <a:lnTo>
                  <a:pt x="5376650" y="3953497"/>
                </a:lnTo>
                <a:cubicBezTo>
                  <a:pt x="5376650" y="3935178"/>
                  <a:pt x="5361800" y="3920328"/>
                  <a:pt x="5343481" y="3920328"/>
                </a:cubicBezTo>
                <a:lnTo>
                  <a:pt x="5270513" y="3920328"/>
                </a:lnTo>
                <a:close/>
                <a:moveTo>
                  <a:pt x="5003813" y="3908421"/>
                </a:moveTo>
                <a:cubicBezTo>
                  <a:pt x="4985494" y="3908421"/>
                  <a:pt x="4970644" y="3923271"/>
                  <a:pt x="4970644" y="3941590"/>
                </a:cubicBezTo>
                <a:lnTo>
                  <a:pt x="4970644" y="4103855"/>
                </a:lnTo>
                <a:cubicBezTo>
                  <a:pt x="4970644" y="4122174"/>
                  <a:pt x="4985494" y="4137024"/>
                  <a:pt x="5003813" y="4137024"/>
                </a:cubicBezTo>
                <a:lnTo>
                  <a:pt x="5076781" y="4137024"/>
                </a:lnTo>
                <a:cubicBezTo>
                  <a:pt x="5095100" y="4137024"/>
                  <a:pt x="5109950" y="4122174"/>
                  <a:pt x="5109950" y="4103855"/>
                </a:cubicBezTo>
                <a:lnTo>
                  <a:pt x="5109950" y="3941590"/>
                </a:lnTo>
                <a:cubicBezTo>
                  <a:pt x="5109950" y="3923271"/>
                  <a:pt x="5095100" y="3908421"/>
                  <a:pt x="5076781" y="3908421"/>
                </a:cubicBezTo>
                <a:lnTo>
                  <a:pt x="5003813" y="3908421"/>
                </a:lnTo>
                <a:close/>
                <a:moveTo>
                  <a:pt x="4746638" y="3872702"/>
                </a:moveTo>
                <a:cubicBezTo>
                  <a:pt x="4728319" y="3872702"/>
                  <a:pt x="4713469" y="3887552"/>
                  <a:pt x="4713469" y="3905871"/>
                </a:cubicBezTo>
                <a:lnTo>
                  <a:pt x="4713469" y="4068136"/>
                </a:lnTo>
                <a:cubicBezTo>
                  <a:pt x="4713469" y="4086455"/>
                  <a:pt x="4728319" y="4101305"/>
                  <a:pt x="4746638" y="4101305"/>
                </a:cubicBezTo>
                <a:lnTo>
                  <a:pt x="4819606" y="4101305"/>
                </a:lnTo>
                <a:cubicBezTo>
                  <a:pt x="4837925" y="4101305"/>
                  <a:pt x="4852775" y="4086455"/>
                  <a:pt x="4852775" y="4068136"/>
                </a:cubicBezTo>
                <a:lnTo>
                  <a:pt x="4852775" y="3905871"/>
                </a:lnTo>
                <a:cubicBezTo>
                  <a:pt x="4852775" y="3887552"/>
                  <a:pt x="4837925" y="3872702"/>
                  <a:pt x="4819606" y="3872702"/>
                </a:cubicBezTo>
                <a:lnTo>
                  <a:pt x="4746638" y="3872702"/>
                </a:lnTo>
                <a:close/>
                <a:moveTo>
                  <a:pt x="4507491" y="3841744"/>
                </a:moveTo>
                <a:cubicBezTo>
                  <a:pt x="4491051" y="3841744"/>
                  <a:pt x="4477724" y="3855071"/>
                  <a:pt x="4477724" y="3871511"/>
                </a:cubicBezTo>
                <a:lnTo>
                  <a:pt x="4477724" y="4033439"/>
                </a:lnTo>
                <a:cubicBezTo>
                  <a:pt x="4477724" y="4049879"/>
                  <a:pt x="4491051" y="4063206"/>
                  <a:pt x="4507491" y="4063206"/>
                </a:cubicBezTo>
                <a:lnTo>
                  <a:pt x="4572977" y="4063206"/>
                </a:lnTo>
                <a:cubicBezTo>
                  <a:pt x="4589417" y="4063206"/>
                  <a:pt x="4602744" y="4049879"/>
                  <a:pt x="4602744" y="4033439"/>
                </a:cubicBezTo>
                <a:lnTo>
                  <a:pt x="4602744" y="3871511"/>
                </a:lnTo>
                <a:cubicBezTo>
                  <a:pt x="4602744" y="3855071"/>
                  <a:pt x="4589417" y="3841744"/>
                  <a:pt x="4572977" y="3841744"/>
                </a:cubicBezTo>
                <a:lnTo>
                  <a:pt x="4507491" y="3841744"/>
                </a:lnTo>
                <a:close/>
                <a:moveTo>
                  <a:pt x="4306672" y="3822693"/>
                </a:moveTo>
                <a:cubicBezTo>
                  <a:pt x="4294616" y="3822693"/>
                  <a:pt x="4284842" y="3832467"/>
                  <a:pt x="4284842" y="3844523"/>
                </a:cubicBezTo>
                <a:lnTo>
                  <a:pt x="4284842" y="3996132"/>
                </a:lnTo>
                <a:cubicBezTo>
                  <a:pt x="4284842" y="4008188"/>
                  <a:pt x="4294616" y="4017962"/>
                  <a:pt x="4306672" y="4017962"/>
                </a:cubicBezTo>
                <a:lnTo>
                  <a:pt x="4354696" y="4017962"/>
                </a:lnTo>
                <a:cubicBezTo>
                  <a:pt x="4366752" y="4017962"/>
                  <a:pt x="4376526" y="4008188"/>
                  <a:pt x="4376526" y="3996132"/>
                </a:cubicBezTo>
                <a:lnTo>
                  <a:pt x="4376526" y="3844523"/>
                </a:lnTo>
                <a:cubicBezTo>
                  <a:pt x="4376526" y="3832467"/>
                  <a:pt x="4366752" y="3822693"/>
                  <a:pt x="4354696" y="3822693"/>
                </a:cubicBezTo>
                <a:lnTo>
                  <a:pt x="4306672" y="3822693"/>
                </a:lnTo>
                <a:close/>
                <a:moveTo>
                  <a:pt x="4118553" y="3784593"/>
                </a:moveTo>
                <a:cubicBezTo>
                  <a:pt x="4106497" y="3784593"/>
                  <a:pt x="4096723" y="3794367"/>
                  <a:pt x="4096723" y="3806423"/>
                </a:cubicBezTo>
                <a:lnTo>
                  <a:pt x="4096723" y="3958032"/>
                </a:lnTo>
                <a:cubicBezTo>
                  <a:pt x="4096723" y="3970088"/>
                  <a:pt x="4106497" y="3979862"/>
                  <a:pt x="4118553" y="3979862"/>
                </a:cubicBezTo>
                <a:lnTo>
                  <a:pt x="4166577" y="3979862"/>
                </a:lnTo>
                <a:cubicBezTo>
                  <a:pt x="4178633" y="3979862"/>
                  <a:pt x="4188407" y="3970088"/>
                  <a:pt x="4188407" y="3958032"/>
                </a:cubicBezTo>
                <a:lnTo>
                  <a:pt x="4188407" y="3806423"/>
                </a:lnTo>
                <a:cubicBezTo>
                  <a:pt x="4188407" y="3794367"/>
                  <a:pt x="4178633" y="3784593"/>
                  <a:pt x="4166577" y="3784593"/>
                </a:cubicBezTo>
                <a:lnTo>
                  <a:pt x="4118553" y="3784593"/>
                </a:lnTo>
                <a:close/>
                <a:moveTo>
                  <a:pt x="3928053" y="3775068"/>
                </a:moveTo>
                <a:cubicBezTo>
                  <a:pt x="3915997" y="3775068"/>
                  <a:pt x="3906223" y="3784842"/>
                  <a:pt x="3906223" y="3796898"/>
                </a:cubicBezTo>
                <a:lnTo>
                  <a:pt x="3906223" y="3934220"/>
                </a:lnTo>
                <a:cubicBezTo>
                  <a:pt x="3906223" y="3946276"/>
                  <a:pt x="3915997" y="3956050"/>
                  <a:pt x="3928053" y="3956050"/>
                </a:cubicBezTo>
                <a:lnTo>
                  <a:pt x="3976077" y="3956050"/>
                </a:lnTo>
                <a:cubicBezTo>
                  <a:pt x="3988133" y="3956050"/>
                  <a:pt x="3997907" y="3946276"/>
                  <a:pt x="3997907" y="3934220"/>
                </a:cubicBezTo>
                <a:lnTo>
                  <a:pt x="3997907" y="3796898"/>
                </a:lnTo>
                <a:cubicBezTo>
                  <a:pt x="3997907" y="3784842"/>
                  <a:pt x="3988133" y="3775068"/>
                  <a:pt x="3976077" y="3775068"/>
                </a:cubicBezTo>
                <a:lnTo>
                  <a:pt x="3928053" y="3775068"/>
                </a:lnTo>
                <a:close/>
                <a:moveTo>
                  <a:pt x="3768288" y="3746500"/>
                </a:moveTo>
                <a:cubicBezTo>
                  <a:pt x="3757015" y="3746500"/>
                  <a:pt x="3747877" y="3755638"/>
                  <a:pt x="3747877" y="3766911"/>
                </a:cubicBezTo>
                <a:lnTo>
                  <a:pt x="3747877" y="3904683"/>
                </a:lnTo>
                <a:cubicBezTo>
                  <a:pt x="3747877" y="3915956"/>
                  <a:pt x="3757015" y="3925094"/>
                  <a:pt x="3768288" y="3925094"/>
                </a:cubicBezTo>
                <a:lnTo>
                  <a:pt x="3813190" y="3925094"/>
                </a:lnTo>
                <a:cubicBezTo>
                  <a:pt x="3824463" y="3925094"/>
                  <a:pt x="3833601" y="3915956"/>
                  <a:pt x="3833601" y="3904683"/>
                </a:cubicBezTo>
                <a:lnTo>
                  <a:pt x="3833601" y="3766911"/>
                </a:lnTo>
                <a:cubicBezTo>
                  <a:pt x="3833601" y="3755638"/>
                  <a:pt x="3824463" y="3746500"/>
                  <a:pt x="3813190" y="3746500"/>
                </a:cubicBezTo>
                <a:lnTo>
                  <a:pt x="3768288" y="3746500"/>
                </a:lnTo>
                <a:close/>
                <a:moveTo>
                  <a:pt x="3618269" y="3717925"/>
                </a:moveTo>
                <a:cubicBezTo>
                  <a:pt x="3606996" y="3717925"/>
                  <a:pt x="3597858" y="3727063"/>
                  <a:pt x="3597858" y="3738336"/>
                </a:cubicBezTo>
                <a:lnTo>
                  <a:pt x="3597858" y="3876108"/>
                </a:lnTo>
                <a:cubicBezTo>
                  <a:pt x="3597858" y="3887381"/>
                  <a:pt x="3606996" y="3896519"/>
                  <a:pt x="3618269" y="3896519"/>
                </a:cubicBezTo>
                <a:lnTo>
                  <a:pt x="3663171" y="3896519"/>
                </a:lnTo>
                <a:cubicBezTo>
                  <a:pt x="3674444" y="3896519"/>
                  <a:pt x="3683582" y="3887381"/>
                  <a:pt x="3683582" y="3876108"/>
                </a:cubicBezTo>
                <a:lnTo>
                  <a:pt x="3683582" y="3738336"/>
                </a:lnTo>
                <a:cubicBezTo>
                  <a:pt x="3683582" y="3727063"/>
                  <a:pt x="3674444" y="3717925"/>
                  <a:pt x="3663171" y="3717925"/>
                </a:cubicBezTo>
                <a:lnTo>
                  <a:pt x="3618269" y="3717925"/>
                </a:lnTo>
                <a:close/>
                <a:moveTo>
                  <a:pt x="3473125" y="3689350"/>
                </a:moveTo>
                <a:cubicBezTo>
                  <a:pt x="3463105" y="3689350"/>
                  <a:pt x="3454982" y="3697473"/>
                  <a:pt x="3454982" y="3707493"/>
                </a:cubicBezTo>
                <a:lnTo>
                  <a:pt x="3454982" y="3833131"/>
                </a:lnTo>
                <a:cubicBezTo>
                  <a:pt x="3454982" y="3843151"/>
                  <a:pt x="3463105" y="3851274"/>
                  <a:pt x="3473125" y="3851274"/>
                </a:cubicBezTo>
                <a:lnTo>
                  <a:pt x="3513039" y="3851274"/>
                </a:lnTo>
                <a:cubicBezTo>
                  <a:pt x="3523059" y="3851274"/>
                  <a:pt x="3531182" y="3843151"/>
                  <a:pt x="3531182" y="3833131"/>
                </a:cubicBezTo>
                <a:lnTo>
                  <a:pt x="3531182" y="3707493"/>
                </a:lnTo>
                <a:cubicBezTo>
                  <a:pt x="3531182" y="3697473"/>
                  <a:pt x="3523059" y="3689350"/>
                  <a:pt x="3513039" y="3689350"/>
                </a:cubicBezTo>
                <a:lnTo>
                  <a:pt x="3473125" y="3689350"/>
                </a:lnTo>
                <a:close/>
                <a:moveTo>
                  <a:pt x="3317890" y="3663156"/>
                </a:moveTo>
                <a:cubicBezTo>
                  <a:pt x="3309435" y="3663156"/>
                  <a:pt x="3302581" y="3670010"/>
                  <a:pt x="3302581" y="3678465"/>
                </a:cubicBezTo>
                <a:lnTo>
                  <a:pt x="3302581" y="3809771"/>
                </a:lnTo>
                <a:cubicBezTo>
                  <a:pt x="3302581" y="3818226"/>
                  <a:pt x="3309435" y="3825080"/>
                  <a:pt x="3317890" y="3825080"/>
                </a:cubicBezTo>
                <a:lnTo>
                  <a:pt x="3351567" y="3825080"/>
                </a:lnTo>
                <a:cubicBezTo>
                  <a:pt x="3360022" y="3825080"/>
                  <a:pt x="3366876" y="3818226"/>
                  <a:pt x="3366876" y="3809771"/>
                </a:cubicBezTo>
                <a:lnTo>
                  <a:pt x="3366876" y="3678465"/>
                </a:lnTo>
                <a:cubicBezTo>
                  <a:pt x="3366876" y="3670010"/>
                  <a:pt x="3360022" y="3663156"/>
                  <a:pt x="3351567" y="3663156"/>
                </a:cubicBezTo>
                <a:lnTo>
                  <a:pt x="3317890" y="3663156"/>
                </a:lnTo>
                <a:close/>
                <a:moveTo>
                  <a:pt x="3209032" y="3644102"/>
                </a:moveTo>
                <a:cubicBezTo>
                  <a:pt x="3201518" y="3644102"/>
                  <a:pt x="3195426" y="3650194"/>
                  <a:pt x="3195426" y="3657708"/>
                </a:cubicBezTo>
                <a:lnTo>
                  <a:pt x="3195426" y="3780513"/>
                </a:lnTo>
                <a:cubicBezTo>
                  <a:pt x="3195426" y="3788027"/>
                  <a:pt x="3201518" y="3794119"/>
                  <a:pt x="3209032" y="3794119"/>
                </a:cubicBezTo>
                <a:lnTo>
                  <a:pt x="3238966" y="3794119"/>
                </a:lnTo>
                <a:cubicBezTo>
                  <a:pt x="3246480" y="3794119"/>
                  <a:pt x="3252572" y="3788027"/>
                  <a:pt x="3252572" y="3780513"/>
                </a:cubicBezTo>
                <a:lnTo>
                  <a:pt x="3252572" y="3657708"/>
                </a:lnTo>
                <a:cubicBezTo>
                  <a:pt x="3252572" y="3650194"/>
                  <a:pt x="3246480" y="3644102"/>
                  <a:pt x="3238966" y="3644102"/>
                </a:cubicBezTo>
                <a:lnTo>
                  <a:pt x="3209032" y="3644102"/>
                </a:lnTo>
                <a:close/>
                <a:moveTo>
                  <a:pt x="3082826" y="3613145"/>
                </a:moveTo>
                <a:cubicBezTo>
                  <a:pt x="3075312" y="3613145"/>
                  <a:pt x="3069220" y="3619237"/>
                  <a:pt x="3069220" y="3626751"/>
                </a:cubicBezTo>
                <a:lnTo>
                  <a:pt x="3069220" y="3761461"/>
                </a:lnTo>
                <a:cubicBezTo>
                  <a:pt x="3069220" y="3768975"/>
                  <a:pt x="3075312" y="3775067"/>
                  <a:pt x="3082826" y="3775067"/>
                </a:cubicBezTo>
                <a:lnTo>
                  <a:pt x="3112760" y="3775067"/>
                </a:lnTo>
                <a:cubicBezTo>
                  <a:pt x="3120274" y="3775067"/>
                  <a:pt x="3126366" y="3768975"/>
                  <a:pt x="3126366" y="3761461"/>
                </a:cubicBezTo>
                <a:lnTo>
                  <a:pt x="3126366" y="3626751"/>
                </a:lnTo>
                <a:cubicBezTo>
                  <a:pt x="3126366" y="3619237"/>
                  <a:pt x="3120274" y="3613145"/>
                  <a:pt x="3112760" y="3613145"/>
                </a:cubicBezTo>
                <a:lnTo>
                  <a:pt x="3082826" y="3613145"/>
                </a:lnTo>
                <a:close/>
                <a:moveTo>
                  <a:pt x="2956620" y="3598858"/>
                </a:moveTo>
                <a:cubicBezTo>
                  <a:pt x="2949106" y="3598858"/>
                  <a:pt x="2943014" y="3604950"/>
                  <a:pt x="2943014" y="3612464"/>
                </a:cubicBezTo>
                <a:lnTo>
                  <a:pt x="2943014" y="3747174"/>
                </a:lnTo>
                <a:cubicBezTo>
                  <a:pt x="2943014" y="3754688"/>
                  <a:pt x="2949106" y="3760780"/>
                  <a:pt x="2956620" y="3760780"/>
                </a:cubicBezTo>
                <a:lnTo>
                  <a:pt x="2986554" y="3760780"/>
                </a:lnTo>
                <a:cubicBezTo>
                  <a:pt x="2994068" y="3760780"/>
                  <a:pt x="3000160" y="3754688"/>
                  <a:pt x="3000160" y="3747174"/>
                </a:cubicBezTo>
                <a:lnTo>
                  <a:pt x="3000160" y="3612464"/>
                </a:lnTo>
                <a:cubicBezTo>
                  <a:pt x="3000160" y="3604950"/>
                  <a:pt x="2994068" y="3598858"/>
                  <a:pt x="2986554" y="3598858"/>
                </a:cubicBezTo>
                <a:lnTo>
                  <a:pt x="2956620" y="3598858"/>
                </a:lnTo>
                <a:close/>
                <a:moveTo>
                  <a:pt x="2834817" y="3567902"/>
                </a:moveTo>
                <a:cubicBezTo>
                  <a:pt x="2828805" y="3567902"/>
                  <a:pt x="2823931" y="3572776"/>
                  <a:pt x="2823931" y="3578788"/>
                </a:cubicBezTo>
                <a:lnTo>
                  <a:pt x="2823931" y="3718938"/>
                </a:lnTo>
                <a:cubicBezTo>
                  <a:pt x="2823931" y="3724950"/>
                  <a:pt x="2828805" y="3729824"/>
                  <a:pt x="2834817" y="3729824"/>
                </a:cubicBezTo>
                <a:lnTo>
                  <a:pt x="2858764" y="3729824"/>
                </a:lnTo>
                <a:cubicBezTo>
                  <a:pt x="2864776" y="3729824"/>
                  <a:pt x="2869650" y="3724950"/>
                  <a:pt x="2869650" y="3718938"/>
                </a:cubicBezTo>
                <a:lnTo>
                  <a:pt x="2869650" y="3578788"/>
                </a:lnTo>
                <a:cubicBezTo>
                  <a:pt x="2869650" y="3572776"/>
                  <a:pt x="2864776" y="3567902"/>
                  <a:pt x="2858764" y="3567902"/>
                </a:cubicBezTo>
                <a:lnTo>
                  <a:pt x="2834817" y="3567902"/>
                </a:lnTo>
                <a:close/>
                <a:moveTo>
                  <a:pt x="2715754" y="3536946"/>
                </a:moveTo>
                <a:cubicBezTo>
                  <a:pt x="2709742" y="3536946"/>
                  <a:pt x="2704868" y="3541820"/>
                  <a:pt x="2704868" y="3547832"/>
                </a:cubicBezTo>
                <a:lnTo>
                  <a:pt x="2704868" y="3687982"/>
                </a:lnTo>
                <a:cubicBezTo>
                  <a:pt x="2704868" y="3693994"/>
                  <a:pt x="2709742" y="3698868"/>
                  <a:pt x="2715754" y="3698868"/>
                </a:cubicBezTo>
                <a:lnTo>
                  <a:pt x="2739701" y="3698868"/>
                </a:lnTo>
                <a:cubicBezTo>
                  <a:pt x="2745713" y="3698868"/>
                  <a:pt x="2750587" y="3693994"/>
                  <a:pt x="2750587" y="3687982"/>
                </a:cubicBezTo>
                <a:lnTo>
                  <a:pt x="2750587" y="3547832"/>
                </a:lnTo>
                <a:cubicBezTo>
                  <a:pt x="2750587" y="3541820"/>
                  <a:pt x="2745713" y="3536946"/>
                  <a:pt x="2739701" y="3536946"/>
                </a:cubicBezTo>
                <a:lnTo>
                  <a:pt x="2715754" y="3536946"/>
                </a:lnTo>
                <a:close/>
                <a:moveTo>
                  <a:pt x="2589548" y="3517896"/>
                </a:moveTo>
                <a:cubicBezTo>
                  <a:pt x="2583536" y="3517896"/>
                  <a:pt x="2578662" y="3522770"/>
                  <a:pt x="2578662" y="3528782"/>
                </a:cubicBezTo>
                <a:lnTo>
                  <a:pt x="2578662" y="3668932"/>
                </a:lnTo>
                <a:cubicBezTo>
                  <a:pt x="2578662" y="3674944"/>
                  <a:pt x="2583536" y="3679818"/>
                  <a:pt x="2589548" y="3679818"/>
                </a:cubicBezTo>
                <a:lnTo>
                  <a:pt x="2613495" y="3679818"/>
                </a:lnTo>
                <a:cubicBezTo>
                  <a:pt x="2619507" y="3679818"/>
                  <a:pt x="2624381" y="3674944"/>
                  <a:pt x="2624381" y="3668932"/>
                </a:cubicBezTo>
                <a:lnTo>
                  <a:pt x="2624381" y="3528782"/>
                </a:lnTo>
                <a:cubicBezTo>
                  <a:pt x="2624381" y="3522770"/>
                  <a:pt x="2619507" y="3517896"/>
                  <a:pt x="2613495" y="3517896"/>
                </a:cubicBezTo>
                <a:lnTo>
                  <a:pt x="2589548" y="3517896"/>
                </a:lnTo>
                <a:close/>
                <a:moveTo>
                  <a:pt x="2460961" y="3496465"/>
                </a:moveTo>
                <a:cubicBezTo>
                  <a:pt x="2454949" y="3496465"/>
                  <a:pt x="2450075" y="3501339"/>
                  <a:pt x="2450075" y="3507351"/>
                </a:cubicBezTo>
                <a:lnTo>
                  <a:pt x="2450075" y="3647501"/>
                </a:lnTo>
                <a:cubicBezTo>
                  <a:pt x="2450075" y="3653513"/>
                  <a:pt x="2454949" y="3658387"/>
                  <a:pt x="2460961" y="3658387"/>
                </a:cubicBezTo>
                <a:lnTo>
                  <a:pt x="2484908" y="3658387"/>
                </a:lnTo>
                <a:cubicBezTo>
                  <a:pt x="2490920" y="3658387"/>
                  <a:pt x="2495794" y="3653513"/>
                  <a:pt x="2495794" y="3647501"/>
                </a:cubicBezTo>
                <a:lnTo>
                  <a:pt x="2495794" y="3507351"/>
                </a:lnTo>
                <a:cubicBezTo>
                  <a:pt x="2495794" y="3501339"/>
                  <a:pt x="2490920" y="3496465"/>
                  <a:pt x="2484908" y="3496465"/>
                </a:cubicBezTo>
                <a:lnTo>
                  <a:pt x="2460961" y="3496465"/>
                </a:lnTo>
                <a:close/>
                <a:moveTo>
                  <a:pt x="2339517" y="3479794"/>
                </a:moveTo>
                <a:cubicBezTo>
                  <a:pt x="2333505" y="3479794"/>
                  <a:pt x="2328631" y="3484668"/>
                  <a:pt x="2328631" y="3490680"/>
                </a:cubicBezTo>
                <a:lnTo>
                  <a:pt x="2328631" y="3623693"/>
                </a:lnTo>
                <a:cubicBezTo>
                  <a:pt x="2328631" y="3629705"/>
                  <a:pt x="2333505" y="3634579"/>
                  <a:pt x="2339517" y="3634579"/>
                </a:cubicBezTo>
                <a:lnTo>
                  <a:pt x="2363464" y="3634579"/>
                </a:lnTo>
                <a:cubicBezTo>
                  <a:pt x="2369476" y="3634579"/>
                  <a:pt x="2374350" y="3629705"/>
                  <a:pt x="2374350" y="3623693"/>
                </a:cubicBezTo>
                <a:lnTo>
                  <a:pt x="2374350" y="3490680"/>
                </a:lnTo>
                <a:cubicBezTo>
                  <a:pt x="2374350" y="3484668"/>
                  <a:pt x="2369476" y="3479794"/>
                  <a:pt x="2363464" y="3479794"/>
                </a:cubicBezTo>
                <a:lnTo>
                  <a:pt x="2339517" y="3479794"/>
                </a:lnTo>
                <a:close/>
                <a:moveTo>
                  <a:pt x="2215692" y="3451219"/>
                </a:moveTo>
                <a:cubicBezTo>
                  <a:pt x="2209680" y="3451219"/>
                  <a:pt x="2204806" y="3456093"/>
                  <a:pt x="2204806" y="3462105"/>
                </a:cubicBezTo>
                <a:lnTo>
                  <a:pt x="2204806" y="3595118"/>
                </a:lnTo>
                <a:cubicBezTo>
                  <a:pt x="2204806" y="3601130"/>
                  <a:pt x="2209680" y="3606004"/>
                  <a:pt x="2215692" y="3606004"/>
                </a:cubicBezTo>
                <a:lnTo>
                  <a:pt x="2239639" y="3606004"/>
                </a:lnTo>
                <a:cubicBezTo>
                  <a:pt x="2245651" y="3606004"/>
                  <a:pt x="2250525" y="3601130"/>
                  <a:pt x="2250525" y="3595118"/>
                </a:cubicBezTo>
                <a:lnTo>
                  <a:pt x="2250525" y="3462105"/>
                </a:lnTo>
                <a:cubicBezTo>
                  <a:pt x="2250525" y="3456093"/>
                  <a:pt x="2245651" y="3451219"/>
                  <a:pt x="2239639" y="3451219"/>
                </a:cubicBezTo>
                <a:lnTo>
                  <a:pt x="2215692" y="3451219"/>
                </a:lnTo>
                <a:close/>
                <a:moveTo>
                  <a:pt x="2108536" y="3432169"/>
                </a:moveTo>
                <a:cubicBezTo>
                  <a:pt x="2102524" y="3432169"/>
                  <a:pt x="2097650" y="3437043"/>
                  <a:pt x="2097650" y="3443055"/>
                </a:cubicBezTo>
                <a:lnTo>
                  <a:pt x="2097650" y="3576068"/>
                </a:lnTo>
                <a:cubicBezTo>
                  <a:pt x="2097650" y="3582080"/>
                  <a:pt x="2102524" y="3586954"/>
                  <a:pt x="2108536" y="3586954"/>
                </a:cubicBezTo>
                <a:lnTo>
                  <a:pt x="2132483" y="3586954"/>
                </a:lnTo>
                <a:cubicBezTo>
                  <a:pt x="2138495" y="3586954"/>
                  <a:pt x="2143369" y="3582080"/>
                  <a:pt x="2143369" y="3576068"/>
                </a:cubicBezTo>
                <a:lnTo>
                  <a:pt x="2143369" y="3443055"/>
                </a:lnTo>
                <a:cubicBezTo>
                  <a:pt x="2143369" y="3437043"/>
                  <a:pt x="2138495" y="3432169"/>
                  <a:pt x="2132483" y="3432169"/>
                </a:cubicBezTo>
                <a:lnTo>
                  <a:pt x="2108536" y="3432169"/>
                </a:lnTo>
                <a:close/>
                <a:moveTo>
                  <a:pt x="1965660" y="3422645"/>
                </a:moveTo>
                <a:cubicBezTo>
                  <a:pt x="1959648" y="3422645"/>
                  <a:pt x="1954774" y="3427519"/>
                  <a:pt x="1954774" y="3433531"/>
                </a:cubicBezTo>
                <a:lnTo>
                  <a:pt x="1954774" y="3545115"/>
                </a:lnTo>
                <a:cubicBezTo>
                  <a:pt x="1954774" y="3551127"/>
                  <a:pt x="1959648" y="3556001"/>
                  <a:pt x="1965660" y="3556001"/>
                </a:cubicBezTo>
                <a:lnTo>
                  <a:pt x="1989607" y="3556001"/>
                </a:lnTo>
                <a:cubicBezTo>
                  <a:pt x="1995619" y="3556001"/>
                  <a:pt x="2000493" y="3551127"/>
                  <a:pt x="2000493" y="3545115"/>
                </a:cubicBezTo>
                <a:lnTo>
                  <a:pt x="2000493" y="3433531"/>
                </a:lnTo>
                <a:cubicBezTo>
                  <a:pt x="2000493" y="3427519"/>
                  <a:pt x="1995619" y="3422645"/>
                  <a:pt x="1989607" y="3422645"/>
                </a:cubicBezTo>
                <a:lnTo>
                  <a:pt x="1965660" y="3422645"/>
                </a:lnTo>
                <a:close/>
                <a:moveTo>
                  <a:pt x="1841833" y="3408358"/>
                </a:moveTo>
                <a:cubicBezTo>
                  <a:pt x="1835821" y="3408358"/>
                  <a:pt x="1830947" y="3413232"/>
                  <a:pt x="1830947" y="3419244"/>
                </a:cubicBezTo>
                <a:lnTo>
                  <a:pt x="1830947" y="3521302"/>
                </a:lnTo>
                <a:cubicBezTo>
                  <a:pt x="1830947" y="3527314"/>
                  <a:pt x="1835821" y="3532188"/>
                  <a:pt x="1841833" y="3532188"/>
                </a:cubicBezTo>
                <a:lnTo>
                  <a:pt x="1865780" y="3532188"/>
                </a:lnTo>
                <a:cubicBezTo>
                  <a:pt x="1871792" y="3532188"/>
                  <a:pt x="1876666" y="3527314"/>
                  <a:pt x="1876666" y="3521302"/>
                </a:cubicBezTo>
                <a:lnTo>
                  <a:pt x="1876666" y="3419244"/>
                </a:lnTo>
                <a:cubicBezTo>
                  <a:pt x="1876666" y="3413232"/>
                  <a:pt x="1871792" y="3408358"/>
                  <a:pt x="1865780" y="3408358"/>
                </a:cubicBezTo>
                <a:lnTo>
                  <a:pt x="1841833" y="3408358"/>
                </a:lnTo>
                <a:close/>
                <a:moveTo>
                  <a:pt x="1708482" y="3391689"/>
                </a:moveTo>
                <a:cubicBezTo>
                  <a:pt x="1702470" y="3391689"/>
                  <a:pt x="1697596" y="3396563"/>
                  <a:pt x="1697596" y="3402575"/>
                </a:cubicBezTo>
                <a:lnTo>
                  <a:pt x="1697596" y="3504633"/>
                </a:lnTo>
                <a:cubicBezTo>
                  <a:pt x="1697596" y="3510645"/>
                  <a:pt x="1702470" y="3515519"/>
                  <a:pt x="1708482" y="3515519"/>
                </a:cubicBezTo>
                <a:lnTo>
                  <a:pt x="1732429" y="3515519"/>
                </a:lnTo>
                <a:cubicBezTo>
                  <a:pt x="1738441" y="3515519"/>
                  <a:pt x="1743315" y="3510645"/>
                  <a:pt x="1743315" y="3504633"/>
                </a:cubicBezTo>
                <a:lnTo>
                  <a:pt x="1743315" y="3402575"/>
                </a:lnTo>
                <a:cubicBezTo>
                  <a:pt x="1743315" y="3396563"/>
                  <a:pt x="1738441" y="3391689"/>
                  <a:pt x="1732429" y="3391689"/>
                </a:cubicBezTo>
                <a:lnTo>
                  <a:pt x="1708482" y="3391689"/>
                </a:lnTo>
                <a:close/>
                <a:moveTo>
                  <a:pt x="1567989" y="3372639"/>
                </a:moveTo>
                <a:cubicBezTo>
                  <a:pt x="1561977" y="3372639"/>
                  <a:pt x="1557103" y="3377513"/>
                  <a:pt x="1557103" y="3383525"/>
                </a:cubicBezTo>
                <a:lnTo>
                  <a:pt x="1557103" y="3485583"/>
                </a:lnTo>
                <a:cubicBezTo>
                  <a:pt x="1557103" y="3491595"/>
                  <a:pt x="1561977" y="3496469"/>
                  <a:pt x="1567989" y="3496469"/>
                </a:cubicBezTo>
                <a:lnTo>
                  <a:pt x="1591936" y="3496469"/>
                </a:lnTo>
                <a:cubicBezTo>
                  <a:pt x="1597948" y="3496469"/>
                  <a:pt x="1602822" y="3491595"/>
                  <a:pt x="1602822" y="3485583"/>
                </a:cubicBezTo>
                <a:lnTo>
                  <a:pt x="1602822" y="3383525"/>
                </a:lnTo>
                <a:cubicBezTo>
                  <a:pt x="1602822" y="3377513"/>
                  <a:pt x="1597948" y="3372639"/>
                  <a:pt x="1591936" y="3372639"/>
                </a:cubicBezTo>
                <a:lnTo>
                  <a:pt x="1567989" y="3372639"/>
                </a:lnTo>
                <a:close/>
                <a:moveTo>
                  <a:pt x="1429877" y="3358351"/>
                </a:moveTo>
                <a:cubicBezTo>
                  <a:pt x="1423865" y="3358351"/>
                  <a:pt x="1418991" y="3363225"/>
                  <a:pt x="1418991" y="3369237"/>
                </a:cubicBezTo>
                <a:lnTo>
                  <a:pt x="1418991" y="3471295"/>
                </a:lnTo>
                <a:cubicBezTo>
                  <a:pt x="1418991" y="3477307"/>
                  <a:pt x="1423865" y="3482181"/>
                  <a:pt x="1429877" y="3482181"/>
                </a:cubicBezTo>
                <a:lnTo>
                  <a:pt x="1453824" y="3482181"/>
                </a:lnTo>
                <a:cubicBezTo>
                  <a:pt x="1459836" y="3482181"/>
                  <a:pt x="1464710" y="3477307"/>
                  <a:pt x="1464710" y="3471295"/>
                </a:cubicBezTo>
                <a:lnTo>
                  <a:pt x="1464710" y="3369237"/>
                </a:lnTo>
                <a:cubicBezTo>
                  <a:pt x="1464710" y="3363225"/>
                  <a:pt x="1459836" y="3358351"/>
                  <a:pt x="1453824" y="3358351"/>
                </a:cubicBezTo>
                <a:lnTo>
                  <a:pt x="1429877" y="3358351"/>
                </a:lnTo>
                <a:close/>
                <a:moveTo>
                  <a:pt x="1298909" y="3344064"/>
                </a:moveTo>
                <a:cubicBezTo>
                  <a:pt x="1292897" y="3344064"/>
                  <a:pt x="1288023" y="3348938"/>
                  <a:pt x="1288023" y="3354950"/>
                </a:cubicBezTo>
                <a:lnTo>
                  <a:pt x="1288023" y="3457008"/>
                </a:lnTo>
                <a:cubicBezTo>
                  <a:pt x="1288023" y="3463020"/>
                  <a:pt x="1292897" y="3467894"/>
                  <a:pt x="1298909" y="3467894"/>
                </a:cubicBezTo>
                <a:lnTo>
                  <a:pt x="1322856" y="3467894"/>
                </a:lnTo>
                <a:cubicBezTo>
                  <a:pt x="1328868" y="3467894"/>
                  <a:pt x="1333742" y="3463020"/>
                  <a:pt x="1333742" y="3457008"/>
                </a:cubicBezTo>
                <a:lnTo>
                  <a:pt x="1333742" y="3354950"/>
                </a:lnTo>
                <a:cubicBezTo>
                  <a:pt x="1333742" y="3348938"/>
                  <a:pt x="1328868" y="3344064"/>
                  <a:pt x="1322856" y="3344064"/>
                </a:cubicBezTo>
                <a:lnTo>
                  <a:pt x="1298909" y="3344064"/>
                </a:lnTo>
                <a:close/>
                <a:moveTo>
                  <a:pt x="1165559" y="3329776"/>
                </a:moveTo>
                <a:cubicBezTo>
                  <a:pt x="1159547" y="3329776"/>
                  <a:pt x="1154673" y="3334650"/>
                  <a:pt x="1154673" y="3340662"/>
                </a:cubicBezTo>
                <a:lnTo>
                  <a:pt x="1154673" y="3442720"/>
                </a:lnTo>
                <a:cubicBezTo>
                  <a:pt x="1154673" y="3448732"/>
                  <a:pt x="1159547" y="3453606"/>
                  <a:pt x="1165559" y="3453606"/>
                </a:cubicBezTo>
                <a:lnTo>
                  <a:pt x="1189506" y="3453606"/>
                </a:lnTo>
                <a:cubicBezTo>
                  <a:pt x="1195518" y="3453606"/>
                  <a:pt x="1200392" y="3448732"/>
                  <a:pt x="1200392" y="3442720"/>
                </a:cubicBezTo>
                <a:lnTo>
                  <a:pt x="1200392" y="3340662"/>
                </a:lnTo>
                <a:cubicBezTo>
                  <a:pt x="1200392" y="3334650"/>
                  <a:pt x="1195518" y="3329776"/>
                  <a:pt x="1189506" y="3329776"/>
                </a:cubicBezTo>
                <a:lnTo>
                  <a:pt x="1165559" y="3329776"/>
                </a:lnTo>
                <a:close/>
                <a:moveTo>
                  <a:pt x="901238" y="3325018"/>
                </a:moveTo>
                <a:cubicBezTo>
                  <a:pt x="895226" y="3325018"/>
                  <a:pt x="890352" y="3329892"/>
                  <a:pt x="890352" y="3335904"/>
                </a:cubicBezTo>
                <a:lnTo>
                  <a:pt x="890352" y="3421287"/>
                </a:lnTo>
                <a:cubicBezTo>
                  <a:pt x="890352" y="3427299"/>
                  <a:pt x="895226" y="3432173"/>
                  <a:pt x="901238" y="3432173"/>
                </a:cubicBezTo>
                <a:lnTo>
                  <a:pt x="925185" y="3432173"/>
                </a:lnTo>
                <a:cubicBezTo>
                  <a:pt x="931197" y="3432173"/>
                  <a:pt x="936071" y="3427299"/>
                  <a:pt x="936071" y="3421287"/>
                </a:cubicBezTo>
                <a:lnTo>
                  <a:pt x="936071" y="3335904"/>
                </a:lnTo>
                <a:cubicBezTo>
                  <a:pt x="936071" y="3329892"/>
                  <a:pt x="931197" y="3325018"/>
                  <a:pt x="925185" y="3325018"/>
                </a:cubicBezTo>
                <a:lnTo>
                  <a:pt x="901238" y="3325018"/>
                </a:lnTo>
                <a:close/>
                <a:moveTo>
                  <a:pt x="1029826" y="3317874"/>
                </a:moveTo>
                <a:cubicBezTo>
                  <a:pt x="1023814" y="3317874"/>
                  <a:pt x="1018940" y="3322748"/>
                  <a:pt x="1018940" y="3328760"/>
                </a:cubicBezTo>
                <a:lnTo>
                  <a:pt x="1018940" y="3414143"/>
                </a:lnTo>
                <a:cubicBezTo>
                  <a:pt x="1018940" y="3420155"/>
                  <a:pt x="1023814" y="3425029"/>
                  <a:pt x="1029826" y="3425029"/>
                </a:cubicBezTo>
                <a:lnTo>
                  <a:pt x="1053773" y="3425029"/>
                </a:lnTo>
                <a:cubicBezTo>
                  <a:pt x="1059785" y="3425029"/>
                  <a:pt x="1064659" y="3420155"/>
                  <a:pt x="1064659" y="3414143"/>
                </a:cubicBezTo>
                <a:lnTo>
                  <a:pt x="1064659" y="3328760"/>
                </a:lnTo>
                <a:cubicBezTo>
                  <a:pt x="1064659" y="3322748"/>
                  <a:pt x="1059785" y="3317874"/>
                  <a:pt x="1053773" y="3317874"/>
                </a:cubicBezTo>
                <a:lnTo>
                  <a:pt x="1029826" y="3317874"/>
                </a:lnTo>
                <a:close/>
                <a:moveTo>
                  <a:pt x="748838" y="3303586"/>
                </a:moveTo>
                <a:cubicBezTo>
                  <a:pt x="742826" y="3303586"/>
                  <a:pt x="737952" y="3308460"/>
                  <a:pt x="737952" y="3314472"/>
                </a:cubicBezTo>
                <a:lnTo>
                  <a:pt x="737952" y="3399855"/>
                </a:lnTo>
                <a:cubicBezTo>
                  <a:pt x="737952" y="3405867"/>
                  <a:pt x="742826" y="3410741"/>
                  <a:pt x="748838" y="3410741"/>
                </a:cubicBezTo>
                <a:lnTo>
                  <a:pt x="772785" y="3410741"/>
                </a:lnTo>
                <a:cubicBezTo>
                  <a:pt x="778797" y="3410741"/>
                  <a:pt x="783671" y="3405867"/>
                  <a:pt x="783671" y="3399855"/>
                </a:cubicBezTo>
                <a:lnTo>
                  <a:pt x="783671" y="3314472"/>
                </a:lnTo>
                <a:cubicBezTo>
                  <a:pt x="783671" y="3308460"/>
                  <a:pt x="778797" y="3303586"/>
                  <a:pt x="772785" y="3303586"/>
                </a:cubicBezTo>
                <a:lnTo>
                  <a:pt x="748838" y="3303586"/>
                </a:lnTo>
                <a:close/>
                <a:moveTo>
                  <a:pt x="603582" y="3284536"/>
                </a:moveTo>
                <a:cubicBezTo>
                  <a:pt x="597570" y="3284536"/>
                  <a:pt x="592696" y="3289410"/>
                  <a:pt x="592696" y="3295422"/>
                </a:cubicBezTo>
                <a:lnTo>
                  <a:pt x="592696" y="3380805"/>
                </a:lnTo>
                <a:cubicBezTo>
                  <a:pt x="592696" y="3386817"/>
                  <a:pt x="597570" y="3391691"/>
                  <a:pt x="603582" y="3391691"/>
                </a:cubicBezTo>
                <a:lnTo>
                  <a:pt x="627529" y="3391691"/>
                </a:lnTo>
                <a:cubicBezTo>
                  <a:pt x="633541" y="3391691"/>
                  <a:pt x="638415" y="3386817"/>
                  <a:pt x="638415" y="3380805"/>
                </a:cubicBezTo>
                <a:lnTo>
                  <a:pt x="638415" y="3295422"/>
                </a:lnTo>
                <a:cubicBezTo>
                  <a:pt x="638415" y="3289410"/>
                  <a:pt x="633541" y="3284536"/>
                  <a:pt x="627529" y="3284536"/>
                </a:cubicBezTo>
                <a:lnTo>
                  <a:pt x="603582" y="3284536"/>
                </a:lnTo>
                <a:close/>
                <a:moveTo>
                  <a:pt x="446420" y="3277392"/>
                </a:moveTo>
                <a:cubicBezTo>
                  <a:pt x="440408" y="3277392"/>
                  <a:pt x="435534" y="3282266"/>
                  <a:pt x="435534" y="3288278"/>
                </a:cubicBezTo>
                <a:lnTo>
                  <a:pt x="435534" y="3373661"/>
                </a:lnTo>
                <a:cubicBezTo>
                  <a:pt x="435534" y="3379673"/>
                  <a:pt x="440408" y="3384547"/>
                  <a:pt x="446420" y="3384547"/>
                </a:cubicBezTo>
                <a:lnTo>
                  <a:pt x="470367" y="3384547"/>
                </a:lnTo>
                <a:cubicBezTo>
                  <a:pt x="476379" y="3384547"/>
                  <a:pt x="481253" y="3379673"/>
                  <a:pt x="481253" y="3373661"/>
                </a:cubicBezTo>
                <a:lnTo>
                  <a:pt x="481253" y="3288278"/>
                </a:lnTo>
                <a:cubicBezTo>
                  <a:pt x="481253" y="3282266"/>
                  <a:pt x="476379" y="3277392"/>
                  <a:pt x="470367" y="3277392"/>
                </a:cubicBezTo>
                <a:lnTo>
                  <a:pt x="446420" y="3277392"/>
                </a:lnTo>
                <a:close/>
                <a:moveTo>
                  <a:pt x="305926" y="3263104"/>
                </a:moveTo>
                <a:cubicBezTo>
                  <a:pt x="299914" y="3263104"/>
                  <a:pt x="295040" y="3267978"/>
                  <a:pt x="295040" y="3273990"/>
                </a:cubicBezTo>
                <a:lnTo>
                  <a:pt x="295040" y="3359373"/>
                </a:lnTo>
                <a:cubicBezTo>
                  <a:pt x="295040" y="3365385"/>
                  <a:pt x="299914" y="3370259"/>
                  <a:pt x="305926" y="3370259"/>
                </a:cubicBezTo>
                <a:lnTo>
                  <a:pt x="329873" y="3370259"/>
                </a:lnTo>
                <a:cubicBezTo>
                  <a:pt x="335885" y="3370259"/>
                  <a:pt x="340759" y="3365385"/>
                  <a:pt x="340759" y="3359373"/>
                </a:cubicBezTo>
                <a:lnTo>
                  <a:pt x="340759" y="3273990"/>
                </a:lnTo>
                <a:cubicBezTo>
                  <a:pt x="340759" y="3267978"/>
                  <a:pt x="335885" y="3263104"/>
                  <a:pt x="329873" y="3263104"/>
                </a:cubicBezTo>
                <a:lnTo>
                  <a:pt x="305926" y="3263104"/>
                </a:lnTo>
                <a:close/>
                <a:moveTo>
                  <a:pt x="158288" y="3255961"/>
                </a:moveTo>
                <a:cubicBezTo>
                  <a:pt x="152276" y="3255961"/>
                  <a:pt x="147402" y="3260835"/>
                  <a:pt x="147402" y="3266847"/>
                </a:cubicBezTo>
                <a:lnTo>
                  <a:pt x="147402" y="3352230"/>
                </a:lnTo>
                <a:cubicBezTo>
                  <a:pt x="147402" y="3358242"/>
                  <a:pt x="152276" y="3363116"/>
                  <a:pt x="158288" y="3363116"/>
                </a:cubicBezTo>
                <a:lnTo>
                  <a:pt x="182235" y="3363116"/>
                </a:lnTo>
                <a:cubicBezTo>
                  <a:pt x="188247" y="3363116"/>
                  <a:pt x="193121" y="3358242"/>
                  <a:pt x="193121" y="3352230"/>
                </a:cubicBezTo>
                <a:lnTo>
                  <a:pt x="193121" y="3266847"/>
                </a:lnTo>
                <a:cubicBezTo>
                  <a:pt x="193121" y="3260835"/>
                  <a:pt x="188247" y="3255961"/>
                  <a:pt x="182235" y="3255961"/>
                </a:cubicBezTo>
                <a:lnTo>
                  <a:pt x="158288" y="3255961"/>
                </a:lnTo>
                <a:close/>
                <a:moveTo>
                  <a:pt x="13032" y="3253580"/>
                </a:moveTo>
                <a:cubicBezTo>
                  <a:pt x="7020" y="3253580"/>
                  <a:pt x="2146" y="3258454"/>
                  <a:pt x="2146" y="3264466"/>
                </a:cubicBezTo>
                <a:lnTo>
                  <a:pt x="2146" y="3349849"/>
                </a:lnTo>
                <a:cubicBezTo>
                  <a:pt x="2146" y="3355861"/>
                  <a:pt x="7020" y="3360735"/>
                  <a:pt x="13032" y="3360735"/>
                </a:cubicBezTo>
                <a:lnTo>
                  <a:pt x="36979" y="3360735"/>
                </a:lnTo>
                <a:cubicBezTo>
                  <a:pt x="42991" y="3360735"/>
                  <a:pt x="47865" y="3355861"/>
                  <a:pt x="47865" y="3349849"/>
                </a:cubicBezTo>
                <a:lnTo>
                  <a:pt x="47865" y="3264466"/>
                </a:lnTo>
                <a:cubicBezTo>
                  <a:pt x="47865" y="3258454"/>
                  <a:pt x="42991" y="3253580"/>
                  <a:pt x="36979" y="3253580"/>
                </a:cubicBezTo>
                <a:lnTo>
                  <a:pt x="13032" y="3253580"/>
                </a:lnTo>
                <a:close/>
                <a:moveTo>
                  <a:pt x="37046" y="1858393"/>
                </a:moveTo>
                <a:cubicBezTo>
                  <a:pt x="32838" y="1858393"/>
                  <a:pt x="29426" y="1861805"/>
                  <a:pt x="29426" y="1866013"/>
                </a:cubicBezTo>
                <a:lnTo>
                  <a:pt x="29426" y="1959615"/>
                </a:lnTo>
                <a:cubicBezTo>
                  <a:pt x="29427" y="1963823"/>
                  <a:pt x="32839" y="1967235"/>
                  <a:pt x="37046" y="1967235"/>
                </a:cubicBezTo>
                <a:lnTo>
                  <a:pt x="67525" y="1967235"/>
                </a:lnTo>
                <a:cubicBezTo>
                  <a:pt x="71733" y="1967235"/>
                  <a:pt x="75145" y="1963823"/>
                  <a:pt x="75145" y="1959615"/>
                </a:cubicBezTo>
                <a:lnTo>
                  <a:pt x="75145" y="1866013"/>
                </a:lnTo>
                <a:cubicBezTo>
                  <a:pt x="75144" y="1861805"/>
                  <a:pt x="71732" y="1858393"/>
                  <a:pt x="67525" y="1858393"/>
                </a:cubicBezTo>
                <a:lnTo>
                  <a:pt x="37046" y="1858393"/>
                </a:lnTo>
                <a:close/>
                <a:moveTo>
                  <a:pt x="187064" y="1839343"/>
                </a:moveTo>
                <a:cubicBezTo>
                  <a:pt x="182856" y="1839343"/>
                  <a:pt x="179444" y="1842755"/>
                  <a:pt x="179444" y="1846963"/>
                </a:cubicBezTo>
                <a:lnTo>
                  <a:pt x="179444" y="1940565"/>
                </a:lnTo>
                <a:cubicBezTo>
                  <a:pt x="179444" y="1944773"/>
                  <a:pt x="182856" y="1948185"/>
                  <a:pt x="187064" y="1948185"/>
                </a:cubicBezTo>
                <a:lnTo>
                  <a:pt x="217543" y="1948185"/>
                </a:lnTo>
                <a:cubicBezTo>
                  <a:pt x="221751" y="1948185"/>
                  <a:pt x="225163" y="1944773"/>
                  <a:pt x="225163" y="1940565"/>
                </a:cubicBezTo>
                <a:lnTo>
                  <a:pt x="225163" y="1846963"/>
                </a:lnTo>
                <a:cubicBezTo>
                  <a:pt x="225161" y="1842755"/>
                  <a:pt x="221750" y="1839343"/>
                  <a:pt x="217543" y="1839343"/>
                </a:cubicBezTo>
                <a:lnTo>
                  <a:pt x="187064" y="1839343"/>
                </a:lnTo>
                <a:close/>
                <a:moveTo>
                  <a:pt x="329938" y="1813149"/>
                </a:moveTo>
                <a:cubicBezTo>
                  <a:pt x="325730" y="1813149"/>
                  <a:pt x="322318" y="1816561"/>
                  <a:pt x="322318" y="1820769"/>
                </a:cubicBezTo>
                <a:lnTo>
                  <a:pt x="322318" y="1926749"/>
                </a:lnTo>
                <a:cubicBezTo>
                  <a:pt x="322319" y="1930957"/>
                  <a:pt x="325730" y="1934369"/>
                  <a:pt x="329938" y="1934369"/>
                </a:cubicBezTo>
                <a:lnTo>
                  <a:pt x="360417" y="1934369"/>
                </a:lnTo>
                <a:cubicBezTo>
                  <a:pt x="364625" y="1934369"/>
                  <a:pt x="368037" y="1930957"/>
                  <a:pt x="368037" y="1926749"/>
                </a:cubicBezTo>
                <a:lnTo>
                  <a:pt x="368037" y="1820769"/>
                </a:lnTo>
                <a:cubicBezTo>
                  <a:pt x="368037" y="1816561"/>
                  <a:pt x="364625" y="1813149"/>
                  <a:pt x="360417" y="1813149"/>
                </a:cubicBezTo>
                <a:lnTo>
                  <a:pt x="329938" y="1813149"/>
                </a:lnTo>
                <a:close/>
                <a:moveTo>
                  <a:pt x="475194" y="1794099"/>
                </a:moveTo>
                <a:cubicBezTo>
                  <a:pt x="470986" y="1794099"/>
                  <a:pt x="467574" y="1797511"/>
                  <a:pt x="467574" y="1801719"/>
                </a:cubicBezTo>
                <a:lnTo>
                  <a:pt x="467574" y="1907699"/>
                </a:lnTo>
                <a:cubicBezTo>
                  <a:pt x="467574" y="1911907"/>
                  <a:pt x="470986" y="1915319"/>
                  <a:pt x="475194" y="1915319"/>
                </a:cubicBezTo>
                <a:lnTo>
                  <a:pt x="505673" y="1915319"/>
                </a:lnTo>
                <a:cubicBezTo>
                  <a:pt x="509881" y="1915319"/>
                  <a:pt x="513293" y="1911907"/>
                  <a:pt x="513293" y="1907699"/>
                </a:cubicBezTo>
                <a:lnTo>
                  <a:pt x="513293" y="1801719"/>
                </a:lnTo>
                <a:cubicBezTo>
                  <a:pt x="513293" y="1797511"/>
                  <a:pt x="509881" y="1794099"/>
                  <a:pt x="505673" y="1794099"/>
                </a:cubicBezTo>
                <a:lnTo>
                  <a:pt x="475194" y="1794099"/>
                </a:lnTo>
                <a:close/>
                <a:moveTo>
                  <a:pt x="625213" y="1775049"/>
                </a:moveTo>
                <a:cubicBezTo>
                  <a:pt x="621005" y="1775049"/>
                  <a:pt x="617593" y="1778461"/>
                  <a:pt x="617593" y="1782669"/>
                </a:cubicBezTo>
                <a:lnTo>
                  <a:pt x="617593" y="1888649"/>
                </a:lnTo>
                <a:cubicBezTo>
                  <a:pt x="617593" y="1892857"/>
                  <a:pt x="621005" y="1896269"/>
                  <a:pt x="625213" y="1896269"/>
                </a:cubicBezTo>
                <a:lnTo>
                  <a:pt x="655692" y="1896269"/>
                </a:lnTo>
                <a:cubicBezTo>
                  <a:pt x="659900" y="1896269"/>
                  <a:pt x="663312" y="1892857"/>
                  <a:pt x="663312" y="1888649"/>
                </a:cubicBezTo>
                <a:lnTo>
                  <a:pt x="663312" y="1782669"/>
                </a:lnTo>
                <a:cubicBezTo>
                  <a:pt x="663311" y="1778461"/>
                  <a:pt x="659899" y="1775049"/>
                  <a:pt x="655692" y="1775049"/>
                </a:cubicBezTo>
                <a:lnTo>
                  <a:pt x="625213" y="1775049"/>
                </a:lnTo>
                <a:close/>
                <a:moveTo>
                  <a:pt x="772850" y="1755999"/>
                </a:moveTo>
                <a:cubicBezTo>
                  <a:pt x="768642" y="1755999"/>
                  <a:pt x="765230" y="1759411"/>
                  <a:pt x="765230" y="1763619"/>
                </a:cubicBezTo>
                <a:lnTo>
                  <a:pt x="765230" y="1869599"/>
                </a:lnTo>
                <a:cubicBezTo>
                  <a:pt x="765230" y="1873807"/>
                  <a:pt x="768642" y="1877219"/>
                  <a:pt x="772850" y="1877219"/>
                </a:cubicBezTo>
                <a:lnTo>
                  <a:pt x="803329" y="1877219"/>
                </a:lnTo>
                <a:cubicBezTo>
                  <a:pt x="807537" y="1877219"/>
                  <a:pt x="810949" y="1873807"/>
                  <a:pt x="810949" y="1869599"/>
                </a:cubicBezTo>
                <a:lnTo>
                  <a:pt x="810949" y="1763619"/>
                </a:lnTo>
                <a:cubicBezTo>
                  <a:pt x="810947" y="1759411"/>
                  <a:pt x="807537" y="1755999"/>
                  <a:pt x="803329" y="1755999"/>
                </a:cubicBezTo>
                <a:lnTo>
                  <a:pt x="772850" y="1755999"/>
                </a:lnTo>
                <a:close/>
                <a:moveTo>
                  <a:pt x="920488" y="1736949"/>
                </a:moveTo>
                <a:cubicBezTo>
                  <a:pt x="916280" y="1736949"/>
                  <a:pt x="912868" y="1740361"/>
                  <a:pt x="912868" y="1744569"/>
                </a:cubicBezTo>
                <a:lnTo>
                  <a:pt x="912868" y="1850549"/>
                </a:lnTo>
                <a:cubicBezTo>
                  <a:pt x="912868" y="1854757"/>
                  <a:pt x="916280" y="1858169"/>
                  <a:pt x="920488" y="1858169"/>
                </a:cubicBezTo>
                <a:lnTo>
                  <a:pt x="950967" y="1858169"/>
                </a:lnTo>
                <a:cubicBezTo>
                  <a:pt x="955175" y="1858169"/>
                  <a:pt x="958587" y="1854757"/>
                  <a:pt x="958587" y="1850549"/>
                </a:cubicBezTo>
                <a:lnTo>
                  <a:pt x="958587" y="1744569"/>
                </a:lnTo>
                <a:cubicBezTo>
                  <a:pt x="958587" y="1740361"/>
                  <a:pt x="955175" y="1736949"/>
                  <a:pt x="950967" y="1736949"/>
                </a:cubicBezTo>
                <a:lnTo>
                  <a:pt x="920488" y="1736949"/>
                </a:lnTo>
                <a:close/>
                <a:moveTo>
                  <a:pt x="1053838" y="1722662"/>
                </a:moveTo>
                <a:cubicBezTo>
                  <a:pt x="1049630" y="1722662"/>
                  <a:pt x="1046218" y="1726074"/>
                  <a:pt x="1046218" y="1730282"/>
                </a:cubicBezTo>
                <a:lnTo>
                  <a:pt x="1046218" y="1836262"/>
                </a:lnTo>
                <a:cubicBezTo>
                  <a:pt x="1046218" y="1840470"/>
                  <a:pt x="1049630" y="1843882"/>
                  <a:pt x="1053838" y="1843882"/>
                </a:cubicBezTo>
                <a:lnTo>
                  <a:pt x="1084317" y="1843882"/>
                </a:lnTo>
                <a:cubicBezTo>
                  <a:pt x="1088525" y="1843882"/>
                  <a:pt x="1091937" y="1840470"/>
                  <a:pt x="1091937" y="1836262"/>
                </a:cubicBezTo>
                <a:lnTo>
                  <a:pt x="1091937" y="1730282"/>
                </a:lnTo>
                <a:cubicBezTo>
                  <a:pt x="1091937" y="1726074"/>
                  <a:pt x="1088525" y="1722662"/>
                  <a:pt x="1084317" y="1722662"/>
                </a:cubicBezTo>
                <a:lnTo>
                  <a:pt x="1053838" y="1722662"/>
                </a:lnTo>
                <a:close/>
                <a:moveTo>
                  <a:pt x="1189570" y="1710755"/>
                </a:moveTo>
                <a:cubicBezTo>
                  <a:pt x="1185362" y="1710755"/>
                  <a:pt x="1181950" y="1714167"/>
                  <a:pt x="1181950" y="1718375"/>
                </a:cubicBezTo>
                <a:lnTo>
                  <a:pt x="1181950" y="1824355"/>
                </a:lnTo>
                <a:cubicBezTo>
                  <a:pt x="1181950" y="1828563"/>
                  <a:pt x="1185362" y="1831975"/>
                  <a:pt x="1189570" y="1831975"/>
                </a:cubicBezTo>
                <a:lnTo>
                  <a:pt x="1220049" y="1831975"/>
                </a:lnTo>
                <a:cubicBezTo>
                  <a:pt x="1224257" y="1831975"/>
                  <a:pt x="1227669" y="1828563"/>
                  <a:pt x="1227669" y="1824355"/>
                </a:cubicBezTo>
                <a:lnTo>
                  <a:pt x="1227669" y="1718375"/>
                </a:lnTo>
                <a:cubicBezTo>
                  <a:pt x="1227669" y="1714167"/>
                  <a:pt x="1224257" y="1710755"/>
                  <a:pt x="1220049" y="1710755"/>
                </a:cubicBezTo>
                <a:lnTo>
                  <a:pt x="1189570" y="1710755"/>
                </a:lnTo>
                <a:close/>
                <a:moveTo>
                  <a:pt x="1322919" y="1682180"/>
                </a:moveTo>
                <a:cubicBezTo>
                  <a:pt x="1318711" y="1682180"/>
                  <a:pt x="1315299" y="1685592"/>
                  <a:pt x="1315299" y="1689800"/>
                </a:cubicBezTo>
                <a:lnTo>
                  <a:pt x="1315299" y="1795780"/>
                </a:lnTo>
                <a:cubicBezTo>
                  <a:pt x="1315299" y="1799988"/>
                  <a:pt x="1318711" y="1803400"/>
                  <a:pt x="1322919" y="1803400"/>
                </a:cubicBezTo>
                <a:lnTo>
                  <a:pt x="1353398" y="1803400"/>
                </a:lnTo>
                <a:cubicBezTo>
                  <a:pt x="1357606" y="1803400"/>
                  <a:pt x="1361018" y="1799988"/>
                  <a:pt x="1361018" y="1795780"/>
                </a:cubicBezTo>
                <a:lnTo>
                  <a:pt x="1361018" y="1689800"/>
                </a:lnTo>
                <a:cubicBezTo>
                  <a:pt x="1361018" y="1685592"/>
                  <a:pt x="1357606" y="1682180"/>
                  <a:pt x="1353398" y="1682180"/>
                </a:cubicBezTo>
                <a:lnTo>
                  <a:pt x="1322919" y="1682180"/>
                </a:lnTo>
                <a:close/>
                <a:moveTo>
                  <a:pt x="1458650" y="1648842"/>
                </a:moveTo>
                <a:cubicBezTo>
                  <a:pt x="1454442" y="1648842"/>
                  <a:pt x="1451030" y="1652254"/>
                  <a:pt x="1451030" y="1656462"/>
                </a:cubicBezTo>
                <a:lnTo>
                  <a:pt x="1451030" y="1788636"/>
                </a:lnTo>
                <a:cubicBezTo>
                  <a:pt x="1451030" y="1792844"/>
                  <a:pt x="1454442" y="1796256"/>
                  <a:pt x="1458650" y="1796256"/>
                </a:cubicBezTo>
                <a:lnTo>
                  <a:pt x="1489129" y="1796256"/>
                </a:lnTo>
                <a:cubicBezTo>
                  <a:pt x="1493337" y="1796256"/>
                  <a:pt x="1496749" y="1792844"/>
                  <a:pt x="1496749" y="1788636"/>
                </a:cubicBezTo>
                <a:lnTo>
                  <a:pt x="1496749" y="1656462"/>
                </a:lnTo>
                <a:cubicBezTo>
                  <a:pt x="1496749" y="1652254"/>
                  <a:pt x="1493337" y="1648842"/>
                  <a:pt x="1489129" y="1648842"/>
                </a:cubicBezTo>
                <a:lnTo>
                  <a:pt x="1458650" y="1648842"/>
                </a:lnTo>
                <a:close/>
                <a:moveTo>
                  <a:pt x="1584856" y="1617886"/>
                </a:moveTo>
                <a:cubicBezTo>
                  <a:pt x="1580648" y="1617886"/>
                  <a:pt x="1577236" y="1621298"/>
                  <a:pt x="1577236" y="1625506"/>
                </a:cubicBezTo>
                <a:lnTo>
                  <a:pt x="1577236" y="1757680"/>
                </a:lnTo>
                <a:cubicBezTo>
                  <a:pt x="1577236" y="1761888"/>
                  <a:pt x="1580648" y="1765300"/>
                  <a:pt x="1584856" y="1765300"/>
                </a:cubicBezTo>
                <a:lnTo>
                  <a:pt x="1615335" y="1765300"/>
                </a:lnTo>
                <a:cubicBezTo>
                  <a:pt x="1619543" y="1765300"/>
                  <a:pt x="1622955" y="1761888"/>
                  <a:pt x="1622955" y="1757680"/>
                </a:cubicBezTo>
                <a:lnTo>
                  <a:pt x="1622955" y="1625506"/>
                </a:lnTo>
                <a:cubicBezTo>
                  <a:pt x="1622955" y="1621298"/>
                  <a:pt x="1619543" y="1617886"/>
                  <a:pt x="1615335" y="1617886"/>
                </a:cubicBezTo>
                <a:lnTo>
                  <a:pt x="1584856" y="1617886"/>
                </a:lnTo>
                <a:close/>
                <a:moveTo>
                  <a:pt x="1720586" y="1584547"/>
                </a:moveTo>
                <a:cubicBezTo>
                  <a:pt x="1716378" y="1584547"/>
                  <a:pt x="1712966" y="1587959"/>
                  <a:pt x="1712966" y="1592167"/>
                </a:cubicBezTo>
                <a:lnTo>
                  <a:pt x="1712966" y="1743392"/>
                </a:lnTo>
                <a:cubicBezTo>
                  <a:pt x="1712966" y="1747600"/>
                  <a:pt x="1716378" y="1751012"/>
                  <a:pt x="1720586" y="1751012"/>
                </a:cubicBezTo>
                <a:lnTo>
                  <a:pt x="1751065" y="1751012"/>
                </a:lnTo>
                <a:cubicBezTo>
                  <a:pt x="1755273" y="1751012"/>
                  <a:pt x="1758685" y="1747600"/>
                  <a:pt x="1758685" y="1743392"/>
                </a:cubicBezTo>
                <a:lnTo>
                  <a:pt x="1758685" y="1592167"/>
                </a:lnTo>
                <a:cubicBezTo>
                  <a:pt x="1758685" y="1587959"/>
                  <a:pt x="1755273" y="1584547"/>
                  <a:pt x="1751065" y="1584547"/>
                </a:cubicBezTo>
                <a:lnTo>
                  <a:pt x="1720586" y="1584547"/>
                </a:lnTo>
                <a:close/>
                <a:moveTo>
                  <a:pt x="1851555" y="1553591"/>
                </a:moveTo>
                <a:cubicBezTo>
                  <a:pt x="1847347" y="1553591"/>
                  <a:pt x="1843935" y="1557003"/>
                  <a:pt x="1843935" y="1561211"/>
                </a:cubicBezTo>
                <a:lnTo>
                  <a:pt x="1843935" y="1712436"/>
                </a:lnTo>
                <a:cubicBezTo>
                  <a:pt x="1843935" y="1716644"/>
                  <a:pt x="1847347" y="1720056"/>
                  <a:pt x="1851555" y="1720056"/>
                </a:cubicBezTo>
                <a:lnTo>
                  <a:pt x="1882034" y="1720056"/>
                </a:lnTo>
                <a:cubicBezTo>
                  <a:pt x="1886242" y="1720056"/>
                  <a:pt x="1889654" y="1716644"/>
                  <a:pt x="1889654" y="1712436"/>
                </a:cubicBezTo>
                <a:lnTo>
                  <a:pt x="1889654" y="1561211"/>
                </a:lnTo>
                <a:cubicBezTo>
                  <a:pt x="1889654" y="1557003"/>
                  <a:pt x="1886242" y="1553591"/>
                  <a:pt x="1882034" y="1553591"/>
                </a:cubicBezTo>
                <a:lnTo>
                  <a:pt x="1851555" y="1553591"/>
                </a:lnTo>
                <a:close/>
                <a:moveTo>
                  <a:pt x="1984905" y="1532160"/>
                </a:moveTo>
                <a:cubicBezTo>
                  <a:pt x="1980697" y="1532160"/>
                  <a:pt x="1977285" y="1535572"/>
                  <a:pt x="1977285" y="1539780"/>
                </a:cubicBezTo>
                <a:lnTo>
                  <a:pt x="1977285" y="1691005"/>
                </a:lnTo>
                <a:cubicBezTo>
                  <a:pt x="1977285" y="1695213"/>
                  <a:pt x="1980697" y="1698625"/>
                  <a:pt x="1984905" y="1698625"/>
                </a:cubicBezTo>
                <a:lnTo>
                  <a:pt x="2015384" y="1698625"/>
                </a:lnTo>
                <a:cubicBezTo>
                  <a:pt x="2019592" y="1698625"/>
                  <a:pt x="2023004" y="1695213"/>
                  <a:pt x="2023004" y="1691005"/>
                </a:cubicBezTo>
                <a:lnTo>
                  <a:pt x="2023004" y="1539780"/>
                </a:lnTo>
                <a:cubicBezTo>
                  <a:pt x="2023004" y="1535572"/>
                  <a:pt x="2019592" y="1532160"/>
                  <a:pt x="2015384" y="1532160"/>
                </a:cubicBezTo>
                <a:lnTo>
                  <a:pt x="1984905" y="1532160"/>
                </a:lnTo>
                <a:close/>
                <a:moveTo>
                  <a:pt x="2118255" y="1508348"/>
                </a:moveTo>
                <a:cubicBezTo>
                  <a:pt x="2114047" y="1508348"/>
                  <a:pt x="2110635" y="1511760"/>
                  <a:pt x="2110635" y="1515968"/>
                </a:cubicBezTo>
                <a:lnTo>
                  <a:pt x="2110635" y="1667193"/>
                </a:lnTo>
                <a:cubicBezTo>
                  <a:pt x="2110635" y="1671401"/>
                  <a:pt x="2114047" y="1674813"/>
                  <a:pt x="2118255" y="1674813"/>
                </a:cubicBezTo>
                <a:lnTo>
                  <a:pt x="2148734" y="1674813"/>
                </a:lnTo>
                <a:cubicBezTo>
                  <a:pt x="2152942" y="1674813"/>
                  <a:pt x="2156354" y="1671401"/>
                  <a:pt x="2156354" y="1667193"/>
                </a:cubicBezTo>
                <a:lnTo>
                  <a:pt x="2156354" y="1515968"/>
                </a:lnTo>
                <a:cubicBezTo>
                  <a:pt x="2156354" y="1511760"/>
                  <a:pt x="2152942" y="1508348"/>
                  <a:pt x="2148734" y="1508348"/>
                </a:cubicBezTo>
                <a:lnTo>
                  <a:pt x="2118255" y="1508348"/>
                </a:lnTo>
                <a:close/>
                <a:moveTo>
                  <a:pt x="2220649" y="1489298"/>
                </a:moveTo>
                <a:cubicBezTo>
                  <a:pt x="2216441" y="1489298"/>
                  <a:pt x="2213029" y="1492710"/>
                  <a:pt x="2213029" y="1496918"/>
                </a:cubicBezTo>
                <a:lnTo>
                  <a:pt x="2213029" y="1648143"/>
                </a:lnTo>
                <a:cubicBezTo>
                  <a:pt x="2213029" y="1652351"/>
                  <a:pt x="2216441" y="1655763"/>
                  <a:pt x="2220649" y="1655763"/>
                </a:cubicBezTo>
                <a:lnTo>
                  <a:pt x="2251128" y="1655763"/>
                </a:lnTo>
                <a:cubicBezTo>
                  <a:pt x="2255336" y="1655763"/>
                  <a:pt x="2258748" y="1652351"/>
                  <a:pt x="2258748" y="1648143"/>
                </a:cubicBezTo>
                <a:lnTo>
                  <a:pt x="2258748" y="1496918"/>
                </a:lnTo>
                <a:cubicBezTo>
                  <a:pt x="2258748" y="1492710"/>
                  <a:pt x="2255336" y="1489298"/>
                  <a:pt x="2251128" y="1489298"/>
                </a:cubicBezTo>
                <a:lnTo>
                  <a:pt x="2220649" y="1489298"/>
                </a:lnTo>
                <a:close/>
                <a:moveTo>
                  <a:pt x="2339711" y="1463104"/>
                </a:moveTo>
                <a:cubicBezTo>
                  <a:pt x="2335503" y="1463104"/>
                  <a:pt x="2332091" y="1466516"/>
                  <a:pt x="2332091" y="1470724"/>
                </a:cubicBezTo>
                <a:lnTo>
                  <a:pt x="2332091" y="1621949"/>
                </a:lnTo>
                <a:cubicBezTo>
                  <a:pt x="2332091" y="1626157"/>
                  <a:pt x="2335503" y="1629569"/>
                  <a:pt x="2339711" y="1629569"/>
                </a:cubicBezTo>
                <a:lnTo>
                  <a:pt x="2370190" y="1629569"/>
                </a:lnTo>
                <a:cubicBezTo>
                  <a:pt x="2374398" y="1629569"/>
                  <a:pt x="2377810" y="1626157"/>
                  <a:pt x="2377810" y="1621949"/>
                </a:cubicBezTo>
                <a:lnTo>
                  <a:pt x="2377810" y="1470724"/>
                </a:lnTo>
                <a:cubicBezTo>
                  <a:pt x="2377810" y="1466516"/>
                  <a:pt x="2374398" y="1463104"/>
                  <a:pt x="2370190" y="1463104"/>
                </a:cubicBezTo>
                <a:lnTo>
                  <a:pt x="2339711" y="1463104"/>
                </a:lnTo>
                <a:close/>
                <a:moveTo>
                  <a:pt x="2461155" y="1429766"/>
                </a:moveTo>
                <a:cubicBezTo>
                  <a:pt x="2456947" y="1429766"/>
                  <a:pt x="2453535" y="1433178"/>
                  <a:pt x="2453535" y="1437386"/>
                </a:cubicBezTo>
                <a:lnTo>
                  <a:pt x="2453535" y="1588611"/>
                </a:lnTo>
                <a:cubicBezTo>
                  <a:pt x="2453535" y="1592819"/>
                  <a:pt x="2456947" y="1596231"/>
                  <a:pt x="2461155" y="1596231"/>
                </a:cubicBezTo>
                <a:lnTo>
                  <a:pt x="2491634" y="1596231"/>
                </a:lnTo>
                <a:cubicBezTo>
                  <a:pt x="2495842" y="1596231"/>
                  <a:pt x="2499254" y="1592819"/>
                  <a:pt x="2499254" y="1588611"/>
                </a:cubicBezTo>
                <a:lnTo>
                  <a:pt x="2499254" y="1437386"/>
                </a:lnTo>
                <a:cubicBezTo>
                  <a:pt x="2499254" y="1433178"/>
                  <a:pt x="2495842" y="1429766"/>
                  <a:pt x="2491634" y="1429766"/>
                </a:cubicBezTo>
                <a:lnTo>
                  <a:pt x="2461155" y="1429766"/>
                </a:lnTo>
                <a:close/>
                <a:moveTo>
                  <a:pt x="2587361" y="1410716"/>
                </a:moveTo>
                <a:cubicBezTo>
                  <a:pt x="2583153" y="1410716"/>
                  <a:pt x="2579741" y="1414128"/>
                  <a:pt x="2579741" y="1418336"/>
                </a:cubicBezTo>
                <a:lnTo>
                  <a:pt x="2579741" y="1569561"/>
                </a:lnTo>
                <a:cubicBezTo>
                  <a:pt x="2579741" y="1573769"/>
                  <a:pt x="2583153" y="1577181"/>
                  <a:pt x="2587361" y="1577181"/>
                </a:cubicBezTo>
                <a:lnTo>
                  <a:pt x="2617840" y="1577181"/>
                </a:lnTo>
                <a:cubicBezTo>
                  <a:pt x="2622048" y="1577181"/>
                  <a:pt x="2625460" y="1573769"/>
                  <a:pt x="2625460" y="1569561"/>
                </a:cubicBezTo>
                <a:lnTo>
                  <a:pt x="2625460" y="1418336"/>
                </a:lnTo>
                <a:cubicBezTo>
                  <a:pt x="2625460" y="1414128"/>
                  <a:pt x="2622048" y="1410716"/>
                  <a:pt x="2617840" y="1410716"/>
                </a:cubicBezTo>
                <a:lnTo>
                  <a:pt x="2587361" y="1410716"/>
                </a:lnTo>
                <a:close/>
                <a:moveTo>
                  <a:pt x="2706424" y="1374997"/>
                </a:moveTo>
                <a:cubicBezTo>
                  <a:pt x="2702216" y="1374997"/>
                  <a:pt x="2698804" y="1378409"/>
                  <a:pt x="2698804" y="1382617"/>
                </a:cubicBezTo>
                <a:lnTo>
                  <a:pt x="2698804" y="1533842"/>
                </a:lnTo>
                <a:cubicBezTo>
                  <a:pt x="2698804" y="1538050"/>
                  <a:pt x="2702216" y="1541462"/>
                  <a:pt x="2706424" y="1541462"/>
                </a:cubicBezTo>
                <a:lnTo>
                  <a:pt x="2736903" y="1541462"/>
                </a:lnTo>
                <a:cubicBezTo>
                  <a:pt x="2741111" y="1541462"/>
                  <a:pt x="2744523" y="1538050"/>
                  <a:pt x="2744523" y="1533842"/>
                </a:cubicBezTo>
                <a:lnTo>
                  <a:pt x="2744523" y="1382617"/>
                </a:lnTo>
                <a:cubicBezTo>
                  <a:pt x="2744523" y="1378409"/>
                  <a:pt x="2741111" y="1374997"/>
                  <a:pt x="2736903" y="1374997"/>
                </a:cubicBezTo>
                <a:lnTo>
                  <a:pt x="2706424" y="1374997"/>
                </a:lnTo>
                <a:close/>
                <a:moveTo>
                  <a:pt x="2831893" y="1339750"/>
                </a:moveTo>
                <a:cubicBezTo>
                  <a:pt x="2827685" y="1339750"/>
                  <a:pt x="2824273" y="1343162"/>
                  <a:pt x="2824273" y="1347370"/>
                </a:cubicBezTo>
                <a:lnTo>
                  <a:pt x="2824273" y="1517173"/>
                </a:lnTo>
                <a:cubicBezTo>
                  <a:pt x="2824273" y="1521381"/>
                  <a:pt x="2827685" y="1524793"/>
                  <a:pt x="2831893" y="1524793"/>
                </a:cubicBezTo>
                <a:lnTo>
                  <a:pt x="2862372" y="1524793"/>
                </a:lnTo>
                <a:cubicBezTo>
                  <a:pt x="2866580" y="1524793"/>
                  <a:pt x="2869992" y="1521381"/>
                  <a:pt x="2869992" y="1517173"/>
                </a:cubicBezTo>
                <a:lnTo>
                  <a:pt x="2869992" y="1347370"/>
                </a:lnTo>
                <a:cubicBezTo>
                  <a:pt x="2869992" y="1343162"/>
                  <a:pt x="2866580" y="1339750"/>
                  <a:pt x="2862372" y="1339750"/>
                </a:cubicBezTo>
                <a:lnTo>
                  <a:pt x="2831893" y="1339750"/>
                </a:lnTo>
                <a:close/>
                <a:moveTo>
                  <a:pt x="2960481" y="1308794"/>
                </a:moveTo>
                <a:cubicBezTo>
                  <a:pt x="2956273" y="1308794"/>
                  <a:pt x="2952861" y="1312206"/>
                  <a:pt x="2952861" y="1316414"/>
                </a:cubicBezTo>
                <a:lnTo>
                  <a:pt x="2952861" y="1486217"/>
                </a:lnTo>
                <a:cubicBezTo>
                  <a:pt x="2952861" y="1490425"/>
                  <a:pt x="2956273" y="1493837"/>
                  <a:pt x="2960481" y="1493837"/>
                </a:cubicBezTo>
                <a:lnTo>
                  <a:pt x="2990960" y="1493837"/>
                </a:lnTo>
                <a:cubicBezTo>
                  <a:pt x="2995168" y="1493837"/>
                  <a:pt x="2998580" y="1490425"/>
                  <a:pt x="2998580" y="1486217"/>
                </a:cubicBezTo>
                <a:lnTo>
                  <a:pt x="2998580" y="1316414"/>
                </a:lnTo>
                <a:cubicBezTo>
                  <a:pt x="2998580" y="1312206"/>
                  <a:pt x="2995168" y="1308794"/>
                  <a:pt x="2990960" y="1308794"/>
                </a:cubicBezTo>
                <a:lnTo>
                  <a:pt x="2960481" y="1308794"/>
                </a:lnTo>
                <a:close/>
                <a:moveTo>
                  <a:pt x="3084306" y="1284981"/>
                </a:moveTo>
                <a:cubicBezTo>
                  <a:pt x="3080098" y="1284981"/>
                  <a:pt x="3076686" y="1288393"/>
                  <a:pt x="3076686" y="1292601"/>
                </a:cubicBezTo>
                <a:lnTo>
                  <a:pt x="3076686" y="1462404"/>
                </a:lnTo>
                <a:cubicBezTo>
                  <a:pt x="3076686" y="1466612"/>
                  <a:pt x="3080098" y="1470024"/>
                  <a:pt x="3084306" y="1470024"/>
                </a:cubicBezTo>
                <a:lnTo>
                  <a:pt x="3114785" y="1470024"/>
                </a:lnTo>
                <a:cubicBezTo>
                  <a:pt x="3118993" y="1470024"/>
                  <a:pt x="3122405" y="1466612"/>
                  <a:pt x="3122405" y="1462404"/>
                </a:cubicBezTo>
                <a:lnTo>
                  <a:pt x="3122405" y="1292601"/>
                </a:lnTo>
                <a:cubicBezTo>
                  <a:pt x="3122405" y="1288393"/>
                  <a:pt x="3118993" y="1284981"/>
                  <a:pt x="3114785" y="1284981"/>
                </a:cubicBezTo>
                <a:lnTo>
                  <a:pt x="3084306" y="1284981"/>
                </a:lnTo>
                <a:close/>
                <a:moveTo>
                  <a:pt x="3205750" y="1256406"/>
                </a:moveTo>
                <a:cubicBezTo>
                  <a:pt x="3201542" y="1256406"/>
                  <a:pt x="3198130" y="1259818"/>
                  <a:pt x="3198130" y="1264026"/>
                </a:cubicBezTo>
                <a:lnTo>
                  <a:pt x="3198130" y="1433829"/>
                </a:lnTo>
                <a:cubicBezTo>
                  <a:pt x="3198130" y="1438037"/>
                  <a:pt x="3201542" y="1441449"/>
                  <a:pt x="3205750" y="1441449"/>
                </a:cubicBezTo>
                <a:lnTo>
                  <a:pt x="3236229" y="1441449"/>
                </a:lnTo>
                <a:cubicBezTo>
                  <a:pt x="3240437" y="1441449"/>
                  <a:pt x="3243849" y="1438037"/>
                  <a:pt x="3243849" y="1433829"/>
                </a:cubicBezTo>
                <a:lnTo>
                  <a:pt x="3243849" y="1264026"/>
                </a:lnTo>
                <a:cubicBezTo>
                  <a:pt x="3243849" y="1259818"/>
                  <a:pt x="3240437" y="1256406"/>
                  <a:pt x="3236229" y="1256406"/>
                </a:cubicBezTo>
                <a:lnTo>
                  <a:pt x="3205750" y="1256406"/>
                </a:lnTo>
                <a:close/>
                <a:moveTo>
                  <a:pt x="3329574" y="1215924"/>
                </a:moveTo>
                <a:cubicBezTo>
                  <a:pt x="3325366" y="1215924"/>
                  <a:pt x="3321954" y="1219336"/>
                  <a:pt x="3321954" y="1223544"/>
                </a:cubicBezTo>
                <a:lnTo>
                  <a:pt x="3321954" y="1414779"/>
                </a:lnTo>
                <a:cubicBezTo>
                  <a:pt x="3321954" y="1418987"/>
                  <a:pt x="3325366" y="1422399"/>
                  <a:pt x="3329574" y="1422399"/>
                </a:cubicBezTo>
                <a:lnTo>
                  <a:pt x="3360053" y="1422399"/>
                </a:lnTo>
                <a:cubicBezTo>
                  <a:pt x="3364261" y="1422399"/>
                  <a:pt x="3367673" y="1418987"/>
                  <a:pt x="3367673" y="1414779"/>
                </a:cubicBezTo>
                <a:lnTo>
                  <a:pt x="3367673" y="1223544"/>
                </a:lnTo>
                <a:cubicBezTo>
                  <a:pt x="3367673" y="1219336"/>
                  <a:pt x="3364261" y="1215924"/>
                  <a:pt x="3360053" y="1215924"/>
                </a:cubicBezTo>
                <a:lnTo>
                  <a:pt x="3329574" y="1215924"/>
                </a:lnTo>
                <a:close/>
                <a:moveTo>
                  <a:pt x="3493880" y="1170680"/>
                </a:moveTo>
                <a:cubicBezTo>
                  <a:pt x="3489672" y="1170680"/>
                  <a:pt x="3486260" y="1174092"/>
                  <a:pt x="3486260" y="1178300"/>
                </a:cubicBezTo>
                <a:lnTo>
                  <a:pt x="3486260" y="1369535"/>
                </a:lnTo>
                <a:cubicBezTo>
                  <a:pt x="3486260" y="1373743"/>
                  <a:pt x="3489672" y="1377155"/>
                  <a:pt x="3493880" y="1377155"/>
                </a:cubicBezTo>
                <a:lnTo>
                  <a:pt x="3524359" y="1377155"/>
                </a:lnTo>
                <a:cubicBezTo>
                  <a:pt x="3528567" y="1377155"/>
                  <a:pt x="3531979" y="1373743"/>
                  <a:pt x="3531979" y="1369535"/>
                </a:cubicBezTo>
                <a:lnTo>
                  <a:pt x="3531979" y="1178300"/>
                </a:lnTo>
                <a:cubicBezTo>
                  <a:pt x="3531979" y="1174092"/>
                  <a:pt x="3528567" y="1170680"/>
                  <a:pt x="3524359" y="1170680"/>
                </a:cubicBezTo>
                <a:lnTo>
                  <a:pt x="3493880" y="1170680"/>
                </a:lnTo>
                <a:close/>
                <a:moveTo>
                  <a:pt x="3629612" y="1132580"/>
                </a:moveTo>
                <a:cubicBezTo>
                  <a:pt x="3625404" y="1132580"/>
                  <a:pt x="3621992" y="1135992"/>
                  <a:pt x="3621992" y="1140200"/>
                </a:cubicBezTo>
                <a:lnTo>
                  <a:pt x="3621992" y="1331435"/>
                </a:lnTo>
                <a:cubicBezTo>
                  <a:pt x="3621992" y="1335643"/>
                  <a:pt x="3625404" y="1339055"/>
                  <a:pt x="3629612" y="1339055"/>
                </a:cubicBezTo>
                <a:lnTo>
                  <a:pt x="3660091" y="1339055"/>
                </a:lnTo>
                <a:cubicBezTo>
                  <a:pt x="3664299" y="1339055"/>
                  <a:pt x="3667711" y="1335643"/>
                  <a:pt x="3667711" y="1331435"/>
                </a:cubicBezTo>
                <a:lnTo>
                  <a:pt x="3667711" y="1140200"/>
                </a:lnTo>
                <a:cubicBezTo>
                  <a:pt x="3667711" y="1135992"/>
                  <a:pt x="3664299" y="1132580"/>
                  <a:pt x="3660091" y="1132580"/>
                </a:cubicBezTo>
                <a:lnTo>
                  <a:pt x="3629612" y="1132580"/>
                </a:lnTo>
                <a:close/>
                <a:moveTo>
                  <a:pt x="3776849" y="1089715"/>
                </a:moveTo>
                <a:cubicBezTo>
                  <a:pt x="3771369" y="1089715"/>
                  <a:pt x="3766927" y="1094157"/>
                  <a:pt x="3766927" y="1099637"/>
                </a:cubicBezTo>
                <a:lnTo>
                  <a:pt x="3766927" y="1300558"/>
                </a:lnTo>
                <a:cubicBezTo>
                  <a:pt x="3766927" y="1306038"/>
                  <a:pt x="3771369" y="1310480"/>
                  <a:pt x="3776849" y="1310480"/>
                </a:cubicBezTo>
                <a:lnTo>
                  <a:pt x="3816535" y="1310480"/>
                </a:lnTo>
                <a:cubicBezTo>
                  <a:pt x="3822015" y="1310480"/>
                  <a:pt x="3826457" y="1306038"/>
                  <a:pt x="3826457" y="1300558"/>
                </a:cubicBezTo>
                <a:lnTo>
                  <a:pt x="3826457" y="1099637"/>
                </a:lnTo>
                <a:cubicBezTo>
                  <a:pt x="3826457" y="1094157"/>
                  <a:pt x="3822015" y="1089715"/>
                  <a:pt x="3816535" y="1089715"/>
                </a:cubicBezTo>
                <a:lnTo>
                  <a:pt x="3776849" y="1089715"/>
                </a:lnTo>
                <a:close/>
                <a:moveTo>
                  <a:pt x="3934011" y="1049234"/>
                </a:moveTo>
                <a:cubicBezTo>
                  <a:pt x="3928531" y="1049234"/>
                  <a:pt x="3924089" y="1053676"/>
                  <a:pt x="3924089" y="1059156"/>
                </a:cubicBezTo>
                <a:lnTo>
                  <a:pt x="3924089" y="1260077"/>
                </a:lnTo>
                <a:cubicBezTo>
                  <a:pt x="3924089" y="1265557"/>
                  <a:pt x="3928531" y="1269999"/>
                  <a:pt x="3934011" y="1269999"/>
                </a:cubicBezTo>
                <a:lnTo>
                  <a:pt x="3973697" y="1269999"/>
                </a:lnTo>
                <a:cubicBezTo>
                  <a:pt x="3979177" y="1269999"/>
                  <a:pt x="3983619" y="1265557"/>
                  <a:pt x="3983619" y="1260077"/>
                </a:cubicBezTo>
                <a:lnTo>
                  <a:pt x="3983619" y="1059156"/>
                </a:lnTo>
                <a:cubicBezTo>
                  <a:pt x="3983619" y="1053676"/>
                  <a:pt x="3979177" y="1049234"/>
                  <a:pt x="3973697" y="1049234"/>
                </a:cubicBezTo>
                <a:lnTo>
                  <a:pt x="3934011" y="1049234"/>
                </a:lnTo>
                <a:close/>
                <a:moveTo>
                  <a:pt x="4139592" y="989702"/>
                </a:moveTo>
                <a:cubicBezTo>
                  <a:pt x="4123153" y="989702"/>
                  <a:pt x="4109826" y="1003029"/>
                  <a:pt x="4109826" y="1019468"/>
                </a:cubicBezTo>
                <a:lnTo>
                  <a:pt x="4109826" y="1187846"/>
                </a:lnTo>
                <a:cubicBezTo>
                  <a:pt x="4109826" y="1204285"/>
                  <a:pt x="4123153" y="1217612"/>
                  <a:pt x="4139592" y="1217612"/>
                </a:cubicBezTo>
                <a:cubicBezTo>
                  <a:pt x="4156031" y="1217612"/>
                  <a:pt x="4169358" y="1204285"/>
                  <a:pt x="4169358" y="1187846"/>
                </a:cubicBezTo>
                <a:lnTo>
                  <a:pt x="4169358" y="1019468"/>
                </a:lnTo>
                <a:cubicBezTo>
                  <a:pt x="4169358" y="1003029"/>
                  <a:pt x="4156031" y="989702"/>
                  <a:pt x="4139592" y="989702"/>
                </a:cubicBezTo>
                <a:close/>
                <a:moveTo>
                  <a:pt x="4305086" y="939005"/>
                </a:moveTo>
                <a:cubicBezTo>
                  <a:pt x="4291934" y="939005"/>
                  <a:pt x="4281273" y="949666"/>
                  <a:pt x="4281273" y="962818"/>
                </a:cubicBezTo>
                <a:lnTo>
                  <a:pt x="4281273" y="1158079"/>
                </a:lnTo>
                <a:cubicBezTo>
                  <a:pt x="4281273" y="1171231"/>
                  <a:pt x="4291934" y="1181892"/>
                  <a:pt x="4305086" y="1181892"/>
                </a:cubicBezTo>
                <a:lnTo>
                  <a:pt x="4357473" y="1181892"/>
                </a:lnTo>
                <a:cubicBezTo>
                  <a:pt x="4370625" y="1181892"/>
                  <a:pt x="4381286" y="1171231"/>
                  <a:pt x="4381286" y="1158079"/>
                </a:cubicBezTo>
                <a:lnTo>
                  <a:pt x="4381286" y="962818"/>
                </a:lnTo>
                <a:cubicBezTo>
                  <a:pt x="4381286" y="949666"/>
                  <a:pt x="4370625" y="939005"/>
                  <a:pt x="4357473" y="939005"/>
                </a:cubicBezTo>
                <a:lnTo>
                  <a:pt x="4305086" y="939005"/>
                </a:lnTo>
                <a:close/>
                <a:moveTo>
                  <a:pt x="4519399" y="896143"/>
                </a:moveTo>
                <a:cubicBezTo>
                  <a:pt x="4506247" y="896143"/>
                  <a:pt x="4495586" y="906804"/>
                  <a:pt x="4495586" y="919956"/>
                </a:cubicBezTo>
                <a:lnTo>
                  <a:pt x="4495586" y="1115217"/>
                </a:lnTo>
                <a:cubicBezTo>
                  <a:pt x="4495586" y="1128369"/>
                  <a:pt x="4506247" y="1139030"/>
                  <a:pt x="4519399" y="1139030"/>
                </a:cubicBezTo>
                <a:lnTo>
                  <a:pt x="4571786" y="1139030"/>
                </a:lnTo>
                <a:cubicBezTo>
                  <a:pt x="4584938" y="1139030"/>
                  <a:pt x="4595599" y="1128369"/>
                  <a:pt x="4595599" y="1115217"/>
                </a:cubicBezTo>
                <a:lnTo>
                  <a:pt x="4595599" y="919956"/>
                </a:lnTo>
                <a:cubicBezTo>
                  <a:pt x="4595599" y="906804"/>
                  <a:pt x="4584938" y="896143"/>
                  <a:pt x="4571786" y="896143"/>
                </a:cubicBezTo>
                <a:lnTo>
                  <a:pt x="4519399" y="896143"/>
                </a:lnTo>
                <a:close/>
                <a:moveTo>
                  <a:pt x="4745164" y="853280"/>
                </a:moveTo>
                <a:cubicBezTo>
                  <a:pt x="4727002" y="853280"/>
                  <a:pt x="4712279" y="868003"/>
                  <a:pt x="4712279" y="886165"/>
                </a:cubicBezTo>
                <a:lnTo>
                  <a:pt x="4712279" y="1063282"/>
                </a:lnTo>
                <a:cubicBezTo>
                  <a:pt x="4712279" y="1081444"/>
                  <a:pt x="4727002" y="1096167"/>
                  <a:pt x="4745164" y="1096167"/>
                </a:cubicBezTo>
                <a:lnTo>
                  <a:pt x="4817509" y="1096167"/>
                </a:lnTo>
                <a:cubicBezTo>
                  <a:pt x="4835671" y="1096167"/>
                  <a:pt x="4850394" y="1081444"/>
                  <a:pt x="4850394" y="1063282"/>
                </a:cubicBezTo>
                <a:lnTo>
                  <a:pt x="4850394" y="886165"/>
                </a:lnTo>
                <a:cubicBezTo>
                  <a:pt x="4850394" y="868003"/>
                  <a:pt x="4835671" y="853280"/>
                  <a:pt x="4817509" y="853280"/>
                </a:cubicBezTo>
                <a:lnTo>
                  <a:pt x="4745164" y="853280"/>
                </a:lnTo>
                <a:close/>
                <a:moveTo>
                  <a:pt x="4995194" y="793748"/>
                </a:moveTo>
                <a:cubicBezTo>
                  <a:pt x="4977032" y="793748"/>
                  <a:pt x="4962309" y="808471"/>
                  <a:pt x="4962309" y="826633"/>
                </a:cubicBezTo>
                <a:lnTo>
                  <a:pt x="4962309" y="1032327"/>
                </a:lnTo>
                <a:cubicBezTo>
                  <a:pt x="4962309" y="1050489"/>
                  <a:pt x="4977032" y="1065212"/>
                  <a:pt x="4995194" y="1065212"/>
                </a:cubicBezTo>
                <a:lnTo>
                  <a:pt x="5067539" y="1065212"/>
                </a:lnTo>
                <a:cubicBezTo>
                  <a:pt x="5085701" y="1065212"/>
                  <a:pt x="5100424" y="1050489"/>
                  <a:pt x="5100424" y="1032327"/>
                </a:cubicBezTo>
                <a:lnTo>
                  <a:pt x="5100424" y="826633"/>
                </a:lnTo>
                <a:cubicBezTo>
                  <a:pt x="5100424" y="808471"/>
                  <a:pt x="5085701" y="793748"/>
                  <a:pt x="5067539" y="793748"/>
                </a:cubicBezTo>
                <a:lnTo>
                  <a:pt x="4995194" y="793748"/>
                </a:lnTo>
                <a:close/>
                <a:moveTo>
                  <a:pt x="5273799" y="743742"/>
                </a:moveTo>
                <a:cubicBezTo>
                  <a:pt x="5255637" y="743742"/>
                  <a:pt x="5240914" y="758465"/>
                  <a:pt x="5240914" y="776627"/>
                </a:cubicBezTo>
                <a:lnTo>
                  <a:pt x="5240914" y="1016349"/>
                </a:lnTo>
                <a:cubicBezTo>
                  <a:pt x="5240914" y="1034511"/>
                  <a:pt x="5255637" y="1049234"/>
                  <a:pt x="5273799" y="1049234"/>
                </a:cubicBezTo>
                <a:lnTo>
                  <a:pt x="5346144" y="1049234"/>
                </a:lnTo>
                <a:cubicBezTo>
                  <a:pt x="5364306" y="1049234"/>
                  <a:pt x="5379029" y="1034511"/>
                  <a:pt x="5379029" y="1016349"/>
                </a:cubicBezTo>
                <a:lnTo>
                  <a:pt x="5379029" y="776627"/>
                </a:lnTo>
                <a:cubicBezTo>
                  <a:pt x="5379029" y="758465"/>
                  <a:pt x="5364306" y="743742"/>
                  <a:pt x="5346144" y="743742"/>
                </a:cubicBezTo>
                <a:lnTo>
                  <a:pt x="5273799" y="743742"/>
                </a:lnTo>
                <a:close/>
                <a:moveTo>
                  <a:pt x="5526211" y="698499"/>
                </a:moveTo>
                <a:cubicBezTo>
                  <a:pt x="5508049" y="698499"/>
                  <a:pt x="5493326" y="713222"/>
                  <a:pt x="5493326" y="731384"/>
                </a:cubicBezTo>
                <a:lnTo>
                  <a:pt x="5493326" y="971106"/>
                </a:lnTo>
                <a:cubicBezTo>
                  <a:pt x="5493326" y="989268"/>
                  <a:pt x="5508049" y="1003991"/>
                  <a:pt x="5526211" y="1003991"/>
                </a:cubicBezTo>
                <a:lnTo>
                  <a:pt x="5598556" y="1003991"/>
                </a:lnTo>
                <a:cubicBezTo>
                  <a:pt x="5616718" y="1003991"/>
                  <a:pt x="5631441" y="989268"/>
                  <a:pt x="5631441" y="971106"/>
                </a:cubicBezTo>
                <a:lnTo>
                  <a:pt x="5631441" y="731384"/>
                </a:lnTo>
                <a:cubicBezTo>
                  <a:pt x="5631441" y="713222"/>
                  <a:pt x="5616718" y="698499"/>
                  <a:pt x="5598556" y="698499"/>
                </a:cubicBezTo>
                <a:lnTo>
                  <a:pt x="5526211" y="698499"/>
                </a:lnTo>
                <a:close/>
                <a:moveTo>
                  <a:pt x="5835774" y="660399"/>
                </a:moveTo>
                <a:cubicBezTo>
                  <a:pt x="5817612" y="660399"/>
                  <a:pt x="5802889" y="675122"/>
                  <a:pt x="5802889" y="693284"/>
                </a:cubicBezTo>
                <a:lnTo>
                  <a:pt x="5802889" y="933006"/>
                </a:lnTo>
                <a:cubicBezTo>
                  <a:pt x="5802889" y="951168"/>
                  <a:pt x="5817612" y="965891"/>
                  <a:pt x="5835774" y="965891"/>
                </a:cubicBezTo>
                <a:lnTo>
                  <a:pt x="5908119" y="965891"/>
                </a:lnTo>
                <a:cubicBezTo>
                  <a:pt x="5926281" y="965891"/>
                  <a:pt x="5941004" y="951168"/>
                  <a:pt x="5941004" y="933006"/>
                </a:cubicBezTo>
                <a:lnTo>
                  <a:pt x="5941004" y="693284"/>
                </a:lnTo>
                <a:cubicBezTo>
                  <a:pt x="5941004" y="675122"/>
                  <a:pt x="5926281" y="660399"/>
                  <a:pt x="5908119" y="660399"/>
                </a:cubicBezTo>
                <a:lnTo>
                  <a:pt x="5835774" y="660399"/>
                </a:lnTo>
                <a:close/>
                <a:moveTo>
                  <a:pt x="6176292" y="617537"/>
                </a:moveTo>
                <a:cubicBezTo>
                  <a:pt x="6158130" y="617537"/>
                  <a:pt x="6143407" y="632260"/>
                  <a:pt x="6143407" y="650422"/>
                </a:cubicBezTo>
                <a:lnTo>
                  <a:pt x="6143407" y="890144"/>
                </a:lnTo>
                <a:cubicBezTo>
                  <a:pt x="6143407" y="908306"/>
                  <a:pt x="6158130" y="923029"/>
                  <a:pt x="6176292" y="923029"/>
                </a:cubicBezTo>
                <a:lnTo>
                  <a:pt x="6248637" y="923029"/>
                </a:lnTo>
                <a:cubicBezTo>
                  <a:pt x="6266799" y="923029"/>
                  <a:pt x="6281522" y="908306"/>
                  <a:pt x="6281522" y="890144"/>
                </a:cubicBezTo>
                <a:lnTo>
                  <a:pt x="6281522" y="650422"/>
                </a:lnTo>
                <a:cubicBezTo>
                  <a:pt x="6281522" y="632260"/>
                  <a:pt x="6266799" y="617537"/>
                  <a:pt x="6248637" y="617537"/>
                </a:cubicBezTo>
                <a:lnTo>
                  <a:pt x="6176292" y="617537"/>
                </a:lnTo>
                <a:close/>
                <a:moveTo>
                  <a:pt x="6522481" y="567530"/>
                </a:moveTo>
                <a:cubicBezTo>
                  <a:pt x="6501187" y="567530"/>
                  <a:pt x="6483925" y="584792"/>
                  <a:pt x="6483925" y="606086"/>
                </a:cubicBezTo>
                <a:lnTo>
                  <a:pt x="6483925" y="864731"/>
                </a:lnTo>
                <a:cubicBezTo>
                  <a:pt x="6483925" y="886025"/>
                  <a:pt x="6501187" y="903287"/>
                  <a:pt x="6522481" y="903287"/>
                </a:cubicBezTo>
                <a:lnTo>
                  <a:pt x="6607301" y="903287"/>
                </a:lnTo>
                <a:cubicBezTo>
                  <a:pt x="6628595" y="903287"/>
                  <a:pt x="6645857" y="886025"/>
                  <a:pt x="6645857" y="864731"/>
                </a:cubicBezTo>
                <a:lnTo>
                  <a:pt x="6645857" y="606086"/>
                </a:lnTo>
                <a:cubicBezTo>
                  <a:pt x="6645857" y="584792"/>
                  <a:pt x="6628595" y="567530"/>
                  <a:pt x="6607301" y="567530"/>
                </a:cubicBezTo>
                <a:lnTo>
                  <a:pt x="6522481" y="567530"/>
                </a:lnTo>
                <a:close/>
                <a:moveTo>
                  <a:pt x="9449524" y="565853"/>
                </a:moveTo>
                <a:lnTo>
                  <a:pt x="9455405" y="574674"/>
                </a:lnTo>
                <a:lnTo>
                  <a:pt x="9449548" y="574674"/>
                </a:lnTo>
                <a:lnTo>
                  <a:pt x="9449524" y="565853"/>
                </a:lnTo>
                <a:close/>
                <a:moveTo>
                  <a:pt x="6915387" y="507999"/>
                </a:moveTo>
                <a:cubicBezTo>
                  <a:pt x="6894093" y="507999"/>
                  <a:pt x="6876831" y="525261"/>
                  <a:pt x="6876831" y="546555"/>
                </a:cubicBezTo>
                <a:lnTo>
                  <a:pt x="6876831" y="805200"/>
                </a:lnTo>
                <a:cubicBezTo>
                  <a:pt x="6876831" y="826494"/>
                  <a:pt x="6894093" y="843756"/>
                  <a:pt x="6915387" y="843756"/>
                </a:cubicBezTo>
                <a:lnTo>
                  <a:pt x="7000207" y="843756"/>
                </a:lnTo>
                <a:cubicBezTo>
                  <a:pt x="7021501" y="843756"/>
                  <a:pt x="7038763" y="826494"/>
                  <a:pt x="7038763" y="805200"/>
                </a:cubicBezTo>
                <a:lnTo>
                  <a:pt x="7038763" y="546555"/>
                </a:lnTo>
                <a:cubicBezTo>
                  <a:pt x="7038763" y="525261"/>
                  <a:pt x="7021501" y="507999"/>
                  <a:pt x="7000207" y="507999"/>
                </a:cubicBezTo>
                <a:lnTo>
                  <a:pt x="6915387" y="507999"/>
                </a:lnTo>
                <a:close/>
                <a:moveTo>
                  <a:pt x="7332106" y="450849"/>
                </a:moveTo>
                <a:cubicBezTo>
                  <a:pt x="7310812" y="450849"/>
                  <a:pt x="7293550" y="468111"/>
                  <a:pt x="7293550" y="489405"/>
                </a:cubicBezTo>
                <a:lnTo>
                  <a:pt x="7293550" y="748050"/>
                </a:lnTo>
                <a:cubicBezTo>
                  <a:pt x="7293550" y="769344"/>
                  <a:pt x="7310812" y="786606"/>
                  <a:pt x="7332106" y="786606"/>
                </a:cubicBezTo>
                <a:lnTo>
                  <a:pt x="7416926" y="786606"/>
                </a:lnTo>
                <a:cubicBezTo>
                  <a:pt x="7438220" y="786606"/>
                  <a:pt x="7455482" y="769344"/>
                  <a:pt x="7455482" y="748050"/>
                </a:cubicBezTo>
                <a:lnTo>
                  <a:pt x="7455482" y="489405"/>
                </a:lnTo>
                <a:cubicBezTo>
                  <a:pt x="7455482" y="468111"/>
                  <a:pt x="7438220" y="450849"/>
                  <a:pt x="7416926" y="450849"/>
                </a:cubicBezTo>
                <a:lnTo>
                  <a:pt x="7332106" y="450849"/>
                </a:lnTo>
                <a:close/>
                <a:moveTo>
                  <a:pt x="7779441" y="388935"/>
                </a:moveTo>
                <a:cubicBezTo>
                  <a:pt x="7754389" y="388935"/>
                  <a:pt x="7734081" y="409243"/>
                  <a:pt x="7734081" y="434295"/>
                </a:cubicBezTo>
                <a:lnTo>
                  <a:pt x="7734081" y="705527"/>
                </a:lnTo>
                <a:cubicBezTo>
                  <a:pt x="7734081" y="730579"/>
                  <a:pt x="7754389" y="750887"/>
                  <a:pt x="7779441" y="750887"/>
                </a:cubicBezTo>
                <a:lnTo>
                  <a:pt x="7879229" y="750887"/>
                </a:lnTo>
                <a:cubicBezTo>
                  <a:pt x="7904281" y="750887"/>
                  <a:pt x="7924589" y="730579"/>
                  <a:pt x="7924589" y="705527"/>
                </a:cubicBezTo>
                <a:lnTo>
                  <a:pt x="7924589" y="434295"/>
                </a:lnTo>
                <a:cubicBezTo>
                  <a:pt x="7924589" y="409243"/>
                  <a:pt x="7904281" y="388935"/>
                  <a:pt x="7879229" y="388935"/>
                </a:cubicBezTo>
                <a:lnTo>
                  <a:pt x="7779441" y="388935"/>
                </a:lnTo>
                <a:close/>
                <a:moveTo>
                  <a:pt x="8264195" y="315117"/>
                </a:moveTo>
                <a:cubicBezTo>
                  <a:pt x="8234446" y="315117"/>
                  <a:pt x="8210330" y="339233"/>
                  <a:pt x="8210330" y="368982"/>
                </a:cubicBezTo>
                <a:lnTo>
                  <a:pt x="8210330" y="623204"/>
                </a:lnTo>
                <a:cubicBezTo>
                  <a:pt x="8210330" y="652953"/>
                  <a:pt x="8234446" y="677069"/>
                  <a:pt x="8264195" y="677069"/>
                </a:cubicBezTo>
                <a:lnTo>
                  <a:pt x="8382692" y="677069"/>
                </a:lnTo>
                <a:cubicBezTo>
                  <a:pt x="8412441" y="677069"/>
                  <a:pt x="8436557" y="652953"/>
                  <a:pt x="8436557" y="623204"/>
                </a:cubicBezTo>
                <a:lnTo>
                  <a:pt x="8436557" y="368982"/>
                </a:lnTo>
                <a:cubicBezTo>
                  <a:pt x="8436557" y="339233"/>
                  <a:pt x="8412441" y="315117"/>
                  <a:pt x="8382692" y="315117"/>
                </a:cubicBezTo>
                <a:lnTo>
                  <a:pt x="8264195" y="315117"/>
                </a:lnTo>
                <a:close/>
                <a:moveTo>
                  <a:pt x="8771400" y="248444"/>
                </a:moveTo>
                <a:cubicBezTo>
                  <a:pt x="8735075" y="248444"/>
                  <a:pt x="8705628" y="277891"/>
                  <a:pt x="8705628" y="314216"/>
                </a:cubicBezTo>
                <a:lnTo>
                  <a:pt x="8705628" y="570816"/>
                </a:lnTo>
                <a:cubicBezTo>
                  <a:pt x="8705628" y="607141"/>
                  <a:pt x="8735075" y="636588"/>
                  <a:pt x="8771400" y="636588"/>
                </a:cubicBezTo>
                <a:lnTo>
                  <a:pt x="8916091" y="636588"/>
                </a:lnTo>
                <a:cubicBezTo>
                  <a:pt x="8952416" y="636588"/>
                  <a:pt x="8981863" y="607141"/>
                  <a:pt x="8981863" y="570816"/>
                </a:cubicBezTo>
                <a:lnTo>
                  <a:pt x="8981863" y="314216"/>
                </a:lnTo>
                <a:cubicBezTo>
                  <a:pt x="8981863" y="277891"/>
                  <a:pt x="8952416" y="248444"/>
                  <a:pt x="8916091" y="248444"/>
                </a:cubicBezTo>
                <a:lnTo>
                  <a:pt x="8771400" y="248444"/>
                </a:lnTo>
                <a:close/>
                <a:moveTo>
                  <a:pt x="9448413" y="165099"/>
                </a:moveTo>
                <a:lnTo>
                  <a:pt x="9450618" y="165099"/>
                </a:lnTo>
                <a:lnTo>
                  <a:pt x="9448416" y="166369"/>
                </a:lnTo>
                <a:lnTo>
                  <a:pt x="9448413" y="165099"/>
                </a:lnTo>
                <a:close/>
                <a:moveTo>
                  <a:pt x="9447956" y="0"/>
                </a:moveTo>
                <a:lnTo>
                  <a:pt x="9448413" y="165099"/>
                </a:lnTo>
                <a:lnTo>
                  <a:pt x="9326231" y="165099"/>
                </a:lnTo>
                <a:cubicBezTo>
                  <a:pt x="9289906" y="165099"/>
                  <a:pt x="9260459" y="194546"/>
                  <a:pt x="9260459" y="230871"/>
                </a:cubicBezTo>
                <a:lnTo>
                  <a:pt x="9260459" y="508902"/>
                </a:lnTo>
                <a:cubicBezTo>
                  <a:pt x="9260459" y="545227"/>
                  <a:pt x="9289906" y="574674"/>
                  <a:pt x="9326231" y="574674"/>
                </a:cubicBezTo>
                <a:lnTo>
                  <a:pt x="9449548" y="574674"/>
                </a:lnTo>
                <a:lnTo>
                  <a:pt x="9459779" y="4267992"/>
                </a:lnTo>
                <a:lnTo>
                  <a:pt x="9340835" y="4267992"/>
                </a:lnTo>
                <a:cubicBezTo>
                  <a:pt x="9303027" y="4267992"/>
                  <a:pt x="9272377" y="4298642"/>
                  <a:pt x="9272377" y="4336450"/>
                </a:cubicBezTo>
                <a:lnTo>
                  <a:pt x="9272377" y="4540597"/>
                </a:lnTo>
                <a:cubicBezTo>
                  <a:pt x="9272377" y="4578405"/>
                  <a:pt x="9303027" y="4609055"/>
                  <a:pt x="9340835" y="4609055"/>
                </a:cubicBezTo>
                <a:lnTo>
                  <a:pt x="9460723" y="4609055"/>
                </a:lnTo>
                <a:cubicBezTo>
                  <a:pt x="9460842" y="4651737"/>
                  <a:pt x="9460960" y="4694419"/>
                  <a:pt x="9461078" y="4737100"/>
                </a:cubicBezTo>
                <a:lnTo>
                  <a:pt x="5366964" y="4251580"/>
                </a:lnTo>
                <a:lnTo>
                  <a:pt x="1535293" y="3503617"/>
                </a:lnTo>
                <a:lnTo>
                  <a:pt x="0" y="3385518"/>
                </a:lnTo>
                <a:lnTo>
                  <a:pt x="13122" y="1837103"/>
                </a:lnTo>
                <a:lnTo>
                  <a:pt x="1049773" y="1705881"/>
                </a:lnTo>
                <a:lnTo>
                  <a:pt x="5393208" y="669230"/>
                </a:lnTo>
                <a:lnTo>
                  <a:pt x="9447956" y="0"/>
                </a:lnTo>
                <a:close/>
              </a:path>
            </a:pathLst>
          </a:custGeom>
          <a:solidFill>
            <a:srgbClr val="7F7F7F">
              <a:alpha val="57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mtClean="0">
              <a:solidFill>
                <a:srgbClr val="000000"/>
              </a:solidFill>
              <a:latin typeface="Arial" pitchFamily="34" charset="0"/>
            </a:endParaRPr>
          </a:p>
        </p:txBody>
      </p:sp>
      <p:sp>
        <p:nvSpPr>
          <p:cNvPr id="3" name="圆角矩形 97"/>
          <p:cNvSpPr>
            <a:spLocks/>
          </p:cNvSpPr>
          <p:nvPr/>
        </p:nvSpPr>
        <p:spPr bwMode="auto">
          <a:xfrm>
            <a:off x="1283543" y="2456359"/>
            <a:ext cx="665163" cy="935037"/>
          </a:xfrm>
          <a:custGeom>
            <a:avLst/>
            <a:gdLst>
              <a:gd name="T0" fmla="*/ 0 w 664368"/>
              <a:gd name="T1" fmla="*/ 102656 h 935115"/>
              <a:gd name="T2" fmla="*/ 29370 w 664368"/>
              <a:gd name="T3" fmla="*/ 73286 h 935115"/>
              <a:gd name="T4" fmla="*/ 625474 w 664368"/>
              <a:gd name="T5" fmla="*/ 1848 h 935115"/>
              <a:gd name="T6" fmla="*/ 664368 w 664368"/>
              <a:gd name="T7" fmla="*/ 55031 h 935115"/>
              <a:gd name="T8" fmla="*/ 659606 w 664368"/>
              <a:gd name="T9" fmla="*/ 886695 h 935115"/>
              <a:gd name="T10" fmla="*/ 632617 w 664368"/>
              <a:gd name="T11" fmla="*/ 935115 h 935115"/>
              <a:gd name="T12" fmla="*/ 26989 w 664368"/>
              <a:gd name="T13" fmla="*/ 901778 h 935115"/>
              <a:gd name="T14" fmla="*/ 0 w 664368"/>
              <a:gd name="T15" fmla="*/ 865264 h 935115"/>
              <a:gd name="T16" fmla="*/ 0 w 664368"/>
              <a:gd name="T17" fmla="*/ 102656 h 935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4368" h="935115">
                <a:moveTo>
                  <a:pt x="0" y="102656"/>
                </a:moveTo>
                <a:cubicBezTo>
                  <a:pt x="0" y="86435"/>
                  <a:pt x="13149" y="73286"/>
                  <a:pt x="29370" y="73286"/>
                </a:cubicBezTo>
                <a:cubicBezTo>
                  <a:pt x="220927" y="58999"/>
                  <a:pt x="467254" y="20899"/>
                  <a:pt x="625474" y="1848"/>
                </a:cubicBezTo>
                <a:cubicBezTo>
                  <a:pt x="658363" y="-10058"/>
                  <a:pt x="664368" y="38810"/>
                  <a:pt x="664368" y="55031"/>
                </a:cubicBezTo>
                <a:cubicBezTo>
                  <a:pt x="662781" y="332252"/>
                  <a:pt x="661193" y="609474"/>
                  <a:pt x="659606" y="886695"/>
                </a:cubicBezTo>
                <a:cubicBezTo>
                  <a:pt x="659606" y="902916"/>
                  <a:pt x="648838" y="935115"/>
                  <a:pt x="632617" y="935115"/>
                </a:cubicBezTo>
                <a:lnTo>
                  <a:pt x="26989" y="901778"/>
                </a:lnTo>
                <a:cubicBezTo>
                  <a:pt x="10768" y="901778"/>
                  <a:pt x="0" y="881485"/>
                  <a:pt x="0" y="865264"/>
                </a:cubicBezTo>
                <a:lnTo>
                  <a:pt x="0" y="102656"/>
                </a:lnTo>
                <a:close/>
              </a:path>
            </a:pathLst>
          </a:custGeom>
          <a:solidFill>
            <a:srgbClr val="FF0000"/>
          </a:solidFill>
          <a:ln w="3175" cap="flat" cmpd="sng">
            <a:solidFill>
              <a:srgbClr val="FFFFFF"/>
            </a:solidFill>
            <a:round/>
            <a:headEnd/>
            <a:tailEnd/>
          </a:ln>
          <a:effectLst>
            <a:outerShdw dist="38100" dir="2700000" algn="ctr" rotWithShape="0">
              <a:srgbClr val="000000">
                <a:alpha val="37999"/>
              </a:srgbClr>
            </a:outerShdw>
          </a:effectLst>
        </p:spPr>
        <p:txBody>
          <a:bodyPr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smtClean="0">
              <a:ln>
                <a:noFill/>
              </a:ln>
              <a:solidFill>
                <a:srgbClr val="000000"/>
              </a:solidFill>
              <a:effectLst/>
              <a:uLnTx/>
              <a:uFillTx/>
              <a:latin typeface="Arial" pitchFamily="34" charset="0"/>
            </a:endParaRPr>
          </a:p>
        </p:txBody>
      </p:sp>
      <p:sp>
        <p:nvSpPr>
          <p:cNvPr id="4" name="圆角矩形 97"/>
          <p:cNvSpPr>
            <a:spLocks/>
          </p:cNvSpPr>
          <p:nvPr/>
        </p:nvSpPr>
        <p:spPr bwMode="auto">
          <a:xfrm>
            <a:off x="2016968" y="2345234"/>
            <a:ext cx="727075" cy="1122362"/>
          </a:xfrm>
          <a:custGeom>
            <a:avLst/>
            <a:gdLst>
              <a:gd name="T0" fmla="*/ 0 w 671507"/>
              <a:gd name="T1" fmla="*/ 113215 h 959234"/>
              <a:gd name="T2" fmla="*/ 29370 w 671507"/>
              <a:gd name="T3" fmla="*/ 83845 h 959234"/>
              <a:gd name="T4" fmla="*/ 619608 w 671507"/>
              <a:gd name="T5" fmla="*/ 1558 h 959234"/>
              <a:gd name="T6" fmla="*/ 664368 w 671507"/>
              <a:gd name="T7" fmla="*/ 65590 h 959234"/>
              <a:gd name="T8" fmla="*/ 671338 w 671507"/>
              <a:gd name="T9" fmla="*/ 910815 h 959234"/>
              <a:gd name="T10" fmla="*/ 632617 w 671507"/>
              <a:gd name="T11" fmla="*/ 959234 h 959234"/>
              <a:gd name="T12" fmla="*/ 26989 w 671507"/>
              <a:gd name="T13" fmla="*/ 912337 h 959234"/>
              <a:gd name="T14" fmla="*/ 0 w 671507"/>
              <a:gd name="T15" fmla="*/ 875823 h 959234"/>
              <a:gd name="T16" fmla="*/ 0 w 671507"/>
              <a:gd name="T17" fmla="*/ 113215 h 959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1507" h="959234">
                <a:moveTo>
                  <a:pt x="0" y="113215"/>
                </a:moveTo>
                <a:cubicBezTo>
                  <a:pt x="0" y="96994"/>
                  <a:pt x="13149" y="83845"/>
                  <a:pt x="29370" y="83845"/>
                </a:cubicBezTo>
                <a:cubicBezTo>
                  <a:pt x="138798" y="69558"/>
                  <a:pt x="458455" y="12473"/>
                  <a:pt x="619608" y="1558"/>
                </a:cubicBezTo>
                <a:cubicBezTo>
                  <a:pt x="652497" y="-10348"/>
                  <a:pt x="664368" y="49369"/>
                  <a:pt x="664368" y="65590"/>
                </a:cubicBezTo>
                <a:cubicBezTo>
                  <a:pt x="662781" y="342811"/>
                  <a:pt x="672925" y="633594"/>
                  <a:pt x="671338" y="910815"/>
                </a:cubicBezTo>
                <a:cubicBezTo>
                  <a:pt x="671338" y="927036"/>
                  <a:pt x="648838" y="959234"/>
                  <a:pt x="632617" y="959234"/>
                </a:cubicBezTo>
                <a:lnTo>
                  <a:pt x="26989" y="912337"/>
                </a:lnTo>
                <a:cubicBezTo>
                  <a:pt x="10768" y="912337"/>
                  <a:pt x="0" y="892044"/>
                  <a:pt x="0" y="875823"/>
                </a:cubicBezTo>
                <a:lnTo>
                  <a:pt x="0" y="113215"/>
                </a:lnTo>
                <a:close/>
              </a:path>
            </a:pathLst>
          </a:custGeom>
          <a:solidFill>
            <a:schemeClr val="bg1">
              <a:lumMod val="75000"/>
            </a:schemeClr>
          </a:solidFill>
          <a:ln w="3175" cap="flat" cmpd="sng">
            <a:solidFill>
              <a:srgbClr val="FFFFFF"/>
            </a:solidFill>
            <a:round/>
            <a:headEnd/>
            <a:tailEnd/>
          </a:ln>
          <a:effectLst>
            <a:outerShdw dist="38100" dir="5400000" algn="ctr" rotWithShape="0">
              <a:srgbClr val="000000">
                <a:alpha val="37999"/>
              </a:srgbClr>
            </a:outerShdw>
          </a:effectLst>
        </p:spPr>
        <p:txBody>
          <a:bodyPr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smtClean="0">
              <a:ln>
                <a:noFill/>
              </a:ln>
              <a:solidFill>
                <a:srgbClr val="000000"/>
              </a:solidFill>
              <a:effectLst/>
              <a:uLnTx/>
              <a:uFillTx/>
              <a:latin typeface="Arial" pitchFamily="34" charset="0"/>
            </a:endParaRPr>
          </a:p>
        </p:txBody>
      </p:sp>
      <p:sp>
        <p:nvSpPr>
          <p:cNvPr id="5" name="圆角矩形 97"/>
          <p:cNvSpPr>
            <a:spLocks/>
          </p:cNvSpPr>
          <p:nvPr/>
        </p:nvSpPr>
        <p:spPr bwMode="auto">
          <a:xfrm>
            <a:off x="2820243" y="2186484"/>
            <a:ext cx="776288" cy="1409700"/>
          </a:xfrm>
          <a:custGeom>
            <a:avLst/>
            <a:gdLst>
              <a:gd name="T0" fmla="*/ 0 w 671507"/>
              <a:gd name="T1" fmla="*/ 113215 h 988167"/>
              <a:gd name="T2" fmla="*/ 29370 w 671507"/>
              <a:gd name="T3" fmla="*/ 83845 h 988167"/>
              <a:gd name="T4" fmla="*/ 619608 w 671507"/>
              <a:gd name="T5" fmla="*/ 1558 h 988167"/>
              <a:gd name="T6" fmla="*/ 664368 w 671507"/>
              <a:gd name="T7" fmla="*/ 65590 h 988167"/>
              <a:gd name="T8" fmla="*/ 671338 w 671507"/>
              <a:gd name="T9" fmla="*/ 913041 h 988167"/>
              <a:gd name="T10" fmla="*/ 632617 w 671507"/>
              <a:gd name="T11" fmla="*/ 988167 h 988167"/>
              <a:gd name="T12" fmla="*/ 26989 w 671507"/>
              <a:gd name="T13" fmla="*/ 916788 h 988167"/>
              <a:gd name="T14" fmla="*/ 0 w 671507"/>
              <a:gd name="T15" fmla="*/ 875823 h 988167"/>
              <a:gd name="T16" fmla="*/ 0 w 671507"/>
              <a:gd name="T17" fmla="*/ 113215 h 988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1507" h="988167">
                <a:moveTo>
                  <a:pt x="0" y="113215"/>
                </a:moveTo>
                <a:cubicBezTo>
                  <a:pt x="0" y="96994"/>
                  <a:pt x="13149" y="83845"/>
                  <a:pt x="29370" y="83845"/>
                </a:cubicBezTo>
                <a:cubicBezTo>
                  <a:pt x="138798" y="69558"/>
                  <a:pt x="458455" y="12473"/>
                  <a:pt x="619608" y="1558"/>
                </a:cubicBezTo>
                <a:cubicBezTo>
                  <a:pt x="652497" y="-10348"/>
                  <a:pt x="664368" y="49369"/>
                  <a:pt x="664368" y="65590"/>
                </a:cubicBezTo>
                <a:cubicBezTo>
                  <a:pt x="662781" y="342811"/>
                  <a:pt x="672925" y="635820"/>
                  <a:pt x="671338" y="913041"/>
                </a:cubicBezTo>
                <a:cubicBezTo>
                  <a:pt x="663099" y="960420"/>
                  <a:pt x="648838" y="988167"/>
                  <a:pt x="632617" y="988167"/>
                </a:cubicBezTo>
                <a:cubicBezTo>
                  <a:pt x="406023" y="966599"/>
                  <a:pt x="228865" y="940581"/>
                  <a:pt x="26989" y="916788"/>
                </a:cubicBezTo>
                <a:cubicBezTo>
                  <a:pt x="10768" y="916788"/>
                  <a:pt x="0" y="892044"/>
                  <a:pt x="0" y="875823"/>
                </a:cubicBezTo>
                <a:lnTo>
                  <a:pt x="0" y="113215"/>
                </a:lnTo>
                <a:close/>
              </a:path>
            </a:pathLst>
          </a:custGeom>
          <a:solidFill>
            <a:srgbClr val="FFC000"/>
          </a:solidFill>
          <a:ln w="3175" cap="flat" cmpd="sng">
            <a:solidFill>
              <a:srgbClr val="FFFFFF"/>
            </a:solidFill>
            <a:round/>
            <a:headEnd/>
            <a:tailEnd/>
          </a:ln>
          <a:effectLst>
            <a:outerShdw dist="38100" dir="2700000" algn="ctr" rotWithShape="0">
              <a:srgbClr val="000000">
                <a:alpha val="37999"/>
              </a:srgbClr>
            </a:outerShdw>
          </a:effectLst>
        </p:spPr>
        <p:txBody>
          <a:bodyPr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smtClean="0">
              <a:ln>
                <a:noFill/>
              </a:ln>
              <a:solidFill>
                <a:srgbClr val="000000"/>
              </a:solidFill>
              <a:effectLst/>
              <a:uLnTx/>
              <a:uFillTx/>
              <a:latin typeface="Arial" pitchFamily="34" charset="0"/>
            </a:endParaRPr>
          </a:p>
        </p:txBody>
      </p:sp>
      <p:sp>
        <p:nvSpPr>
          <p:cNvPr id="6" name="圆角矩形 97"/>
          <p:cNvSpPr>
            <a:spLocks/>
          </p:cNvSpPr>
          <p:nvPr/>
        </p:nvSpPr>
        <p:spPr bwMode="auto">
          <a:xfrm>
            <a:off x="3672731" y="1930896"/>
            <a:ext cx="1279525" cy="1835150"/>
          </a:xfrm>
          <a:custGeom>
            <a:avLst/>
            <a:gdLst>
              <a:gd name="T0" fmla="*/ 0 w 676691"/>
              <a:gd name="T1" fmla="*/ 167905 h 1073505"/>
              <a:gd name="T2" fmla="*/ 52061 w 676691"/>
              <a:gd name="T3" fmla="*/ 107887 h 1073505"/>
              <a:gd name="T4" fmla="*/ 639779 w 676691"/>
              <a:gd name="T5" fmla="*/ 525 h 1073505"/>
              <a:gd name="T6" fmla="*/ 674453 w 676691"/>
              <a:gd name="T7" fmla="*/ 120280 h 1073505"/>
              <a:gd name="T8" fmla="*/ 676381 w 676691"/>
              <a:gd name="T9" fmla="*/ 995593 h 1073505"/>
              <a:gd name="T10" fmla="*/ 630096 w 676691"/>
              <a:gd name="T11" fmla="*/ 1073505 h 1073505"/>
              <a:gd name="T12" fmla="*/ 34553 w 676691"/>
              <a:gd name="T13" fmla="*/ 999340 h 1073505"/>
              <a:gd name="T14" fmla="*/ 0 w 676691"/>
              <a:gd name="T15" fmla="*/ 930513 h 1073505"/>
              <a:gd name="T16" fmla="*/ 0 w 676691"/>
              <a:gd name="T17" fmla="*/ 167905 h 1073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6691" h="1073505">
                <a:moveTo>
                  <a:pt x="0" y="167905"/>
                </a:moveTo>
                <a:cubicBezTo>
                  <a:pt x="0" y="151684"/>
                  <a:pt x="13148" y="116246"/>
                  <a:pt x="52061" y="107887"/>
                </a:cubicBezTo>
                <a:cubicBezTo>
                  <a:pt x="164010" y="76883"/>
                  <a:pt x="460977" y="8653"/>
                  <a:pt x="639779" y="525"/>
                </a:cubicBezTo>
                <a:cubicBezTo>
                  <a:pt x="682753" y="-8594"/>
                  <a:pt x="674453" y="104059"/>
                  <a:pt x="674453" y="120280"/>
                </a:cubicBezTo>
                <a:cubicBezTo>
                  <a:pt x="672866" y="397501"/>
                  <a:pt x="677968" y="718372"/>
                  <a:pt x="676381" y="995593"/>
                </a:cubicBezTo>
                <a:cubicBezTo>
                  <a:pt x="678227" y="1034614"/>
                  <a:pt x="646317" y="1073505"/>
                  <a:pt x="630096" y="1073505"/>
                </a:cubicBezTo>
                <a:cubicBezTo>
                  <a:pt x="403502" y="1051937"/>
                  <a:pt x="236429" y="1023133"/>
                  <a:pt x="34553" y="999340"/>
                </a:cubicBezTo>
                <a:cubicBezTo>
                  <a:pt x="18332" y="999340"/>
                  <a:pt x="0" y="946734"/>
                  <a:pt x="0" y="930513"/>
                </a:cubicBezTo>
                <a:lnTo>
                  <a:pt x="0" y="167905"/>
                </a:lnTo>
                <a:close/>
              </a:path>
            </a:pathLst>
          </a:custGeom>
          <a:solidFill>
            <a:schemeClr val="bg1">
              <a:lumMod val="75000"/>
            </a:schemeClr>
          </a:solidFill>
          <a:ln w="3175" cap="flat" cmpd="sng">
            <a:solidFill>
              <a:srgbClr val="FFFFFF"/>
            </a:solidFill>
            <a:round/>
            <a:headEnd/>
            <a:tailEnd/>
          </a:ln>
          <a:effectLst>
            <a:outerShdw dist="38100" dir="2700000" algn="ctr" rotWithShape="0">
              <a:srgbClr val="000000">
                <a:alpha val="37999"/>
              </a:srgbClr>
            </a:outerShdw>
          </a:effectLst>
        </p:spPr>
        <p:txBody>
          <a:bodyPr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smtClean="0">
              <a:ln>
                <a:noFill/>
              </a:ln>
              <a:solidFill>
                <a:srgbClr val="000000"/>
              </a:solidFill>
              <a:effectLst/>
              <a:uLnTx/>
              <a:uFillTx/>
              <a:latin typeface="Arial" pitchFamily="34" charset="0"/>
            </a:endParaRPr>
          </a:p>
        </p:txBody>
      </p:sp>
      <p:sp>
        <p:nvSpPr>
          <p:cNvPr id="7" name="圆角矩形 97"/>
          <p:cNvSpPr>
            <a:spLocks/>
          </p:cNvSpPr>
          <p:nvPr/>
        </p:nvSpPr>
        <p:spPr bwMode="auto">
          <a:xfrm>
            <a:off x="5137993" y="1662609"/>
            <a:ext cx="2627313" cy="2309812"/>
          </a:xfrm>
          <a:custGeom>
            <a:avLst/>
            <a:gdLst>
              <a:gd name="T0" fmla="*/ 0 w 676691"/>
              <a:gd name="T1" fmla="*/ 167905 h 1073505"/>
              <a:gd name="T2" fmla="*/ 46173 w 676691"/>
              <a:gd name="T3" fmla="*/ 97258 h 1073505"/>
              <a:gd name="T4" fmla="*/ 639779 w 676691"/>
              <a:gd name="T5" fmla="*/ 525 h 1073505"/>
              <a:gd name="T6" fmla="*/ 674453 w 676691"/>
              <a:gd name="T7" fmla="*/ 120280 h 1073505"/>
              <a:gd name="T8" fmla="*/ 676381 w 676691"/>
              <a:gd name="T9" fmla="*/ 995593 h 1073505"/>
              <a:gd name="T10" fmla="*/ 630096 w 676691"/>
              <a:gd name="T11" fmla="*/ 1073505 h 1073505"/>
              <a:gd name="T12" fmla="*/ 34553 w 676691"/>
              <a:gd name="T13" fmla="*/ 999340 h 1073505"/>
              <a:gd name="T14" fmla="*/ 0 w 676691"/>
              <a:gd name="T15" fmla="*/ 930513 h 1073505"/>
              <a:gd name="T16" fmla="*/ 0 w 676691"/>
              <a:gd name="T17" fmla="*/ 167905 h 1073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6691" h="1073505">
                <a:moveTo>
                  <a:pt x="0" y="167905"/>
                </a:moveTo>
                <a:cubicBezTo>
                  <a:pt x="0" y="151684"/>
                  <a:pt x="7260" y="105617"/>
                  <a:pt x="46173" y="97258"/>
                </a:cubicBezTo>
                <a:cubicBezTo>
                  <a:pt x="162047" y="83969"/>
                  <a:pt x="460977" y="8653"/>
                  <a:pt x="639779" y="525"/>
                </a:cubicBezTo>
                <a:cubicBezTo>
                  <a:pt x="682753" y="-8594"/>
                  <a:pt x="674453" y="104059"/>
                  <a:pt x="674453" y="120280"/>
                </a:cubicBezTo>
                <a:cubicBezTo>
                  <a:pt x="672866" y="397501"/>
                  <a:pt x="677968" y="718372"/>
                  <a:pt x="676381" y="995593"/>
                </a:cubicBezTo>
                <a:cubicBezTo>
                  <a:pt x="678227" y="1034614"/>
                  <a:pt x="646317" y="1073505"/>
                  <a:pt x="630096" y="1073505"/>
                </a:cubicBezTo>
                <a:cubicBezTo>
                  <a:pt x="403502" y="1051937"/>
                  <a:pt x="236429" y="1023133"/>
                  <a:pt x="34553" y="999340"/>
                </a:cubicBezTo>
                <a:cubicBezTo>
                  <a:pt x="18332" y="999340"/>
                  <a:pt x="0" y="946734"/>
                  <a:pt x="0" y="930513"/>
                </a:cubicBezTo>
                <a:lnTo>
                  <a:pt x="0" y="167905"/>
                </a:lnTo>
                <a:close/>
              </a:path>
            </a:pathLst>
          </a:custGeom>
          <a:solidFill>
            <a:srgbClr val="FF0000"/>
          </a:solidFill>
          <a:ln w="3175" cap="flat" cmpd="sng">
            <a:solidFill>
              <a:srgbClr val="FFFFFF"/>
            </a:solidFill>
            <a:round/>
            <a:headEnd/>
            <a:tailEnd/>
          </a:ln>
          <a:effectLst>
            <a:innerShdw blurRad="63500" dist="50800" dir="10800000">
              <a:prstClr val="black">
                <a:alpha val="50000"/>
              </a:prstClr>
            </a:innerShdw>
          </a:effectLst>
        </p:spPr>
        <p:txBody>
          <a:bodyPr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smtClean="0">
              <a:ln>
                <a:noFill/>
              </a:ln>
              <a:solidFill>
                <a:srgbClr val="000000"/>
              </a:solidFill>
              <a:effectLst/>
              <a:uLnTx/>
              <a:uFillTx/>
              <a:latin typeface="Arial" pitchFamily="34" charset="0"/>
            </a:endParaRPr>
          </a:p>
        </p:txBody>
      </p:sp>
      <p:grpSp>
        <p:nvGrpSpPr>
          <p:cNvPr id="8" name="Group 8"/>
          <p:cNvGrpSpPr>
            <a:grpSpLocks/>
          </p:cNvGrpSpPr>
          <p:nvPr/>
        </p:nvGrpSpPr>
        <p:grpSpPr bwMode="auto">
          <a:xfrm>
            <a:off x="5879356" y="2384921"/>
            <a:ext cx="1162050" cy="917575"/>
            <a:chOff x="0" y="0"/>
            <a:chExt cx="1161827" cy="917035"/>
          </a:xfrm>
        </p:grpSpPr>
        <p:sp>
          <p:nvSpPr>
            <p:cNvPr id="9" name="TextBox 11"/>
            <p:cNvSpPr txBox="1">
              <a:spLocks noChangeArrowheads="1"/>
            </p:cNvSpPr>
            <p:nvPr/>
          </p:nvSpPr>
          <p:spPr bwMode="auto">
            <a:xfrm flipH="1">
              <a:off x="15652" y="453485"/>
              <a:ext cx="114617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200" smtClean="0">
                  <a:solidFill>
                    <a:srgbClr val="FFFFFF"/>
                  </a:solidFill>
                  <a:latin typeface="微软雅黑" pitchFamily="34" charset="-122"/>
                  <a:ea typeface="微软雅黑" pitchFamily="34" charset="-122"/>
                </a:rPr>
                <a:t>点击添加文本    </a:t>
              </a:r>
              <a:endParaRPr lang="en-US" sz="1200" smtClean="0">
                <a:solidFill>
                  <a:srgbClr val="FFFFFF"/>
                </a:solidFill>
                <a:latin typeface="微软雅黑" pitchFamily="34" charset="-122"/>
                <a:ea typeface="微软雅黑" pitchFamily="34" charset="-122"/>
              </a:endParaRPr>
            </a:p>
            <a:p>
              <a:pPr fontAlgn="base">
                <a:spcBef>
                  <a:spcPct val="0"/>
                </a:spcBef>
                <a:spcAft>
                  <a:spcPct val="0"/>
                </a:spcAft>
                <a:buFont typeface="Arial" pitchFamily="34" charset="0"/>
                <a:buNone/>
              </a:pPr>
              <a:r>
                <a:rPr lang="zh-CN" altLang="en-US" sz="1200" smtClean="0">
                  <a:solidFill>
                    <a:srgbClr val="FFFFFF"/>
                  </a:solidFill>
                  <a:latin typeface="微软雅黑" pitchFamily="34" charset="-122"/>
                  <a:ea typeface="微软雅黑" pitchFamily="34" charset="-122"/>
                </a:rPr>
                <a:t>点击添加文本</a:t>
              </a:r>
              <a:endParaRPr lang="en-US" sz="1200" smtClean="0">
                <a:solidFill>
                  <a:srgbClr val="FFFFFF"/>
                </a:solidFill>
                <a:latin typeface="微软雅黑" pitchFamily="34" charset="-122"/>
                <a:ea typeface="微软雅黑" pitchFamily="34" charset="-122"/>
              </a:endParaRPr>
            </a:p>
          </p:txBody>
        </p:sp>
        <p:sp>
          <p:nvSpPr>
            <p:cNvPr id="10" name="TextBox 11"/>
            <p:cNvSpPr txBox="1">
              <a:spLocks noChangeArrowheads="1"/>
            </p:cNvSpPr>
            <p:nvPr/>
          </p:nvSpPr>
          <p:spPr bwMode="auto">
            <a:xfrm flipH="1">
              <a:off x="0" y="0"/>
              <a:ext cx="114617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200" dirty="0" smtClean="0">
                  <a:solidFill>
                    <a:srgbClr val="FFFFFF"/>
                  </a:solidFill>
                  <a:latin typeface="微软雅黑" pitchFamily="34" charset="-122"/>
                  <a:ea typeface="微软雅黑" pitchFamily="34" charset="-122"/>
                </a:rPr>
                <a:t>点击添加文本    </a:t>
              </a:r>
              <a:endParaRPr lang="en-US" sz="1200" dirty="0" smtClean="0">
                <a:solidFill>
                  <a:srgbClr val="FFFFFF"/>
                </a:solidFill>
                <a:latin typeface="微软雅黑" pitchFamily="34" charset="-122"/>
                <a:ea typeface="微软雅黑" pitchFamily="34" charset="-122"/>
              </a:endParaRPr>
            </a:p>
            <a:p>
              <a:pPr fontAlgn="base">
                <a:spcBef>
                  <a:spcPct val="0"/>
                </a:spcBef>
                <a:spcAft>
                  <a:spcPct val="0"/>
                </a:spcAft>
                <a:buFont typeface="Arial" pitchFamily="34" charset="0"/>
                <a:buNone/>
              </a:pPr>
              <a:r>
                <a:rPr lang="zh-CN" altLang="en-US" sz="1200" dirty="0" smtClean="0">
                  <a:solidFill>
                    <a:srgbClr val="FFFFFF"/>
                  </a:solidFill>
                  <a:latin typeface="微软雅黑" pitchFamily="34" charset="-122"/>
                  <a:ea typeface="微软雅黑" pitchFamily="34" charset="-122"/>
                </a:rPr>
                <a:t>点击添加文本</a:t>
              </a:r>
              <a:endParaRPr lang="en-US" sz="1200" dirty="0" smtClean="0">
                <a:solidFill>
                  <a:srgbClr val="FFFFFF"/>
                </a:solidFill>
                <a:latin typeface="微软雅黑" pitchFamily="34" charset="-122"/>
                <a:ea typeface="微软雅黑" pitchFamily="34" charset="-122"/>
              </a:endParaRPr>
            </a:p>
          </p:txBody>
        </p:sp>
      </p:grpSp>
      <p:cxnSp>
        <p:nvCxnSpPr>
          <p:cNvPr id="11" name="直接连接符 12"/>
          <p:cNvCxnSpPr>
            <a:cxnSpLocks noChangeShapeType="1"/>
          </p:cNvCxnSpPr>
          <p:nvPr/>
        </p:nvCxnSpPr>
        <p:spPr bwMode="auto">
          <a:xfrm>
            <a:off x="3209181" y="1784846"/>
            <a:ext cx="0" cy="860425"/>
          </a:xfrm>
          <a:prstGeom prst="line">
            <a:avLst/>
          </a:prstGeom>
          <a:noFill/>
          <a:ln w="9525" cmpd="sng">
            <a:solidFill>
              <a:srgbClr val="404040"/>
            </a:solidFill>
            <a:prstDash val="sysDash"/>
            <a:round/>
            <a:headEnd/>
            <a:tailEnd type="oval" w="med" len="med"/>
          </a:ln>
          <a:extLst>
            <a:ext uri="{909E8E84-426E-40DD-AFC4-6F175D3DCCD1}">
              <a14:hiddenFill xmlns:a14="http://schemas.microsoft.com/office/drawing/2010/main">
                <a:noFill/>
              </a14:hiddenFill>
            </a:ext>
          </a:extLst>
        </p:spPr>
      </p:cxnSp>
      <p:grpSp>
        <p:nvGrpSpPr>
          <p:cNvPr id="12" name="Group 12"/>
          <p:cNvGrpSpPr>
            <a:grpSpLocks/>
          </p:cNvGrpSpPr>
          <p:nvPr/>
        </p:nvGrpSpPr>
        <p:grpSpPr bwMode="auto">
          <a:xfrm>
            <a:off x="3760043" y="2391271"/>
            <a:ext cx="1162050" cy="915988"/>
            <a:chOff x="0" y="0"/>
            <a:chExt cx="1161827" cy="917035"/>
          </a:xfrm>
        </p:grpSpPr>
        <p:sp>
          <p:nvSpPr>
            <p:cNvPr id="13" name="TextBox 11"/>
            <p:cNvSpPr txBox="1">
              <a:spLocks noChangeArrowheads="1"/>
            </p:cNvSpPr>
            <p:nvPr/>
          </p:nvSpPr>
          <p:spPr bwMode="auto">
            <a:xfrm flipH="1">
              <a:off x="15652" y="453485"/>
              <a:ext cx="114617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200" smtClean="0">
                  <a:solidFill>
                    <a:srgbClr val="FFFFFF"/>
                  </a:solidFill>
                  <a:latin typeface="微软雅黑" pitchFamily="34" charset="-122"/>
                  <a:ea typeface="微软雅黑" pitchFamily="34" charset="-122"/>
                </a:rPr>
                <a:t>点击添加文本    </a:t>
              </a:r>
              <a:endParaRPr lang="en-US" sz="1200" smtClean="0">
                <a:solidFill>
                  <a:srgbClr val="FFFFFF"/>
                </a:solidFill>
                <a:latin typeface="微软雅黑" pitchFamily="34" charset="-122"/>
                <a:ea typeface="微软雅黑" pitchFamily="34" charset="-122"/>
              </a:endParaRPr>
            </a:p>
            <a:p>
              <a:pPr fontAlgn="base">
                <a:spcBef>
                  <a:spcPct val="0"/>
                </a:spcBef>
                <a:spcAft>
                  <a:spcPct val="0"/>
                </a:spcAft>
                <a:buFont typeface="Arial" pitchFamily="34" charset="0"/>
                <a:buNone/>
              </a:pPr>
              <a:r>
                <a:rPr lang="zh-CN" altLang="en-US" sz="1200" smtClean="0">
                  <a:solidFill>
                    <a:srgbClr val="FFFFFF"/>
                  </a:solidFill>
                  <a:latin typeface="微软雅黑" pitchFamily="34" charset="-122"/>
                  <a:ea typeface="微软雅黑" pitchFamily="34" charset="-122"/>
                </a:rPr>
                <a:t>点击添加文本</a:t>
              </a:r>
              <a:endParaRPr lang="en-US" sz="1200" smtClean="0">
                <a:solidFill>
                  <a:srgbClr val="FFFFFF"/>
                </a:solidFill>
                <a:latin typeface="微软雅黑" pitchFamily="34" charset="-122"/>
                <a:ea typeface="微软雅黑" pitchFamily="34" charset="-122"/>
              </a:endParaRPr>
            </a:p>
          </p:txBody>
        </p:sp>
        <p:sp>
          <p:nvSpPr>
            <p:cNvPr id="14" name="TextBox 11"/>
            <p:cNvSpPr txBox="1">
              <a:spLocks noChangeArrowheads="1"/>
            </p:cNvSpPr>
            <p:nvPr/>
          </p:nvSpPr>
          <p:spPr bwMode="auto">
            <a:xfrm flipH="1">
              <a:off x="0" y="0"/>
              <a:ext cx="114617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200" dirty="0" smtClean="0">
                  <a:solidFill>
                    <a:srgbClr val="FFFFFF"/>
                  </a:solidFill>
                  <a:latin typeface="微软雅黑" pitchFamily="34" charset="-122"/>
                  <a:ea typeface="微软雅黑" pitchFamily="34" charset="-122"/>
                </a:rPr>
                <a:t>点击添加文本    </a:t>
              </a:r>
              <a:endParaRPr lang="en-US" sz="1200" dirty="0" smtClean="0">
                <a:solidFill>
                  <a:srgbClr val="FFFFFF"/>
                </a:solidFill>
                <a:latin typeface="微软雅黑" pitchFamily="34" charset="-122"/>
                <a:ea typeface="微软雅黑" pitchFamily="34" charset="-122"/>
              </a:endParaRPr>
            </a:p>
            <a:p>
              <a:pPr fontAlgn="base">
                <a:spcBef>
                  <a:spcPct val="0"/>
                </a:spcBef>
                <a:spcAft>
                  <a:spcPct val="0"/>
                </a:spcAft>
                <a:buFont typeface="Arial" pitchFamily="34" charset="0"/>
                <a:buNone/>
              </a:pPr>
              <a:r>
                <a:rPr lang="zh-CN" altLang="en-US" sz="1200" dirty="0" smtClean="0">
                  <a:solidFill>
                    <a:srgbClr val="FFFFFF"/>
                  </a:solidFill>
                  <a:latin typeface="微软雅黑" pitchFamily="34" charset="-122"/>
                  <a:ea typeface="微软雅黑" pitchFamily="34" charset="-122"/>
                </a:rPr>
                <a:t>点击添加文本</a:t>
              </a:r>
              <a:endParaRPr lang="en-US" sz="1200" dirty="0" smtClean="0">
                <a:solidFill>
                  <a:srgbClr val="FFFFFF"/>
                </a:solidFill>
                <a:latin typeface="微软雅黑" pitchFamily="34" charset="-122"/>
                <a:ea typeface="微软雅黑" pitchFamily="34" charset="-122"/>
              </a:endParaRPr>
            </a:p>
          </p:txBody>
        </p:sp>
      </p:grpSp>
      <p:cxnSp>
        <p:nvCxnSpPr>
          <p:cNvPr id="15" name="直接连接符 16"/>
          <p:cNvCxnSpPr>
            <a:cxnSpLocks noChangeShapeType="1"/>
          </p:cNvCxnSpPr>
          <p:nvPr/>
        </p:nvCxnSpPr>
        <p:spPr bwMode="auto">
          <a:xfrm>
            <a:off x="2380506" y="3024684"/>
            <a:ext cx="0" cy="777875"/>
          </a:xfrm>
          <a:prstGeom prst="line">
            <a:avLst/>
          </a:prstGeom>
          <a:noFill/>
          <a:ln w="9525" cmpd="sng">
            <a:solidFill>
              <a:srgbClr val="404040"/>
            </a:solidFill>
            <a:prstDash val="sysDash"/>
            <a:round/>
            <a:headEnd type="oval" w="med" len="med"/>
            <a:tailEnd/>
          </a:ln>
          <a:extLst>
            <a:ext uri="{909E8E84-426E-40DD-AFC4-6F175D3DCCD1}">
              <a14:hiddenFill xmlns:a14="http://schemas.microsoft.com/office/drawing/2010/main">
                <a:noFill/>
              </a14:hiddenFill>
            </a:ext>
          </a:extLst>
        </p:spPr>
      </p:cxnSp>
      <p:cxnSp>
        <p:nvCxnSpPr>
          <p:cNvPr id="16" name="直接连接符 17"/>
          <p:cNvCxnSpPr>
            <a:cxnSpLocks noChangeShapeType="1"/>
          </p:cNvCxnSpPr>
          <p:nvPr/>
        </p:nvCxnSpPr>
        <p:spPr bwMode="auto">
          <a:xfrm>
            <a:off x="1616918" y="1997571"/>
            <a:ext cx="0" cy="730250"/>
          </a:xfrm>
          <a:prstGeom prst="line">
            <a:avLst/>
          </a:prstGeom>
          <a:noFill/>
          <a:ln w="9525" cmpd="sng">
            <a:solidFill>
              <a:srgbClr val="404040"/>
            </a:solidFill>
            <a:prstDash val="sysDash"/>
            <a:round/>
            <a:headEnd/>
            <a:tailEnd type="oval" w="med" len="med"/>
          </a:ln>
          <a:extLst>
            <a:ext uri="{909E8E84-426E-40DD-AFC4-6F175D3DCCD1}">
              <a14:hiddenFill xmlns:a14="http://schemas.microsoft.com/office/drawing/2010/main">
                <a:noFill/>
              </a14:hiddenFill>
            </a:ext>
          </a:extLst>
        </p:spPr>
      </p:cxnSp>
      <p:sp>
        <p:nvSpPr>
          <p:cNvPr id="17" name="TextBox 11"/>
          <p:cNvSpPr txBox="1">
            <a:spLocks noChangeArrowheads="1"/>
          </p:cNvSpPr>
          <p:nvPr/>
        </p:nvSpPr>
        <p:spPr bwMode="auto">
          <a:xfrm flipH="1">
            <a:off x="1051768" y="1467346"/>
            <a:ext cx="114617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200" dirty="0" smtClean="0">
                <a:solidFill>
                  <a:srgbClr val="262626"/>
                </a:solidFill>
                <a:latin typeface="微软雅黑" pitchFamily="34" charset="-122"/>
                <a:ea typeface="微软雅黑" pitchFamily="34" charset="-122"/>
              </a:rPr>
              <a:t>点击添加文本    </a:t>
            </a:r>
            <a:endParaRPr lang="en-US" sz="1200" dirty="0" smtClean="0">
              <a:solidFill>
                <a:srgbClr val="262626"/>
              </a:solidFill>
              <a:latin typeface="微软雅黑" pitchFamily="34" charset="-122"/>
              <a:ea typeface="微软雅黑" pitchFamily="34" charset="-122"/>
            </a:endParaRPr>
          </a:p>
          <a:p>
            <a:pPr fontAlgn="base">
              <a:spcBef>
                <a:spcPct val="0"/>
              </a:spcBef>
              <a:spcAft>
                <a:spcPct val="0"/>
              </a:spcAft>
              <a:buFont typeface="Arial" pitchFamily="34" charset="0"/>
              <a:buNone/>
            </a:pPr>
            <a:r>
              <a:rPr lang="zh-CN" altLang="en-US" sz="1200" dirty="0" smtClean="0">
                <a:solidFill>
                  <a:srgbClr val="262626"/>
                </a:solidFill>
                <a:latin typeface="微软雅黑" pitchFamily="34" charset="-122"/>
                <a:ea typeface="微软雅黑" pitchFamily="34" charset="-122"/>
              </a:rPr>
              <a:t>点击添加文本</a:t>
            </a:r>
            <a:endParaRPr lang="en-US" sz="1200" dirty="0" smtClean="0">
              <a:solidFill>
                <a:srgbClr val="262626"/>
              </a:solidFill>
              <a:latin typeface="微软雅黑" pitchFamily="34" charset="-122"/>
              <a:ea typeface="微软雅黑" pitchFamily="34" charset="-122"/>
            </a:endParaRPr>
          </a:p>
        </p:txBody>
      </p:sp>
      <p:sp>
        <p:nvSpPr>
          <p:cNvPr id="18" name="TextBox 11"/>
          <p:cNvSpPr txBox="1">
            <a:spLocks noChangeArrowheads="1"/>
          </p:cNvSpPr>
          <p:nvPr/>
        </p:nvSpPr>
        <p:spPr bwMode="auto">
          <a:xfrm flipH="1">
            <a:off x="2659906" y="1318121"/>
            <a:ext cx="114617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200" dirty="0" smtClean="0">
                <a:solidFill>
                  <a:srgbClr val="262626"/>
                </a:solidFill>
                <a:latin typeface="微软雅黑" pitchFamily="34" charset="-122"/>
                <a:ea typeface="微软雅黑" pitchFamily="34" charset="-122"/>
              </a:rPr>
              <a:t>点击添加文本    </a:t>
            </a:r>
            <a:endParaRPr lang="en-US" sz="1200" dirty="0" smtClean="0">
              <a:solidFill>
                <a:srgbClr val="262626"/>
              </a:solidFill>
              <a:latin typeface="微软雅黑" pitchFamily="34" charset="-122"/>
              <a:ea typeface="微软雅黑" pitchFamily="34" charset="-122"/>
            </a:endParaRPr>
          </a:p>
          <a:p>
            <a:pPr fontAlgn="base">
              <a:spcBef>
                <a:spcPct val="0"/>
              </a:spcBef>
              <a:spcAft>
                <a:spcPct val="0"/>
              </a:spcAft>
              <a:buFont typeface="Arial" pitchFamily="34" charset="0"/>
              <a:buNone/>
            </a:pPr>
            <a:r>
              <a:rPr lang="zh-CN" altLang="en-US" sz="1200" dirty="0" smtClean="0">
                <a:solidFill>
                  <a:srgbClr val="262626"/>
                </a:solidFill>
                <a:latin typeface="微软雅黑" pitchFamily="34" charset="-122"/>
                <a:ea typeface="微软雅黑" pitchFamily="34" charset="-122"/>
              </a:rPr>
              <a:t>点击添加文本</a:t>
            </a:r>
            <a:endParaRPr lang="en-US" sz="1200" dirty="0" smtClean="0">
              <a:solidFill>
                <a:srgbClr val="262626"/>
              </a:solidFill>
              <a:latin typeface="微软雅黑" pitchFamily="34" charset="-122"/>
              <a:ea typeface="微软雅黑" pitchFamily="34" charset="-122"/>
            </a:endParaRPr>
          </a:p>
        </p:txBody>
      </p:sp>
      <p:sp>
        <p:nvSpPr>
          <p:cNvPr id="19" name="TextBox 11"/>
          <p:cNvSpPr txBox="1">
            <a:spLocks noChangeArrowheads="1"/>
          </p:cNvSpPr>
          <p:nvPr/>
        </p:nvSpPr>
        <p:spPr bwMode="auto">
          <a:xfrm flipH="1">
            <a:off x="1799481" y="3837484"/>
            <a:ext cx="114617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200" dirty="0" smtClean="0">
                <a:solidFill>
                  <a:srgbClr val="262626"/>
                </a:solidFill>
                <a:latin typeface="微软雅黑" pitchFamily="34" charset="-122"/>
                <a:ea typeface="微软雅黑" pitchFamily="34" charset="-122"/>
              </a:rPr>
              <a:t>点击添加文本    </a:t>
            </a:r>
            <a:endParaRPr lang="en-US" sz="1200" dirty="0" smtClean="0">
              <a:solidFill>
                <a:srgbClr val="262626"/>
              </a:solidFill>
              <a:latin typeface="微软雅黑" pitchFamily="34" charset="-122"/>
              <a:ea typeface="微软雅黑" pitchFamily="34" charset="-122"/>
            </a:endParaRPr>
          </a:p>
          <a:p>
            <a:pPr fontAlgn="base">
              <a:spcBef>
                <a:spcPct val="0"/>
              </a:spcBef>
              <a:spcAft>
                <a:spcPct val="0"/>
              </a:spcAft>
              <a:buFont typeface="Arial" pitchFamily="34" charset="0"/>
              <a:buNone/>
            </a:pPr>
            <a:r>
              <a:rPr lang="zh-CN" altLang="en-US" sz="1200" dirty="0" smtClean="0">
                <a:solidFill>
                  <a:srgbClr val="262626"/>
                </a:solidFill>
                <a:latin typeface="微软雅黑" pitchFamily="34" charset="-122"/>
                <a:ea typeface="微软雅黑" pitchFamily="34" charset="-122"/>
              </a:rPr>
              <a:t>点击添加文本</a:t>
            </a:r>
            <a:endParaRPr lang="en-US" sz="1200" dirty="0" smtClean="0">
              <a:solidFill>
                <a:srgbClr val="262626"/>
              </a:solidFill>
              <a:latin typeface="微软雅黑" pitchFamily="34" charset="-122"/>
              <a:ea typeface="微软雅黑" pitchFamily="34" charset="-122"/>
            </a:endParaRPr>
          </a:p>
        </p:txBody>
      </p:sp>
      <p:sp>
        <p:nvSpPr>
          <p:cNvPr id="20" name="TextBox 39"/>
          <p:cNvSpPr txBox="1">
            <a:spLocks noChangeArrowheads="1"/>
          </p:cNvSpPr>
          <p:nvPr/>
        </p:nvSpPr>
        <p:spPr bwMode="auto">
          <a:xfrm>
            <a:off x="919777" y="127872"/>
            <a:ext cx="2716119" cy="57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tIns="91440" bIns="91440">
            <a:spAutoFit/>
          </a:bodyPr>
          <a:lstStyle>
            <a:lvl1pPr eaLnBrk="0" hangingPunct="0">
              <a:defRPr b="1">
                <a:solidFill>
                  <a:schemeClr val="tx1"/>
                </a:solidFill>
                <a:latin typeface="Arial" pitchFamily="34" charset="0"/>
                <a:ea typeface="宋体" pitchFamily="2" charset="-122"/>
              </a:defRPr>
            </a:lvl1pPr>
            <a:lvl2pPr marL="742950" indent="-285750" eaLnBrk="0" hangingPunct="0">
              <a:defRPr b="1">
                <a:solidFill>
                  <a:schemeClr val="tx1"/>
                </a:solidFill>
                <a:latin typeface="Arial" pitchFamily="34" charset="0"/>
                <a:ea typeface="宋体" pitchFamily="2" charset="-122"/>
              </a:defRPr>
            </a:lvl2pPr>
            <a:lvl3pPr marL="1143000" indent="-228600" eaLnBrk="0" hangingPunct="0">
              <a:defRPr b="1">
                <a:solidFill>
                  <a:schemeClr val="tx1"/>
                </a:solidFill>
                <a:latin typeface="Arial" pitchFamily="34" charset="0"/>
                <a:ea typeface="宋体" pitchFamily="2" charset="-122"/>
              </a:defRPr>
            </a:lvl3pPr>
            <a:lvl4pPr marL="1600200" indent="-228600" eaLnBrk="0" hangingPunct="0">
              <a:defRPr b="1">
                <a:solidFill>
                  <a:schemeClr val="tx1"/>
                </a:solidFill>
                <a:latin typeface="Arial" pitchFamily="34" charset="0"/>
                <a:ea typeface="宋体" pitchFamily="2" charset="-122"/>
              </a:defRPr>
            </a:lvl4pPr>
            <a:lvl5pPr marL="2057400" indent="-228600" eaLnBrk="0" hangingPunct="0">
              <a:defRPr b="1">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b="1">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b="1">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b="1">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b="1">
                <a:solidFill>
                  <a:schemeClr val="tx1"/>
                </a:solidFill>
                <a:latin typeface="Arial" pitchFamily="34" charset="0"/>
                <a:ea typeface="宋体" pitchFamily="2" charset="-122"/>
              </a:defRPr>
            </a:lvl9pPr>
          </a:lstStyle>
          <a:p>
            <a:pPr eaLnBrk="1" hangingPunct="1">
              <a:lnSpc>
                <a:spcPct val="90000"/>
              </a:lnSpc>
              <a:spcBef>
                <a:spcPct val="20000"/>
              </a:spcBef>
              <a:buSzPct val="90000"/>
            </a:pPr>
            <a:r>
              <a:rPr lang="zh-CN" altLang="en-US" sz="2800" dirty="0">
                <a:latin typeface="微软雅黑" pitchFamily="34" charset="-122"/>
                <a:ea typeface="微软雅黑" pitchFamily="34" charset="-122"/>
              </a:rPr>
              <a:t>点击添加标题 </a:t>
            </a:r>
          </a:p>
        </p:txBody>
      </p:sp>
    </p:spTree>
    <p:extLst>
      <p:ext uri="{BB962C8B-B14F-4D97-AF65-F5344CB8AC3E}">
        <p14:creationId xmlns:p14="http://schemas.microsoft.com/office/powerpoint/2010/main" val="3884210259"/>
      </p:ext>
    </p:extLst>
  </p:cSld>
  <p:clrMapOvr>
    <a:masterClrMapping/>
  </p:clrMapOvr>
  <mc:AlternateContent xmlns:mc="http://schemas.openxmlformats.org/markup-compatibility/2006" xmlns:p14="http://schemas.microsoft.com/office/powerpoint/2010/main">
    <mc:Choice Requires="p14">
      <p:transition spd="slow" p14:dur="1200" advTm="3000">
        <p14:flip dir="r"/>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 calcmode="lin" valueType="num">
                                      <p:cBhvr>
                                        <p:cTn id="9"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0"/>
                                        </p:tgtEl>
                                      </p:cBhvr>
                                    </p:animEffect>
                                  </p:childTnLst>
                                </p:cTn>
                              </p:par>
                            </p:childTnLst>
                          </p:cTn>
                        </p:par>
                        <p:par>
                          <p:cTn id="12" fill="hold">
                            <p:stCondLst>
                              <p:cond delay="750"/>
                            </p:stCondLst>
                            <p:childTnLst>
                              <p:par>
                                <p:cTn id="13" presetID="2" presetClass="entr" presetSubtype="8"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0-#ppt_w/2"/>
                                          </p:val>
                                        </p:tav>
                                        <p:tav tm="100000">
                                          <p:val>
                                            <p:strVal val="#ppt_x"/>
                                          </p:val>
                                        </p:tav>
                                      </p:tavLst>
                                    </p:anim>
                                    <p:anim calcmode="lin" valueType="num">
                                      <p:cBhvr additive="base">
                                        <p:cTn id="16" dur="500" fill="hold"/>
                                        <p:tgtEl>
                                          <p:spTgt spid="3"/>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0-#ppt_w/2"/>
                                          </p:val>
                                        </p:tav>
                                        <p:tav tm="100000">
                                          <p:val>
                                            <p:strVal val="#ppt_x"/>
                                          </p:val>
                                        </p:tav>
                                      </p:tavLst>
                                    </p:anim>
                                    <p:anim calcmode="lin" valueType="num">
                                      <p:cBhvr additive="base">
                                        <p:cTn id="24" dur="500" fill="hold"/>
                                        <p:tgtEl>
                                          <p:spTgt spid="5"/>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0-#ppt_w/2"/>
                                          </p:val>
                                        </p:tav>
                                        <p:tav tm="100000">
                                          <p:val>
                                            <p:strVal val="#ppt_x"/>
                                          </p:val>
                                        </p:tav>
                                      </p:tavLst>
                                    </p:anim>
                                    <p:anim calcmode="lin" valueType="num">
                                      <p:cBhvr additive="base">
                                        <p:cTn id="28" dur="500" fill="hold"/>
                                        <p:tgtEl>
                                          <p:spTgt spid="6"/>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0-#ppt_w/2"/>
                                          </p:val>
                                        </p:tav>
                                        <p:tav tm="100000">
                                          <p:val>
                                            <p:strVal val="#ppt_x"/>
                                          </p:val>
                                        </p:tav>
                                      </p:tavLst>
                                    </p:anim>
                                    <p:anim calcmode="lin" valueType="num">
                                      <p:cBhvr additive="base">
                                        <p:cTn id="32" dur="500" fill="hold"/>
                                        <p:tgtEl>
                                          <p:spTgt spid="7"/>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2"/>
                                        </p:tgtEl>
                                        <p:attrNameLst>
                                          <p:attrName>style.visibility</p:attrName>
                                        </p:attrNameLst>
                                      </p:cBhvr>
                                      <p:to>
                                        <p:strVal val="visible"/>
                                      </p:to>
                                    </p:set>
                                    <p:anim calcmode="lin" valueType="num">
                                      <p:cBhvr additive="base">
                                        <p:cTn id="35" dur="500" fill="hold"/>
                                        <p:tgtEl>
                                          <p:spTgt spid="2"/>
                                        </p:tgtEl>
                                        <p:attrNameLst>
                                          <p:attrName>ppt_x</p:attrName>
                                        </p:attrNameLst>
                                      </p:cBhvr>
                                      <p:tavLst>
                                        <p:tav tm="0">
                                          <p:val>
                                            <p:strVal val="0-#ppt_w/2"/>
                                          </p:val>
                                        </p:tav>
                                        <p:tav tm="100000">
                                          <p:val>
                                            <p:strVal val="#ppt_x"/>
                                          </p:val>
                                        </p:tav>
                                      </p:tavLst>
                                    </p:anim>
                                    <p:anim calcmode="lin" valueType="num">
                                      <p:cBhvr additive="base">
                                        <p:cTn id="36" dur="500" fill="hold"/>
                                        <p:tgtEl>
                                          <p:spTgt spid="2"/>
                                        </p:tgtEl>
                                        <p:attrNameLst>
                                          <p:attrName>ppt_y</p:attrName>
                                        </p:attrNameLst>
                                      </p:cBhvr>
                                      <p:tavLst>
                                        <p:tav tm="0">
                                          <p:val>
                                            <p:strVal val="#ppt_y"/>
                                          </p:val>
                                        </p:tav>
                                        <p:tav tm="100000">
                                          <p:val>
                                            <p:strVal val="#ppt_y"/>
                                          </p:val>
                                        </p:tav>
                                      </p:tavLst>
                                    </p:anim>
                                  </p:childTnLst>
                                </p:cTn>
                              </p:par>
                            </p:childTnLst>
                          </p:cTn>
                        </p:par>
                        <p:par>
                          <p:cTn id="37" fill="hold">
                            <p:stCondLst>
                              <p:cond delay="1250"/>
                            </p:stCondLst>
                            <p:childTnLst>
                              <p:par>
                                <p:cTn id="38" presetID="22" presetClass="entr" presetSubtype="4" fill="hold" nodeType="after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wipe(down)">
                                      <p:cBhvr>
                                        <p:cTn id="40" dur="500"/>
                                        <p:tgtEl>
                                          <p:spTgt spid="16"/>
                                        </p:tgtEl>
                                      </p:cBhvr>
                                    </p:animEffect>
                                  </p:childTnLst>
                                </p:cTn>
                              </p:par>
                            </p:childTnLst>
                          </p:cTn>
                        </p:par>
                        <p:par>
                          <p:cTn id="41" fill="hold">
                            <p:stCondLst>
                              <p:cond delay="1750"/>
                            </p:stCondLst>
                            <p:childTnLst>
                              <p:par>
                                <p:cTn id="42" presetID="53" presetClass="entr" presetSubtype="16" fill="hold" grpId="0" nodeType="afterEffect">
                                  <p:stCondLst>
                                    <p:cond delay="0"/>
                                  </p:stCondLst>
                                  <p:childTnLst>
                                    <p:set>
                                      <p:cBhvr>
                                        <p:cTn id="43" dur="1" fill="hold">
                                          <p:stCondLst>
                                            <p:cond delay="0"/>
                                          </p:stCondLst>
                                        </p:cTn>
                                        <p:tgtEl>
                                          <p:spTgt spid="17"/>
                                        </p:tgtEl>
                                        <p:attrNameLst>
                                          <p:attrName>style.visibility</p:attrName>
                                        </p:attrNameLst>
                                      </p:cBhvr>
                                      <p:to>
                                        <p:strVal val="visible"/>
                                      </p:to>
                                    </p:set>
                                    <p:anim calcmode="lin" valueType="num">
                                      <p:cBhvr>
                                        <p:cTn id="44" dur="500" fill="hold"/>
                                        <p:tgtEl>
                                          <p:spTgt spid="17"/>
                                        </p:tgtEl>
                                        <p:attrNameLst>
                                          <p:attrName>ppt_w</p:attrName>
                                        </p:attrNameLst>
                                      </p:cBhvr>
                                      <p:tavLst>
                                        <p:tav tm="0">
                                          <p:val>
                                            <p:fltVal val="0"/>
                                          </p:val>
                                        </p:tav>
                                        <p:tav tm="100000">
                                          <p:val>
                                            <p:strVal val="#ppt_w"/>
                                          </p:val>
                                        </p:tav>
                                      </p:tavLst>
                                    </p:anim>
                                    <p:anim calcmode="lin" valueType="num">
                                      <p:cBhvr>
                                        <p:cTn id="45" dur="500" fill="hold"/>
                                        <p:tgtEl>
                                          <p:spTgt spid="17"/>
                                        </p:tgtEl>
                                        <p:attrNameLst>
                                          <p:attrName>ppt_h</p:attrName>
                                        </p:attrNameLst>
                                      </p:cBhvr>
                                      <p:tavLst>
                                        <p:tav tm="0">
                                          <p:val>
                                            <p:fltVal val="0"/>
                                          </p:val>
                                        </p:tav>
                                        <p:tav tm="100000">
                                          <p:val>
                                            <p:strVal val="#ppt_h"/>
                                          </p:val>
                                        </p:tav>
                                      </p:tavLst>
                                    </p:anim>
                                    <p:animEffect transition="in" filter="fade">
                                      <p:cBhvr>
                                        <p:cTn id="46" dur="500"/>
                                        <p:tgtEl>
                                          <p:spTgt spid="17"/>
                                        </p:tgtEl>
                                      </p:cBhvr>
                                    </p:animEffect>
                                  </p:childTnLst>
                                </p:cTn>
                              </p:par>
                            </p:childTnLst>
                          </p:cTn>
                        </p:par>
                        <p:par>
                          <p:cTn id="47" fill="hold">
                            <p:stCondLst>
                              <p:cond delay="2250"/>
                            </p:stCondLst>
                            <p:childTnLst>
                              <p:par>
                                <p:cTn id="48" presetID="22" presetClass="entr" presetSubtype="1" fill="hold" nodeType="after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wipe(up)">
                                      <p:cBhvr>
                                        <p:cTn id="50" dur="500"/>
                                        <p:tgtEl>
                                          <p:spTgt spid="15"/>
                                        </p:tgtEl>
                                      </p:cBhvr>
                                    </p:animEffect>
                                  </p:childTnLst>
                                </p:cTn>
                              </p:par>
                            </p:childTnLst>
                          </p:cTn>
                        </p:par>
                        <p:par>
                          <p:cTn id="51" fill="hold">
                            <p:stCondLst>
                              <p:cond delay="2750"/>
                            </p:stCondLst>
                            <p:childTnLst>
                              <p:par>
                                <p:cTn id="52" presetID="14" presetClass="entr" presetSubtype="10" fill="hold" grpId="0" nodeType="afterEffect">
                                  <p:stCondLst>
                                    <p:cond delay="0"/>
                                  </p:stCondLst>
                                  <p:childTnLst>
                                    <p:set>
                                      <p:cBhvr>
                                        <p:cTn id="53" dur="1" fill="hold">
                                          <p:stCondLst>
                                            <p:cond delay="0"/>
                                          </p:stCondLst>
                                        </p:cTn>
                                        <p:tgtEl>
                                          <p:spTgt spid="19"/>
                                        </p:tgtEl>
                                        <p:attrNameLst>
                                          <p:attrName>style.visibility</p:attrName>
                                        </p:attrNameLst>
                                      </p:cBhvr>
                                      <p:to>
                                        <p:strVal val="visible"/>
                                      </p:to>
                                    </p:set>
                                    <p:animEffect transition="in" filter="randombar(horizontal)">
                                      <p:cBhvr>
                                        <p:cTn id="54" dur="500"/>
                                        <p:tgtEl>
                                          <p:spTgt spid="19"/>
                                        </p:tgtEl>
                                      </p:cBhvr>
                                    </p:animEffect>
                                  </p:childTnLst>
                                </p:cTn>
                              </p:par>
                            </p:childTnLst>
                          </p:cTn>
                        </p:par>
                        <p:par>
                          <p:cTn id="55" fill="hold">
                            <p:stCondLst>
                              <p:cond delay="3250"/>
                            </p:stCondLst>
                            <p:childTnLst>
                              <p:par>
                                <p:cTn id="56" presetID="22" presetClass="entr" presetSubtype="4" fill="hold" nodeType="afterEffect">
                                  <p:stCondLst>
                                    <p:cond delay="0"/>
                                  </p:stCondLst>
                                  <p:childTnLst>
                                    <p:set>
                                      <p:cBhvr>
                                        <p:cTn id="57" dur="1" fill="hold">
                                          <p:stCondLst>
                                            <p:cond delay="0"/>
                                          </p:stCondLst>
                                        </p:cTn>
                                        <p:tgtEl>
                                          <p:spTgt spid="11"/>
                                        </p:tgtEl>
                                        <p:attrNameLst>
                                          <p:attrName>style.visibility</p:attrName>
                                        </p:attrNameLst>
                                      </p:cBhvr>
                                      <p:to>
                                        <p:strVal val="visible"/>
                                      </p:to>
                                    </p:set>
                                    <p:animEffect transition="in" filter="wipe(down)">
                                      <p:cBhvr>
                                        <p:cTn id="58" dur="500"/>
                                        <p:tgtEl>
                                          <p:spTgt spid="11"/>
                                        </p:tgtEl>
                                      </p:cBhvr>
                                    </p:animEffect>
                                  </p:childTnLst>
                                </p:cTn>
                              </p:par>
                            </p:childTnLst>
                          </p:cTn>
                        </p:par>
                        <p:par>
                          <p:cTn id="59" fill="hold">
                            <p:stCondLst>
                              <p:cond delay="3750"/>
                            </p:stCondLst>
                            <p:childTnLst>
                              <p:par>
                                <p:cTn id="60" presetID="22" presetClass="entr" presetSubtype="4" fill="hold" grpId="0" nodeType="after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wipe(down)">
                                      <p:cBhvr>
                                        <p:cTn id="62" dur="500"/>
                                        <p:tgtEl>
                                          <p:spTgt spid="18"/>
                                        </p:tgtEl>
                                      </p:cBhvr>
                                    </p:animEffect>
                                  </p:childTnLst>
                                </p:cTn>
                              </p:par>
                            </p:childTnLst>
                          </p:cTn>
                        </p:par>
                        <p:par>
                          <p:cTn id="63" fill="hold">
                            <p:stCondLst>
                              <p:cond delay="4250"/>
                            </p:stCondLst>
                            <p:childTnLst>
                              <p:par>
                                <p:cTn id="64" presetID="14" presetClass="entr" presetSubtype="10" fill="hold" nodeType="afterEffect">
                                  <p:stCondLst>
                                    <p:cond delay="0"/>
                                  </p:stCondLst>
                                  <p:childTnLst>
                                    <p:set>
                                      <p:cBhvr>
                                        <p:cTn id="65" dur="1" fill="hold">
                                          <p:stCondLst>
                                            <p:cond delay="0"/>
                                          </p:stCondLst>
                                        </p:cTn>
                                        <p:tgtEl>
                                          <p:spTgt spid="12"/>
                                        </p:tgtEl>
                                        <p:attrNameLst>
                                          <p:attrName>style.visibility</p:attrName>
                                        </p:attrNameLst>
                                      </p:cBhvr>
                                      <p:to>
                                        <p:strVal val="visible"/>
                                      </p:to>
                                    </p:set>
                                    <p:animEffect transition="in" filter="randombar(horizontal)">
                                      <p:cBhvr>
                                        <p:cTn id="66" dur="500"/>
                                        <p:tgtEl>
                                          <p:spTgt spid="12"/>
                                        </p:tgtEl>
                                      </p:cBhvr>
                                    </p:animEffect>
                                  </p:childTnLst>
                                </p:cTn>
                              </p:par>
                            </p:childTnLst>
                          </p:cTn>
                        </p:par>
                        <p:par>
                          <p:cTn id="67" fill="hold">
                            <p:stCondLst>
                              <p:cond delay="4750"/>
                            </p:stCondLst>
                            <p:childTnLst>
                              <p:par>
                                <p:cTn id="68" presetID="16" presetClass="entr" presetSubtype="21" fill="hold" nodeType="afterEffect">
                                  <p:stCondLst>
                                    <p:cond delay="0"/>
                                  </p:stCondLst>
                                  <p:childTnLst>
                                    <p:set>
                                      <p:cBhvr>
                                        <p:cTn id="69" dur="1" fill="hold">
                                          <p:stCondLst>
                                            <p:cond delay="0"/>
                                          </p:stCondLst>
                                        </p:cTn>
                                        <p:tgtEl>
                                          <p:spTgt spid="8"/>
                                        </p:tgtEl>
                                        <p:attrNameLst>
                                          <p:attrName>style.visibility</p:attrName>
                                        </p:attrNameLst>
                                      </p:cBhvr>
                                      <p:to>
                                        <p:strVal val="visible"/>
                                      </p:to>
                                    </p:set>
                                    <p:animEffect transition="in" filter="barn(inVertical)">
                                      <p:cBhvr>
                                        <p:cTn id="7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17" grpId="0"/>
      <p:bldP spid="18" grpId="0"/>
      <p:bldP spid="19" grpId="0"/>
      <p:bldP spid="2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AutoShape 4"/>
          <p:cNvSpPr>
            <a:spLocks noChangeArrowheads="1"/>
          </p:cNvSpPr>
          <p:nvPr>
            <p:custDataLst>
              <p:tags r:id="rId1"/>
            </p:custDataLst>
          </p:nvPr>
        </p:nvSpPr>
        <p:spPr bwMode="white">
          <a:xfrm>
            <a:off x="704528" y="957311"/>
            <a:ext cx="7560840" cy="2934016"/>
          </a:xfrm>
          <a:prstGeom prst="roundRect">
            <a:avLst>
              <a:gd name="adj" fmla="val 7012"/>
            </a:avLst>
          </a:prstGeom>
          <a:solidFill>
            <a:schemeClr val="bg1"/>
          </a:solidFill>
          <a:ln w="38100">
            <a:solidFill>
              <a:srgbClr val="FF0000"/>
            </a:solidFill>
          </a:ln>
          <a:effectLst>
            <a:outerShdw blurRad="225425" dist="38100" dir="5220000" algn="ctr">
              <a:srgbClr val="000000">
                <a:alpha val="33000"/>
              </a:srgbClr>
            </a:outerShdw>
          </a:effectLst>
          <a:scene3d>
            <a:camera prst="orthographicFront"/>
            <a:lightRig rig="flat" dir="t"/>
          </a:scene3d>
          <a:sp3d contourW="19050">
            <a:bevelT w="101600" prst="divot"/>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sp3d/>
          </a:bodyPr>
          <a:lstStyle/>
          <a:p>
            <a:pPr marL="0" lvl="2" eaLnBrk="0" fontAlgn="ctr" hangingPunct="0">
              <a:spcBef>
                <a:spcPts val="0"/>
              </a:spcBef>
              <a:spcAft>
                <a:spcPts val="0"/>
              </a:spcAft>
              <a:buClr>
                <a:srgbClr val="FF0000"/>
              </a:buClr>
              <a:buSzPct val="70000"/>
              <a:tabLst>
                <a:tab pos="136525" algn="l"/>
              </a:tabLst>
              <a:defRPr/>
            </a:pPr>
            <a:endParaRPr lang="zh-CN" altLang="en-US" sz="1600" b="0" dirty="0">
              <a:solidFill>
                <a:schemeClr val="tx1"/>
              </a:solidFill>
              <a:latin typeface="+mj-ea"/>
              <a:ea typeface="+mj-ea"/>
            </a:endParaRPr>
          </a:p>
        </p:txBody>
      </p:sp>
      <p:sp>
        <p:nvSpPr>
          <p:cNvPr id="37" name="AutoShape 3"/>
          <p:cNvSpPr>
            <a:spLocks noChangeArrowheads="1"/>
          </p:cNvSpPr>
          <p:nvPr/>
        </p:nvSpPr>
        <p:spPr bwMode="auto">
          <a:xfrm>
            <a:off x="1691681" y="677080"/>
            <a:ext cx="1656184" cy="599320"/>
          </a:xfrm>
          <a:prstGeom prst="flowChartAlternateProcess">
            <a:avLst/>
          </a:prstGeom>
          <a:solidFill>
            <a:srgbClr val="FF0000"/>
          </a:solidFill>
          <a:ln w="25400">
            <a:noFill/>
          </a:ln>
          <a:effectLst>
            <a:outerShdw blurRad="225425" dist="38100" dir="5220000" algn="ctr">
              <a:srgbClr val="000000">
                <a:alpha val="33000"/>
              </a:srgbClr>
            </a:outerShdw>
          </a:effectLst>
          <a:scene3d>
            <a:camera prst="orthographicFront"/>
            <a:lightRig rig="flat" dir="t"/>
          </a:scene3d>
          <a:sp3d extrusionH="304800" contourW="19050">
            <a:bevelT w="101600" prst="convex"/>
            <a:bevelB w="0" h="63500"/>
            <a:contourClr>
              <a:srgbClr val="AFEAFF"/>
            </a:contourClr>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r>
              <a:rPr lang="zh-CN" altLang="en-US" dirty="0" smtClean="0">
                <a:solidFill>
                  <a:schemeClr val="bg1"/>
                </a:solidFill>
                <a:effectLst>
                  <a:reflection blurRad="6350" stA="50000" endA="300" endPos="50000" dist="29997" dir="5400000" sy="-100000" algn="bl" rotWithShape="0"/>
                </a:effectLst>
                <a:latin typeface="微软雅黑" pitchFamily="34" charset="-122"/>
                <a:ea typeface="微软雅黑" pitchFamily="34" charset="-122"/>
              </a:rPr>
              <a:t>前     言</a:t>
            </a:r>
            <a:endParaRPr lang="zh-CN" altLang="zh-CN" dirty="0">
              <a:solidFill>
                <a:schemeClr val="bg1"/>
              </a:solidFill>
              <a:effectLst>
                <a:reflection blurRad="6350" stA="50000" endA="300" endPos="50000" dist="29997" dir="5400000" sy="-100000" algn="bl" rotWithShape="0"/>
              </a:effectLst>
              <a:latin typeface="微软雅黑" pitchFamily="34" charset="-122"/>
              <a:ea typeface="微软雅黑" pitchFamily="34" charset="-122"/>
            </a:endParaRPr>
          </a:p>
        </p:txBody>
      </p:sp>
      <p:sp>
        <p:nvSpPr>
          <p:cNvPr id="16" name="TextBox 15"/>
          <p:cNvSpPr txBox="1"/>
          <p:nvPr/>
        </p:nvSpPr>
        <p:spPr>
          <a:xfrm>
            <a:off x="971600" y="1420416"/>
            <a:ext cx="7056784" cy="2215991"/>
          </a:xfrm>
          <a:prstGeom prst="rect">
            <a:avLst/>
          </a:prstGeom>
          <a:noFill/>
        </p:spPr>
        <p:txBody>
          <a:bodyPr wrap="square" rtlCol="0">
            <a:spAutoFit/>
          </a:bodyPr>
          <a:lstStyle/>
          <a:p>
            <a:pPr marL="0" lvl="2">
              <a:lnSpc>
                <a:spcPct val="150000"/>
              </a:lnSpc>
            </a:pPr>
            <a:r>
              <a:rPr lang="zh-CN" altLang="en-US" sz="1600" b="0" dirty="0" smtClean="0">
                <a:latin typeface="+mn-ea"/>
                <a:ea typeface="+mn-ea"/>
              </a:rPr>
              <a:t>        回顾</a:t>
            </a:r>
            <a:r>
              <a:rPr lang="zh-CN" altLang="en-US" sz="1600" b="0" dirty="0">
                <a:latin typeface="+mn-ea"/>
                <a:ea typeface="+mn-ea"/>
              </a:rPr>
              <a:t>这半年的工作，在取得成绩的同时，我们也找到了工作中的不足与问题，主要反映于</a:t>
            </a:r>
            <a:r>
              <a:rPr lang="en-US" altLang="zh-CN" sz="1600" b="0" dirty="0">
                <a:latin typeface="+mn-ea"/>
                <a:ea typeface="+mn-ea"/>
              </a:rPr>
              <a:t>XXX</a:t>
            </a:r>
            <a:r>
              <a:rPr lang="zh-CN" altLang="en-US" sz="1600" b="0" dirty="0">
                <a:latin typeface="+mn-ea"/>
                <a:ea typeface="+mn-ea"/>
              </a:rPr>
              <a:t>的风格、定型还有待进一步探索，尤其是网上的公司产品库充分体现我们</a:t>
            </a:r>
            <a:r>
              <a:rPr lang="en-US" altLang="zh-CN" sz="1600" b="0" dirty="0">
                <a:latin typeface="+mn-ea"/>
                <a:ea typeface="+mn-ea"/>
              </a:rPr>
              <a:t>XXX</a:t>
            </a:r>
            <a:r>
              <a:rPr lang="zh-CN" altLang="en-US" sz="1600" b="0" dirty="0">
                <a:latin typeface="+mn-ea"/>
                <a:ea typeface="+mn-ea"/>
              </a:rPr>
              <a:t>和我们这个平台能为客户提供良好的上级和快捷方便的信息、导航的功能发挥。展望新的一年，我们将继续努力，争取更上新台阶。</a:t>
            </a:r>
            <a:r>
              <a:rPr lang="en-US" altLang="zh-CN" sz="1600" b="0" dirty="0">
                <a:latin typeface="+mn-ea"/>
                <a:ea typeface="+mn-ea"/>
              </a:rPr>
              <a:t>2015</a:t>
            </a:r>
            <a:r>
              <a:rPr lang="zh-CN" altLang="en-US" sz="1600" b="0" dirty="0">
                <a:latin typeface="+mn-ea"/>
                <a:ea typeface="+mn-ea"/>
              </a:rPr>
              <a:t>，加油！</a:t>
            </a:r>
          </a:p>
          <a:p>
            <a:endParaRPr lang="zh-CN" altLang="en-US" dirty="0"/>
          </a:p>
        </p:txBody>
      </p:sp>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39764" y="957311"/>
            <a:ext cx="7704856" cy="5145088"/>
          </a:xfrm>
          <a:prstGeom prst="rect">
            <a:avLst/>
          </a:prstGeom>
        </p:spPr>
      </p:pic>
      <p:pic>
        <p:nvPicPr>
          <p:cNvPr id="3" name="图片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987130" y="1132384"/>
            <a:ext cx="7704856" cy="5289326"/>
          </a:xfrm>
          <a:prstGeom prst="rect">
            <a:avLst/>
          </a:prstGeom>
        </p:spPr>
      </p:pic>
    </p:spTree>
    <p:extLst>
      <p:ext uri="{BB962C8B-B14F-4D97-AF65-F5344CB8AC3E}">
        <p14:creationId xmlns:p14="http://schemas.microsoft.com/office/powerpoint/2010/main" val="1997272943"/>
      </p:ext>
    </p:extLst>
  </p:cSld>
  <p:clrMapOvr>
    <a:masterClrMapping/>
  </p:clrMapOvr>
  <mc:AlternateContent xmlns:mc="http://schemas.openxmlformats.org/markup-compatibility/2006" xmlns:p14="http://schemas.microsoft.com/office/powerpoint/2010/main">
    <mc:Choice Requires="p14">
      <p:transition spd="slow" p14:dur="2500" advTm="3000">
        <p:checker/>
      </p:transition>
    </mc:Choice>
    <mc:Fallback xmlns="">
      <p:transition spd="slow"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0-#ppt_w/2"/>
                                          </p:val>
                                        </p:tav>
                                        <p:tav tm="100000">
                                          <p:val>
                                            <p:strVal val="#ppt_x"/>
                                          </p:val>
                                        </p:tav>
                                      </p:tavLst>
                                    </p:anim>
                                    <p:anim calcmode="lin" valueType="num">
                                      <p:cBhvr additive="base">
                                        <p:cTn id="8" dur="500" fill="hold"/>
                                        <p:tgtEl>
                                          <p:spTgt spid="36"/>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37"/>
                                        </p:tgtEl>
                                        <p:attrNameLst>
                                          <p:attrName>style.visibility</p:attrName>
                                        </p:attrNameLst>
                                      </p:cBhvr>
                                      <p:to>
                                        <p:strVal val="visible"/>
                                      </p:to>
                                    </p:set>
                                    <p:anim calcmode="lin" valueType="num">
                                      <p:cBhvr additive="base">
                                        <p:cTn id="11" dur="500" fill="hold"/>
                                        <p:tgtEl>
                                          <p:spTgt spid="37"/>
                                        </p:tgtEl>
                                        <p:attrNameLst>
                                          <p:attrName>ppt_x</p:attrName>
                                        </p:attrNameLst>
                                      </p:cBhvr>
                                      <p:tavLst>
                                        <p:tav tm="0">
                                          <p:val>
                                            <p:strVal val="1+#ppt_w/2"/>
                                          </p:val>
                                        </p:tav>
                                        <p:tav tm="100000">
                                          <p:val>
                                            <p:strVal val="#ppt_x"/>
                                          </p:val>
                                        </p:tav>
                                      </p:tavLst>
                                    </p:anim>
                                    <p:anim calcmode="lin" valueType="num">
                                      <p:cBhvr additive="base">
                                        <p:cTn id="12" dur="500" fill="hold"/>
                                        <p:tgtEl>
                                          <p:spTgt spid="37"/>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6"/>
                                        </p:tgtEl>
                                        <p:attrNameLst>
                                          <p:attrName>style.visibility</p:attrName>
                                        </p:attrNameLst>
                                      </p:cBhvr>
                                      <p:to>
                                        <p:strVal val="visible"/>
                                      </p:to>
                                    </p:set>
                                    <p:anim calcmode="lin" valueType="num">
                                      <p:cBhvr>
                                        <p:cTn id="16"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16"/>
                                        </p:tgtEl>
                                        <p:attrNameLst>
                                          <p:attrName>ppt_y</p:attrName>
                                        </p:attrNameLst>
                                      </p:cBhvr>
                                      <p:tavLst>
                                        <p:tav tm="0">
                                          <p:val>
                                            <p:strVal val="#ppt_y"/>
                                          </p:val>
                                        </p:tav>
                                        <p:tav tm="100000">
                                          <p:val>
                                            <p:strVal val="#ppt_y"/>
                                          </p:val>
                                        </p:tav>
                                      </p:tavLst>
                                    </p:anim>
                                    <p:anim calcmode="lin" valueType="num">
                                      <p:cBhvr>
                                        <p:cTn id="18"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16"/>
                                        </p:tgtEl>
                                      </p:cBhvr>
                                    </p:animEffect>
                                  </p:childTnLst>
                                </p:cTn>
                              </p:par>
                            </p:childTnLst>
                          </p:cTn>
                        </p:par>
                        <p:par>
                          <p:cTn id="21" fill="hold">
                            <p:stCondLst>
                              <p:cond delay="8100"/>
                            </p:stCondLst>
                            <p:childTnLst>
                              <p:par>
                                <p:cTn id="22" presetID="53" presetClass="entr" presetSubtype="16"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p:cTn id="24" dur="1000" fill="hold"/>
                                        <p:tgtEl>
                                          <p:spTgt spid="2"/>
                                        </p:tgtEl>
                                        <p:attrNameLst>
                                          <p:attrName>ppt_w</p:attrName>
                                        </p:attrNameLst>
                                      </p:cBhvr>
                                      <p:tavLst>
                                        <p:tav tm="0">
                                          <p:val>
                                            <p:fltVal val="0"/>
                                          </p:val>
                                        </p:tav>
                                        <p:tav tm="100000">
                                          <p:val>
                                            <p:strVal val="#ppt_w"/>
                                          </p:val>
                                        </p:tav>
                                      </p:tavLst>
                                    </p:anim>
                                    <p:anim calcmode="lin" valueType="num">
                                      <p:cBhvr>
                                        <p:cTn id="25" dur="1000" fill="hold"/>
                                        <p:tgtEl>
                                          <p:spTgt spid="2"/>
                                        </p:tgtEl>
                                        <p:attrNameLst>
                                          <p:attrName>ppt_h</p:attrName>
                                        </p:attrNameLst>
                                      </p:cBhvr>
                                      <p:tavLst>
                                        <p:tav tm="0">
                                          <p:val>
                                            <p:fltVal val="0"/>
                                          </p:val>
                                        </p:tav>
                                        <p:tav tm="100000">
                                          <p:val>
                                            <p:strVal val="#ppt_h"/>
                                          </p:val>
                                        </p:tav>
                                      </p:tavLst>
                                    </p:anim>
                                    <p:animEffect transition="in" filter="fade">
                                      <p:cBhvr>
                                        <p:cTn id="26" dur="1000"/>
                                        <p:tgtEl>
                                          <p:spTgt spid="2"/>
                                        </p:tgtEl>
                                      </p:cBhvr>
                                    </p:animEffect>
                                  </p:childTnLst>
                                </p:cTn>
                              </p:par>
                              <p:par>
                                <p:cTn id="27" presetID="52" presetClass="entr" presetSubtype="0" fill="hold" nodeType="withEffect">
                                  <p:stCondLst>
                                    <p:cond delay="0"/>
                                  </p:stCondLst>
                                  <p:childTnLst>
                                    <p:set>
                                      <p:cBhvr>
                                        <p:cTn id="28" dur="1" fill="hold">
                                          <p:stCondLst>
                                            <p:cond delay="0"/>
                                          </p:stCondLst>
                                        </p:cTn>
                                        <p:tgtEl>
                                          <p:spTgt spid="3"/>
                                        </p:tgtEl>
                                        <p:attrNameLst>
                                          <p:attrName>style.visibility</p:attrName>
                                        </p:attrNameLst>
                                      </p:cBhvr>
                                      <p:to>
                                        <p:strVal val="visible"/>
                                      </p:to>
                                    </p:set>
                                    <p:animScale>
                                      <p:cBhvr>
                                        <p:cTn id="29"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 dur="1000" decel="50000" fill="hold">
                                          <p:stCondLst>
                                            <p:cond delay="0"/>
                                          </p:stCondLst>
                                        </p:cTn>
                                        <p:tgtEl>
                                          <p:spTgt spid="3"/>
                                        </p:tgtEl>
                                        <p:attrNameLst>
                                          <p:attrName>ppt_x</p:attrName>
                                          <p:attrName>ppt_y</p:attrName>
                                        </p:attrNameLst>
                                      </p:cBhvr>
                                    </p:animMotion>
                                    <p:animEffect transition="in" filter="fade">
                                      <p:cBhvr>
                                        <p:cTn id="31"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P spid="1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30"/>
          <p:cNvGrpSpPr>
            <a:grpSpLocks/>
          </p:cNvGrpSpPr>
          <p:nvPr/>
        </p:nvGrpSpPr>
        <p:grpSpPr bwMode="auto">
          <a:xfrm>
            <a:off x="323850" y="-666576"/>
            <a:ext cx="8351838" cy="6767512"/>
            <a:chOff x="1524000" y="1397000"/>
            <a:chExt cx="6096000" cy="4064000"/>
          </a:xfrm>
        </p:grpSpPr>
        <p:sp>
          <p:nvSpPr>
            <p:cNvPr id="4" name="矩形 31"/>
            <p:cNvSpPr>
              <a:spLocks noChangeArrowheads="1"/>
            </p:cNvSpPr>
            <p:nvPr/>
          </p:nvSpPr>
          <p:spPr bwMode="auto">
            <a:xfrm>
              <a:off x="1524000" y="1397000"/>
              <a:ext cx="6096000" cy="406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effectLst/>
                <a:uLnTx/>
                <a:uFillTx/>
              </a:endParaRPr>
            </a:p>
          </p:txBody>
        </p:sp>
        <p:sp>
          <p:nvSpPr>
            <p:cNvPr id="5" name="任意多边形 4"/>
            <p:cNvSpPr/>
            <p:nvPr/>
          </p:nvSpPr>
          <p:spPr>
            <a:xfrm>
              <a:off x="1526827" y="3099792"/>
              <a:ext cx="1646039" cy="658415"/>
            </a:xfrm>
            <a:custGeom>
              <a:avLst/>
              <a:gdLst>
                <a:gd name="connsiteX0" fmla="*/ 0 w 1646039"/>
                <a:gd name="connsiteY0" fmla="*/ 0 h 658415"/>
                <a:gd name="connsiteX1" fmla="*/ 1316832 w 1646039"/>
                <a:gd name="connsiteY1" fmla="*/ 0 h 658415"/>
                <a:gd name="connsiteX2" fmla="*/ 1646039 w 1646039"/>
                <a:gd name="connsiteY2" fmla="*/ 329208 h 658415"/>
                <a:gd name="connsiteX3" fmla="*/ 1316832 w 1646039"/>
                <a:gd name="connsiteY3" fmla="*/ 658415 h 658415"/>
                <a:gd name="connsiteX4" fmla="*/ 0 w 1646039"/>
                <a:gd name="connsiteY4" fmla="*/ 658415 h 658415"/>
                <a:gd name="connsiteX5" fmla="*/ 329208 w 1646039"/>
                <a:gd name="connsiteY5" fmla="*/ 329208 h 658415"/>
                <a:gd name="connsiteX6" fmla="*/ 0 w 1646039"/>
                <a:gd name="connsiteY6" fmla="*/ 0 h 658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46039" h="658415">
                  <a:moveTo>
                    <a:pt x="0" y="0"/>
                  </a:moveTo>
                  <a:lnTo>
                    <a:pt x="1316832" y="0"/>
                  </a:lnTo>
                  <a:lnTo>
                    <a:pt x="1646039" y="329208"/>
                  </a:lnTo>
                  <a:lnTo>
                    <a:pt x="1316832" y="658415"/>
                  </a:lnTo>
                  <a:lnTo>
                    <a:pt x="0" y="658415"/>
                  </a:lnTo>
                  <a:lnTo>
                    <a:pt x="329208" y="329208"/>
                  </a:lnTo>
                  <a:lnTo>
                    <a:pt x="0" y="0"/>
                  </a:lnTo>
                  <a:close/>
                </a:path>
              </a:pathLst>
            </a:custGeom>
            <a:solidFill>
              <a:srgbClr val="FF0000"/>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lIns="441222" tIns="37338" rIns="366545" bIns="37338" spcCol="1270" anchor="ctr"/>
            <a:lstStyle/>
            <a:p>
              <a:pPr marL="0" marR="0" lvl="0" indent="0" algn="ctr" defTabSz="1244600" eaLnBrk="1" fontAlgn="auto" latinLnBrk="0" hangingPunct="1">
                <a:lnSpc>
                  <a:spcPct val="90000"/>
                </a:lnSpc>
                <a:spcBef>
                  <a:spcPts val="0"/>
                </a:spcBef>
                <a:spcAft>
                  <a:spcPct val="35000"/>
                </a:spcAft>
                <a:buClrTx/>
                <a:buSzTx/>
                <a:buFontTx/>
                <a:buNone/>
                <a:tabLst/>
                <a:defRPr/>
              </a:pPr>
              <a:r>
                <a:rPr kumimoji="0" lang="zh-CN" altLang="en-US" sz="2400" b="0" i="0" u="none" strike="noStrike" kern="0" cap="none" spc="0" normalizeH="0" baseline="0" noProof="0" dirty="0">
                  <a:ln>
                    <a:noFill/>
                  </a:ln>
                  <a:solidFill>
                    <a:schemeClr val="bg1"/>
                  </a:solidFill>
                  <a:effectLst/>
                  <a:uLnTx/>
                  <a:uFillTx/>
                  <a:latin typeface="Franklin Gothic Book"/>
                  <a:ea typeface="微软雅黑"/>
                  <a:cs typeface="+mn-cs"/>
                </a:rPr>
                <a:t>内容</a:t>
              </a:r>
            </a:p>
          </p:txBody>
        </p:sp>
        <p:sp>
          <p:nvSpPr>
            <p:cNvPr id="6" name="任意多边形 5"/>
            <p:cNvSpPr/>
            <p:nvPr/>
          </p:nvSpPr>
          <p:spPr>
            <a:xfrm>
              <a:off x="3008262" y="3099792"/>
              <a:ext cx="1646039" cy="658415"/>
            </a:xfrm>
            <a:custGeom>
              <a:avLst/>
              <a:gdLst>
                <a:gd name="connsiteX0" fmla="*/ 0 w 1646039"/>
                <a:gd name="connsiteY0" fmla="*/ 0 h 658415"/>
                <a:gd name="connsiteX1" fmla="*/ 1316832 w 1646039"/>
                <a:gd name="connsiteY1" fmla="*/ 0 h 658415"/>
                <a:gd name="connsiteX2" fmla="*/ 1646039 w 1646039"/>
                <a:gd name="connsiteY2" fmla="*/ 329208 h 658415"/>
                <a:gd name="connsiteX3" fmla="*/ 1316832 w 1646039"/>
                <a:gd name="connsiteY3" fmla="*/ 658415 h 658415"/>
                <a:gd name="connsiteX4" fmla="*/ 0 w 1646039"/>
                <a:gd name="connsiteY4" fmla="*/ 658415 h 658415"/>
                <a:gd name="connsiteX5" fmla="*/ 329208 w 1646039"/>
                <a:gd name="connsiteY5" fmla="*/ 329208 h 658415"/>
                <a:gd name="connsiteX6" fmla="*/ 0 w 1646039"/>
                <a:gd name="connsiteY6" fmla="*/ 0 h 658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46039" h="658415">
                  <a:moveTo>
                    <a:pt x="0" y="0"/>
                  </a:moveTo>
                  <a:lnTo>
                    <a:pt x="1316832" y="0"/>
                  </a:lnTo>
                  <a:lnTo>
                    <a:pt x="1646039" y="329208"/>
                  </a:lnTo>
                  <a:lnTo>
                    <a:pt x="1316832" y="658415"/>
                  </a:lnTo>
                  <a:lnTo>
                    <a:pt x="0" y="658415"/>
                  </a:lnTo>
                  <a:lnTo>
                    <a:pt x="329208" y="329208"/>
                  </a:lnTo>
                  <a:lnTo>
                    <a:pt x="0" y="0"/>
                  </a:lnTo>
                  <a:close/>
                </a:path>
              </a:pathLst>
            </a:custGeom>
            <a:solidFill>
              <a:schemeClr val="bg1">
                <a:lumMod val="75000"/>
              </a:schemeClr>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lIns="441222" tIns="37338" rIns="366545" bIns="37338" spcCol="1270" anchor="ctr"/>
            <a:lstStyle/>
            <a:p>
              <a:pPr marL="0" marR="0" lvl="0" indent="0" algn="ctr" defTabSz="1244600" eaLnBrk="1" fontAlgn="auto" latinLnBrk="0" hangingPunct="1">
                <a:lnSpc>
                  <a:spcPct val="90000"/>
                </a:lnSpc>
                <a:spcBef>
                  <a:spcPts val="0"/>
                </a:spcBef>
                <a:spcAft>
                  <a:spcPct val="35000"/>
                </a:spcAft>
                <a:buClrTx/>
                <a:buSzTx/>
                <a:buFontTx/>
                <a:buNone/>
                <a:tabLst/>
                <a:defRPr/>
              </a:pPr>
              <a:r>
                <a:rPr kumimoji="0" lang="zh-CN" altLang="en-US" sz="2400" b="0" i="0" u="none" strike="noStrike" kern="0" cap="none" spc="0" normalizeH="0" baseline="0" noProof="0" dirty="0">
                  <a:ln>
                    <a:noFill/>
                  </a:ln>
                  <a:solidFill>
                    <a:schemeClr val="bg1"/>
                  </a:solidFill>
                  <a:effectLst/>
                  <a:uLnTx/>
                  <a:uFillTx/>
                  <a:latin typeface="Franklin Gothic Book"/>
                  <a:ea typeface="微软雅黑"/>
                  <a:cs typeface="+mn-cs"/>
                </a:rPr>
                <a:t>内容</a:t>
              </a:r>
            </a:p>
          </p:txBody>
        </p:sp>
        <p:sp>
          <p:nvSpPr>
            <p:cNvPr id="7" name="任意多边形 6"/>
            <p:cNvSpPr/>
            <p:nvPr/>
          </p:nvSpPr>
          <p:spPr>
            <a:xfrm>
              <a:off x="4489698" y="3099792"/>
              <a:ext cx="1646039" cy="658415"/>
            </a:xfrm>
            <a:custGeom>
              <a:avLst/>
              <a:gdLst>
                <a:gd name="connsiteX0" fmla="*/ 0 w 1646039"/>
                <a:gd name="connsiteY0" fmla="*/ 0 h 658415"/>
                <a:gd name="connsiteX1" fmla="*/ 1316832 w 1646039"/>
                <a:gd name="connsiteY1" fmla="*/ 0 h 658415"/>
                <a:gd name="connsiteX2" fmla="*/ 1646039 w 1646039"/>
                <a:gd name="connsiteY2" fmla="*/ 329208 h 658415"/>
                <a:gd name="connsiteX3" fmla="*/ 1316832 w 1646039"/>
                <a:gd name="connsiteY3" fmla="*/ 658415 h 658415"/>
                <a:gd name="connsiteX4" fmla="*/ 0 w 1646039"/>
                <a:gd name="connsiteY4" fmla="*/ 658415 h 658415"/>
                <a:gd name="connsiteX5" fmla="*/ 329208 w 1646039"/>
                <a:gd name="connsiteY5" fmla="*/ 329208 h 658415"/>
                <a:gd name="connsiteX6" fmla="*/ 0 w 1646039"/>
                <a:gd name="connsiteY6" fmla="*/ 0 h 658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46039" h="658415">
                  <a:moveTo>
                    <a:pt x="0" y="0"/>
                  </a:moveTo>
                  <a:lnTo>
                    <a:pt x="1316832" y="0"/>
                  </a:lnTo>
                  <a:lnTo>
                    <a:pt x="1646039" y="329208"/>
                  </a:lnTo>
                  <a:lnTo>
                    <a:pt x="1316832" y="658415"/>
                  </a:lnTo>
                  <a:lnTo>
                    <a:pt x="0" y="658415"/>
                  </a:lnTo>
                  <a:lnTo>
                    <a:pt x="329208" y="329208"/>
                  </a:lnTo>
                  <a:lnTo>
                    <a:pt x="0" y="0"/>
                  </a:lnTo>
                  <a:close/>
                </a:path>
              </a:pathLst>
            </a:custGeom>
            <a:solidFill>
              <a:srgbClr val="FFC000"/>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lIns="441222" tIns="37338" rIns="366545" bIns="37338" spcCol="1270" anchor="ctr"/>
            <a:lstStyle/>
            <a:p>
              <a:pPr marL="0" marR="0" lvl="0" indent="0" algn="ctr" defTabSz="1244600" eaLnBrk="1" fontAlgn="auto" latinLnBrk="0" hangingPunct="1">
                <a:lnSpc>
                  <a:spcPct val="90000"/>
                </a:lnSpc>
                <a:spcBef>
                  <a:spcPts val="0"/>
                </a:spcBef>
                <a:spcAft>
                  <a:spcPct val="35000"/>
                </a:spcAft>
                <a:buClrTx/>
                <a:buSzTx/>
                <a:buFontTx/>
                <a:buNone/>
                <a:tabLst/>
                <a:defRPr/>
              </a:pPr>
              <a:r>
                <a:rPr kumimoji="0" lang="zh-CN" altLang="en-US" sz="2400" b="0" i="0" u="none" strike="noStrike" kern="0" cap="none" spc="0" normalizeH="0" baseline="0" noProof="0" dirty="0">
                  <a:ln>
                    <a:noFill/>
                  </a:ln>
                  <a:solidFill>
                    <a:schemeClr val="bg1"/>
                  </a:solidFill>
                  <a:effectLst/>
                  <a:uLnTx/>
                  <a:uFillTx/>
                  <a:latin typeface="Franklin Gothic Book"/>
                  <a:ea typeface="微软雅黑"/>
                  <a:cs typeface="+mn-cs"/>
                </a:rPr>
                <a:t>内容</a:t>
              </a:r>
            </a:p>
          </p:txBody>
        </p:sp>
        <p:sp>
          <p:nvSpPr>
            <p:cNvPr id="8" name="任意多边形 7"/>
            <p:cNvSpPr/>
            <p:nvPr/>
          </p:nvSpPr>
          <p:spPr>
            <a:xfrm>
              <a:off x="5971133" y="3099792"/>
              <a:ext cx="1646039" cy="658415"/>
            </a:xfrm>
            <a:custGeom>
              <a:avLst/>
              <a:gdLst>
                <a:gd name="connsiteX0" fmla="*/ 0 w 1646039"/>
                <a:gd name="connsiteY0" fmla="*/ 0 h 658415"/>
                <a:gd name="connsiteX1" fmla="*/ 1316832 w 1646039"/>
                <a:gd name="connsiteY1" fmla="*/ 0 h 658415"/>
                <a:gd name="connsiteX2" fmla="*/ 1646039 w 1646039"/>
                <a:gd name="connsiteY2" fmla="*/ 329208 h 658415"/>
                <a:gd name="connsiteX3" fmla="*/ 1316832 w 1646039"/>
                <a:gd name="connsiteY3" fmla="*/ 658415 h 658415"/>
                <a:gd name="connsiteX4" fmla="*/ 0 w 1646039"/>
                <a:gd name="connsiteY4" fmla="*/ 658415 h 658415"/>
                <a:gd name="connsiteX5" fmla="*/ 329208 w 1646039"/>
                <a:gd name="connsiteY5" fmla="*/ 329208 h 658415"/>
                <a:gd name="connsiteX6" fmla="*/ 0 w 1646039"/>
                <a:gd name="connsiteY6" fmla="*/ 0 h 658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46039" h="658415">
                  <a:moveTo>
                    <a:pt x="0" y="0"/>
                  </a:moveTo>
                  <a:lnTo>
                    <a:pt x="1316832" y="0"/>
                  </a:lnTo>
                  <a:lnTo>
                    <a:pt x="1646039" y="329208"/>
                  </a:lnTo>
                  <a:lnTo>
                    <a:pt x="1316832" y="658415"/>
                  </a:lnTo>
                  <a:lnTo>
                    <a:pt x="0" y="658415"/>
                  </a:lnTo>
                  <a:lnTo>
                    <a:pt x="329208" y="329208"/>
                  </a:lnTo>
                  <a:lnTo>
                    <a:pt x="0" y="0"/>
                  </a:lnTo>
                  <a:close/>
                </a:path>
              </a:pathLst>
            </a:custGeom>
            <a:solidFill>
              <a:schemeClr val="bg1">
                <a:lumMod val="75000"/>
              </a:schemeClr>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lIns="441222" tIns="37338" rIns="366545" bIns="37338" spcCol="1270" anchor="ctr"/>
            <a:lstStyle/>
            <a:p>
              <a:pPr marL="0" marR="0" lvl="0" indent="0" algn="ctr" defTabSz="1244600" eaLnBrk="1" fontAlgn="auto" latinLnBrk="0" hangingPunct="1">
                <a:lnSpc>
                  <a:spcPct val="90000"/>
                </a:lnSpc>
                <a:spcBef>
                  <a:spcPts val="0"/>
                </a:spcBef>
                <a:spcAft>
                  <a:spcPct val="35000"/>
                </a:spcAft>
                <a:buClrTx/>
                <a:buSzTx/>
                <a:buFontTx/>
                <a:buNone/>
                <a:tabLst/>
                <a:defRPr/>
              </a:pPr>
              <a:r>
                <a:rPr kumimoji="0" lang="zh-CN" altLang="en-US" sz="2400" b="0" i="0" u="none" strike="noStrike" kern="0" cap="none" spc="0" normalizeH="0" baseline="0" noProof="0" dirty="0">
                  <a:ln>
                    <a:noFill/>
                  </a:ln>
                  <a:solidFill>
                    <a:schemeClr val="bg1"/>
                  </a:solidFill>
                  <a:effectLst/>
                  <a:uLnTx/>
                  <a:uFillTx/>
                  <a:latin typeface="Franklin Gothic Book"/>
                  <a:ea typeface="微软雅黑"/>
                  <a:cs typeface="+mn-cs"/>
                </a:rPr>
                <a:t>内容</a:t>
              </a:r>
            </a:p>
          </p:txBody>
        </p:sp>
      </p:grpSp>
      <p:sp>
        <p:nvSpPr>
          <p:cNvPr id="9" name="TextBox 8"/>
          <p:cNvSpPr txBox="1">
            <a:spLocks noChangeArrowheads="1"/>
          </p:cNvSpPr>
          <p:nvPr/>
        </p:nvSpPr>
        <p:spPr bwMode="auto">
          <a:xfrm>
            <a:off x="468313" y="1309861"/>
            <a:ext cx="188912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Franklin Gothic Book" pitchFamily="34" charset="0"/>
                <a:ea typeface="微软雅黑" pitchFamily="34" charset="-122"/>
              </a:defRPr>
            </a:lvl1pPr>
            <a:lvl2pPr marL="742950" indent="-285750">
              <a:defRPr>
                <a:solidFill>
                  <a:schemeClr val="tx1"/>
                </a:solidFill>
                <a:latin typeface="Franklin Gothic Book" pitchFamily="34" charset="0"/>
                <a:ea typeface="微软雅黑" pitchFamily="34" charset="-122"/>
              </a:defRPr>
            </a:lvl2pPr>
            <a:lvl3pPr marL="1143000" indent="-228600">
              <a:defRPr>
                <a:solidFill>
                  <a:schemeClr val="tx1"/>
                </a:solidFill>
                <a:latin typeface="Franklin Gothic Book" pitchFamily="34" charset="0"/>
                <a:ea typeface="微软雅黑" pitchFamily="34" charset="-122"/>
              </a:defRPr>
            </a:lvl3pPr>
            <a:lvl4pPr marL="1600200" indent="-228600">
              <a:defRPr>
                <a:solidFill>
                  <a:schemeClr val="tx1"/>
                </a:solidFill>
                <a:latin typeface="Franklin Gothic Book" pitchFamily="34" charset="0"/>
                <a:ea typeface="微软雅黑" pitchFamily="34" charset="-122"/>
              </a:defRPr>
            </a:lvl4pPr>
            <a:lvl5pPr marL="2057400" indent="-228600">
              <a:defRPr>
                <a:solidFill>
                  <a:schemeClr val="tx1"/>
                </a:solidFill>
                <a:latin typeface="Franklin Gothic Book" pitchFamily="34" charset="0"/>
                <a:ea typeface="微软雅黑" pitchFamily="34" charset="-122"/>
              </a:defRPr>
            </a:lvl5pPr>
            <a:lvl6pPr marL="2514600" indent="-228600" fontAlgn="base">
              <a:spcBef>
                <a:spcPct val="0"/>
              </a:spcBef>
              <a:spcAft>
                <a:spcPct val="0"/>
              </a:spcAft>
              <a:defRPr>
                <a:solidFill>
                  <a:schemeClr val="tx1"/>
                </a:solidFill>
                <a:latin typeface="Franklin Gothic Book" pitchFamily="34" charset="0"/>
                <a:ea typeface="微软雅黑" pitchFamily="34" charset="-122"/>
              </a:defRPr>
            </a:lvl6pPr>
            <a:lvl7pPr marL="2971800" indent="-228600" fontAlgn="base">
              <a:spcBef>
                <a:spcPct val="0"/>
              </a:spcBef>
              <a:spcAft>
                <a:spcPct val="0"/>
              </a:spcAft>
              <a:defRPr>
                <a:solidFill>
                  <a:schemeClr val="tx1"/>
                </a:solidFill>
                <a:latin typeface="Franklin Gothic Book" pitchFamily="34" charset="0"/>
                <a:ea typeface="微软雅黑" pitchFamily="34" charset="-122"/>
              </a:defRPr>
            </a:lvl7pPr>
            <a:lvl8pPr marL="3429000" indent="-228600" fontAlgn="base">
              <a:spcBef>
                <a:spcPct val="0"/>
              </a:spcBef>
              <a:spcAft>
                <a:spcPct val="0"/>
              </a:spcAft>
              <a:defRPr>
                <a:solidFill>
                  <a:schemeClr val="tx1"/>
                </a:solidFill>
                <a:latin typeface="Franklin Gothic Book" pitchFamily="34" charset="0"/>
                <a:ea typeface="微软雅黑" pitchFamily="34" charset="-122"/>
              </a:defRPr>
            </a:lvl8pPr>
            <a:lvl9pPr marL="3886200" indent="-228600" fontAlgn="base">
              <a:spcBef>
                <a:spcPct val="0"/>
              </a:spcBef>
              <a:spcAft>
                <a:spcPct val="0"/>
              </a:spcAft>
              <a:defRPr>
                <a:solidFill>
                  <a:schemeClr val="tx1"/>
                </a:solidFill>
                <a:latin typeface="Franklin Gothic Book" pitchFamily="34" charset="0"/>
                <a:ea typeface="微软雅黑" pitchFamily="34" charset="-122"/>
              </a:defRPr>
            </a:lvl9p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effectLst/>
                <a:uLnTx/>
                <a:uFillTx/>
                <a:latin typeface="Franklin Gothic Book" pitchFamily="34" charset="0"/>
                <a:ea typeface="微软雅黑" pitchFamily="34" charset="-122"/>
              </a:rPr>
              <a:t>请输入相关内容请输入相关内容</a:t>
            </a:r>
          </a:p>
        </p:txBody>
      </p:sp>
      <p:sp>
        <p:nvSpPr>
          <p:cNvPr id="10" name="TextBox 8"/>
          <p:cNvSpPr txBox="1">
            <a:spLocks noChangeArrowheads="1"/>
          </p:cNvSpPr>
          <p:nvPr/>
        </p:nvSpPr>
        <p:spPr bwMode="auto">
          <a:xfrm>
            <a:off x="2357438" y="3283124"/>
            <a:ext cx="192722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Franklin Gothic Book" pitchFamily="34" charset="0"/>
                <a:ea typeface="微软雅黑" pitchFamily="34" charset="-122"/>
              </a:defRPr>
            </a:lvl1pPr>
            <a:lvl2pPr marL="742950" indent="-285750">
              <a:defRPr>
                <a:solidFill>
                  <a:schemeClr val="tx1"/>
                </a:solidFill>
                <a:latin typeface="Franklin Gothic Book" pitchFamily="34" charset="0"/>
                <a:ea typeface="微软雅黑" pitchFamily="34" charset="-122"/>
              </a:defRPr>
            </a:lvl2pPr>
            <a:lvl3pPr marL="1143000" indent="-228600">
              <a:defRPr>
                <a:solidFill>
                  <a:schemeClr val="tx1"/>
                </a:solidFill>
                <a:latin typeface="Franklin Gothic Book" pitchFamily="34" charset="0"/>
                <a:ea typeface="微软雅黑" pitchFamily="34" charset="-122"/>
              </a:defRPr>
            </a:lvl3pPr>
            <a:lvl4pPr marL="1600200" indent="-228600">
              <a:defRPr>
                <a:solidFill>
                  <a:schemeClr val="tx1"/>
                </a:solidFill>
                <a:latin typeface="Franklin Gothic Book" pitchFamily="34" charset="0"/>
                <a:ea typeface="微软雅黑" pitchFamily="34" charset="-122"/>
              </a:defRPr>
            </a:lvl4pPr>
            <a:lvl5pPr marL="2057400" indent="-228600">
              <a:defRPr>
                <a:solidFill>
                  <a:schemeClr val="tx1"/>
                </a:solidFill>
                <a:latin typeface="Franklin Gothic Book" pitchFamily="34" charset="0"/>
                <a:ea typeface="微软雅黑" pitchFamily="34" charset="-122"/>
              </a:defRPr>
            </a:lvl5pPr>
            <a:lvl6pPr marL="2514600" indent="-228600" fontAlgn="base">
              <a:spcBef>
                <a:spcPct val="0"/>
              </a:spcBef>
              <a:spcAft>
                <a:spcPct val="0"/>
              </a:spcAft>
              <a:defRPr>
                <a:solidFill>
                  <a:schemeClr val="tx1"/>
                </a:solidFill>
                <a:latin typeface="Franklin Gothic Book" pitchFamily="34" charset="0"/>
                <a:ea typeface="微软雅黑" pitchFamily="34" charset="-122"/>
              </a:defRPr>
            </a:lvl6pPr>
            <a:lvl7pPr marL="2971800" indent="-228600" fontAlgn="base">
              <a:spcBef>
                <a:spcPct val="0"/>
              </a:spcBef>
              <a:spcAft>
                <a:spcPct val="0"/>
              </a:spcAft>
              <a:defRPr>
                <a:solidFill>
                  <a:schemeClr val="tx1"/>
                </a:solidFill>
                <a:latin typeface="Franklin Gothic Book" pitchFamily="34" charset="0"/>
                <a:ea typeface="微软雅黑" pitchFamily="34" charset="-122"/>
              </a:defRPr>
            </a:lvl7pPr>
            <a:lvl8pPr marL="3429000" indent="-228600" fontAlgn="base">
              <a:spcBef>
                <a:spcPct val="0"/>
              </a:spcBef>
              <a:spcAft>
                <a:spcPct val="0"/>
              </a:spcAft>
              <a:defRPr>
                <a:solidFill>
                  <a:schemeClr val="tx1"/>
                </a:solidFill>
                <a:latin typeface="Franklin Gothic Book" pitchFamily="34" charset="0"/>
                <a:ea typeface="微软雅黑" pitchFamily="34" charset="-122"/>
              </a:defRPr>
            </a:lvl8pPr>
            <a:lvl9pPr marL="3886200" indent="-228600" fontAlgn="base">
              <a:spcBef>
                <a:spcPct val="0"/>
              </a:spcBef>
              <a:spcAft>
                <a:spcPct val="0"/>
              </a:spcAft>
              <a:defRPr>
                <a:solidFill>
                  <a:schemeClr val="tx1"/>
                </a:solidFill>
                <a:latin typeface="Franklin Gothic Book" pitchFamily="34" charset="0"/>
                <a:ea typeface="微软雅黑" pitchFamily="34" charset="-122"/>
              </a:defRPr>
            </a:lvl9p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effectLst/>
                <a:uLnTx/>
                <a:uFillTx/>
                <a:latin typeface="Franklin Gothic Book" pitchFamily="34" charset="0"/>
                <a:ea typeface="微软雅黑" pitchFamily="34" charset="-122"/>
              </a:rPr>
              <a:t>请输入相关内容请输入相关内容</a:t>
            </a:r>
          </a:p>
        </p:txBody>
      </p:sp>
      <p:sp>
        <p:nvSpPr>
          <p:cNvPr id="11" name="TextBox 8"/>
          <p:cNvSpPr txBox="1">
            <a:spLocks noChangeArrowheads="1"/>
          </p:cNvSpPr>
          <p:nvPr/>
        </p:nvSpPr>
        <p:spPr bwMode="auto">
          <a:xfrm>
            <a:off x="4378325" y="1389236"/>
            <a:ext cx="189071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Franklin Gothic Book" pitchFamily="34" charset="0"/>
                <a:ea typeface="微软雅黑" pitchFamily="34" charset="-122"/>
              </a:defRPr>
            </a:lvl1pPr>
            <a:lvl2pPr marL="742950" indent="-285750">
              <a:defRPr>
                <a:solidFill>
                  <a:schemeClr val="tx1"/>
                </a:solidFill>
                <a:latin typeface="Franklin Gothic Book" pitchFamily="34" charset="0"/>
                <a:ea typeface="微软雅黑" pitchFamily="34" charset="-122"/>
              </a:defRPr>
            </a:lvl2pPr>
            <a:lvl3pPr marL="1143000" indent="-228600">
              <a:defRPr>
                <a:solidFill>
                  <a:schemeClr val="tx1"/>
                </a:solidFill>
                <a:latin typeface="Franklin Gothic Book" pitchFamily="34" charset="0"/>
                <a:ea typeface="微软雅黑" pitchFamily="34" charset="-122"/>
              </a:defRPr>
            </a:lvl3pPr>
            <a:lvl4pPr marL="1600200" indent="-228600">
              <a:defRPr>
                <a:solidFill>
                  <a:schemeClr val="tx1"/>
                </a:solidFill>
                <a:latin typeface="Franklin Gothic Book" pitchFamily="34" charset="0"/>
                <a:ea typeface="微软雅黑" pitchFamily="34" charset="-122"/>
              </a:defRPr>
            </a:lvl4pPr>
            <a:lvl5pPr marL="2057400" indent="-228600">
              <a:defRPr>
                <a:solidFill>
                  <a:schemeClr val="tx1"/>
                </a:solidFill>
                <a:latin typeface="Franklin Gothic Book" pitchFamily="34" charset="0"/>
                <a:ea typeface="微软雅黑" pitchFamily="34" charset="-122"/>
              </a:defRPr>
            </a:lvl5pPr>
            <a:lvl6pPr marL="2514600" indent="-228600" fontAlgn="base">
              <a:spcBef>
                <a:spcPct val="0"/>
              </a:spcBef>
              <a:spcAft>
                <a:spcPct val="0"/>
              </a:spcAft>
              <a:defRPr>
                <a:solidFill>
                  <a:schemeClr val="tx1"/>
                </a:solidFill>
                <a:latin typeface="Franklin Gothic Book" pitchFamily="34" charset="0"/>
                <a:ea typeface="微软雅黑" pitchFamily="34" charset="-122"/>
              </a:defRPr>
            </a:lvl6pPr>
            <a:lvl7pPr marL="2971800" indent="-228600" fontAlgn="base">
              <a:spcBef>
                <a:spcPct val="0"/>
              </a:spcBef>
              <a:spcAft>
                <a:spcPct val="0"/>
              </a:spcAft>
              <a:defRPr>
                <a:solidFill>
                  <a:schemeClr val="tx1"/>
                </a:solidFill>
                <a:latin typeface="Franklin Gothic Book" pitchFamily="34" charset="0"/>
                <a:ea typeface="微软雅黑" pitchFamily="34" charset="-122"/>
              </a:defRPr>
            </a:lvl7pPr>
            <a:lvl8pPr marL="3429000" indent="-228600" fontAlgn="base">
              <a:spcBef>
                <a:spcPct val="0"/>
              </a:spcBef>
              <a:spcAft>
                <a:spcPct val="0"/>
              </a:spcAft>
              <a:defRPr>
                <a:solidFill>
                  <a:schemeClr val="tx1"/>
                </a:solidFill>
                <a:latin typeface="Franklin Gothic Book" pitchFamily="34" charset="0"/>
                <a:ea typeface="微软雅黑" pitchFamily="34" charset="-122"/>
              </a:defRPr>
            </a:lvl8pPr>
            <a:lvl9pPr marL="3886200" indent="-228600" fontAlgn="base">
              <a:spcBef>
                <a:spcPct val="0"/>
              </a:spcBef>
              <a:spcAft>
                <a:spcPct val="0"/>
              </a:spcAft>
              <a:defRPr>
                <a:solidFill>
                  <a:schemeClr val="tx1"/>
                </a:solidFill>
                <a:latin typeface="Franklin Gothic Book" pitchFamily="34" charset="0"/>
                <a:ea typeface="微软雅黑" pitchFamily="34" charset="-122"/>
              </a:defRPr>
            </a:lvl9p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effectLst/>
                <a:uLnTx/>
                <a:uFillTx/>
                <a:latin typeface="Franklin Gothic Book" pitchFamily="34" charset="0"/>
                <a:ea typeface="微软雅黑" pitchFamily="34" charset="-122"/>
              </a:rPr>
              <a:t>请输入相关内容请输入相关内容</a:t>
            </a:r>
          </a:p>
        </p:txBody>
      </p:sp>
      <p:sp>
        <p:nvSpPr>
          <p:cNvPr id="12" name="TextBox 8"/>
          <p:cNvSpPr txBox="1">
            <a:spLocks noChangeArrowheads="1"/>
          </p:cNvSpPr>
          <p:nvPr/>
        </p:nvSpPr>
        <p:spPr bwMode="auto">
          <a:xfrm>
            <a:off x="6416675" y="3298999"/>
            <a:ext cx="192722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Franklin Gothic Book" pitchFamily="34" charset="0"/>
                <a:ea typeface="微软雅黑" pitchFamily="34" charset="-122"/>
              </a:defRPr>
            </a:lvl1pPr>
            <a:lvl2pPr marL="742950" indent="-285750">
              <a:defRPr>
                <a:solidFill>
                  <a:schemeClr val="tx1"/>
                </a:solidFill>
                <a:latin typeface="Franklin Gothic Book" pitchFamily="34" charset="0"/>
                <a:ea typeface="微软雅黑" pitchFamily="34" charset="-122"/>
              </a:defRPr>
            </a:lvl2pPr>
            <a:lvl3pPr marL="1143000" indent="-228600">
              <a:defRPr>
                <a:solidFill>
                  <a:schemeClr val="tx1"/>
                </a:solidFill>
                <a:latin typeface="Franklin Gothic Book" pitchFamily="34" charset="0"/>
                <a:ea typeface="微软雅黑" pitchFamily="34" charset="-122"/>
              </a:defRPr>
            </a:lvl3pPr>
            <a:lvl4pPr marL="1600200" indent="-228600">
              <a:defRPr>
                <a:solidFill>
                  <a:schemeClr val="tx1"/>
                </a:solidFill>
                <a:latin typeface="Franklin Gothic Book" pitchFamily="34" charset="0"/>
                <a:ea typeface="微软雅黑" pitchFamily="34" charset="-122"/>
              </a:defRPr>
            </a:lvl4pPr>
            <a:lvl5pPr marL="2057400" indent="-228600">
              <a:defRPr>
                <a:solidFill>
                  <a:schemeClr val="tx1"/>
                </a:solidFill>
                <a:latin typeface="Franklin Gothic Book" pitchFamily="34" charset="0"/>
                <a:ea typeface="微软雅黑" pitchFamily="34" charset="-122"/>
              </a:defRPr>
            </a:lvl5pPr>
            <a:lvl6pPr marL="2514600" indent="-228600" fontAlgn="base">
              <a:spcBef>
                <a:spcPct val="0"/>
              </a:spcBef>
              <a:spcAft>
                <a:spcPct val="0"/>
              </a:spcAft>
              <a:defRPr>
                <a:solidFill>
                  <a:schemeClr val="tx1"/>
                </a:solidFill>
                <a:latin typeface="Franklin Gothic Book" pitchFamily="34" charset="0"/>
                <a:ea typeface="微软雅黑" pitchFamily="34" charset="-122"/>
              </a:defRPr>
            </a:lvl6pPr>
            <a:lvl7pPr marL="2971800" indent="-228600" fontAlgn="base">
              <a:spcBef>
                <a:spcPct val="0"/>
              </a:spcBef>
              <a:spcAft>
                <a:spcPct val="0"/>
              </a:spcAft>
              <a:defRPr>
                <a:solidFill>
                  <a:schemeClr val="tx1"/>
                </a:solidFill>
                <a:latin typeface="Franklin Gothic Book" pitchFamily="34" charset="0"/>
                <a:ea typeface="微软雅黑" pitchFamily="34" charset="-122"/>
              </a:defRPr>
            </a:lvl7pPr>
            <a:lvl8pPr marL="3429000" indent="-228600" fontAlgn="base">
              <a:spcBef>
                <a:spcPct val="0"/>
              </a:spcBef>
              <a:spcAft>
                <a:spcPct val="0"/>
              </a:spcAft>
              <a:defRPr>
                <a:solidFill>
                  <a:schemeClr val="tx1"/>
                </a:solidFill>
                <a:latin typeface="Franklin Gothic Book" pitchFamily="34" charset="0"/>
                <a:ea typeface="微软雅黑" pitchFamily="34" charset="-122"/>
              </a:defRPr>
            </a:lvl8pPr>
            <a:lvl9pPr marL="3886200" indent="-228600" fontAlgn="base">
              <a:spcBef>
                <a:spcPct val="0"/>
              </a:spcBef>
              <a:spcAft>
                <a:spcPct val="0"/>
              </a:spcAft>
              <a:defRPr>
                <a:solidFill>
                  <a:schemeClr val="tx1"/>
                </a:solidFill>
                <a:latin typeface="Franklin Gothic Book" pitchFamily="34" charset="0"/>
                <a:ea typeface="微软雅黑" pitchFamily="34" charset="-122"/>
              </a:defRPr>
            </a:lvl9p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effectLst/>
                <a:uLnTx/>
                <a:uFillTx/>
                <a:latin typeface="Franklin Gothic Book" pitchFamily="34" charset="0"/>
                <a:ea typeface="微软雅黑" pitchFamily="34" charset="-122"/>
              </a:rPr>
              <a:t>请输入相关内容请输入相关内容</a:t>
            </a:r>
          </a:p>
        </p:txBody>
      </p:sp>
      <p:sp>
        <p:nvSpPr>
          <p:cNvPr id="13" name="TextBox 39"/>
          <p:cNvSpPr txBox="1">
            <a:spLocks noChangeArrowheads="1"/>
          </p:cNvSpPr>
          <p:nvPr/>
        </p:nvSpPr>
        <p:spPr bwMode="auto">
          <a:xfrm>
            <a:off x="919777" y="127872"/>
            <a:ext cx="2716119" cy="57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tIns="91440" bIns="91440">
            <a:spAutoFit/>
          </a:bodyPr>
          <a:lstStyle>
            <a:lvl1pPr eaLnBrk="0" hangingPunct="0">
              <a:defRPr b="1">
                <a:solidFill>
                  <a:schemeClr val="tx1"/>
                </a:solidFill>
                <a:latin typeface="Arial" pitchFamily="34" charset="0"/>
                <a:ea typeface="宋体" pitchFamily="2" charset="-122"/>
              </a:defRPr>
            </a:lvl1pPr>
            <a:lvl2pPr marL="742950" indent="-285750" eaLnBrk="0" hangingPunct="0">
              <a:defRPr b="1">
                <a:solidFill>
                  <a:schemeClr val="tx1"/>
                </a:solidFill>
                <a:latin typeface="Arial" pitchFamily="34" charset="0"/>
                <a:ea typeface="宋体" pitchFamily="2" charset="-122"/>
              </a:defRPr>
            </a:lvl2pPr>
            <a:lvl3pPr marL="1143000" indent="-228600" eaLnBrk="0" hangingPunct="0">
              <a:defRPr b="1">
                <a:solidFill>
                  <a:schemeClr val="tx1"/>
                </a:solidFill>
                <a:latin typeface="Arial" pitchFamily="34" charset="0"/>
                <a:ea typeface="宋体" pitchFamily="2" charset="-122"/>
              </a:defRPr>
            </a:lvl3pPr>
            <a:lvl4pPr marL="1600200" indent="-228600" eaLnBrk="0" hangingPunct="0">
              <a:defRPr b="1">
                <a:solidFill>
                  <a:schemeClr val="tx1"/>
                </a:solidFill>
                <a:latin typeface="Arial" pitchFamily="34" charset="0"/>
                <a:ea typeface="宋体" pitchFamily="2" charset="-122"/>
              </a:defRPr>
            </a:lvl4pPr>
            <a:lvl5pPr marL="2057400" indent="-228600" eaLnBrk="0" hangingPunct="0">
              <a:defRPr b="1">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b="1">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b="1">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b="1">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b="1">
                <a:solidFill>
                  <a:schemeClr val="tx1"/>
                </a:solidFill>
                <a:latin typeface="Arial" pitchFamily="34" charset="0"/>
                <a:ea typeface="宋体" pitchFamily="2" charset="-122"/>
              </a:defRPr>
            </a:lvl9pPr>
          </a:lstStyle>
          <a:p>
            <a:pPr eaLnBrk="1" hangingPunct="1">
              <a:lnSpc>
                <a:spcPct val="90000"/>
              </a:lnSpc>
              <a:spcBef>
                <a:spcPct val="20000"/>
              </a:spcBef>
              <a:buSzPct val="90000"/>
            </a:pPr>
            <a:r>
              <a:rPr lang="zh-CN" altLang="en-US" sz="2800" dirty="0">
                <a:latin typeface="微软雅黑" pitchFamily="34" charset="-122"/>
                <a:ea typeface="微软雅黑" pitchFamily="34" charset="-122"/>
              </a:rPr>
              <a:t>点击添加标题 </a:t>
            </a:r>
          </a:p>
        </p:txBody>
      </p:sp>
    </p:spTree>
    <p:extLst>
      <p:ext uri="{BB962C8B-B14F-4D97-AF65-F5344CB8AC3E}">
        <p14:creationId xmlns:p14="http://schemas.microsoft.com/office/powerpoint/2010/main" val="3603358331"/>
      </p:ext>
    </p:extLst>
  </p:cSld>
  <p:clrMapOvr>
    <a:masterClrMapping/>
  </p:clrMapOvr>
  <mc:AlternateContent xmlns:mc="http://schemas.openxmlformats.org/markup-compatibility/2006" xmlns:p14="http://schemas.microsoft.com/office/powerpoint/2010/main">
    <mc:Choice Requires="p14">
      <p:transition spd="slow" p14:dur="1600" advTm="3000">
        <p:blinds dir="vert"/>
      </p:transition>
    </mc:Choice>
    <mc:Fallback xmlns="">
      <p:transition spd="slow" advTm="3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3"/>
                                        </p:tgtEl>
                                        <p:attrNameLst>
                                          <p:attrName>ppt_y</p:attrName>
                                        </p:attrNameLst>
                                      </p:cBhvr>
                                      <p:tavLst>
                                        <p:tav tm="0">
                                          <p:val>
                                            <p:strVal val="#ppt_y"/>
                                          </p:val>
                                        </p:tav>
                                        <p:tav tm="100000">
                                          <p:val>
                                            <p:strVal val="#ppt_y"/>
                                          </p:val>
                                        </p:tav>
                                      </p:tavLst>
                                    </p:anim>
                                    <p:anim calcmode="lin" valueType="num">
                                      <p:cBhvr>
                                        <p:cTn id="9"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3"/>
                                        </p:tgtEl>
                                      </p:cBhvr>
                                    </p:animEffect>
                                  </p:childTnLst>
                                </p:cTn>
                              </p:par>
                            </p:childTnLst>
                          </p:cTn>
                        </p:par>
                        <p:par>
                          <p:cTn id="12" fill="hold">
                            <p:stCondLst>
                              <p:cond delay="750"/>
                            </p:stCondLst>
                            <p:childTnLst>
                              <p:par>
                                <p:cTn id="13" presetID="22" presetClass="entr" presetSubtype="8"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500"/>
                                        <p:tgtEl>
                                          <p:spTgt spid="3"/>
                                        </p:tgtEl>
                                      </p:cBhvr>
                                    </p:animEffect>
                                  </p:childTnLst>
                                </p:cTn>
                              </p:par>
                            </p:childTnLst>
                          </p:cTn>
                        </p:par>
                        <p:par>
                          <p:cTn id="16" fill="hold">
                            <p:stCondLst>
                              <p:cond delay="1250"/>
                            </p:stCondLst>
                            <p:childTnLst>
                              <p:par>
                                <p:cTn id="17" presetID="14" presetClass="entr" presetSubtype="1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randombar(horizontal)">
                                      <p:cBhvr>
                                        <p:cTn id="19" dur="500"/>
                                        <p:tgtEl>
                                          <p:spTgt spid="9"/>
                                        </p:tgtEl>
                                      </p:cBhvr>
                                    </p:animEffect>
                                  </p:childTnLst>
                                </p:cTn>
                              </p:par>
                            </p:childTnLst>
                          </p:cTn>
                        </p:par>
                        <p:par>
                          <p:cTn id="20" fill="hold">
                            <p:stCondLst>
                              <p:cond delay="1750"/>
                            </p:stCondLst>
                            <p:childTnLst>
                              <p:par>
                                <p:cTn id="21" presetID="22" presetClass="entr" presetSubtype="4"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down)">
                                      <p:cBhvr>
                                        <p:cTn id="23" dur="500"/>
                                        <p:tgtEl>
                                          <p:spTgt spid="10"/>
                                        </p:tgtEl>
                                      </p:cBhvr>
                                    </p:animEffect>
                                  </p:childTnLst>
                                </p:cTn>
                              </p:par>
                            </p:childTnLst>
                          </p:cTn>
                        </p:par>
                        <p:par>
                          <p:cTn id="24" fill="hold">
                            <p:stCondLst>
                              <p:cond delay="2250"/>
                            </p:stCondLst>
                            <p:childTnLst>
                              <p:par>
                                <p:cTn id="25" presetID="14" presetClass="entr" presetSubtype="10"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randombar(horizontal)">
                                      <p:cBhvr>
                                        <p:cTn id="27" dur="500"/>
                                        <p:tgtEl>
                                          <p:spTgt spid="11"/>
                                        </p:tgtEl>
                                      </p:cBhvr>
                                    </p:animEffect>
                                  </p:childTnLst>
                                </p:cTn>
                              </p:par>
                            </p:childTnLst>
                          </p:cTn>
                        </p:par>
                        <p:par>
                          <p:cTn id="28" fill="hold">
                            <p:stCondLst>
                              <p:cond delay="2750"/>
                            </p:stCondLst>
                            <p:childTnLst>
                              <p:par>
                                <p:cTn id="29" presetID="22" presetClass="entr" presetSubtype="4"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down)">
                                      <p:cBhvr>
                                        <p:cTn id="3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24"/>
          <p:cNvGrpSpPr/>
          <p:nvPr/>
        </p:nvGrpSpPr>
        <p:grpSpPr>
          <a:xfrm>
            <a:off x="642910" y="916360"/>
            <a:ext cx="1521423" cy="2950591"/>
            <a:chOff x="967058" y="1348737"/>
            <a:chExt cx="1521423" cy="2950591"/>
          </a:xfrm>
        </p:grpSpPr>
        <p:sp>
          <p:nvSpPr>
            <p:cNvPr id="3" name="圆角矩形 2"/>
            <p:cNvSpPr/>
            <p:nvPr/>
          </p:nvSpPr>
          <p:spPr>
            <a:xfrm rot="5400000">
              <a:off x="252474" y="2063321"/>
              <a:ext cx="2950591" cy="1521423"/>
            </a:xfrm>
            <a:prstGeom prst="roundRect">
              <a:avLst>
                <a:gd name="adj" fmla="val 50000"/>
              </a:avLst>
            </a:prstGeom>
            <a:solidFill>
              <a:srgbClr val="FF0000"/>
            </a:solidFill>
            <a:ln w="34925">
              <a:solidFill>
                <a:srgbClr val="FFFFFF"/>
              </a:solidFill>
            </a:ln>
            <a:effectLst/>
            <a:scene3d>
              <a:camera prst="orthographicFront"/>
              <a:lightRig rig="threePt" dir="t"/>
            </a:scene3d>
            <a:sp3d extrusionH="349250" prstMaterial="metal">
              <a:bevelT w="260350" h="50800" prst="softRound"/>
              <a:bevelB w="88900" h="19685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4" name="椭圆 3"/>
            <p:cNvSpPr/>
            <p:nvPr/>
          </p:nvSpPr>
          <p:spPr>
            <a:xfrm>
              <a:off x="1119728" y="1525492"/>
              <a:ext cx="1189128" cy="1189128"/>
            </a:xfrm>
            <a:prstGeom prst="ellipse">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 Box 39"/>
            <p:cNvSpPr txBox="1">
              <a:spLocks noChangeArrowheads="1"/>
            </p:cNvSpPr>
            <p:nvPr/>
          </p:nvSpPr>
          <p:spPr bwMode="auto">
            <a:xfrm>
              <a:off x="1092836" y="1500174"/>
              <a:ext cx="1307517" cy="743986"/>
            </a:xfrm>
            <a:prstGeom prst="rect">
              <a:avLst/>
            </a:prstGeom>
            <a:noFill/>
            <a:ln w="9525">
              <a:noFill/>
              <a:miter lim="800000"/>
              <a:headEnd/>
              <a:tailEnd/>
            </a:ln>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lnSpc>
                  <a:spcPct val="150000"/>
                </a:lnSpc>
                <a:buClr>
                  <a:schemeClr val="bg1"/>
                </a:buClr>
              </a:pPr>
              <a:r>
                <a:rPr lang="en-US" altLang="zh-CN" sz="3200" b="1" spc="50" dirty="0" smtClean="0">
                  <a:ln w="11430"/>
                  <a:effectLst>
                    <a:outerShdw blurRad="76200" dist="50800" dir="5400000" algn="tl" rotWithShape="0">
                      <a:srgbClr val="000000">
                        <a:alpha val="65000"/>
                      </a:srgbClr>
                    </a:outerShdw>
                  </a:effectLst>
                  <a:latin typeface="微软雅黑" pitchFamily="34" charset="-122"/>
                  <a:ea typeface="微软雅黑" pitchFamily="34" charset="-122"/>
                </a:rPr>
                <a:t>1</a:t>
              </a:r>
            </a:p>
          </p:txBody>
        </p:sp>
        <p:sp>
          <p:nvSpPr>
            <p:cNvPr id="6" name="矩形 5"/>
            <p:cNvSpPr/>
            <p:nvPr/>
          </p:nvSpPr>
          <p:spPr>
            <a:xfrm>
              <a:off x="1285852" y="2122895"/>
              <a:ext cx="902811" cy="377411"/>
            </a:xfrm>
            <a:prstGeom prst="rect">
              <a:avLst/>
            </a:prstGeom>
          </p:spPr>
          <p:txBody>
            <a:bodyPr wrap="none">
              <a:spAutoFit/>
            </a:bodyPr>
            <a:lstStyle/>
            <a:p>
              <a:pPr algn="ctr">
                <a:lnSpc>
                  <a:spcPct val="150000"/>
                </a:lnSpc>
                <a:buClr>
                  <a:schemeClr val="bg1"/>
                </a:buClr>
              </a:pPr>
              <a:r>
                <a:rPr lang="zh-CN" altLang="en-US" sz="1400" b="1" dirty="0" smtClean="0">
                  <a:latin typeface="微软雅黑" pitchFamily="34" charset="-122"/>
                  <a:ea typeface="微软雅黑" pitchFamily="34" charset="-122"/>
                </a:rPr>
                <a:t>添加文字</a:t>
              </a:r>
              <a:endParaRPr lang="en-US" altLang="zh-CN" sz="1400" b="1" dirty="0" smtClean="0">
                <a:latin typeface="微软雅黑" pitchFamily="34" charset="-122"/>
                <a:ea typeface="微软雅黑" pitchFamily="34" charset="-122"/>
              </a:endParaRPr>
            </a:p>
          </p:txBody>
        </p:sp>
        <p:sp>
          <p:nvSpPr>
            <p:cNvPr id="7" name="Text Box 39"/>
            <p:cNvSpPr txBox="1">
              <a:spLocks noChangeArrowheads="1"/>
            </p:cNvSpPr>
            <p:nvPr/>
          </p:nvSpPr>
          <p:spPr bwMode="auto">
            <a:xfrm>
              <a:off x="1067111" y="2928934"/>
              <a:ext cx="1361749" cy="600164"/>
            </a:xfrm>
            <a:prstGeom prst="rect">
              <a:avLst/>
            </a:prstGeom>
            <a:noFill/>
            <a:ln w="9525">
              <a:noFill/>
              <a:miter lim="800000"/>
              <a:headEnd/>
              <a:tailEnd/>
            </a:ln>
          </p:spPr>
          <p:txBody>
            <a:bodyPr wrap="square">
              <a:spAutoFit/>
            </a:bodyPr>
            <a:lstStyle/>
            <a:p>
              <a:pPr algn="ctr">
                <a:lnSpc>
                  <a:spcPct val="150000"/>
                </a:lnSpc>
                <a:buClr>
                  <a:schemeClr val="tx1"/>
                </a:buClr>
              </a:pPr>
              <a:r>
                <a:rPr lang="zh-CN" altLang="en-US" sz="1100" b="1" dirty="0" smtClean="0">
                  <a:solidFill>
                    <a:schemeClr val="bg1"/>
                  </a:solidFill>
                  <a:latin typeface="微软雅黑" pitchFamily="34" charset="-122"/>
                  <a:ea typeface="微软雅黑" pitchFamily="34" charset="-122"/>
                </a:rPr>
                <a:t>点击添加内容文字点击添加内容文字</a:t>
              </a:r>
              <a:endParaRPr lang="en-US" altLang="zh-CN" sz="1100" b="1" dirty="0" smtClean="0">
                <a:solidFill>
                  <a:schemeClr val="bg1"/>
                </a:solidFill>
                <a:latin typeface="微软雅黑" pitchFamily="34" charset="-122"/>
                <a:ea typeface="微软雅黑" pitchFamily="34" charset="-122"/>
              </a:endParaRPr>
            </a:p>
          </p:txBody>
        </p:sp>
      </p:grpSp>
      <p:grpSp>
        <p:nvGrpSpPr>
          <p:cNvPr id="8" name="组合 430"/>
          <p:cNvGrpSpPr/>
          <p:nvPr/>
        </p:nvGrpSpPr>
        <p:grpSpPr>
          <a:xfrm>
            <a:off x="2819092" y="916360"/>
            <a:ext cx="1521423" cy="2950591"/>
            <a:chOff x="967058" y="1348737"/>
            <a:chExt cx="1521423" cy="2950591"/>
          </a:xfrm>
        </p:grpSpPr>
        <p:sp>
          <p:nvSpPr>
            <p:cNvPr id="9" name="圆角矩形 8"/>
            <p:cNvSpPr/>
            <p:nvPr/>
          </p:nvSpPr>
          <p:spPr>
            <a:xfrm rot="5400000">
              <a:off x="252474" y="2063321"/>
              <a:ext cx="2950591" cy="1521423"/>
            </a:xfrm>
            <a:prstGeom prst="roundRect">
              <a:avLst>
                <a:gd name="adj" fmla="val 50000"/>
              </a:avLst>
            </a:prstGeom>
            <a:solidFill>
              <a:srgbClr val="FFC000"/>
            </a:solidFill>
            <a:ln w="34925">
              <a:solidFill>
                <a:srgbClr val="FFFFFF"/>
              </a:solidFill>
            </a:ln>
            <a:effectLst/>
            <a:scene3d>
              <a:camera prst="orthographicFront"/>
              <a:lightRig rig="threePt" dir="t"/>
            </a:scene3d>
            <a:sp3d extrusionH="349250" prstMaterial="metal">
              <a:bevelT w="260350" h="50800" prst="softRound"/>
              <a:bevelB w="88900" h="19685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0" name="椭圆 9"/>
            <p:cNvSpPr/>
            <p:nvPr/>
          </p:nvSpPr>
          <p:spPr>
            <a:xfrm>
              <a:off x="1119728" y="1525492"/>
              <a:ext cx="1189128" cy="1189128"/>
            </a:xfrm>
            <a:prstGeom prst="ellipse">
              <a:avLst/>
            </a:prstGeom>
            <a:solidFill>
              <a:schemeClr val="bg1"/>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 Box 39"/>
            <p:cNvSpPr txBox="1">
              <a:spLocks noChangeArrowheads="1"/>
            </p:cNvSpPr>
            <p:nvPr/>
          </p:nvSpPr>
          <p:spPr bwMode="auto">
            <a:xfrm>
              <a:off x="1092836" y="1500174"/>
              <a:ext cx="1307517" cy="743986"/>
            </a:xfrm>
            <a:prstGeom prst="rect">
              <a:avLst/>
            </a:prstGeom>
            <a:noFill/>
            <a:ln w="9525">
              <a:noFill/>
              <a:miter lim="800000"/>
              <a:headEnd/>
              <a:tailEnd/>
            </a:ln>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lnSpc>
                  <a:spcPct val="150000"/>
                </a:lnSpc>
                <a:buClr>
                  <a:schemeClr val="bg1"/>
                </a:buClr>
              </a:pPr>
              <a:r>
                <a:rPr lang="en-US" altLang="zh-CN" sz="3200" b="1" spc="50" dirty="0" smtClean="0">
                  <a:ln w="11430"/>
                  <a:effectLst>
                    <a:outerShdw blurRad="76200" dist="50800" dir="5400000" algn="tl" rotWithShape="0">
                      <a:srgbClr val="000000">
                        <a:alpha val="65000"/>
                      </a:srgbClr>
                    </a:outerShdw>
                  </a:effectLst>
                  <a:latin typeface="微软雅黑" pitchFamily="34" charset="-122"/>
                  <a:ea typeface="微软雅黑" pitchFamily="34" charset="-122"/>
                </a:rPr>
                <a:t>2</a:t>
              </a:r>
            </a:p>
          </p:txBody>
        </p:sp>
        <p:sp>
          <p:nvSpPr>
            <p:cNvPr id="12" name="矩形 11"/>
            <p:cNvSpPr/>
            <p:nvPr/>
          </p:nvSpPr>
          <p:spPr>
            <a:xfrm>
              <a:off x="1285852" y="2122895"/>
              <a:ext cx="902811" cy="377411"/>
            </a:xfrm>
            <a:prstGeom prst="rect">
              <a:avLst/>
            </a:prstGeom>
          </p:spPr>
          <p:txBody>
            <a:bodyPr wrap="none">
              <a:spAutoFit/>
            </a:bodyPr>
            <a:lstStyle/>
            <a:p>
              <a:pPr algn="ctr">
                <a:lnSpc>
                  <a:spcPct val="150000"/>
                </a:lnSpc>
                <a:buClr>
                  <a:schemeClr val="bg1"/>
                </a:buClr>
              </a:pPr>
              <a:r>
                <a:rPr lang="zh-CN" altLang="en-US" sz="1400" b="1" dirty="0" smtClean="0">
                  <a:latin typeface="微软雅黑" pitchFamily="34" charset="-122"/>
                  <a:ea typeface="微软雅黑" pitchFamily="34" charset="-122"/>
                </a:rPr>
                <a:t>添加文字</a:t>
              </a:r>
              <a:endParaRPr lang="en-US" altLang="zh-CN" sz="1400" b="1" dirty="0" smtClean="0">
                <a:latin typeface="微软雅黑" pitchFamily="34" charset="-122"/>
                <a:ea typeface="微软雅黑" pitchFamily="34" charset="-122"/>
              </a:endParaRPr>
            </a:p>
          </p:txBody>
        </p:sp>
        <p:sp>
          <p:nvSpPr>
            <p:cNvPr id="13" name="Text Box 39"/>
            <p:cNvSpPr txBox="1">
              <a:spLocks noChangeArrowheads="1"/>
            </p:cNvSpPr>
            <p:nvPr/>
          </p:nvSpPr>
          <p:spPr bwMode="auto">
            <a:xfrm>
              <a:off x="1067111" y="2928934"/>
              <a:ext cx="1361749" cy="600164"/>
            </a:xfrm>
            <a:prstGeom prst="rect">
              <a:avLst/>
            </a:prstGeom>
            <a:noFill/>
            <a:ln w="9525">
              <a:noFill/>
              <a:miter lim="800000"/>
              <a:headEnd/>
              <a:tailEnd/>
            </a:ln>
          </p:spPr>
          <p:txBody>
            <a:bodyPr wrap="square">
              <a:spAutoFit/>
            </a:bodyPr>
            <a:lstStyle/>
            <a:p>
              <a:pPr algn="ctr">
                <a:lnSpc>
                  <a:spcPct val="150000"/>
                </a:lnSpc>
                <a:buClr>
                  <a:schemeClr val="tx1"/>
                </a:buClr>
              </a:pPr>
              <a:r>
                <a:rPr lang="zh-CN" altLang="en-US" sz="1100" b="1" dirty="0" smtClean="0">
                  <a:solidFill>
                    <a:schemeClr val="bg1"/>
                  </a:solidFill>
                  <a:latin typeface="微软雅黑" pitchFamily="34" charset="-122"/>
                  <a:ea typeface="微软雅黑" pitchFamily="34" charset="-122"/>
                </a:rPr>
                <a:t>点击添加内容文字点击添加内容文字</a:t>
              </a:r>
              <a:endParaRPr lang="en-US" altLang="zh-CN" sz="1100" b="1" dirty="0" smtClean="0">
                <a:solidFill>
                  <a:schemeClr val="bg1"/>
                </a:solidFill>
                <a:latin typeface="微软雅黑" pitchFamily="34" charset="-122"/>
                <a:ea typeface="微软雅黑" pitchFamily="34" charset="-122"/>
              </a:endParaRPr>
            </a:p>
          </p:txBody>
        </p:sp>
      </p:grpSp>
      <p:grpSp>
        <p:nvGrpSpPr>
          <p:cNvPr id="14" name="组合 436"/>
          <p:cNvGrpSpPr/>
          <p:nvPr/>
        </p:nvGrpSpPr>
        <p:grpSpPr>
          <a:xfrm>
            <a:off x="2214546" y="2150908"/>
            <a:ext cx="522914" cy="285752"/>
            <a:chOff x="2214546" y="2169250"/>
            <a:chExt cx="522914" cy="285752"/>
          </a:xfrm>
          <a:solidFill>
            <a:schemeClr val="bg1">
              <a:lumMod val="65000"/>
            </a:schemeClr>
          </a:solidFill>
        </p:grpSpPr>
        <p:sp>
          <p:nvSpPr>
            <p:cNvPr id="15" name="燕尾形 14"/>
            <p:cNvSpPr/>
            <p:nvPr/>
          </p:nvSpPr>
          <p:spPr>
            <a:xfrm>
              <a:off x="2214546" y="2169250"/>
              <a:ext cx="285752" cy="28575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燕尾形 15"/>
            <p:cNvSpPr/>
            <p:nvPr/>
          </p:nvSpPr>
          <p:spPr>
            <a:xfrm>
              <a:off x="2451708" y="2169250"/>
              <a:ext cx="285752" cy="28575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7" name="组合 439"/>
          <p:cNvGrpSpPr/>
          <p:nvPr/>
        </p:nvGrpSpPr>
        <p:grpSpPr>
          <a:xfrm>
            <a:off x="5000628" y="916360"/>
            <a:ext cx="1521423" cy="2950591"/>
            <a:chOff x="967058" y="1348737"/>
            <a:chExt cx="1521423" cy="2950591"/>
          </a:xfrm>
        </p:grpSpPr>
        <p:sp>
          <p:nvSpPr>
            <p:cNvPr id="18" name="圆角矩形 17"/>
            <p:cNvSpPr/>
            <p:nvPr/>
          </p:nvSpPr>
          <p:spPr>
            <a:xfrm rot="5400000">
              <a:off x="252474" y="2063321"/>
              <a:ext cx="2950591" cy="1521423"/>
            </a:xfrm>
            <a:prstGeom prst="roundRect">
              <a:avLst>
                <a:gd name="adj" fmla="val 50000"/>
              </a:avLst>
            </a:prstGeom>
            <a:solidFill>
              <a:srgbClr val="FF0000"/>
            </a:solidFill>
            <a:ln w="34925">
              <a:solidFill>
                <a:srgbClr val="FFFFFF"/>
              </a:solidFill>
            </a:ln>
            <a:effectLst/>
            <a:scene3d>
              <a:camera prst="orthographicFront"/>
              <a:lightRig rig="threePt" dir="t"/>
            </a:scene3d>
            <a:sp3d extrusionH="349250" prstMaterial="metal">
              <a:bevelT w="260350" h="50800" prst="softRound"/>
              <a:bevelB w="88900" h="19685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9" name="椭圆 18"/>
            <p:cNvSpPr/>
            <p:nvPr/>
          </p:nvSpPr>
          <p:spPr>
            <a:xfrm>
              <a:off x="1119728" y="1525492"/>
              <a:ext cx="1189128" cy="1189128"/>
            </a:xfrm>
            <a:prstGeom prst="ellipse">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 Box 39"/>
            <p:cNvSpPr txBox="1">
              <a:spLocks noChangeArrowheads="1"/>
            </p:cNvSpPr>
            <p:nvPr/>
          </p:nvSpPr>
          <p:spPr bwMode="auto">
            <a:xfrm>
              <a:off x="1092836" y="1500174"/>
              <a:ext cx="1307517" cy="743986"/>
            </a:xfrm>
            <a:prstGeom prst="rect">
              <a:avLst/>
            </a:prstGeom>
            <a:noFill/>
            <a:ln w="9525">
              <a:noFill/>
              <a:miter lim="800000"/>
              <a:headEnd/>
              <a:tailEnd/>
            </a:ln>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lnSpc>
                  <a:spcPct val="150000"/>
                </a:lnSpc>
                <a:buClr>
                  <a:schemeClr val="bg1"/>
                </a:buClr>
              </a:pPr>
              <a:r>
                <a:rPr lang="en-US" altLang="zh-CN" sz="3200" b="1" spc="50" dirty="0" smtClean="0">
                  <a:ln w="11430"/>
                  <a:effectLst>
                    <a:outerShdw blurRad="76200" dist="50800" dir="5400000" algn="tl" rotWithShape="0">
                      <a:srgbClr val="000000">
                        <a:alpha val="65000"/>
                      </a:srgbClr>
                    </a:outerShdw>
                  </a:effectLst>
                  <a:latin typeface="微软雅黑" pitchFamily="34" charset="-122"/>
                  <a:ea typeface="微软雅黑" pitchFamily="34" charset="-122"/>
                </a:rPr>
                <a:t>3</a:t>
              </a:r>
            </a:p>
          </p:txBody>
        </p:sp>
        <p:sp>
          <p:nvSpPr>
            <p:cNvPr id="21" name="矩形 20"/>
            <p:cNvSpPr/>
            <p:nvPr/>
          </p:nvSpPr>
          <p:spPr>
            <a:xfrm>
              <a:off x="1285852" y="2122895"/>
              <a:ext cx="902811" cy="377411"/>
            </a:xfrm>
            <a:prstGeom prst="rect">
              <a:avLst/>
            </a:prstGeom>
          </p:spPr>
          <p:txBody>
            <a:bodyPr wrap="none">
              <a:spAutoFit/>
            </a:bodyPr>
            <a:lstStyle/>
            <a:p>
              <a:pPr algn="ctr">
                <a:lnSpc>
                  <a:spcPct val="150000"/>
                </a:lnSpc>
                <a:buClr>
                  <a:schemeClr val="bg1"/>
                </a:buClr>
              </a:pPr>
              <a:r>
                <a:rPr lang="zh-CN" altLang="en-US" sz="1400" b="1" dirty="0" smtClean="0">
                  <a:latin typeface="微软雅黑" pitchFamily="34" charset="-122"/>
                  <a:ea typeface="微软雅黑" pitchFamily="34" charset="-122"/>
                </a:rPr>
                <a:t>添加文字</a:t>
              </a:r>
              <a:endParaRPr lang="en-US" altLang="zh-CN" sz="1400" b="1" dirty="0" smtClean="0">
                <a:latin typeface="微软雅黑" pitchFamily="34" charset="-122"/>
                <a:ea typeface="微软雅黑" pitchFamily="34" charset="-122"/>
              </a:endParaRPr>
            </a:p>
          </p:txBody>
        </p:sp>
        <p:sp>
          <p:nvSpPr>
            <p:cNvPr id="22" name="Text Box 39"/>
            <p:cNvSpPr txBox="1">
              <a:spLocks noChangeArrowheads="1"/>
            </p:cNvSpPr>
            <p:nvPr/>
          </p:nvSpPr>
          <p:spPr bwMode="auto">
            <a:xfrm>
              <a:off x="1067111" y="2928934"/>
              <a:ext cx="1361749" cy="600164"/>
            </a:xfrm>
            <a:prstGeom prst="rect">
              <a:avLst/>
            </a:prstGeom>
            <a:noFill/>
            <a:ln w="9525">
              <a:noFill/>
              <a:miter lim="800000"/>
              <a:headEnd/>
              <a:tailEnd/>
            </a:ln>
          </p:spPr>
          <p:txBody>
            <a:bodyPr wrap="square">
              <a:spAutoFit/>
            </a:bodyPr>
            <a:lstStyle/>
            <a:p>
              <a:pPr algn="ctr">
                <a:lnSpc>
                  <a:spcPct val="150000"/>
                </a:lnSpc>
                <a:buClr>
                  <a:schemeClr val="tx1"/>
                </a:buClr>
              </a:pPr>
              <a:r>
                <a:rPr lang="zh-CN" altLang="en-US" sz="1100" b="1" dirty="0" smtClean="0">
                  <a:solidFill>
                    <a:schemeClr val="bg1"/>
                  </a:solidFill>
                  <a:latin typeface="微软雅黑" pitchFamily="34" charset="-122"/>
                  <a:ea typeface="微软雅黑" pitchFamily="34" charset="-122"/>
                </a:rPr>
                <a:t>点击添加内容文字点击添加内容文字</a:t>
              </a:r>
              <a:endParaRPr lang="en-US" altLang="zh-CN" sz="1100" b="1" dirty="0" smtClean="0">
                <a:solidFill>
                  <a:schemeClr val="bg1"/>
                </a:solidFill>
                <a:latin typeface="微软雅黑" pitchFamily="34" charset="-122"/>
                <a:ea typeface="微软雅黑" pitchFamily="34" charset="-122"/>
              </a:endParaRPr>
            </a:p>
          </p:txBody>
        </p:sp>
      </p:grpSp>
      <p:grpSp>
        <p:nvGrpSpPr>
          <p:cNvPr id="23" name="组合 445"/>
          <p:cNvGrpSpPr/>
          <p:nvPr/>
        </p:nvGrpSpPr>
        <p:grpSpPr>
          <a:xfrm>
            <a:off x="7122543" y="916360"/>
            <a:ext cx="1521423" cy="2950591"/>
            <a:chOff x="967058" y="1348737"/>
            <a:chExt cx="1521423" cy="2950591"/>
          </a:xfrm>
        </p:grpSpPr>
        <p:sp>
          <p:nvSpPr>
            <p:cNvPr id="24" name="圆角矩形 23"/>
            <p:cNvSpPr/>
            <p:nvPr/>
          </p:nvSpPr>
          <p:spPr>
            <a:xfrm rot="5400000">
              <a:off x="252474" y="2063321"/>
              <a:ext cx="2950591" cy="1521423"/>
            </a:xfrm>
            <a:prstGeom prst="roundRect">
              <a:avLst>
                <a:gd name="adj" fmla="val 50000"/>
              </a:avLst>
            </a:prstGeom>
            <a:solidFill>
              <a:schemeClr val="bg1">
                <a:lumMod val="75000"/>
              </a:schemeClr>
            </a:solidFill>
            <a:ln w="34925">
              <a:solidFill>
                <a:srgbClr val="FFFFFF"/>
              </a:solidFill>
            </a:ln>
            <a:effectLst/>
            <a:scene3d>
              <a:camera prst="orthographicFront"/>
              <a:lightRig rig="threePt" dir="t"/>
            </a:scene3d>
            <a:sp3d extrusionH="349250" prstMaterial="metal">
              <a:bevelT w="260350" h="50800" prst="softRound"/>
              <a:bevelB w="88900" h="19685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5" name="椭圆 24"/>
            <p:cNvSpPr/>
            <p:nvPr/>
          </p:nvSpPr>
          <p:spPr>
            <a:xfrm>
              <a:off x="1119728" y="1525492"/>
              <a:ext cx="1189128" cy="1189128"/>
            </a:xfrm>
            <a:prstGeom prst="ellipse">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 Box 39"/>
            <p:cNvSpPr txBox="1">
              <a:spLocks noChangeArrowheads="1"/>
            </p:cNvSpPr>
            <p:nvPr/>
          </p:nvSpPr>
          <p:spPr bwMode="auto">
            <a:xfrm>
              <a:off x="1092836" y="1500174"/>
              <a:ext cx="1307517" cy="743986"/>
            </a:xfrm>
            <a:prstGeom prst="rect">
              <a:avLst/>
            </a:prstGeom>
            <a:noFill/>
            <a:ln w="9525">
              <a:noFill/>
              <a:miter lim="800000"/>
              <a:headEnd/>
              <a:tailEnd/>
            </a:ln>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lnSpc>
                  <a:spcPct val="150000"/>
                </a:lnSpc>
                <a:buClr>
                  <a:schemeClr val="bg1"/>
                </a:buClr>
              </a:pPr>
              <a:r>
                <a:rPr lang="en-US" altLang="zh-CN" sz="3200" b="1" spc="50" dirty="0" smtClean="0">
                  <a:ln w="11430"/>
                  <a:effectLst>
                    <a:outerShdw blurRad="76200" dist="50800" dir="5400000" algn="tl" rotWithShape="0">
                      <a:srgbClr val="000000">
                        <a:alpha val="65000"/>
                      </a:srgbClr>
                    </a:outerShdw>
                  </a:effectLst>
                  <a:latin typeface="微软雅黑" pitchFamily="34" charset="-122"/>
                  <a:ea typeface="微软雅黑" pitchFamily="34" charset="-122"/>
                </a:rPr>
                <a:t>4</a:t>
              </a:r>
            </a:p>
          </p:txBody>
        </p:sp>
        <p:sp>
          <p:nvSpPr>
            <p:cNvPr id="27" name="矩形 26"/>
            <p:cNvSpPr/>
            <p:nvPr/>
          </p:nvSpPr>
          <p:spPr>
            <a:xfrm>
              <a:off x="1285852" y="2122895"/>
              <a:ext cx="902811" cy="377411"/>
            </a:xfrm>
            <a:prstGeom prst="rect">
              <a:avLst/>
            </a:prstGeom>
          </p:spPr>
          <p:txBody>
            <a:bodyPr wrap="none">
              <a:spAutoFit/>
            </a:bodyPr>
            <a:lstStyle/>
            <a:p>
              <a:pPr algn="ctr">
                <a:lnSpc>
                  <a:spcPct val="150000"/>
                </a:lnSpc>
                <a:buClr>
                  <a:schemeClr val="bg1"/>
                </a:buClr>
              </a:pPr>
              <a:r>
                <a:rPr lang="zh-CN" altLang="en-US" sz="1400" b="1" dirty="0" smtClean="0">
                  <a:latin typeface="微软雅黑" pitchFamily="34" charset="-122"/>
                  <a:ea typeface="微软雅黑" pitchFamily="34" charset="-122"/>
                </a:rPr>
                <a:t>添加文字</a:t>
              </a:r>
              <a:endParaRPr lang="en-US" altLang="zh-CN" sz="1400" b="1" dirty="0" smtClean="0">
                <a:latin typeface="微软雅黑" pitchFamily="34" charset="-122"/>
                <a:ea typeface="微软雅黑" pitchFamily="34" charset="-122"/>
              </a:endParaRPr>
            </a:p>
          </p:txBody>
        </p:sp>
        <p:sp>
          <p:nvSpPr>
            <p:cNvPr id="28" name="Text Box 39"/>
            <p:cNvSpPr txBox="1">
              <a:spLocks noChangeArrowheads="1"/>
            </p:cNvSpPr>
            <p:nvPr/>
          </p:nvSpPr>
          <p:spPr bwMode="auto">
            <a:xfrm>
              <a:off x="1067111" y="2928934"/>
              <a:ext cx="1361749" cy="600164"/>
            </a:xfrm>
            <a:prstGeom prst="rect">
              <a:avLst/>
            </a:prstGeom>
            <a:noFill/>
            <a:ln w="9525">
              <a:noFill/>
              <a:miter lim="800000"/>
              <a:headEnd/>
              <a:tailEnd/>
            </a:ln>
          </p:spPr>
          <p:txBody>
            <a:bodyPr wrap="square">
              <a:spAutoFit/>
            </a:bodyPr>
            <a:lstStyle/>
            <a:p>
              <a:pPr algn="ctr">
                <a:lnSpc>
                  <a:spcPct val="150000"/>
                </a:lnSpc>
                <a:buClr>
                  <a:schemeClr val="tx1"/>
                </a:buClr>
              </a:pPr>
              <a:r>
                <a:rPr lang="zh-CN" altLang="en-US" sz="1100" b="1" dirty="0" smtClean="0">
                  <a:solidFill>
                    <a:schemeClr val="bg1"/>
                  </a:solidFill>
                  <a:latin typeface="微软雅黑" pitchFamily="34" charset="-122"/>
                  <a:ea typeface="微软雅黑" pitchFamily="34" charset="-122"/>
                </a:rPr>
                <a:t>点击添加内容文字点击添加内容文字</a:t>
              </a:r>
              <a:endParaRPr lang="en-US" altLang="zh-CN" sz="1100" b="1" dirty="0" smtClean="0">
                <a:solidFill>
                  <a:schemeClr val="bg1"/>
                </a:solidFill>
                <a:latin typeface="微软雅黑" pitchFamily="34" charset="-122"/>
                <a:ea typeface="微软雅黑" pitchFamily="34" charset="-122"/>
              </a:endParaRPr>
            </a:p>
          </p:txBody>
        </p:sp>
      </p:grpSp>
      <p:grpSp>
        <p:nvGrpSpPr>
          <p:cNvPr id="29" name="组合 451"/>
          <p:cNvGrpSpPr/>
          <p:nvPr/>
        </p:nvGrpSpPr>
        <p:grpSpPr>
          <a:xfrm>
            <a:off x="6572264" y="2150908"/>
            <a:ext cx="522914" cy="285752"/>
            <a:chOff x="2214546" y="2169250"/>
            <a:chExt cx="522914" cy="285752"/>
          </a:xfrm>
          <a:solidFill>
            <a:schemeClr val="bg1">
              <a:lumMod val="65000"/>
            </a:schemeClr>
          </a:solidFill>
        </p:grpSpPr>
        <p:sp>
          <p:nvSpPr>
            <p:cNvPr id="30" name="燕尾形 29"/>
            <p:cNvSpPr/>
            <p:nvPr/>
          </p:nvSpPr>
          <p:spPr>
            <a:xfrm>
              <a:off x="2214546" y="2169250"/>
              <a:ext cx="285752" cy="28575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1" name="燕尾形 30"/>
            <p:cNvSpPr/>
            <p:nvPr/>
          </p:nvSpPr>
          <p:spPr>
            <a:xfrm>
              <a:off x="2451708" y="2169250"/>
              <a:ext cx="285752" cy="28575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32" name="组合 454"/>
          <p:cNvGrpSpPr/>
          <p:nvPr/>
        </p:nvGrpSpPr>
        <p:grpSpPr>
          <a:xfrm>
            <a:off x="4429124" y="2150908"/>
            <a:ext cx="522914" cy="285752"/>
            <a:chOff x="2214546" y="2169250"/>
            <a:chExt cx="522914" cy="285752"/>
          </a:xfrm>
          <a:solidFill>
            <a:schemeClr val="bg1">
              <a:lumMod val="65000"/>
            </a:schemeClr>
          </a:solidFill>
        </p:grpSpPr>
        <p:sp>
          <p:nvSpPr>
            <p:cNvPr id="33" name="燕尾形 32"/>
            <p:cNvSpPr/>
            <p:nvPr/>
          </p:nvSpPr>
          <p:spPr>
            <a:xfrm>
              <a:off x="2214546" y="2169250"/>
              <a:ext cx="285752" cy="28575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4" name="燕尾形 33"/>
            <p:cNvSpPr/>
            <p:nvPr/>
          </p:nvSpPr>
          <p:spPr>
            <a:xfrm>
              <a:off x="2451708" y="2169250"/>
              <a:ext cx="285752" cy="28575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35" name="右箭头 34"/>
          <p:cNvSpPr/>
          <p:nvPr/>
        </p:nvSpPr>
        <p:spPr>
          <a:xfrm>
            <a:off x="1124507" y="3989262"/>
            <a:ext cx="691132" cy="671514"/>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Text Box 39"/>
          <p:cNvSpPr txBox="1">
            <a:spLocks noChangeArrowheads="1"/>
          </p:cNvSpPr>
          <p:nvPr/>
        </p:nvSpPr>
        <p:spPr bwMode="auto">
          <a:xfrm>
            <a:off x="1947450" y="4245278"/>
            <a:ext cx="6368966" cy="415498"/>
          </a:xfrm>
          <a:prstGeom prst="rect">
            <a:avLst/>
          </a:prstGeom>
          <a:noFill/>
          <a:ln w="9525">
            <a:noFill/>
            <a:miter lim="800000"/>
            <a:headEnd/>
            <a:tailEnd/>
          </a:ln>
        </p:spPr>
        <p:txBody>
          <a:bodyPr wrap="square">
            <a:spAutoFit/>
          </a:bodyPr>
          <a:lstStyle/>
          <a:p>
            <a:pPr>
              <a:lnSpc>
                <a:spcPct val="150000"/>
              </a:lnSpc>
            </a:pPr>
            <a:r>
              <a:rPr lang="zh-CN" altLang="en-US" sz="1400" b="0" dirty="0">
                <a:latin typeface="微软雅黑" pitchFamily="34" charset="-122"/>
                <a:ea typeface="微软雅黑" pitchFamily="34" charset="-122"/>
              </a:rPr>
              <a:t>点击此处添加您要的内容</a:t>
            </a:r>
            <a:r>
              <a:rPr lang="zh-CN" altLang="en-US" sz="1400" b="0" dirty="0" smtClean="0">
                <a:latin typeface="微软雅黑" pitchFamily="34" charset="-122"/>
                <a:ea typeface="微软雅黑" pitchFamily="34" charset="-122"/>
              </a:rPr>
              <a:t>文字点击</a:t>
            </a:r>
            <a:r>
              <a:rPr lang="zh-CN" altLang="en-US" sz="1400" b="0" dirty="0">
                <a:latin typeface="微软雅黑" pitchFamily="34" charset="-122"/>
                <a:ea typeface="微软雅黑" pitchFamily="34" charset="-122"/>
              </a:rPr>
              <a:t>此处添加您要的内容</a:t>
            </a:r>
            <a:r>
              <a:rPr lang="zh-CN" altLang="en-US" sz="1400" b="0" dirty="0" smtClean="0">
                <a:latin typeface="微软雅黑" pitchFamily="34" charset="-122"/>
                <a:ea typeface="微软雅黑" pitchFamily="34" charset="-122"/>
              </a:rPr>
              <a:t>文字</a:t>
            </a:r>
            <a:endParaRPr lang="en-US" altLang="zh-CN" sz="1400" b="0" dirty="0" smtClean="0">
              <a:latin typeface="微软雅黑" pitchFamily="34" charset="-122"/>
              <a:ea typeface="微软雅黑" pitchFamily="34" charset="-122"/>
            </a:endParaRPr>
          </a:p>
        </p:txBody>
      </p:sp>
      <p:sp>
        <p:nvSpPr>
          <p:cNvPr id="37" name="Text Box 39"/>
          <p:cNvSpPr txBox="1">
            <a:spLocks noChangeArrowheads="1"/>
          </p:cNvSpPr>
          <p:nvPr/>
        </p:nvSpPr>
        <p:spPr bwMode="auto">
          <a:xfrm>
            <a:off x="1947450" y="3912372"/>
            <a:ext cx="3143272" cy="377411"/>
          </a:xfrm>
          <a:prstGeom prst="rect">
            <a:avLst/>
          </a:prstGeom>
          <a:noFill/>
          <a:ln w="9525">
            <a:noFill/>
            <a:miter lim="800000"/>
            <a:headEnd/>
            <a:tailEnd/>
          </a:ln>
        </p:spPr>
        <p:txBody>
          <a:bodyPr wrap="square">
            <a:spAutoFit/>
          </a:bodyPr>
          <a:lstStyle/>
          <a:p>
            <a:pPr>
              <a:lnSpc>
                <a:spcPct val="150000"/>
              </a:lnSpc>
            </a:pPr>
            <a:r>
              <a:rPr lang="zh-CN" altLang="en-US" sz="1400" b="1" dirty="0">
                <a:latin typeface="微软雅黑" pitchFamily="34" charset="-122"/>
                <a:ea typeface="微软雅黑" pitchFamily="34" charset="-122"/>
              </a:rPr>
              <a:t>点击此处添加您要的内容</a:t>
            </a:r>
            <a:r>
              <a:rPr lang="zh-CN" altLang="en-US" sz="1400" b="1" dirty="0" smtClean="0">
                <a:latin typeface="微软雅黑" pitchFamily="34" charset="-122"/>
                <a:ea typeface="微软雅黑" pitchFamily="34" charset="-122"/>
              </a:rPr>
              <a:t>文字</a:t>
            </a:r>
            <a:endParaRPr lang="zh-CN" altLang="en-US" sz="1400" b="1" dirty="0">
              <a:latin typeface="微软雅黑" pitchFamily="34" charset="-122"/>
              <a:ea typeface="微软雅黑" pitchFamily="34" charset="-122"/>
            </a:endParaRPr>
          </a:p>
        </p:txBody>
      </p:sp>
      <p:sp>
        <p:nvSpPr>
          <p:cNvPr id="38" name="Text Box 39"/>
          <p:cNvSpPr txBox="1">
            <a:spLocks noChangeArrowheads="1"/>
          </p:cNvSpPr>
          <p:nvPr/>
        </p:nvSpPr>
        <p:spPr bwMode="auto">
          <a:xfrm>
            <a:off x="1009754" y="4107939"/>
            <a:ext cx="866258" cy="415498"/>
          </a:xfrm>
          <a:prstGeom prst="rect">
            <a:avLst/>
          </a:prstGeom>
          <a:noFill/>
          <a:ln w="9525">
            <a:noFill/>
            <a:miter lim="800000"/>
            <a:headEnd/>
            <a:tailEnd/>
          </a:ln>
        </p:spPr>
        <p:txBody>
          <a:bodyPr wrap="square">
            <a:spAutoFit/>
          </a:bodyPr>
          <a:lstStyle/>
          <a:p>
            <a:pPr algn="ctr">
              <a:lnSpc>
                <a:spcPct val="150000"/>
              </a:lnSpc>
            </a:pPr>
            <a:r>
              <a:rPr lang="zh-CN" altLang="en-US" sz="1400" b="1" dirty="0" smtClean="0">
                <a:latin typeface="微软雅黑" pitchFamily="34" charset="-122"/>
                <a:ea typeface="微软雅黑" pitchFamily="34" charset="-122"/>
              </a:rPr>
              <a:t>文字</a:t>
            </a:r>
            <a:endParaRPr lang="zh-CN" altLang="en-US" sz="1400" b="1" dirty="0">
              <a:latin typeface="微软雅黑" pitchFamily="34" charset="-122"/>
              <a:ea typeface="微软雅黑" pitchFamily="34" charset="-122"/>
            </a:endParaRPr>
          </a:p>
        </p:txBody>
      </p:sp>
      <p:sp>
        <p:nvSpPr>
          <p:cNvPr id="43" name="TextBox 39"/>
          <p:cNvSpPr txBox="1">
            <a:spLocks noChangeArrowheads="1"/>
          </p:cNvSpPr>
          <p:nvPr/>
        </p:nvSpPr>
        <p:spPr bwMode="auto">
          <a:xfrm>
            <a:off x="919777" y="127872"/>
            <a:ext cx="2716119" cy="57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tIns="91440" bIns="91440">
            <a:spAutoFit/>
          </a:bodyPr>
          <a:lstStyle>
            <a:lvl1pPr eaLnBrk="0" hangingPunct="0">
              <a:defRPr b="1">
                <a:solidFill>
                  <a:schemeClr val="tx1"/>
                </a:solidFill>
                <a:latin typeface="Arial" pitchFamily="34" charset="0"/>
                <a:ea typeface="宋体" pitchFamily="2" charset="-122"/>
              </a:defRPr>
            </a:lvl1pPr>
            <a:lvl2pPr marL="742950" indent="-285750" eaLnBrk="0" hangingPunct="0">
              <a:defRPr b="1">
                <a:solidFill>
                  <a:schemeClr val="tx1"/>
                </a:solidFill>
                <a:latin typeface="Arial" pitchFamily="34" charset="0"/>
                <a:ea typeface="宋体" pitchFamily="2" charset="-122"/>
              </a:defRPr>
            </a:lvl2pPr>
            <a:lvl3pPr marL="1143000" indent="-228600" eaLnBrk="0" hangingPunct="0">
              <a:defRPr b="1">
                <a:solidFill>
                  <a:schemeClr val="tx1"/>
                </a:solidFill>
                <a:latin typeface="Arial" pitchFamily="34" charset="0"/>
                <a:ea typeface="宋体" pitchFamily="2" charset="-122"/>
              </a:defRPr>
            </a:lvl3pPr>
            <a:lvl4pPr marL="1600200" indent="-228600" eaLnBrk="0" hangingPunct="0">
              <a:defRPr b="1">
                <a:solidFill>
                  <a:schemeClr val="tx1"/>
                </a:solidFill>
                <a:latin typeface="Arial" pitchFamily="34" charset="0"/>
                <a:ea typeface="宋体" pitchFamily="2" charset="-122"/>
              </a:defRPr>
            </a:lvl4pPr>
            <a:lvl5pPr marL="2057400" indent="-228600" eaLnBrk="0" hangingPunct="0">
              <a:defRPr b="1">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b="1">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b="1">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b="1">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b="1">
                <a:solidFill>
                  <a:schemeClr val="tx1"/>
                </a:solidFill>
                <a:latin typeface="Arial" pitchFamily="34" charset="0"/>
                <a:ea typeface="宋体" pitchFamily="2" charset="-122"/>
              </a:defRPr>
            </a:lvl9pPr>
          </a:lstStyle>
          <a:p>
            <a:pPr eaLnBrk="1" hangingPunct="1">
              <a:lnSpc>
                <a:spcPct val="90000"/>
              </a:lnSpc>
              <a:spcBef>
                <a:spcPct val="20000"/>
              </a:spcBef>
              <a:buSzPct val="90000"/>
            </a:pPr>
            <a:r>
              <a:rPr lang="zh-CN" altLang="en-US" sz="2800" dirty="0">
                <a:latin typeface="微软雅黑" pitchFamily="34" charset="-122"/>
                <a:ea typeface="微软雅黑" pitchFamily="34" charset="-122"/>
              </a:rPr>
              <a:t>点击添加标题 </a:t>
            </a:r>
          </a:p>
        </p:txBody>
      </p:sp>
    </p:spTree>
    <p:extLst>
      <p:ext uri="{BB962C8B-B14F-4D97-AF65-F5344CB8AC3E}">
        <p14:creationId xmlns:p14="http://schemas.microsoft.com/office/powerpoint/2010/main" val="1299855719"/>
      </p:ext>
    </p:extLst>
  </p:cSld>
  <p:clrMapOvr>
    <a:masterClrMapping/>
  </p:clrMapOvr>
  <mc:AlternateContent xmlns:mc="http://schemas.openxmlformats.org/markup-compatibility/2006" xmlns:p14="http://schemas.microsoft.com/office/powerpoint/2010/main">
    <mc:Choice Requires="p14">
      <p:transition spd="slow" p14:dur="2500" advTm="3000">
        <p:checker/>
      </p:transition>
    </mc:Choice>
    <mc:Fallback xmlns="">
      <p:transition spd="slow"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3"/>
                                        </p:tgtEl>
                                        <p:attrNameLst>
                                          <p:attrName>style.visibility</p:attrName>
                                        </p:attrNameLst>
                                      </p:cBhvr>
                                      <p:to>
                                        <p:strVal val="visible"/>
                                      </p:to>
                                    </p:set>
                                    <p:anim calcmode="lin" valueType="num">
                                      <p:cBhvr>
                                        <p:cTn id="7" dur="50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3"/>
                                        </p:tgtEl>
                                        <p:attrNameLst>
                                          <p:attrName>ppt_y</p:attrName>
                                        </p:attrNameLst>
                                      </p:cBhvr>
                                      <p:tavLst>
                                        <p:tav tm="0">
                                          <p:val>
                                            <p:strVal val="#ppt_y"/>
                                          </p:val>
                                        </p:tav>
                                        <p:tav tm="100000">
                                          <p:val>
                                            <p:strVal val="#ppt_y"/>
                                          </p:val>
                                        </p:tav>
                                      </p:tavLst>
                                    </p:anim>
                                    <p:anim calcmode="lin" valueType="num">
                                      <p:cBhvr>
                                        <p:cTn id="9" dur="50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3"/>
                                        </p:tgtEl>
                                      </p:cBhvr>
                                    </p:animEffect>
                                  </p:childTnLst>
                                </p:cTn>
                              </p:par>
                            </p:childTnLst>
                          </p:cTn>
                        </p:par>
                        <p:par>
                          <p:cTn id="12" fill="hold">
                            <p:stCondLst>
                              <p:cond delay="750"/>
                            </p:stCondLst>
                            <p:childTnLst>
                              <p:par>
                                <p:cTn id="13" presetID="22" presetClass="entr" presetSubtype="4"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down)">
                                      <p:cBhvr>
                                        <p:cTn id="15" dur="500"/>
                                        <p:tgtEl>
                                          <p:spTgt spid="2"/>
                                        </p:tgtEl>
                                      </p:cBhvr>
                                    </p:animEffect>
                                  </p:childTnLst>
                                </p:cTn>
                              </p:par>
                            </p:childTnLst>
                          </p:cTn>
                        </p:par>
                        <p:par>
                          <p:cTn id="16" fill="hold">
                            <p:stCondLst>
                              <p:cond delay="1250"/>
                            </p:stCondLst>
                            <p:childTnLst>
                              <p:par>
                                <p:cTn id="17" presetID="22" presetClass="entr" presetSubtype="8"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left)">
                                      <p:cBhvr>
                                        <p:cTn id="19" dur="500"/>
                                        <p:tgtEl>
                                          <p:spTgt spid="14"/>
                                        </p:tgtEl>
                                      </p:cBhvr>
                                    </p:animEffect>
                                  </p:childTnLst>
                                </p:cTn>
                              </p:par>
                            </p:childTnLst>
                          </p:cTn>
                        </p:par>
                        <p:par>
                          <p:cTn id="20" fill="hold">
                            <p:stCondLst>
                              <p:cond delay="1750"/>
                            </p:stCondLst>
                            <p:childTnLst>
                              <p:par>
                                <p:cTn id="21" presetID="22" presetClass="entr" presetSubtype="4"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down)">
                                      <p:cBhvr>
                                        <p:cTn id="23" dur="500"/>
                                        <p:tgtEl>
                                          <p:spTgt spid="8"/>
                                        </p:tgtEl>
                                      </p:cBhvr>
                                    </p:animEffect>
                                  </p:childTnLst>
                                </p:cTn>
                              </p:par>
                            </p:childTnLst>
                          </p:cTn>
                        </p:par>
                        <p:par>
                          <p:cTn id="24" fill="hold">
                            <p:stCondLst>
                              <p:cond delay="2250"/>
                            </p:stCondLst>
                            <p:childTnLst>
                              <p:par>
                                <p:cTn id="25" presetID="22" presetClass="entr" presetSubtype="8" fill="hold" nodeType="after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wipe(left)">
                                      <p:cBhvr>
                                        <p:cTn id="27" dur="500"/>
                                        <p:tgtEl>
                                          <p:spTgt spid="32"/>
                                        </p:tgtEl>
                                      </p:cBhvr>
                                    </p:animEffect>
                                  </p:childTnLst>
                                </p:cTn>
                              </p:par>
                            </p:childTnLst>
                          </p:cTn>
                        </p:par>
                        <p:par>
                          <p:cTn id="28" fill="hold">
                            <p:stCondLst>
                              <p:cond delay="2750"/>
                            </p:stCondLst>
                            <p:childTnLst>
                              <p:par>
                                <p:cTn id="29" presetID="22" presetClass="entr" presetSubtype="4" fill="hold"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wipe(down)">
                                      <p:cBhvr>
                                        <p:cTn id="31" dur="500"/>
                                        <p:tgtEl>
                                          <p:spTgt spid="17"/>
                                        </p:tgtEl>
                                      </p:cBhvr>
                                    </p:animEffect>
                                  </p:childTnLst>
                                </p:cTn>
                              </p:par>
                            </p:childTnLst>
                          </p:cTn>
                        </p:par>
                        <p:par>
                          <p:cTn id="32" fill="hold">
                            <p:stCondLst>
                              <p:cond delay="3250"/>
                            </p:stCondLst>
                            <p:childTnLst>
                              <p:par>
                                <p:cTn id="33" presetID="22" presetClass="entr" presetSubtype="8" fill="hold" nodeType="after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wipe(left)">
                                      <p:cBhvr>
                                        <p:cTn id="35" dur="500"/>
                                        <p:tgtEl>
                                          <p:spTgt spid="29"/>
                                        </p:tgtEl>
                                      </p:cBhvr>
                                    </p:animEffect>
                                  </p:childTnLst>
                                </p:cTn>
                              </p:par>
                            </p:childTnLst>
                          </p:cTn>
                        </p:par>
                        <p:par>
                          <p:cTn id="36" fill="hold">
                            <p:stCondLst>
                              <p:cond delay="3750"/>
                            </p:stCondLst>
                            <p:childTnLst>
                              <p:par>
                                <p:cTn id="37" presetID="22" presetClass="entr" presetSubtype="4" fill="hold" nodeType="after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wipe(down)">
                                      <p:cBhvr>
                                        <p:cTn id="39" dur="500"/>
                                        <p:tgtEl>
                                          <p:spTgt spid="23"/>
                                        </p:tgtEl>
                                      </p:cBhvr>
                                    </p:animEffect>
                                  </p:childTnLst>
                                </p:cTn>
                              </p:par>
                            </p:childTnLst>
                          </p:cTn>
                        </p:par>
                        <p:par>
                          <p:cTn id="40" fill="hold">
                            <p:stCondLst>
                              <p:cond delay="4250"/>
                            </p:stCondLst>
                            <p:childTnLst>
                              <p:par>
                                <p:cTn id="41" presetID="22" presetClass="entr" presetSubtype="8" fill="hold" grpId="0" nodeType="afterEffect">
                                  <p:stCondLst>
                                    <p:cond delay="0"/>
                                  </p:stCondLst>
                                  <p:childTnLst>
                                    <p:set>
                                      <p:cBhvr>
                                        <p:cTn id="42" dur="1" fill="hold">
                                          <p:stCondLst>
                                            <p:cond delay="0"/>
                                          </p:stCondLst>
                                        </p:cTn>
                                        <p:tgtEl>
                                          <p:spTgt spid="35"/>
                                        </p:tgtEl>
                                        <p:attrNameLst>
                                          <p:attrName>style.visibility</p:attrName>
                                        </p:attrNameLst>
                                      </p:cBhvr>
                                      <p:to>
                                        <p:strVal val="visible"/>
                                      </p:to>
                                    </p:set>
                                    <p:animEffect transition="in" filter="wipe(left)">
                                      <p:cBhvr>
                                        <p:cTn id="43" dur="500"/>
                                        <p:tgtEl>
                                          <p:spTgt spid="35"/>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38"/>
                                        </p:tgtEl>
                                        <p:attrNameLst>
                                          <p:attrName>style.visibility</p:attrName>
                                        </p:attrNameLst>
                                      </p:cBhvr>
                                      <p:to>
                                        <p:strVal val="visible"/>
                                      </p:to>
                                    </p:set>
                                    <p:animEffect transition="in" filter="wipe(left)">
                                      <p:cBhvr>
                                        <p:cTn id="46" dur="500"/>
                                        <p:tgtEl>
                                          <p:spTgt spid="38"/>
                                        </p:tgtEl>
                                      </p:cBhvr>
                                    </p:animEffect>
                                  </p:childTnLst>
                                </p:cTn>
                              </p:par>
                            </p:childTnLst>
                          </p:cTn>
                        </p:par>
                        <p:par>
                          <p:cTn id="47" fill="hold">
                            <p:stCondLst>
                              <p:cond delay="4750"/>
                            </p:stCondLst>
                            <p:childTnLst>
                              <p:par>
                                <p:cTn id="48" presetID="14" presetClass="entr" presetSubtype="10" fill="hold" grpId="0" nodeType="afterEffect">
                                  <p:stCondLst>
                                    <p:cond delay="0"/>
                                  </p:stCondLst>
                                  <p:childTnLst>
                                    <p:set>
                                      <p:cBhvr>
                                        <p:cTn id="49" dur="1" fill="hold">
                                          <p:stCondLst>
                                            <p:cond delay="0"/>
                                          </p:stCondLst>
                                        </p:cTn>
                                        <p:tgtEl>
                                          <p:spTgt spid="37"/>
                                        </p:tgtEl>
                                        <p:attrNameLst>
                                          <p:attrName>style.visibility</p:attrName>
                                        </p:attrNameLst>
                                      </p:cBhvr>
                                      <p:to>
                                        <p:strVal val="visible"/>
                                      </p:to>
                                    </p:set>
                                    <p:animEffect transition="in" filter="randombar(horizontal)">
                                      <p:cBhvr>
                                        <p:cTn id="50" dur="500"/>
                                        <p:tgtEl>
                                          <p:spTgt spid="37"/>
                                        </p:tgtEl>
                                      </p:cBhvr>
                                    </p:animEffect>
                                  </p:childTnLst>
                                </p:cTn>
                              </p:par>
                              <p:par>
                                <p:cTn id="51" presetID="14" presetClass="entr" presetSubtype="10" fill="hold" grpId="0" nodeType="withEffect">
                                  <p:stCondLst>
                                    <p:cond delay="0"/>
                                  </p:stCondLst>
                                  <p:childTnLst>
                                    <p:set>
                                      <p:cBhvr>
                                        <p:cTn id="52" dur="1" fill="hold">
                                          <p:stCondLst>
                                            <p:cond delay="0"/>
                                          </p:stCondLst>
                                        </p:cTn>
                                        <p:tgtEl>
                                          <p:spTgt spid="36"/>
                                        </p:tgtEl>
                                        <p:attrNameLst>
                                          <p:attrName>style.visibility</p:attrName>
                                        </p:attrNameLst>
                                      </p:cBhvr>
                                      <p:to>
                                        <p:strVal val="visible"/>
                                      </p:to>
                                    </p:set>
                                    <p:animEffect transition="in" filter="randombar(horizontal)">
                                      <p:cBhvr>
                                        <p:cTn id="53"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p:bldP spid="37" grpId="0"/>
      <p:bldP spid="38" grpId="0"/>
      <p:bldP spid="4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1"/>
          <p:cNvSpPr/>
          <p:nvPr/>
        </p:nvSpPr>
        <p:spPr>
          <a:xfrm>
            <a:off x="2484896" y="1008082"/>
            <a:ext cx="5615496" cy="596652"/>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marL="171450" marR="0" lvl="0" indent="-171450" defTabSz="914400" eaLnBrk="1" fontAlgn="auto" latinLnBrk="0" hangingPunct="1">
              <a:lnSpc>
                <a:spcPct val="150000"/>
              </a:lnSpc>
              <a:spcBef>
                <a:spcPts val="0"/>
              </a:spcBef>
              <a:spcAft>
                <a:spcPts val="0"/>
              </a:spcAft>
              <a:buClrTx/>
              <a:buSzTx/>
              <a:buFont typeface="Arial" pitchFamily="34" charset="0"/>
              <a:buChar char="•"/>
              <a:tabLst/>
              <a:defRPr/>
            </a:pPr>
            <a:r>
              <a:rPr kumimoji="0" lang="zh-CN" altLang="en-US" sz="120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单击此处添加段落文本单击此处添加段落文本</a:t>
            </a:r>
            <a:endParaRPr kumimoji="0" lang="en-US" altLang="zh-CN" sz="120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a:p>
            <a:pPr marL="171450" marR="0" lvl="0" indent="-171450" defTabSz="914400" eaLnBrk="1" fontAlgn="auto" latinLnBrk="0" hangingPunct="1">
              <a:lnSpc>
                <a:spcPct val="150000"/>
              </a:lnSpc>
              <a:spcBef>
                <a:spcPts val="0"/>
              </a:spcBef>
              <a:spcAft>
                <a:spcPts val="0"/>
              </a:spcAft>
              <a:buClrTx/>
              <a:buSzTx/>
              <a:buFont typeface="Arial" pitchFamily="34" charset="0"/>
              <a:buChar char="•"/>
              <a:tabLst/>
              <a:defRPr/>
            </a:pPr>
            <a:r>
              <a:rPr kumimoji="0" lang="zh-CN" altLang="en-US" sz="120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单击此处添加段落文本单击此处添加段落</a:t>
            </a:r>
            <a:r>
              <a:rPr kumimoji="0" lang="zh-CN" altLang="en-US" sz="120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endParaRPr kumimoji="0" lang="en-US" altLang="zh-CN" sz="120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3" name="深色1"/>
          <p:cNvSpPr/>
          <p:nvPr/>
        </p:nvSpPr>
        <p:spPr>
          <a:xfrm>
            <a:off x="1247317" y="1008082"/>
            <a:ext cx="1148902" cy="795414"/>
          </a:xfrm>
          <a:custGeom>
            <a:avLst/>
            <a:gdLst/>
            <a:ahLst/>
            <a:cxnLst/>
            <a:rect l="l" t="t" r="r" b="b"/>
            <a:pathLst>
              <a:path w="1871662" h="1727200">
                <a:moveTo>
                  <a:pt x="0" y="0"/>
                </a:moveTo>
                <a:lnTo>
                  <a:pt x="1871662" y="0"/>
                </a:lnTo>
                <a:lnTo>
                  <a:pt x="1871662" y="1308095"/>
                </a:lnTo>
                <a:lnTo>
                  <a:pt x="935831" y="1727200"/>
                </a:lnTo>
                <a:lnTo>
                  <a:pt x="0" y="1308095"/>
                </a:lnTo>
                <a:close/>
              </a:path>
            </a:pathLst>
          </a:custGeom>
          <a:solidFill>
            <a:srgbClr val="FF0000"/>
          </a:solidFill>
          <a:ln w="25400" cap="flat" cmpd="sng" algn="ctr">
            <a:noFill/>
            <a:prstDash val="solid"/>
          </a:ln>
          <a:effectLst>
            <a:outerShdw blurRad="50800" dist="38100" algn="l" rotWithShape="0">
              <a:prstClr val="black">
                <a:alpha val="40000"/>
              </a:prstClr>
            </a:outerShdw>
          </a:effectLst>
        </p:spPr>
        <p:txBody>
          <a:bodyPr tIns="0" bIns="216000"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文本</a:t>
            </a:r>
            <a:r>
              <a:rPr kumimoji="0" lang="en-US" altLang="zh-CN" sz="18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1</a:t>
            </a: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4" name="文本2"/>
          <p:cNvSpPr/>
          <p:nvPr/>
        </p:nvSpPr>
        <p:spPr>
          <a:xfrm>
            <a:off x="2484896" y="1703872"/>
            <a:ext cx="5615496" cy="595589"/>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marL="171450" marR="0" lvl="0" indent="-171450" defTabSz="914400" eaLnBrk="1" fontAlgn="auto" latinLnBrk="0" hangingPunct="1">
              <a:lnSpc>
                <a:spcPct val="150000"/>
              </a:lnSpc>
              <a:spcBef>
                <a:spcPts val="0"/>
              </a:spcBef>
              <a:spcAft>
                <a:spcPts val="0"/>
              </a:spcAft>
              <a:buClrTx/>
              <a:buSzTx/>
              <a:buFont typeface="Arial" pitchFamily="34" charset="0"/>
              <a:buChar char="•"/>
              <a:tabLst/>
              <a:defRPr/>
            </a:pPr>
            <a:r>
              <a:rPr kumimoji="0" lang="zh-CN" altLang="en-US" sz="120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单击此处添加段落文本单击此处添加段落文本</a:t>
            </a:r>
            <a:endParaRPr kumimoji="0" lang="en-US" altLang="zh-CN" sz="120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a:p>
            <a:pPr marL="171450" marR="0" lvl="0" indent="-171450" defTabSz="914400" eaLnBrk="1" fontAlgn="auto" latinLnBrk="0" hangingPunct="1">
              <a:lnSpc>
                <a:spcPct val="150000"/>
              </a:lnSpc>
              <a:spcBef>
                <a:spcPts val="0"/>
              </a:spcBef>
              <a:spcAft>
                <a:spcPts val="0"/>
              </a:spcAft>
              <a:buClrTx/>
              <a:buSzTx/>
              <a:buFont typeface="Arial" pitchFamily="34" charset="0"/>
              <a:buChar char="•"/>
              <a:tabLst/>
              <a:defRPr/>
            </a:pPr>
            <a:r>
              <a:rPr kumimoji="0" lang="zh-CN" altLang="en-US" sz="120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单击此处添加段落文本单击此处添加段落</a:t>
            </a:r>
            <a:r>
              <a:rPr kumimoji="0" lang="zh-CN" altLang="en-US" sz="120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endParaRPr kumimoji="0" lang="en-US" altLang="zh-CN" sz="120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5" name="深色2"/>
          <p:cNvSpPr/>
          <p:nvPr/>
        </p:nvSpPr>
        <p:spPr>
          <a:xfrm>
            <a:off x="1247317" y="1702775"/>
            <a:ext cx="1148902" cy="795414"/>
          </a:xfrm>
          <a:custGeom>
            <a:avLst/>
            <a:gdLst/>
            <a:ahLst/>
            <a:cxnLst/>
            <a:rect l="l" t="t" r="r" b="b"/>
            <a:pathLst>
              <a:path w="1871662" h="1727200">
                <a:moveTo>
                  <a:pt x="0" y="0"/>
                </a:moveTo>
                <a:lnTo>
                  <a:pt x="935831" y="458779"/>
                </a:lnTo>
                <a:lnTo>
                  <a:pt x="1871662" y="0"/>
                </a:lnTo>
                <a:lnTo>
                  <a:pt x="1871662" y="1268421"/>
                </a:lnTo>
                <a:lnTo>
                  <a:pt x="935831" y="1727200"/>
                </a:lnTo>
                <a:lnTo>
                  <a:pt x="0" y="1268421"/>
                </a:lnTo>
                <a:close/>
              </a:path>
            </a:pathLst>
          </a:custGeom>
          <a:solidFill>
            <a:schemeClr val="bg1">
              <a:lumMod val="75000"/>
            </a:schemeClr>
          </a:solidFill>
          <a:ln w="25400" cap="flat" cmpd="sng" algn="ctr">
            <a:noFill/>
            <a:prstDash val="solid"/>
          </a:ln>
          <a:effectLst>
            <a:outerShdw blurRad="50800" dist="38100" algn="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文本</a:t>
            </a:r>
            <a:r>
              <a:rPr kumimoji="0" lang="en-US" altLang="zh-CN" sz="18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2</a:t>
            </a: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6" name="文本3"/>
          <p:cNvSpPr/>
          <p:nvPr/>
        </p:nvSpPr>
        <p:spPr>
          <a:xfrm>
            <a:off x="2470279" y="2397468"/>
            <a:ext cx="5630113" cy="592174"/>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marL="171450" marR="0" lvl="0" indent="-171450" defTabSz="914400" eaLnBrk="1" fontAlgn="auto" latinLnBrk="0" hangingPunct="1">
              <a:lnSpc>
                <a:spcPct val="150000"/>
              </a:lnSpc>
              <a:spcBef>
                <a:spcPts val="0"/>
              </a:spcBef>
              <a:spcAft>
                <a:spcPts val="0"/>
              </a:spcAft>
              <a:buClrTx/>
              <a:buSzTx/>
              <a:buFont typeface="Arial" pitchFamily="34" charset="0"/>
              <a:buChar char="•"/>
              <a:tabLst/>
              <a:defRPr/>
            </a:pPr>
            <a:r>
              <a:rPr kumimoji="0" lang="zh-CN" altLang="en-US" sz="120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单击此处添加段落文本单击此处添加段落文本</a:t>
            </a:r>
            <a:endParaRPr kumimoji="0" lang="en-US" altLang="zh-CN" sz="120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a:p>
            <a:pPr marL="171450" marR="0" lvl="0" indent="-171450" defTabSz="914400" eaLnBrk="1" fontAlgn="auto" latinLnBrk="0" hangingPunct="1">
              <a:lnSpc>
                <a:spcPct val="150000"/>
              </a:lnSpc>
              <a:spcBef>
                <a:spcPts val="0"/>
              </a:spcBef>
              <a:spcAft>
                <a:spcPts val="0"/>
              </a:spcAft>
              <a:buClrTx/>
              <a:buSzTx/>
              <a:buFont typeface="Arial" pitchFamily="34" charset="0"/>
              <a:buChar char="•"/>
              <a:tabLst/>
              <a:defRPr/>
            </a:pPr>
            <a:r>
              <a:rPr kumimoji="0" lang="zh-CN" altLang="en-US" sz="120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单击此处添加段落文本单击此处添加段落</a:t>
            </a:r>
            <a:r>
              <a:rPr kumimoji="0" lang="zh-CN" altLang="en-US" sz="120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endParaRPr kumimoji="0" lang="en-US" altLang="zh-CN" sz="120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7" name="深色3"/>
          <p:cNvSpPr/>
          <p:nvPr/>
        </p:nvSpPr>
        <p:spPr>
          <a:xfrm>
            <a:off x="1247317" y="2405117"/>
            <a:ext cx="1148902" cy="795414"/>
          </a:xfrm>
          <a:custGeom>
            <a:avLst/>
            <a:gdLst/>
            <a:ahLst/>
            <a:cxnLst/>
            <a:rect l="l" t="t" r="r" b="b"/>
            <a:pathLst>
              <a:path w="1871662" h="1727200">
                <a:moveTo>
                  <a:pt x="0" y="0"/>
                </a:moveTo>
                <a:lnTo>
                  <a:pt x="935831" y="458779"/>
                </a:lnTo>
                <a:lnTo>
                  <a:pt x="1871662" y="0"/>
                </a:lnTo>
                <a:lnTo>
                  <a:pt x="1871662" y="1268421"/>
                </a:lnTo>
                <a:lnTo>
                  <a:pt x="935831" y="1727200"/>
                </a:lnTo>
                <a:lnTo>
                  <a:pt x="0" y="1268421"/>
                </a:lnTo>
                <a:close/>
              </a:path>
            </a:pathLst>
          </a:custGeom>
          <a:solidFill>
            <a:srgbClr val="FFC000"/>
          </a:solidFill>
          <a:ln w="25400" cap="flat" cmpd="sng" algn="ctr">
            <a:noFill/>
            <a:prstDash val="solid"/>
          </a:ln>
          <a:effectLst>
            <a:outerShdw blurRad="50800" dist="38100" algn="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文本</a:t>
            </a:r>
            <a:r>
              <a:rPr kumimoji="0" lang="en-US" altLang="zh-CN"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3</a:t>
            </a: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8" name="文本4"/>
          <p:cNvSpPr/>
          <p:nvPr/>
        </p:nvSpPr>
        <p:spPr>
          <a:xfrm>
            <a:off x="2470279" y="3099809"/>
            <a:ext cx="5630112" cy="592174"/>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marL="171450" marR="0" lvl="0" indent="-171450" defTabSz="914400" eaLnBrk="1" fontAlgn="auto" latinLnBrk="0" hangingPunct="1">
              <a:lnSpc>
                <a:spcPct val="150000"/>
              </a:lnSpc>
              <a:spcBef>
                <a:spcPts val="0"/>
              </a:spcBef>
              <a:spcAft>
                <a:spcPts val="0"/>
              </a:spcAft>
              <a:buClrTx/>
              <a:buSzTx/>
              <a:buFont typeface="Arial" pitchFamily="34" charset="0"/>
              <a:buChar char="•"/>
              <a:tabLst/>
              <a:defRPr/>
            </a:pPr>
            <a:r>
              <a:rPr kumimoji="0" lang="zh-CN" altLang="en-US" sz="120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单击此处添加段落文本单击此处添加段落文本</a:t>
            </a:r>
            <a:endParaRPr kumimoji="0" lang="en-US" altLang="zh-CN" sz="120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a:p>
            <a:pPr marL="171450" marR="0" lvl="0" indent="-171450" defTabSz="914400" eaLnBrk="1" fontAlgn="auto" latinLnBrk="0" hangingPunct="1">
              <a:lnSpc>
                <a:spcPct val="150000"/>
              </a:lnSpc>
              <a:spcBef>
                <a:spcPts val="0"/>
              </a:spcBef>
              <a:spcAft>
                <a:spcPts val="0"/>
              </a:spcAft>
              <a:buClrTx/>
              <a:buSzTx/>
              <a:buFont typeface="Arial" pitchFamily="34" charset="0"/>
              <a:buChar char="•"/>
              <a:tabLst/>
              <a:defRPr/>
            </a:pPr>
            <a:r>
              <a:rPr kumimoji="0" lang="zh-CN" altLang="en-US" sz="120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单击此处添加段落文本单击此处添加段落</a:t>
            </a:r>
            <a:r>
              <a:rPr kumimoji="0" lang="zh-CN" altLang="en-US" sz="120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endParaRPr kumimoji="0" lang="en-US" altLang="zh-CN" sz="120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9" name="深色4"/>
          <p:cNvSpPr/>
          <p:nvPr/>
        </p:nvSpPr>
        <p:spPr>
          <a:xfrm>
            <a:off x="1247317" y="3107458"/>
            <a:ext cx="1148902" cy="795414"/>
          </a:xfrm>
          <a:custGeom>
            <a:avLst/>
            <a:gdLst/>
            <a:ahLst/>
            <a:cxnLst/>
            <a:rect l="l" t="t" r="r" b="b"/>
            <a:pathLst>
              <a:path w="1871662" h="1727200">
                <a:moveTo>
                  <a:pt x="0" y="0"/>
                </a:moveTo>
                <a:lnTo>
                  <a:pt x="935831" y="458779"/>
                </a:lnTo>
                <a:lnTo>
                  <a:pt x="1871662" y="0"/>
                </a:lnTo>
                <a:lnTo>
                  <a:pt x="1871662" y="1268421"/>
                </a:lnTo>
                <a:lnTo>
                  <a:pt x="935831" y="1727200"/>
                </a:lnTo>
                <a:lnTo>
                  <a:pt x="0" y="1268421"/>
                </a:lnTo>
                <a:close/>
              </a:path>
            </a:pathLst>
          </a:custGeom>
          <a:solidFill>
            <a:schemeClr val="bg1">
              <a:lumMod val="75000"/>
            </a:schemeClr>
          </a:solidFill>
          <a:ln w="25400" cap="flat" cmpd="sng" algn="ctr">
            <a:noFill/>
            <a:prstDash val="solid"/>
          </a:ln>
          <a:effectLst>
            <a:outerShdw blurRad="50800" dist="38100" algn="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文本</a:t>
            </a:r>
            <a:r>
              <a:rPr kumimoji="0" lang="en-US" altLang="zh-CN" sz="18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4</a:t>
            </a: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10" name="文本5"/>
          <p:cNvSpPr/>
          <p:nvPr/>
        </p:nvSpPr>
        <p:spPr>
          <a:xfrm>
            <a:off x="2470279" y="3802153"/>
            <a:ext cx="5630112" cy="592174"/>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marL="171450" marR="0" lvl="0" indent="-171450" defTabSz="914400" eaLnBrk="1" fontAlgn="auto" latinLnBrk="0" hangingPunct="1">
              <a:lnSpc>
                <a:spcPct val="150000"/>
              </a:lnSpc>
              <a:spcBef>
                <a:spcPts val="0"/>
              </a:spcBef>
              <a:spcAft>
                <a:spcPts val="0"/>
              </a:spcAft>
              <a:buClrTx/>
              <a:buSzTx/>
              <a:buFont typeface="Arial" pitchFamily="34" charset="0"/>
              <a:buChar char="•"/>
              <a:tabLst/>
              <a:defRPr/>
            </a:pPr>
            <a:r>
              <a:rPr kumimoji="0" lang="zh-CN" altLang="en-US" sz="120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单击此处添加段落文本单击此处添加段落文本</a:t>
            </a:r>
            <a:endParaRPr kumimoji="0" lang="en-US" altLang="zh-CN" sz="120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a:p>
            <a:pPr marL="171450" marR="0" lvl="0" indent="-171450" defTabSz="914400" eaLnBrk="1" fontAlgn="auto" latinLnBrk="0" hangingPunct="1">
              <a:lnSpc>
                <a:spcPct val="150000"/>
              </a:lnSpc>
              <a:spcBef>
                <a:spcPts val="0"/>
              </a:spcBef>
              <a:spcAft>
                <a:spcPts val="0"/>
              </a:spcAft>
              <a:buClrTx/>
              <a:buSzTx/>
              <a:buFont typeface="Arial" pitchFamily="34" charset="0"/>
              <a:buChar char="•"/>
              <a:tabLst/>
              <a:defRPr/>
            </a:pPr>
            <a:r>
              <a:rPr kumimoji="0" lang="zh-CN" altLang="en-US" sz="120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单击此处添加段落文本单击此处添加段落</a:t>
            </a:r>
            <a:r>
              <a:rPr kumimoji="0" lang="zh-CN" altLang="en-US" sz="120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endParaRPr kumimoji="0" lang="en-US" altLang="zh-CN" sz="120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1" name="深色5"/>
          <p:cNvSpPr/>
          <p:nvPr/>
        </p:nvSpPr>
        <p:spPr>
          <a:xfrm>
            <a:off x="1247317" y="3809802"/>
            <a:ext cx="1148902" cy="795414"/>
          </a:xfrm>
          <a:custGeom>
            <a:avLst/>
            <a:gdLst/>
            <a:ahLst/>
            <a:cxnLst/>
            <a:rect l="l" t="t" r="r" b="b"/>
            <a:pathLst>
              <a:path w="1871662" h="1727200">
                <a:moveTo>
                  <a:pt x="0" y="0"/>
                </a:moveTo>
                <a:lnTo>
                  <a:pt x="935831" y="458779"/>
                </a:lnTo>
                <a:lnTo>
                  <a:pt x="1871662" y="0"/>
                </a:lnTo>
                <a:lnTo>
                  <a:pt x="1871662" y="1268421"/>
                </a:lnTo>
                <a:lnTo>
                  <a:pt x="935831" y="1727200"/>
                </a:lnTo>
                <a:lnTo>
                  <a:pt x="0" y="1268421"/>
                </a:lnTo>
                <a:close/>
              </a:path>
            </a:pathLst>
          </a:custGeom>
          <a:solidFill>
            <a:srgbClr val="FF0000"/>
          </a:solidFill>
          <a:ln w="25400" cap="flat" cmpd="sng" algn="ctr">
            <a:noFill/>
            <a:prstDash val="solid"/>
          </a:ln>
          <a:effectLst>
            <a:outerShdw blurRad="50800" dist="38100" dir="2700000" algn="tl" rotWithShape="0">
              <a:prstClr val="black">
                <a:alpha val="40000"/>
              </a:prstClr>
            </a:outerShdw>
          </a:effec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r>
              <a:rPr kumimoji="0" lang="zh-CN" altLang="en-US" sz="1800" b="1"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文本</a:t>
            </a:r>
            <a:r>
              <a:rPr kumimoji="0" lang="en-US" altLang="zh-CN" sz="1800" b="1"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5</a:t>
            </a:r>
            <a:endParaRPr kumimoji="0" lang="zh-CN" altLang="en-US" sz="1800" b="1"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9" name="TextBox 39"/>
          <p:cNvSpPr txBox="1">
            <a:spLocks noChangeArrowheads="1"/>
          </p:cNvSpPr>
          <p:nvPr/>
        </p:nvSpPr>
        <p:spPr bwMode="auto">
          <a:xfrm>
            <a:off x="919777" y="127872"/>
            <a:ext cx="2716119" cy="57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tIns="91440" bIns="91440">
            <a:spAutoFit/>
          </a:bodyPr>
          <a:lstStyle>
            <a:lvl1pPr eaLnBrk="0" hangingPunct="0">
              <a:defRPr b="1">
                <a:solidFill>
                  <a:schemeClr val="tx1"/>
                </a:solidFill>
                <a:latin typeface="Arial" pitchFamily="34" charset="0"/>
                <a:ea typeface="宋体" pitchFamily="2" charset="-122"/>
              </a:defRPr>
            </a:lvl1pPr>
            <a:lvl2pPr marL="742950" indent="-285750" eaLnBrk="0" hangingPunct="0">
              <a:defRPr b="1">
                <a:solidFill>
                  <a:schemeClr val="tx1"/>
                </a:solidFill>
                <a:latin typeface="Arial" pitchFamily="34" charset="0"/>
                <a:ea typeface="宋体" pitchFamily="2" charset="-122"/>
              </a:defRPr>
            </a:lvl2pPr>
            <a:lvl3pPr marL="1143000" indent="-228600" eaLnBrk="0" hangingPunct="0">
              <a:defRPr b="1">
                <a:solidFill>
                  <a:schemeClr val="tx1"/>
                </a:solidFill>
                <a:latin typeface="Arial" pitchFamily="34" charset="0"/>
                <a:ea typeface="宋体" pitchFamily="2" charset="-122"/>
              </a:defRPr>
            </a:lvl3pPr>
            <a:lvl4pPr marL="1600200" indent="-228600" eaLnBrk="0" hangingPunct="0">
              <a:defRPr b="1">
                <a:solidFill>
                  <a:schemeClr val="tx1"/>
                </a:solidFill>
                <a:latin typeface="Arial" pitchFamily="34" charset="0"/>
                <a:ea typeface="宋体" pitchFamily="2" charset="-122"/>
              </a:defRPr>
            </a:lvl4pPr>
            <a:lvl5pPr marL="2057400" indent="-228600" eaLnBrk="0" hangingPunct="0">
              <a:defRPr b="1">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b="1">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b="1">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b="1">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b="1">
                <a:solidFill>
                  <a:schemeClr val="tx1"/>
                </a:solidFill>
                <a:latin typeface="Arial" pitchFamily="34" charset="0"/>
                <a:ea typeface="宋体" pitchFamily="2" charset="-122"/>
              </a:defRPr>
            </a:lvl9pPr>
          </a:lstStyle>
          <a:p>
            <a:pPr eaLnBrk="1" hangingPunct="1">
              <a:lnSpc>
                <a:spcPct val="90000"/>
              </a:lnSpc>
              <a:spcBef>
                <a:spcPct val="20000"/>
              </a:spcBef>
              <a:buSzPct val="90000"/>
            </a:pPr>
            <a:r>
              <a:rPr lang="zh-CN" altLang="en-US" sz="2800" dirty="0">
                <a:latin typeface="微软雅黑" pitchFamily="34" charset="-122"/>
                <a:ea typeface="微软雅黑" pitchFamily="34" charset="-122"/>
              </a:rPr>
              <a:t>点击添加标题 </a:t>
            </a:r>
          </a:p>
        </p:txBody>
      </p:sp>
    </p:spTree>
    <p:extLst>
      <p:ext uri="{BB962C8B-B14F-4D97-AF65-F5344CB8AC3E}">
        <p14:creationId xmlns:p14="http://schemas.microsoft.com/office/powerpoint/2010/main" val="1478999800"/>
      </p:ext>
    </p:extLst>
  </p:cSld>
  <p:clrMapOvr>
    <a:masterClrMapping/>
  </p:clrMapOvr>
  <p:transition spd="slow" advTm="300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anim calcmode="lin" valueType="num">
                                      <p:cBhvr>
                                        <p:cTn id="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9"/>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up)">
                                      <p:cBhvr>
                                        <p:cTn id="16" dur="500"/>
                                        <p:tgtEl>
                                          <p:spTgt spid="3"/>
                                        </p:tgtEl>
                                      </p:cBhvr>
                                    </p:animEffect>
                                  </p:childTnLst>
                                </p:cTn>
                              </p:par>
                            </p:childTnLst>
                          </p:cTn>
                        </p:par>
                        <p:par>
                          <p:cTn id="17" fill="hold">
                            <p:stCondLst>
                              <p:cond delay="50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2"/>
                                        </p:tgtEl>
                                        <p:attrNameLst>
                                          <p:attrName>style.visibility</p:attrName>
                                        </p:attrNameLst>
                                      </p:cBhvr>
                                      <p:to>
                                        <p:strVal val="visible"/>
                                      </p:to>
                                    </p:set>
                                    <p:anim calcmode="lin" valueType="num">
                                      <p:cBhvr>
                                        <p:cTn id="20"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2"/>
                                        </p:tgtEl>
                                        <p:attrNameLst>
                                          <p:attrName>ppt_y</p:attrName>
                                        </p:attrNameLst>
                                      </p:cBhvr>
                                      <p:tavLst>
                                        <p:tav tm="0">
                                          <p:val>
                                            <p:strVal val="#ppt_y"/>
                                          </p:val>
                                        </p:tav>
                                        <p:tav tm="100000">
                                          <p:val>
                                            <p:strVal val="#ppt_y"/>
                                          </p:val>
                                        </p:tav>
                                      </p:tavLst>
                                    </p:anim>
                                    <p:anim calcmode="lin" valueType="num">
                                      <p:cBhvr>
                                        <p:cTn id="22"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2"/>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up)">
                                      <p:cBhvr>
                                        <p:cTn id="29" dur="500"/>
                                        <p:tgtEl>
                                          <p:spTgt spid="5"/>
                                        </p:tgtEl>
                                      </p:cBhvr>
                                    </p:animEffect>
                                  </p:childTnLst>
                                </p:cTn>
                              </p:par>
                            </p:childTnLst>
                          </p:cTn>
                        </p:par>
                        <p:par>
                          <p:cTn id="30" fill="hold">
                            <p:stCondLst>
                              <p:cond delay="500"/>
                            </p:stCondLst>
                            <p:childTnLst>
                              <p:par>
                                <p:cTn id="31" presetID="41" presetClass="entr" presetSubtype="0" fill="hold" grpId="0" nodeType="afterEffect">
                                  <p:stCondLst>
                                    <p:cond delay="0"/>
                                  </p:stCondLst>
                                  <p:iterate type="lt">
                                    <p:tmPct val="10000"/>
                                  </p:iterate>
                                  <p:childTnLst>
                                    <p:set>
                                      <p:cBhvr>
                                        <p:cTn id="32" dur="1" fill="hold">
                                          <p:stCondLst>
                                            <p:cond delay="0"/>
                                          </p:stCondLst>
                                        </p:cTn>
                                        <p:tgtEl>
                                          <p:spTgt spid="4"/>
                                        </p:tgtEl>
                                        <p:attrNameLst>
                                          <p:attrName>style.visibility</p:attrName>
                                        </p:attrNameLst>
                                      </p:cBhvr>
                                      <p:to>
                                        <p:strVal val="visible"/>
                                      </p:to>
                                    </p:set>
                                    <p:anim calcmode="lin" valueType="num">
                                      <p:cBhvr>
                                        <p:cTn id="33"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4"/>
                                        </p:tgtEl>
                                        <p:attrNameLst>
                                          <p:attrName>ppt_y</p:attrName>
                                        </p:attrNameLst>
                                      </p:cBhvr>
                                      <p:tavLst>
                                        <p:tav tm="0">
                                          <p:val>
                                            <p:strVal val="#ppt_y"/>
                                          </p:val>
                                        </p:tav>
                                        <p:tav tm="100000">
                                          <p:val>
                                            <p:strVal val="#ppt_y"/>
                                          </p:val>
                                        </p:tav>
                                      </p:tavLst>
                                    </p:anim>
                                    <p:anim calcmode="lin" valueType="num">
                                      <p:cBhvr>
                                        <p:cTn id="35"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4"/>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wipe(up)">
                                      <p:cBhvr>
                                        <p:cTn id="42" dur="500"/>
                                        <p:tgtEl>
                                          <p:spTgt spid="7"/>
                                        </p:tgtEl>
                                      </p:cBhvr>
                                    </p:animEffect>
                                  </p:childTnLst>
                                </p:cTn>
                              </p:par>
                            </p:childTnLst>
                          </p:cTn>
                        </p:par>
                        <p:par>
                          <p:cTn id="43" fill="hold">
                            <p:stCondLst>
                              <p:cond delay="500"/>
                            </p:stCondLst>
                            <p:childTnLst>
                              <p:par>
                                <p:cTn id="44" presetID="41" presetClass="entr" presetSubtype="0" fill="hold" grpId="0" nodeType="afterEffect">
                                  <p:stCondLst>
                                    <p:cond delay="0"/>
                                  </p:stCondLst>
                                  <p:iterate type="lt">
                                    <p:tmPct val="10000"/>
                                  </p:iterate>
                                  <p:childTnLst>
                                    <p:set>
                                      <p:cBhvr>
                                        <p:cTn id="45" dur="1" fill="hold">
                                          <p:stCondLst>
                                            <p:cond delay="0"/>
                                          </p:stCondLst>
                                        </p:cTn>
                                        <p:tgtEl>
                                          <p:spTgt spid="6"/>
                                        </p:tgtEl>
                                        <p:attrNameLst>
                                          <p:attrName>style.visibility</p:attrName>
                                        </p:attrNameLst>
                                      </p:cBhvr>
                                      <p:to>
                                        <p:strVal val="visible"/>
                                      </p:to>
                                    </p:set>
                                    <p:anim calcmode="lin" valueType="num">
                                      <p:cBhvr>
                                        <p:cTn id="46"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47" dur="500" fill="hold"/>
                                        <p:tgtEl>
                                          <p:spTgt spid="6"/>
                                        </p:tgtEl>
                                        <p:attrNameLst>
                                          <p:attrName>ppt_y</p:attrName>
                                        </p:attrNameLst>
                                      </p:cBhvr>
                                      <p:tavLst>
                                        <p:tav tm="0">
                                          <p:val>
                                            <p:strVal val="#ppt_y"/>
                                          </p:val>
                                        </p:tav>
                                        <p:tav tm="100000">
                                          <p:val>
                                            <p:strVal val="#ppt_y"/>
                                          </p:val>
                                        </p:tav>
                                      </p:tavLst>
                                    </p:anim>
                                    <p:anim calcmode="lin" valueType="num">
                                      <p:cBhvr>
                                        <p:cTn id="48"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49"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50" dur="500" tmFilter="0,0; .5, 1; 1, 1"/>
                                        <p:tgtEl>
                                          <p:spTgt spid="6"/>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1" fill="hold" grpId="0" nodeType="click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wipe(up)">
                                      <p:cBhvr>
                                        <p:cTn id="55" dur="500"/>
                                        <p:tgtEl>
                                          <p:spTgt spid="9"/>
                                        </p:tgtEl>
                                      </p:cBhvr>
                                    </p:animEffect>
                                  </p:childTnLst>
                                </p:cTn>
                              </p:par>
                            </p:childTnLst>
                          </p:cTn>
                        </p:par>
                        <p:par>
                          <p:cTn id="56" fill="hold">
                            <p:stCondLst>
                              <p:cond delay="500"/>
                            </p:stCondLst>
                            <p:childTnLst>
                              <p:par>
                                <p:cTn id="57" presetID="41" presetClass="entr" presetSubtype="0" fill="hold" grpId="0" nodeType="afterEffect">
                                  <p:stCondLst>
                                    <p:cond delay="0"/>
                                  </p:stCondLst>
                                  <p:iterate type="lt">
                                    <p:tmPct val="10000"/>
                                  </p:iterate>
                                  <p:childTnLst>
                                    <p:set>
                                      <p:cBhvr>
                                        <p:cTn id="58" dur="1" fill="hold">
                                          <p:stCondLst>
                                            <p:cond delay="0"/>
                                          </p:stCondLst>
                                        </p:cTn>
                                        <p:tgtEl>
                                          <p:spTgt spid="8"/>
                                        </p:tgtEl>
                                        <p:attrNameLst>
                                          <p:attrName>style.visibility</p:attrName>
                                        </p:attrNameLst>
                                      </p:cBhvr>
                                      <p:to>
                                        <p:strVal val="visible"/>
                                      </p:to>
                                    </p:set>
                                    <p:anim calcmode="lin" valueType="num">
                                      <p:cBhvr>
                                        <p:cTn id="59"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60" dur="500" fill="hold"/>
                                        <p:tgtEl>
                                          <p:spTgt spid="8"/>
                                        </p:tgtEl>
                                        <p:attrNameLst>
                                          <p:attrName>ppt_y</p:attrName>
                                        </p:attrNameLst>
                                      </p:cBhvr>
                                      <p:tavLst>
                                        <p:tav tm="0">
                                          <p:val>
                                            <p:strVal val="#ppt_y"/>
                                          </p:val>
                                        </p:tav>
                                        <p:tav tm="100000">
                                          <p:val>
                                            <p:strVal val="#ppt_y"/>
                                          </p:val>
                                        </p:tav>
                                      </p:tavLst>
                                    </p:anim>
                                    <p:anim calcmode="lin" valueType="num">
                                      <p:cBhvr>
                                        <p:cTn id="61"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62"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63" dur="500" tmFilter="0,0; .5, 1; 1, 1"/>
                                        <p:tgtEl>
                                          <p:spTgt spid="8"/>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1" fill="hold" grpId="0" nodeType="clickEffect">
                                  <p:stCondLst>
                                    <p:cond delay="0"/>
                                  </p:stCondLst>
                                  <p:childTnLst>
                                    <p:set>
                                      <p:cBhvr>
                                        <p:cTn id="67" dur="1" fill="hold">
                                          <p:stCondLst>
                                            <p:cond delay="0"/>
                                          </p:stCondLst>
                                        </p:cTn>
                                        <p:tgtEl>
                                          <p:spTgt spid="11"/>
                                        </p:tgtEl>
                                        <p:attrNameLst>
                                          <p:attrName>style.visibility</p:attrName>
                                        </p:attrNameLst>
                                      </p:cBhvr>
                                      <p:to>
                                        <p:strVal val="visible"/>
                                      </p:to>
                                    </p:set>
                                    <p:animEffect transition="in" filter="wipe(up)">
                                      <p:cBhvr>
                                        <p:cTn id="68" dur="500"/>
                                        <p:tgtEl>
                                          <p:spTgt spid="11"/>
                                        </p:tgtEl>
                                      </p:cBhvr>
                                    </p:animEffect>
                                  </p:childTnLst>
                                </p:cTn>
                              </p:par>
                            </p:childTnLst>
                          </p:cTn>
                        </p:par>
                        <p:par>
                          <p:cTn id="69" fill="hold">
                            <p:stCondLst>
                              <p:cond delay="500"/>
                            </p:stCondLst>
                            <p:childTnLst>
                              <p:par>
                                <p:cTn id="70" presetID="41" presetClass="entr" presetSubtype="0" fill="hold" grpId="0" nodeType="afterEffect">
                                  <p:stCondLst>
                                    <p:cond delay="0"/>
                                  </p:stCondLst>
                                  <p:iterate type="lt">
                                    <p:tmPct val="10000"/>
                                  </p:iterate>
                                  <p:childTnLst>
                                    <p:set>
                                      <p:cBhvr>
                                        <p:cTn id="71" dur="1" fill="hold">
                                          <p:stCondLst>
                                            <p:cond delay="0"/>
                                          </p:stCondLst>
                                        </p:cTn>
                                        <p:tgtEl>
                                          <p:spTgt spid="10"/>
                                        </p:tgtEl>
                                        <p:attrNameLst>
                                          <p:attrName>style.visibility</p:attrName>
                                        </p:attrNameLst>
                                      </p:cBhvr>
                                      <p:to>
                                        <p:strVal val="visible"/>
                                      </p:to>
                                    </p:set>
                                    <p:anim calcmode="lin" valueType="num">
                                      <p:cBhvr>
                                        <p:cTn id="72"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73" dur="500" fill="hold"/>
                                        <p:tgtEl>
                                          <p:spTgt spid="10"/>
                                        </p:tgtEl>
                                        <p:attrNameLst>
                                          <p:attrName>ppt_y</p:attrName>
                                        </p:attrNameLst>
                                      </p:cBhvr>
                                      <p:tavLst>
                                        <p:tav tm="0">
                                          <p:val>
                                            <p:strVal val="#ppt_y"/>
                                          </p:val>
                                        </p:tav>
                                        <p:tav tm="100000">
                                          <p:val>
                                            <p:strVal val="#ppt_y"/>
                                          </p:val>
                                        </p:tav>
                                      </p:tavLst>
                                    </p:anim>
                                    <p:anim calcmode="lin" valueType="num">
                                      <p:cBhvr>
                                        <p:cTn id="74"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75"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76" dur="500" tmFilter="0,0; .5, 1; 1, 1"/>
                                        <p:tgtEl>
                                          <p:spTgt spid="10"/>
                                        </p:tgtEl>
                                      </p:cBhvr>
                                    </p:animEffect>
                                  </p:childTnLst>
                                </p:cTn>
                              </p:par>
                            </p:childTnLst>
                          </p:cTn>
                        </p:par>
                      </p:childTnLst>
                    </p:cTn>
                  </p:par>
                  <p:par>
                    <p:cTn id="77" fill="hold">
                      <p:stCondLst>
                        <p:cond delay="indefinite"/>
                      </p:stCondLst>
                      <p:childTnLst>
                        <p:par>
                          <p:cTn id="78" fill="hold">
                            <p:stCondLst>
                              <p:cond delay="0"/>
                            </p:stCondLst>
                            <p:childTnLst>
                              <p:par>
                                <p:cTn id="79" presetID="25" presetClass="exit" presetSubtype="0" fill="hold" grpId="1" nodeType="clickEffect">
                                  <p:stCondLst>
                                    <p:cond delay="0"/>
                                  </p:stCondLst>
                                  <p:childTnLst>
                                    <p:animEffect transition="out" filter="fade">
                                      <p:cBhvr>
                                        <p:cTn id="80" dur="1000" accel="50000">
                                          <p:stCondLst>
                                            <p:cond delay="0"/>
                                          </p:stCondLst>
                                        </p:cTn>
                                        <p:tgtEl>
                                          <p:spTgt spid="3"/>
                                        </p:tgtEl>
                                      </p:cBhvr>
                                    </p:animEffect>
                                    <p:anim calcmode="lin" valueType="num">
                                      <p:cBhvr>
                                        <p:cTn id="81" dur="500" accel="50000">
                                          <p:stCondLst>
                                            <p:cond delay="0"/>
                                          </p:stCondLst>
                                        </p:cTn>
                                        <p:tgtEl>
                                          <p:spTgt spid="3"/>
                                        </p:tgtEl>
                                        <p:attrNameLst>
                                          <p:attrName>ppt_y</p:attrName>
                                        </p:attrNameLst>
                                      </p:cBhvr>
                                      <p:tavLst>
                                        <p:tav tm="0">
                                          <p:val>
                                            <p:strVal val="ppt_y"/>
                                          </p:val>
                                        </p:tav>
                                        <p:tav tm="100000">
                                          <p:val>
                                            <p:strVal val="ppt_y+.1"/>
                                          </p:val>
                                        </p:tav>
                                      </p:tavLst>
                                    </p:anim>
                                    <p:anim calcmode="lin" valueType="num">
                                      <p:cBhvr>
                                        <p:cTn id="82" dur="500" decel="50000">
                                          <p:stCondLst>
                                            <p:cond delay="500"/>
                                          </p:stCondLst>
                                        </p:cTn>
                                        <p:tgtEl>
                                          <p:spTgt spid="3"/>
                                        </p:tgtEl>
                                        <p:attrNameLst>
                                          <p:attrName>ppt_y</p:attrName>
                                        </p:attrNameLst>
                                      </p:cBhvr>
                                      <p:tavLst>
                                        <p:tav tm="0">
                                          <p:val>
                                            <p:strVal val="ppt_y"/>
                                          </p:val>
                                        </p:tav>
                                        <p:tav tm="100000">
                                          <p:val>
                                            <p:strVal val="ppt_y-.1"/>
                                          </p:val>
                                        </p:tav>
                                      </p:tavLst>
                                    </p:anim>
                                    <p:anim calcmode="lin" valueType="num">
                                      <p:cBhvr>
                                        <p:cTn id="83" dur="500" accel="50000">
                                          <p:stCondLst>
                                            <p:cond delay="500"/>
                                          </p:stCondLst>
                                        </p:cTn>
                                        <p:tgtEl>
                                          <p:spTgt spid="3"/>
                                        </p:tgtEl>
                                        <p:attrNameLst>
                                          <p:attrName>ppt_x</p:attrName>
                                        </p:attrNameLst>
                                      </p:cBhvr>
                                      <p:tavLst>
                                        <p:tav tm="0">
                                          <p:val>
                                            <p:strVal val="ppt_x"/>
                                          </p:val>
                                        </p:tav>
                                        <p:tav tm="100000">
                                          <p:val>
                                            <p:strVal val="ppt_x+.4"/>
                                          </p:val>
                                        </p:tav>
                                      </p:tavLst>
                                    </p:anim>
                                    <p:anim calcmode="lin" valueType="num">
                                      <p:cBhvr>
                                        <p:cTn id="84" dur="1000"/>
                                        <p:tgtEl>
                                          <p:spTgt spid="3"/>
                                        </p:tgtEl>
                                        <p:attrNameLst>
                                          <p:attrName>ppt_h</p:attrName>
                                        </p:attrNameLst>
                                      </p:cBhvr>
                                      <p:tavLst>
                                        <p:tav tm="0">
                                          <p:val>
                                            <p:strVal val="ppt_h"/>
                                          </p:val>
                                        </p:tav>
                                        <p:tav tm="100000">
                                          <p:val>
                                            <p:strVal val="ppt_h"/>
                                          </p:val>
                                        </p:tav>
                                      </p:tavLst>
                                    </p:anim>
                                    <p:anim calcmode="lin" valueType="num">
                                      <p:cBhvr>
                                        <p:cTn id="85" dur="500" accel="50000">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86" dur="500" decel="50000">
                                          <p:stCondLst>
                                            <p:cond delay="500"/>
                                          </p:stCondLst>
                                        </p:cTn>
                                        <p:tgtEl>
                                          <p:spTgt spid="3"/>
                                        </p:tgtEl>
                                        <p:attrNameLst>
                                          <p:attrName>ppt_w</p:attrName>
                                        </p:attrNameLst>
                                      </p:cBhvr>
                                      <p:tavLst>
                                        <p:tav tm="0">
                                          <p:val>
                                            <p:strVal val="ppt_w"/>
                                          </p:val>
                                        </p:tav>
                                        <p:tav tm="100000">
                                          <p:val>
                                            <p:strVal val="ppt_w/.05"/>
                                          </p:val>
                                        </p:tav>
                                      </p:tavLst>
                                    </p:anim>
                                    <p:anim calcmode="lin" valueType="num">
                                      <p:cBhvr>
                                        <p:cTn id="87" dur="500" accel="50000">
                                          <p:stCondLst>
                                            <p:cond delay="500"/>
                                          </p:stCondLst>
                                        </p:cTn>
                                        <p:tgtEl>
                                          <p:spTgt spid="3"/>
                                        </p:tgtEl>
                                        <p:attrNameLst>
                                          <p:attrName>style.rotation</p:attrName>
                                        </p:attrNameLst>
                                      </p:cBhvr>
                                      <p:tavLst>
                                        <p:tav tm="0">
                                          <p:val>
                                            <p:fltVal val="0"/>
                                          </p:val>
                                        </p:tav>
                                        <p:tav tm="100000">
                                          <p:val>
                                            <p:fltVal val="-90"/>
                                          </p:val>
                                        </p:tav>
                                      </p:tavLst>
                                    </p:anim>
                                    <p:set>
                                      <p:cBhvr>
                                        <p:cTn id="88" dur="1" fill="hold">
                                          <p:stCondLst>
                                            <p:cond delay="999"/>
                                          </p:stCondLst>
                                        </p:cTn>
                                        <p:tgtEl>
                                          <p:spTgt spid="3"/>
                                        </p:tgtEl>
                                        <p:attrNameLst>
                                          <p:attrName>style.visibility</p:attrName>
                                        </p:attrNameLst>
                                      </p:cBhvr>
                                      <p:to>
                                        <p:strVal val="hidden"/>
                                      </p:to>
                                    </p:set>
                                  </p:childTnLst>
                                </p:cTn>
                              </p:par>
                              <p:par>
                                <p:cTn id="89" presetID="25" presetClass="exit" presetSubtype="0" fill="hold" grpId="1" nodeType="withEffect">
                                  <p:stCondLst>
                                    <p:cond delay="0"/>
                                  </p:stCondLst>
                                  <p:iterate type="lt">
                                    <p:tmPct val="0"/>
                                  </p:iterate>
                                  <p:childTnLst>
                                    <p:animEffect transition="out" filter="fade">
                                      <p:cBhvr>
                                        <p:cTn id="90" dur="1000" accel="50000">
                                          <p:stCondLst>
                                            <p:cond delay="0"/>
                                          </p:stCondLst>
                                        </p:cTn>
                                        <p:tgtEl>
                                          <p:spTgt spid="2"/>
                                        </p:tgtEl>
                                      </p:cBhvr>
                                    </p:animEffect>
                                    <p:anim calcmode="lin" valueType="num">
                                      <p:cBhvr>
                                        <p:cTn id="91" dur="500" accel="50000">
                                          <p:stCondLst>
                                            <p:cond delay="0"/>
                                          </p:stCondLst>
                                        </p:cTn>
                                        <p:tgtEl>
                                          <p:spTgt spid="2"/>
                                        </p:tgtEl>
                                        <p:attrNameLst>
                                          <p:attrName>ppt_y</p:attrName>
                                        </p:attrNameLst>
                                      </p:cBhvr>
                                      <p:tavLst>
                                        <p:tav tm="0">
                                          <p:val>
                                            <p:strVal val="ppt_y"/>
                                          </p:val>
                                        </p:tav>
                                        <p:tav tm="100000">
                                          <p:val>
                                            <p:strVal val="ppt_y+.1"/>
                                          </p:val>
                                        </p:tav>
                                      </p:tavLst>
                                    </p:anim>
                                    <p:anim calcmode="lin" valueType="num">
                                      <p:cBhvr>
                                        <p:cTn id="92" dur="500" decel="50000">
                                          <p:stCondLst>
                                            <p:cond delay="500"/>
                                          </p:stCondLst>
                                        </p:cTn>
                                        <p:tgtEl>
                                          <p:spTgt spid="2"/>
                                        </p:tgtEl>
                                        <p:attrNameLst>
                                          <p:attrName>ppt_y</p:attrName>
                                        </p:attrNameLst>
                                      </p:cBhvr>
                                      <p:tavLst>
                                        <p:tav tm="0">
                                          <p:val>
                                            <p:strVal val="ppt_y"/>
                                          </p:val>
                                        </p:tav>
                                        <p:tav tm="100000">
                                          <p:val>
                                            <p:strVal val="ppt_y-.1"/>
                                          </p:val>
                                        </p:tav>
                                      </p:tavLst>
                                    </p:anim>
                                    <p:anim calcmode="lin" valueType="num">
                                      <p:cBhvr>
                                        <p:cTn id="93" dur="500" accel="50000">
                                          <p:stCondLst>
                                            <p:cond delay="500"/>
                                          </p:stCondLst>
                                        </p:cTn>
                                        <p:tgtEl>
                                          <p:spTgt spid="2"/>
                                        </p:tgtEl>
                                        <p:attrNameLst>
                                          <p:attrName>ppt_x</p:attrName>
                                        </p:attrNameLst>
                                      </p:cBhvr>
                                      <p:tavLst>
                                        <p:tav tm="0">
                                          <p:val>
                                            <p:strVal val="ppt_x"/>
                                          </p:val>
                                        </p:tav>
                                        <p:tav tm="100000">
                                          <p:val>
                                            <p:strVal val="ppt_x+.4"/>
                                          </p:val>
                                        </p:tav>
                                      </p:tavLst>
                                    </p:anim>
                                    <p:anim calcmode="lin" valueType="num">
                                      <p:cBhvr>
                                        <p:cTn id="94" dur="1000"/>
                                        <p:tgtEl>
                                          <p:spTgt spid="2"/>
                                        </p:tgtEl>
                                        <p:attrNameLst>
                                          <p:attrName>ppt_h</p:attrName>
                                        </p:attrNameLst>
                                      </p:cBhvr>
                                      <p:tavLst>
                                        <p:tav tm="0">
                                          <p:val>
                                            <p:strVal val="ppt_h"/>
                                          </p:val>
                                        </p:tav>
                                        <p:tav tm="100000">
                                          <p:val>
                                            <p:strVal val="ppt_h"/>
                                          </p:val>
                                        </p:tav>
                                      </p:tavLst>
                                    </p:anim>
                                    <p:anim calcmode="lin" valueType="num">
                                      <p:cBhvr>
                                        <p:cTn id="95" dur="500" accel="50000">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96" dur="500" decel="50000">
                                          <p:stCondLst>
                                            <p:cond delay="500"/>
                                          </p:stCondLst>
                                        </p:cTn>
                                        <p:tgtEl>
                                          <p:spTgt spid="2"/>
                                        </p:tgtEl>
                                        <p:attrNameLst>
                                          <p:attrName>ppt_w</p:attrName>
                                        </p:attrNameLst>
                                      </p:cBhvr>
                                      <p:tavLst>
                                        <p:tav tm="0">
                                          <p:val>
                                            <p:strVal val="ppt_w"/>
                                          </p:val>
                                        </p:tav>
                                        <p:tav tm="100000">
                                          <p:val>
                                            <p:strVal val="ppt_w/.05"/>
                                          </p:val>
                                        </p:tav>
                                      </p:tavLst>
                                    </p:anim>
                                    <p:anim calcmode="lin" valueType="num">
                                      <p:cBhvr>
                                        <p:cTn id="97" dur="500" accel="50000">
                                          <p:stCondLst>
                                            <p:cond delay="500"/>
                                          </p:stCondLst>
                                        </p:cTn>
                                        <p:tgtEl>
                                          <p:spTgt spid="2"/>
                                        </p:tgtEl>
                                        <p:attrNameLst>
                                          <p:attrName>style.rotation</p:attrName>
                                        </p:attrNameLst>
                                      </p:cBhvr>
                                      <p:tavLst>
                                        <p:tav tm="0">
                                          <p:val>
                                            <p:fltVal val="0"/>
                                          </p:val>
                                        </p:tav>
                                        <p:tav tm="100000">
                                          <p:val>
                                            <p:fltVal val="-90"/>
                                          </p:val>
                                        </p:tav>
                                      </p:tavLst>
                                    </p:anim>
                                    <p:set>
                                      <p:cBhvr>
                                        <p:cTn id="98" dur="1" fill="hold">
                                          <p:stCondLst>
                                            <p:cond delay="999"/>
                                          </p:stCondLst>
                                        </p:cTn>
                                        <p:tgtEl>
                                          <p:spTgt spid="2"/>
                                        </p:tgtEl>
                                        <p:attrNameLst>
                                          <p:attrName>style.visibility</p:attrName>
                                        </p:attrNameLst>
                                      </p:cBhvr>
                                      <p:to>
                                        <p:strVal val="hidden"/>
                                      </p:to>
                                    </p:set>
                                  </p:childTnLst>
                                </p:cTn>
                              </p:par>
                              <p:par>
                                <p:cTn id="99" presetID="25" presetClass="exit" presetSubtype="0" fill="hold" grpId="1" nodeType="withEffect">
                                  <p:stCondLst>
                                    <p:cond delay="0"/>
                                  </p:stCondLst>
                                  <p:childTnLst>
                                    <p:animEffect transition="out" filter="fade">
                                      <p:cBhvr>
                                        <p:cTn id="100" dur="1000" accel="50000">
                                          <p:stCondLst>
                                            <p:cond delay="0"/>
                                          </p:stCondLst>
                                        </p:cTn>
                                        <p:tgtEl>
                                          <p:spTgt spid="5"/>
                                        </p:tgtEl>
                                      </p:cBhvr>
                                    </p:animEffect>
                                    <p:anim calcmode="lin" valueType="num">
                                      <p:cBhvr>
                                        <p:cTn id="101" dur="500" accel="50000">
                                          <p:stCondLst>
                                            <p:cond delay="0"/>
                                          </p:stCondLst>
                                        </p:cTn>
                                        <p:tgtEl>
                                          <p:spTgt spid="5"/>
                                        </p:tgtEl>
                                        <p:attrNameLst>
                                          <p:attrName>ppt_y</p:attrName>
                                        </p:attrNameLst>
                                      </p:cBhvr>
                                      <p:tavLst>
                                        <p:tav tm="0">
                                          <p:val>
                                            <p:strVal val="ppt_y"/>
                                          </p:val>
                                        </p:tav>
                                        <p:tav tm="100000">
                                          <p:val>
                                            <p:strVal val="ppt_y+.1"/>
                                          </p:val>
                                        </p:tav>
                                      </p:tavLst>
                                    </p:anim>
                                    <p:anim calcmode="lin" valueType="num">
                                      <p:cBhvr>
                                        <p:cTn id="102" dur="500" decel="50000">
                                          <p:stCondLst>
                                            <p:cond delay="500"/>
                                          </p:stCondLst>
                                        </p:cTn>
                                        <p:tgtEl>
                                          <p:spTgt spid="5"/>
                                        </p:tgtEl>
                                        <p:attrNameLst>
                                          <p:attrName>ppt_y</p:attrName>
                                        </p:attrNameLst>
                                      </p:cBhvr>
                                      <p:tavLst>
                                        <p:tav tm="0">
                                          <p:val>
                                            <p:strVal val="ppt_y"/>
                                          </p:val>
                                        </p:tav>
                                        <p:tav tm="100000">
                                          <p:val>
                                            <p:strVal val="ppt_y-.1"/>
                                          </p:val>
                                        </p:tav>
                                      </p:tavLst>
                                    </p:anim>
                                    <p:anim calcmode="lin" valueType="num">
                                      <p:cBhvr>
                                        <p:cTn id="103" dur="500" accel="50000">
                                          <p:stCondLst>
                                            <p:cond delay="500"/>
                                          </p:stCondLst>
                                        </p:cTn>
                                        <p:tgtEl>
                                          <p:spTgt spid="5"/>
                                        </p:tgtEl>
                                        <p:attrNameLst>
                                          <p:attrName>ppt_x</p:attrName>
                                        </p:attrNameLst>
                                      </p:cBhvr>
                                      <p:tavLst>
                                        <p:tav tm="0">
                                          <p:val>
                                            <p:strVal val="ppt_x"/>
                                          </p:val>
                                        </p:tav>
                                        <p:tav tm="100000">
                                          <p:val>
                                            <p:strVal val="ppt_x+.4"/>
                                          </p:val>
                                        </p:tav>
                                      </p:tavLst>
                                    </p:anim>
                                    <p:anim calcmode="lin" valueType="num">
                                      <p:cBhvr>
                                        <p:cTn id="104" dur="1000"/>
                                        <p:tgtEl>
                                          <p:spTgt spid="5"/>
                                        </p:tgtEl>
                                        <p:attrNameLst>
                                          <p:attrName>ppt_h</p:attrName>
                                        </p:attrNameLst>
                                      </p:cBhvr>
                                      <p:tavLst>
                                        <p:tav tm="0">
                                          <p:val>
                                            <p:strVal val="ppt_h"/>
                                          </p:val>
                                        </p:tav>
                                        <p:tav tm="100000">
                                          <p:val>
                                            <p:strVal val="ppt_h"/>
                                          </p:val>
                                        </p:tav>
                                      </p:tavLst>
                                    </p:anim>
                                    <p:anim calcmode="lin" valueType="num">
                                      <p:cBhvr>
                                        <p:cTn id="105" dur="500" accel="50000">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106" dur="500" decel="50000">
                                          <p:stCondLst>
                                            <p:cond delay="500"/>
                                          </p:stCondLst>
                                        </p:cTn>
                                        <p:tgtEl>
                                          <p:spTgt spid="5"/>
                                        </p:tgtEl>
                                        <p:attrNameLst>
                                          <p:attrName>ppt_w</p:attrName>
                                        </p:attrNameLst>
                                      </p:cBhvr>
                                      <p:tavLst>
                                        <p:tav tm="0">
                                          <p:val>
                                            <p:strVal val="ppt_w"/>
                                          </p:val>
                                        </p:tav>
                                        <p:tav tm="100000">
                                          <p:val>
                                            <p:strVal val="ppt_w/.05"/>
                                          </p:val>
                                        </p:tav>
                                      </p:tavLst>
                                    </p:anim>
                                    <p:anim calcmode="lin" valueType="num">
                                      <p:cBhvr>
                                        <p:cTn id="107" dur="500" accel="50000">
                                          <p:stCondLst>
                                            <p:cond delay="500"/>
                                          </p:stCondLst>
                                        </p:cTn>
                                        <p:tgtEl>
                                          <p:spTgt spid="5"/>
                                        </p:tgtEl>
                                        <p:attrNameLst>
                                          <p:attrName>style.rotation</p:attrName>
                                        </p:attrNameLst>
                                      </p:cBhvr>
                                      <p:tavLst>
                                        <p:tav tm="0">
                                          <p:val>
                                            <p:fltVal val="0"/>
                                          </p:val>
                                        </p:tav>
                                        <p:tav tm="100000">
                                          <p:val>
                                            <p:fltVal val="-90"/>
                                          </p:val>
                                        </p:tav>
                                      </p:tavLst>
                                    </p:anim>
                                    <p:set>
                                      <p:cBhvr>
                                        <p:cTn id="108" dur="1" fill="hold">
                                          <p:stCondLst>
                                            <p:cond delay="999"/>
                                          </p:stCondLst>
                                        </p:cTn>
                                        <p:tgtEl>
                                          <p:spTgt spid="5"/>
                                        </p:tgtEl>
                                        <p:attrNameLst>
                                          <p:attrName>style.visibility</p:attrName>
                                        </p:attrNameLst>
                                      </p:cBhvr>
                                      <p:to>
                                        <p:strVal val="hidden"/>
                                      </p:to>
                                    </p:set>
                                  </p:childTnLst>
                                </p:cTn>
                              </p:par>
                              <p:par>
                                <p:cTn id="109" presetID="25" presetClass="exit" presetSubtype="0" fill="hold" grpId="1" nodeType="withEffect">
                                  <p:stCondLst>
                                    <p:cond delay="0"/>
                                  </p:stCondLst>
                                  <p:iterate type="lt">
                                    <p:tmPct val="0"/>
                                  </p:iterate>
                                  <p:childTnLst>
                                    <p:animEffect transition="out" filter="fade">
                                      <p:cBhvr>
                                        <p:cTn id="110" dur="1000" accel="50000">
                                          <p:stCondLst>
                                            <p:cond delay="0"/>
                                          </p:stCondLst>
                                        </p:cTn>
                                        <p:tgtEl>
                                          <p:spTgt spid="4"/>
                                        </p:tgtEl>
                                      </p:cBhvr>
                                    </p:animEffect>
                                    <p:anim calcmode="lin" valueType="num">
                                      <p:cBhvr>
                                        <p:cTn id="111" dur="500" accel="50000">
                                          <p:stCondLst>
                                            <p:cond delay="0"/>
                                          </p:stCondLst>
                                        </p:cTn>
                                        <p:tgtEl>
                                          <p:spTgt spid="4"/>
                                        </p:tgtEl>
                                        <p:attrNameLst>
                                          <p:attrName>ppt_y</p:attrName>
                                        </p:attrNameLst>
                                      </p:cBhvr>
                                      <p:tavLst>
                                        <p:tav tm="0">
                                          <p:val>
                                            <p:strVal val="ppt_y"/>
                                          </p:val>
                                        </p:tav>
                                        <p:tav tm="100000">
                                          <p:val>
                                            <p:strVal val="ppt_y+.1"/>
                                          </p:val>
                                        </p:tav>
                                      </p:tavLst>
                                    </p:anim>
                                    <p:anim calcmode="lin" valueType="num">
                                      <p:cBhvr>
                                        <p:cTn id="112" dur="500" decel="50000">
                                          <p:stCondLst>
                                            <p:cond delay="500"/>
                                          </p:stCondLst>
                                        </p:cTn>
                                        <p:tgtEl>
                                          <p:spTgt spid="4"/>
                                        </p:tgtEl>
                                        <p:attrNameLst>
                                          <p:attrName>ppt_y</p:attrName>
                                        </p:attrNameLst>
                                      </p:cBhvr>
                                      <p:tavLst>
                                        <p:tav tm="0">
                                          <p:val>
                                            <p:strVal val="ppt_y"/>
                                          </p:val>
                                        </p:tav>
                                        <p:tav tm="100000">
                                          <p:val>
                                            <p:strVal val="ppt_y-.1"/>
                                          </p:val>
                                        </p:tav>
                                      </p:tavLst>
                                    </p:anim>
                                    <p:anim calcmode="lin" valueType="num">
                                      <p:cBhvr>
                                        <p:cTn id="113" dur="500" accel="50000">
                                          <p:stCondLst>
                                            <p:cond delay="500"/>
                                          </p:stCondLst>
                                        </p:cTn>
                                        <p:tgtEl>
                                          <p:spTgt spid="4"/>
                                        </p:tgtEl>
                                        <p:attrNameLst>
                                          <p:attrName>ppt_x</p:attrName>
                                        </p:attrNameLst>
                                      </p:cBhvr>
                                      <p:tavLst>
                                        <p:tav tm="0">
                                          <p:val>
                                            <p:strVal val="ppt_x"/>
                                          </p:val>
                                        </p:tav>
                                        <p:tav tm="100000">
                                          <p:val>
                                            <p:strVal val="ppt_x+.4"/>
                                          </p:val>
                                        </p:tav>
                                      </p:tavLst>
                                    </p:anim>
                                    <p:anim calcmode="lin" valueType="num">
                                      <p:cBhvr>
                                        <p:cTn id="114" dur="1000"/>
                                        <p:tgtEl>
                                          <p:spTgt spid="4"/>
                                        </p:tgtEl>
                                        <p:attrNameLst>
                                          <p:attrName>ppt_h</p:attrName>
                                        </p:attrNameLst>
                                      </p:cBhvr>
                                      <p:tavLst>
                                        <p:tav tm="0">
                                          <p:val>
                                            <p:strVal val="ppt_h"/>
                                          </p:val>
                                        </p:tav>
                                        <p:tav tm="100000">
                                          <p:val>
                                            <p:strVal val="ppt_h"/>
                                          </p:val>
                                        </p:tav>
                                      </p:tavLst>
                                    </p:anim>
                                    <p:anim calcmode="lin" valueType="num">
                                      <p:cBhvr>
                                        <p:cTn id="115" dur="500" accel="50000">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116" dur="500" decel="50000">
                                          <p:stCondLst>
                                            <p:cond delay="500"/>
                                          </p:stCondLst>
                                        </p:cTn>
                                        <p:tgtEl>
                                          <p:spTgt spid="4"/>
                                        </p:tgtEl>
                                        <p:attrNameLst>
                                          <p:attrName>ppt_w</p:attrName>
                                        </p:attrNameLst>
                                      </p:cBhvr>
                                      <p:tavLst>
                                        <p:tav tm="0">
                                          <p:val>
                                            <p:strVal val="ppt_w"/>
                                          </p:val>
                                        </p:tav>
                                        <p:tav tm="100000">
                                          <p:val>
                                            <p:strVal val="ppt_w/.05"/>
                                          </p:val>
                                        </p:tav>
                                      </p:tavLst>
                                    </p:anim>
                                    <p:anim calcmode="lin" valueType="num">
                                      <p:cBhvr>
                                        <p:cTn id="117" dur="500" accel="50000">
                                          <p:stCondLst>
                                            <p:cond delay="500"/>
                                          </p:stCondLst>
                                        </p:cTn>
                                        <p:tgtEl>
                                          <p:spTgt spid="4"/>
                                        </p:tgtEl>
                                        <p:attrNameLst>
                                          <p:attrName>style.rotation</p:attrName>
                                        </p:attrNameLst>
                                      </p:cBhvr>
                                      <p:tavLst>
                                        <p:tav tm="0">
                                          <p:val>
                                            <p:fltVal val="0"/>
                                          </p:val>
                                        </p:tav>
                                        <p:tav tm="100000">
                                          <p:val>
                                            <p:fltVal val="-90"/>
                                          </p:val>
                                        </p:tav>
                                      </p:tavLst>
                                    </p:anim>
                                    <p:set>
                                      <p:cBhvr>
                                        <p:cTn id="118" dur="1" fill="hold">
                                          <p:stCondLst>
                                            <p:cond delay="999"/>
                                          </p:stCondLst>
                                        </p:cTn>
                                        <p:tgtEl>
                                          <p:spTgt spid="4"/>
                                        </p:tgtEl>
                                        <p:attrNameLst>
                                          <p:attrName>style.visibility</p:attrName>
                                        </p:attrNameLst>
                                      </p:cBhvr>
                                      <p:to>
                                        <p:strVal val="hidden"/>
                                      </p:to>
                                    </p:set>
                                  </p:childTnLst>
                                </p:cTn>
                              </p:par>
                              <p:par>
                                <p:cTn id="119" presetID="25" presetClass="exit" presetSubtype="0" fill="hold" grpId="1" nodeType="withEffect">
                                  <p:stCondLst>
                                    <p:cond delay="0"/>
                                  </p:stCondLst>
                                  <p:childTnLst>
                                    <p:animEffect transition="out" filter="fade">
                                      <p:cBhvr>
                                        <p:cTn id="120" dur="1000" accel="50000">
                                          <p:stCondLst>
                                            <p:cond delay="0"/>
                                          </p:stCondLst>
                                        </p:cTn>
                                        <p:tgtEl>
                                          <p:spTgt spid="7"/>
                                        </p:tgtEl>
                                      </p:cBhvr>
                                    </p:animEffect>
                                    <p:anim calcmode="lin" valueType="num">
                                      <p:cBhvr>
                                        <p:cTn id="121" dur="500" accel="50000">
                                          <p:stCondLst>
                                            <p:cond delay="0"/>
                                          </p:stCondLst>
                                        </p:cTn>
                                        <p:tgtEl>
                                          <p:spTgt spid="7"/>
                                        </p:tgtEl>
                                        <p:attrNameLst>
                                          <p:attrName>ppt_y</p:attrName>
                                        </p:attrNameLst>
                                      </p:cBhvr>
                                      <p:tavLst>
                                        <p:tav tm="0">
                                          <p:val>
                                            <p:strVal val="ppt_y"/>
                                          </p:val>
                                        </p:tav>
                                        <p:tav tm="100000">
                                          <p:val>
                                            <p:strVal val="ppt_y+.1"/>
                                          </p:val>
                                        </p:tav>
                                      </p:tavLst>
                                    </p:anim>
                                    <p:anim calcmode="lin" valueType="num">
                                      <p:cBhvr>
                                        <p:cTn id="122" dur="500" decel="50000">
                                          <p:stCondLst>
                                            <p:cond delay="500"/>
                                          </p:stCondLst>
                                        </p:cTn>
                                        <p:tgtEl>
                                          <p:spTgt spid="7"/>
                                        </p:tgtEl>
                                        <p:attrNameLst>
                                          <p:attrName>ppt_y</p:attrName>
                                        </p:attrNameLst>
                                      </p:cBhvr>
                                      <p:tavLst>
                                        <p:tav tm="0">
                                          <p:val>
                                            <p:strVal val="ppt_y"/>
                                          </p:val>
                                        </p:tav>
                                        <p:tav tm="100000">
                                          <p:val>
                                            <p:strVal val="ppt_y-.1"/>
                                          </p:val>
                                        </p:tav>
                                      </p:tavLst>
                                    </p:anim>
                                    <p:anim calcmode="lin" valueType="num">
                                      <p:cBhvr>
                                        <p:cTn id="123" dur="500" accel="50000">
                                          <p:stCondLst>
                                            <p:cond delay="500"/>
                                          </p:stCondLst>
                                        </p:cTn>
                                        <p:tgtEl>
                                          <p:spTgt spid="7"/>
                                        </p:tgtEl>
                                        <p:attrNameLst>
                                          <p:attrName>ppt_x</p:attrName>
                                        </p:attrNameLst>
                                      </p:cBhvr>
                                      <p:tavLst>
                                        <p:tav tm="0">
                                          <p:val>
                                            <p:strVal val="ppt_x"/>
                                          </p:val>
                                        </p:tav>
                                        <p:tav tm="100000">
                                          <p:val>
                                            <p:strVal val="ppt_x+.4"/>
                                          </p:val>
                                        </p:tav>
                                      </p:tavLst>
                                    </p:anim>
                                    <p:anim calcmode="lin" valueType="num">
                                      <p:cBhvr>
                                        <p:cTn id="124" dur="1000"/>
                                        <p:tgtEl>
                                          <p:spTgt spid="7"/>
                                        </p:tgtEl>
                                        <p:attrNameLst>
                                          <p:attrName>ppt_h</p:attrName>
                                        </p:attrNameLst>
                                      </p:cBhvr>
                                      <p:tavLst>
                                        <p:tav tm="0">
                                          <p:val>
                                            <p:strVal val="ppt_h"/>
                                          </p:val>
                                        </p:tav>
                                        <p:tav tm="100000">
                                          <p:val>
                                            <p:strVal val="ppt_h"/>
                                          </p:val>
                                        </p:tav>
                                      </p:tavLst>
                                    </p:anim>
                                    <p:anim calcmode="lin" valueType="num">
                                      <p:cBhvr>
                                        <p:cTn id="125" dur="500" accel="50000">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126" dur="500" decel="50000">
                                          <p:stCondLst>
                                            <p:cond delay="500"/>
                                          </p:stCondLst>
                                        </p:cTn>
                                        <p:tgtEl>
                                          <p:spTgt spid="7"/>
                                        </p:tgtEl>
                                        <p:attrNameLst>
                                          <p:attrName>ppt_w</p:attrName>
                                        </p:attrNameLst>
                                      </p:cBhvr>
                                      <p:tavLst>
                                        <p:tav tm="0">
                                          <p:val>
                                            <p:strVal val="ppt_w"/>
                                          </p:val>
                                        </p:tav>
                                        <p:tav tm="100000">
                                          <p:val>
                                            <p:strVal val="ppt_w/.05"/>
                                          </p:val>
                                        </p:tav>
                                      </p:tavLst>
                                    </p:anim>
                                    <p:anim calcmode="lin" valueType="num">
                                      <p:cBhvr>
                                        <p:cTn id="127" dur="500" accel="50000">
                                          <p:stCondLst>
                                            <p:cond delay="500"/>
                                          </p:stCondLst>
                                        </p:cTn>
                                        <p:tgtEl>
                                          <p:spTgt spid="7"/>
                                        </p:tgtEl>
                                        <p:attrNameLst>
                                          <p:attrName>style.rotation</p:attrName>
                                        </p:attrNameLst>
                                      </p:cBhvr>
                                      <p:tavLst>
                                        <p:tav tm="0">
                                          <p:val>
                                            <p:fltVal val="0"/>
                                          </p:val>
                                        </p:tav>
                                        <p:tav tm="100000">
                                          <p:val>
                                            <p:fltVal val="-90"/>
                                          </p:val>
                                        </p:tav>
                                      </p:tavLst>
                                    </p:anim>
                                    <p:set>
                                      <p:cBhvr>
                                        <p:cTn id="128" dur="1" fill="hold">
                                          <p:stCondLst>
                                            <p:cond delay="999"/>
                                          </p:stCondLst>
                                        </p:cTn>
                                        <p:tgtEl>
                                          <p:spTgt spid="7"/>
                                        </p:tgtEl>
                                        <p:attrNameLst>
                                          <p:attrName>style.visibility</p:attrName>
                                        </p:attrNameLst>
                                      </p:cBhvr>
                                      <p:to>
                                        <p:strVal val="hidden"/>
                                      </p:to>
                                    </p:set>
                                  </p:childTnLst>
                                </p:cTn>
                              </p:par>
                              <p:par>
                                <p:cTn id="129" presetID="25" presetClass="exit" presetSubtype="0" fill="hold" grpId="1" nodeType="withEffect">
                                  <p:stCondLst>
                                    <p:cond delay="0"/>
                                  </p:stCondLst>
                                  <p:iterate type="lt">
                                    <p:tmPct val="0"/>
                                  </p:iterate>
                                  <p:childTnLst>
                                    <p:animEffect transition="out" filter="fade">
                                      <p:cBhvr>
                                        <p:cTn id="130" dur="1000" accel="50000">
                                          <p:stCondLst>
                                            <p:cond delay="0"/>
                                          </p:stCondLst>
                                        </p:cTn>
                                        <p:tgtEl>
                                          <p:spTgt spid="6"/>
                                        </p:tgtEl>
                                      </p:cBhvr>
                                    </p:animEffect>
                                    <p:anim calcmode="lin" valueType="num">
                                      <p:cBhvr>
                                        <p:cTn id="131" dur="500" accel="50000">
                                          <p:stCondLst>
                                            <p:cond delay="0"/>
                                          </p:stCondLst>
                                        </p:cTn>
                                        <p:tgtEl>
                                          <p:spTgt spid="6"/>
                                        </p:tgtEl>
                                        <p:attrNameLst>
                                          <p:attrName>ppt_y</p:attrName>
                                        </p:attrNameLst>
                                      </p:cBhvr>
                                      <p:tavLst>
                                        <p:tav tm="0">
                                          <p:val>
                                            <p:strVal val="ppt_y"/>
                                          </p:val>
                                        </p:tav>
                                        <p:tav tm="100000">
                                          <p:val>
                                            <p:strVal val="ppt_y+.1"/>
                                          </p:val>
                                        </p:tav>
                                      </p:tavLst>
                                    </p:anim>
                                    <p:anim calcmode="lin" valueType="num">
                                      <p:cBhvr>
                                        <p:cTn id="132" dur="500" decel="50000">
                                          <p:stCondLst>
                                            <p:cond delay="500"/>
                                          </p:stCondLst>
                                        </p:cTn>
                                        <p:tgtEl>
                                          <p:spTgt spid="6"/>
                                        </p:tgtEl>
                                        <p:attrNameLst>
                                          <p:attrName>ppt_y</p:attrName>
                                        </p:attrNameLst>
                                      </p:cBhvr>
                                      <p:tavLst>
                                        <p:tav tm="0">
                                          <p:val>
                                            <p:strVal val="ppt_y"/>
                                          </p:val>
                                        </p:tav>
                                        <p:tav tm="100000">
                                          <p:val>
                                            <p:strVal val="ppt_y-.1"/>
                                          </p:val>
                                        </p:tav>
                                      </p:tavLst>
                                    </p:anim>
                                    <p:anim calcmode="lin" valueType="num">
                                      <p:cBhvr>
                                        <p:cTn id="133" dur="500" accel="50000">
                                          <p:stCondLst>
                                            <p:cond delay="500"/>
                                          </p:stCondLst>
                                        </p:cTn>
                                        <p:tgtEl>
                                          <p:spTgt spid="6"/>
                                        </p:tgtEl>
                                        <p:attrNameLst>
                                          <p:attrName>ppt_x</p:attrName>
                                        </p:attrNameLst>
                                      </p:cBhvr>
                                      <p:tavLst>
                                        <p:tav tm="0">
                                          <p:val>
                                            <p:strVal val="ppt_x"/>
                                          </p:val>
                                        </p:tav>
                                        <p:tav tm="100000">
                                          <p:val>
                                            <p:strVal val="ppt_x+.4"/>
                                          </p:val>
                                        </p:tav>
                                      </p:tavLst>
                                    </p:anim>
                                    <p:anim calcmode="lin" valueType="num">
                                      <p:cBhvr>
                                        <p:cTn id="134" dur="1000"/>
                                        <p:tgtEl>
                                          <p:spTgt spid="6"/>
                                        </p:tgtEl>
                                        <p:attrNameLst>
                                          <p:attrName>ppt_h</p:attrName>
                                        </p:attrNameLst>
                                      </p:cBhvr>
                                      <p:tavLst>
                                        <p:tav tm="0">
                                          <p:val>
                                            <p:strVal val="ppt_h"/>
                                          </p:val>
                                        </p:tav>
                                        <p:tav tm="100000">
                                          <p:val>
                                            <p:strVal val="ppt_h"/>
                                          </p:val>
                                        </p:tav>
                                      </p:tavLst>
                                    </p:anim>
                                    <p:anim calcmode="lin" valueType="num">
                                      <p:cBhvr>
                                        <p:cTn id="135" dur="500" accel="50000">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136" dur="500" decel="50000">
                                          <p:stCondLst>
                                            <p:cond delay="500"/>
                                          </p:stCondLst>
                                        </p:cTn>
                                        <p:tgtEl>
                                          <p:spTgt spid="6"/>
                                        </p:tgtEl>
                                        <p:attrNameLst>
                                          <p:attrName>ppt_w</p:attrName>
                                        </p:attrNameLst>
                                      </p:cBhvr>
                                      <p:tavLst>
                                        <p:tav tm="0">
                                          <p:val>
                                            <p:strVal val="ppt_w"/>
                                          </p:val>
                                        </p:tav>
                                        <p:tav tm="100000">
                                          <p:val>
                                            <p:strVal val="ppt_w/.05"/>
                                          </p:val>
                                        </p:tav>
                                      </p:tavLst>
                                    </p:anim>
                                    <p:anim calcmode="lin" valueType="num">
                                      <p:cBhvr>
                                        <p:cTn id="137" dur="500" accel="50000">
                                          <p:stCondLst>
                                            <p:cond delay="500"/>
                                          </p:stCondLst>
                                        </p:cTn>
                                        <p:tgtEl>
                                          <p:spTgt spid="6"/>
                                        </p:tgtEl>
                                        <p:attrNameLst>
                                          <p:attrName>style.rotation</p:attrName>
                                        </p:attrNameLst>
                                      </p:cBhvr>
                                      <p:tavLst>
                                        <p:tav tm="0">
                                          <p:val>
                                            <p:fltVal val="0"/>
                                          </p:val>
                                        </p:tav>
                                        <p:tav tm="100000">
                                          <p:val>
                                            <p:fltVal val="-90"/>
                                          </p:val>
                                        </p:tav>
                                      </p:tavLst>
                                    </p:anim>
                                    <p:set>
                                      <p:cBhvr>
                                        <p:cTn id="138" dur="1" fill="hold">
                                          <p:stCondLst>
                                            <p:cond delay="999"/>
                                          </p:stCondLst>
                                        </p:cTn>
                                        <p:tgtEl>
                                          <p:spTgt spid="6"/>
                                        </p:tgtEl>
                                        <p:attrNameLst>
                                          <p:attrName>style.visibility</p:attrName>
                                        </p:attrNameLst>
                                      </p:cBhvr>
                                      <p:to>
                                        <p:strVal val="hidden"/>
                                      </p:to>
                                    </p:set>
                                  </p:childTnLst>
                                </p:cTn>
                              </p:par>
                              <p:par>
                                <p:cTn id="139" presetID="25" presetClass="exit" presetSubtype="0" fill="hold" grpId="1" nodeType="withEffect">
                                  <p:stCondLst>
                                    <p:cond delay="0"/>
                                  </p:stCondLst>
                                  <p:childTnLst>
                                    <p:animEffect transition="out" filter="fade">
                                      <p:cBhvr>
                                        <p:cTn id="140" dur="1000" accel="50000">
                                          <p:stCondLst>
                                            <p:cond delay="0"/>
                                          </p:stCondLst>
                                        </p:cTn>
                                        <p:tgtEl>
                                          <p:spTgt spid="9"/>
                                        </p:tgtEl>
                                      </p:cBhvr>
                                    </p:animEffect>
                                    <p:anim calcmode="lin" valueType="num">
                                      <p:cBhvr>
                                        <p:cTn id="141" dur="500" accel="50000">
                                          <p:stCondLst>
                                            <p:cond delay="0"/>
                                          </p:stCondLst>
                                        </p:cTn>
                                        <p:tgtEl>
                                          <p:spTgt spid="9"/>
                                        </p:tgtEl>
                                        <p:attrNameLst>
                                          <p:attrName>ppt_y</p:attrName>
                                        </p:attrNameLst>
                                      </p:cBhvr>
                                      <p:tavLst>
                                        <p:tav tm="0">
                                          <p:val>
                                            <p:strVal val="ppt_y"/>
                                          </p:val>
                                        </p:tav>
                                        <p:tav tm="100000">
                                          <p:val>
                                            <p:strVal val="ppt_y+.1"/>
                                          </p:val>
                                        </p:tav>
                                      </p:tavLst>
                                    </p:anim>
                                    <p:anim calcmode="lin" valueType="num">
                                      <p:cBhvr>
                                        <p:cTn id="142" dur="500" decel="50000">
                                          <p:stCondLst>
                                            <p:cond delay="500"/>
                                          </p:stCondLst>
                                        </p:cTn>
                                        <p:tgtEl>
                                          <p:spTgt spid="9"/>
                                        </p:tgtEl>
                                        <p:attrNameLst>
                                          <p:attrName>ppt_y</p:attrName>
                                        </p:attrNameLst>
                                      </p:cBhvr>
                                      <p:tavLst>
                                        <p:tav tm="0">
                                          <p:val>
                                            <p:strVal val="ppt_y"/>
                                          </p:val>
                                        </p:tav>
                                        <p:tav tm="100000">
                                          <p:val>
                                            <p:strVal val="ppt_y-.1"/>
                                          </p:val>
                                        </p:tav>
                                      </p:tavLst>
                                    </p:anim>
                                    <p:anim calcmode="lin" valueType="num">
                                      <p:cBhvr>
                                        <p:cTn id="143" dur="500" accel="50000">
                                          <p:stCondLst>
                                            <p:cond delay="500"/>
                                          </p:stCondLst>
                                        </p:cTn>
                                        <p:tgtEl>
                                          <p:spTgt spid="9"/>
                                        </p:tgtEl>
                                        <p:attrNameLst>
                                          <p:attrName>ppt_x</p:attrName>
                                        </p:attrNameLst>
                                      </p:cBhvr>
                                      <p:tavLst>
                                        <p:tav tm="0">
                                          <p:val>
                                            <p:strVal val="ppt_x"/>
                                          </p:val>
                                        </p:tav>
                                        <p:tav tm="100000">
                                          <p:val>
                                            <p:strVal val="ppt_x+.4"/>
                                          </p:val>
                                        </p:tav>
                                      </p:tavLst>
                                    </p:anim>
                                    <p:anim calcmode="lin" valueType="num">
                                      <p:cBhvr>
                                        <p:cTn id="144" dur="1000"/>
                                        <p:tgtEl>
                                          <p:spTgt spid="9"/>
                                        </p:tgtEl>
                                        <p:attrNameLst>
                                          <p:attrName>ppt_h</p:attrName>
                                        </p:attrNameLst>
                                      </p:cBhvr>
                                      <p:tavLst>
                                        <p:tav tm="0">
                                          <p:val>
                                            <p:strVal val="ppt_h"/>
                                          </p:val>
                                        </p:tav>
                                        <p:tav tm="100000">
                                          <p:val>
                                            <p:strVal val="ppt_h"/>
                                          </p:val>
                                        </p:tav>
                                      </p:tavLst>
                                    </p:anim>
                                    <p:anim calcmode="lin" valueType="num">
                                      <p:cBhvr>
                                        <p:cTn id="145" dur="500" accel="50000">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146" dur="500" decel="50000">
                                          <p:stCondLst>
                                            <p:cond delay="500"/>
                                          </p:stCondLst>
                                        </p:cTn>
                                        <p:tgtEl>
                                          <p:spTgt spid="9"/>
                                        </p:tgtEl>
                                        <p:attrNameLst>
                                          <p:attrName>ppt_w</p:attrName>
                                        </p:attrNameLst>
                                      </p:cBhvr>
                                      <p:tavLst>
                                        <p:tav tm="0">
                                          <p:val>
                                            <p:strVal val="ppt_w"/>
                                          </p:val>
                                        </p:tav>
                                        <p:tav tm="100000">
                                          <p:val>
                                            <p:strVal val="ppt_w/.05"/>
                                          </p:val>
                                        </p:tav>
                                      </p:tavLst>
                                    </p:anim>
                                    <p:anim calcmode="lin" valueType="num">
                                      <p:cBhvr>
                                        <p:cTn id="147" dur="500" accel="50000">
                                          <p:stCondLst>
                                            <p:cond delay="500"/>
                                          </p:stCondLst>
                                        </p:cTn>
                                        <p:tgtEl>
                                          <p:spTgt spid="9"/>
                                        </p:tgtEl>
                                        <p:attrNameLst>
                                          <p:attrName>style.rotation</p:attrName>
                                        </p:attrNameLst>
                                      </p:cBhvr>
                                      <p:tavLst>
                                        <p:tav tm="0">
                                          <p:val>
                                            <p:fltVal val="0"/>
                                          </p:val>
                                        </p:tav>
                                        <p:tav tm="100000">
                                          <p:val>
                                            <p:fltVal val="-90"/>
                                          </p:val>
                                        </p:tav>
                                      </p:tavLst>
                                    </p:anim>
                                    <p:set>
                                      <p:cBhvr>
                                        <p:cTn id="148" dur="1" fill="hold">
                                          <p:stCondLst>
                                            <p:cond delay="999"/>
                                          </p:stCondLst>
                                        </p:cTn>
                                        <p:tgtEl>
                                          <p:spTgt spid="9"/>
                                        </p:tgtEl>
                                        <p:attrNameLst>
                                          <p:attrName>style.visibility</p:attrName>
                                        </p:attrNameLst>
                                      </p:cBhvr>
                                      <p:to>
                                        <p:strVal val="hidden"/>
                                      </p:to>
                                    </p:set>
                                  </p:childTnLst>
                                </p:cTn>
                              </p:par>
                              <p:par>
                                <p:cTn id="149" presetID="25" presetClass="exit" presetSubtype="0" fill="hold" grpId="1" nodeType="withEffect">
                                  <p:stCondLst>
                                    <p:cond delay="0"/>
                                  </p:stCondLst>
                                  <p:iterate type="lt">
                                    <p:tmPct val="0"/>
                                  </p:iterate>
                                  <p:childTnLst>
                                    <p:animEffect transition="out" filter="fade">
                                      <p:cBhvr>
                                        <p:cTn id="150" dur="1000" accel="50000">
                                          <p:stCondLst>
                                            <p:cond delay="0"/>
                                          </p:stCondLst>
                                        </p:cTn>
                                        <p:tgtEl>
                                          <p:spTgt spid="8"/>
                                        </p:tgtEl>
                                      </p:cBhvr>
                                    </p:animEffect>
                                    <p:anim calcmode="lin" valueType="num">
                                      <p:cBhvr>
                                        <p:cTn id="151" dur="500" accel="50000">
                                          <p:stCondLst>
                                            <p:cond delay="0"/>
                                          </p:stCondLst>
                                        </p:cTn>
                                        <p:tgtEl>
                                          <p:spTgt spid="8"/>
                                        </p:tgtEl>
                                        <p:attrNameLst>
                                          <p:attrName>ppt_y</p:attrName>
                                        </p:attrNameLst>
                                      </p:cBhvr>
                                      <p:tavLst>
                                        <p:tav tm="0">
                                          <p:val>
                                            <p:strVal val="ppt_y"/>
                                          </p:val>
                                        </p:tav>
                                        <p:tav tm="100000">
                                          <p:val>
                                            <p:strVal val="ppt_y+.1"/>
                                          </p:val>
                                        </p:tav>
                                      </p:tavLst>
                                    </p:anim>
                                    <p:anim calcmode="lin" valueType="num">
                                      <p:cBhvr>
                                        <p:cTn id="152" dur="500" decel="50000">
                                          <p:stCondLst>
                                            <p:cond delay="500"/>
                                          </p:stCondLst>
                                        </p:cTn>
                                        <p:tgtEl>
                                          <p:spTgt spid="8"/>
                                        </p:tgtEl>
                                        <p:attrNameLst>
                                          <p:attrName>ppt_y</p:attrName>
                                        </p:attrNameLst>
                                      </p:cBhvr>
                                      <p:tavLst>
                                        <p:tav tm="0">
                                          <p:val>
                                            <p:strVal val="ppt_y"/>
                                          </p:val>
                                        </p:tav>
                                        <p:tav tm="100000">
                                          <p:val>
                                            <p:strVal val="ppt_y-.1"/>
                                          </p:val>
                                        </p:tav>
                                      </p:tavLst>
                                    </p:anim>
                                    <p:anim calcmode="lin" valueType="num">
                                      <p:cBhvr>
                                        <p:cTn id="153" dur="500" accel="50000">
                                          <p:stCondLst>
                                            <p:cond delay="500"/>
                                          </p:stCondLst>
                                        </p:cTn>
                                        <p:tgtEl>
                                          <p:spTgt spid="8"/>
                                        </p:tgtEl>
                                        <p:attrNameLst>
                                          <p:attrName>ppt_x</p:attrName>
                                        </p:attrNameLst>
                                      </p:cBhvr>
                                      <p:tavLst>
                                        <p:tav tm="0">
                                          <p:val>
                                            <p:strVal val="ppt_x"/>
                                          </p:val>
                                        </p:tav>
                                        <p:tav tm="100000">
                                          <p:val>
                                            <p:strVal val="ppt_x+.4"/>
                                          </p:val>
                                        </p:tav>
                                      </p:tavLst>
                                    </p:anim>
                                    <p:anim calcmode="lin" valueType="num">
                                      <p:cBhvr>
                                        <p:cTn id="154" dur="1000"/>
                                        <p:tgtEl>
                                          <p:spTgt spid="8"/>
                                        </p:tgtEl>
                                        <p:attrNameLst>
                                          <p:attrName>ppt_h</p:attrName>
                                        </p:attrNameLst>
                                      </p:cBhvr>
                                      <p:tavLst>
                                        <p:tav tm="0">
                                          <p:val>
                                            <p:strVal val="ppt_h"/>
                                          </p:val>
                                        </p:tav>
                                        <p:tav tm="100000">
                                          <p:val>
                                            <p:strVal val="ppt_h"/>
                                          </p:val>
                                        </p:tav>
                                      </p:tavLst>
                                    </p:anim>
                                    <p:anim calcmode="lin" valueType="num">
                                      <p:cBhvr>
                                        <p:cTn id="155" dur="500" accel="50000">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156" dur="500" decel="50000">
                                          <p:stCondLst>
                                            <p:cond delay="500"/>
                                          </p:stCondLst>
                                        </p:cTn>
                                        <p:tgtEl>
                                          <p:spTgt spid="8"/>
                                        </p:tgtEl>
                                        <p:attrNameLst>
                                          <p:attrName>ppt_w</p:attrName>
                                        </p:attrNameLst>
                                      </p:cBhvr>
                                      <p:tavLst>
                                        <p:tav tm="0">
                                          <p:val>
                                            <p:strVal val="ppt_w"/>
                                          </p:val>
                                        </p:tav>
                                        <p:tav tm="100000">
                                          <p:val>
                                            <p:strVal val="ppt_w/.05"/>
                                          </p:val>
                                        </p:tav>
                                      </p:tavLst>
                                    </p:anim>
                                    <p:anim calcmode="lin" valueType="num">
                                      <p:cBhvr>
                                        <p:cTn id="157" dur="500" accel="50000">
                                          <p:stCondLst>
                                            <p:cond delay="500"/>
                                          </p:stCondLst>
                                        </p:cTn>
                                        <p:tgtEl>
                                          <p:spTgt spid="8"/>
                                        </p:tgtEl>
                                        <p:attrNameLst>
                                          <p:attrName>style.rotation</p:attrName>
                                        </p:attrNameLst>
                                      </p:cBhvr>
                                      <p:tavLst>
                                        <p:tav tm="0">
                                          <p:val>
                                            <p:fltVal val="0"/>
                                          </p:val>
                                        </p:tav>
                                        <p:tav tm="100000">
                                          <p:val>
                                            <p:fltVal val="-90"/>
                                          </p:val>
                                        </p:tav>
                                      </p:tavLst>
                                    </p:anim>
                                    <p:set>
                                      <p:cBhvr>
                                        <p:cTn id="158" dur="1" fill="hold">
                                          <p:stCondLst>
                                            <p:cond delay="999"/>
                                          </p:stCondLst>
                                        </p:cTn>
                                        <p:tgtEl>
                                          <p:spTgt spid="8"/>
                                        </p:tgtEl>
                                        <p:attrNameLst>
                                          <p:attrName>style.visibility</p:attrName>
                                        </p:attrNameLst>
                                      </p:cBhvr>
                                      <p:to>
                                        <p:strVal val="hidden"/>
                                      </p:to>
                                    </p:set>
                                  </p:childTnLst>
                                </p:cTn>
                              </p:par>
                              <p:par>
                                <p:cTn id="159" presetID="25" presetClass="exit" presetSubtype="0" fill="hold" grpId="1" nodeType="withEffect">
                                  <p:stCondLst>
                                    <p:cond delay="0"/>
                                  </p:stCondLst>
                                  <p:childTnLst>
                                    <p:animEffect transition="out" filter="fade">
                                      <p:cBhvr>
                                        <p:cTn id="160" dur="1000" accel="50000">
                                          <p:stCondLst>
                                            <p:cond delay="0"/>
                                          </p:stCondLst>
                                        </p:cTn>
                                        <p:tgtEl>
                                          <p:spTgt spid="11"/>
                                        </p:tgtEl>
                                      </p:cBhvr>
                                    </p:animEffect>
                                    <p:anim calcmode="lin" valueType="num">
                                      <p:cBhvr>
                                        <p:cTn id="161" dur="500" accel="50000">
                                          <p:stCondLst>
                                            <p:cond delay="0"/>
                                          </p:stCondLst>
                                        </p:cTn>
                                        <p:tgtEl>
                                          <p:spTgt spid="11"/>
                                        </p:tgtEl>
                                        <p:attrNameLst>
                                          <p:attrName>ppt_y</p:attrName>
                                        </p:attrNameLst>
                                      </p:cBhvr>
                                      <p:tavLst>
                                        <p:tav tm="0">
                                          <p:val>
                                            <p:strVal val="ppt_y"/>
                                          </p:val>
                                        </p:tav>
                                        <p:tav tm="100000">
                                          <p:val>
                                            <p:strVal val="ppt_y+.1"/>
                                          </p:val>
                                        </p:tav>
                                      </p:tavLst>
                                    </p:anim>
                                    <p:anim calcmode="lin" valueType="num">
                                      <p:cBhvr>
                                        <p:cTn id="162" dur="500" decel="50000">
                                          <p:stCondLst>
                                            <p:cond delay="500"/>
                                          </p:stCondLst>
                                        </p:cTn>
                                        <p:tgtEl>
                                          <p:spTgt spid="11"/>
                                        </p:tgtEl>
                                        <p:attrNameLst>
                                          <p:attrName>ppt_y</p:attrName>
                                        </p:attrNameLst>
                                      </p:cBhvr>
                                      <p:tavLst>
                                        <p:tav tm="0">
                                          <p:val>
                                            <p:strVal val="ppt_y"/>
                                          </p:val>
                                        </p:tav>
                                        <p:tav tm="100000">
                                          <p:val>
                                            <p:strVal val="ppt_y-.1"/>
                                          </p:val>
                                        </p:tav>
                                      </p:tavLst>
                                    </p:anim>
                                    <p:anim calcmode="lin" valueType="num">
                                      <p:cBhvr>
                                        <p:cTn id="163" dur="500" accel="50000">
                                          <p:stCondLst>
                                            <p:cond delay="500"/>
                                          </p:stCondLst>
                                        </p:cTn>
                                        <p:tgtEl>
                                          <p:spTgt spid="11"/>
                                        </p:tgtEl>
                                        <p:attrNameLst>
                                          <p:attrName>ppt_x</p:attrName>
                                        </p:attrNameLst>
                                      </p:cBhvr>
                                      <p:tavLst>
                                        <p:tav tm="0">
                                          <p:val>
                                            <p:strVal val="ppt_x"/>
                                          </p:val>
                                        </p:tav>
                                        <p:tav tm="100000">
                                          <p:val>
                                            <p:strVal val="ppt_x+.4"/>
                                          </p:val>
                                        </p:tav>
                                      </p:tavLst>
                                    </p:anim>
                                    <p:anim calcmode="lin" valueType="num">
                                      <p:cBhvr>
                                        <p:cTn id="164" dur="1000"/>
                                        <p:tgtEl>
                                          <p:spTgt spid="11"/>
                                        </p:tgtEl>
                                        <p:attrNameLst>
                                          <p:attrName>ppt_h</p:attrName>
                                        </p:attrNameLst>
                                      </p:cBhvr>
                                      <p:tavLst>
                                        <p:tav tm="0">
                                          <p:val>
                                            <p:strVal val="ppt_h"/>
                                          </p:val>
                                        </p:tav>
                                        <p:tav tm="100000">
                                          <p:val>
                                            <p:strVal val="ppt_h"/>
                                          </p:val>
                                        </p:tav>
                                      </p:tavLst>
                                    </p:anim>
                                    <p:anim calcmode="lin" valueType="num">
                                      <p:cBhvr>
                                        <p:cTn id="165" dur="500" accel="50000">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166" dur="500" decel="50000">
                                          <p:stCondLst>
                                            <p:cond delay="500"/>
                                          </p:stCondLst>
                                        </p:cTn>
                                        <p:tgtEl>
                                          <p:spTgt spid="11"/>
                                        </p:tgtEl>
                                        <p:attrNameLst>
                                          <p:attrName>ppt_w</p:attrName>
                                        </p:attrNameLst>
                                      </p:cBhvr>
                                      <p:tavLst>
                                        <p:tav tm="0">
                                          <p:val>
                                            <p:strVal val="ppt_w"/>
                                          </p:val>
                                        </p:tav>
                                        <p:tav tm="100000">
                                          <p:val>
                                            <p:strVal val="ppt_w/.05"/>
                                          </p:val>
                                        </p:tav>
                                      </p:tavLst>
                                    </p:anim>
                                    <p:anim calcmode="lin" valueType="num">
                                      <p:cBhvr>
                                        <p:cTn id="167" dur="500" accel="50000">
                                          <p:stCondLst>
                                            <p:cond delay="500"/>
                                          </p:stCondLst>
                                        </p:cTn>
                                        <p:tgtEl>
                                          <p:spTgt spid="11"/>
                                        </p:tgtEl>
                                        <p:attrNameLst>
                                          <p:attrName>style.rotation</p:attrName>
                                        </p:attrNameLst>
                                      </p:cBhvr>
                                      <p:tavLst>
                                        <p:tav tm="0">
                                          <p:val>
                                            <p:fltVal val="0"/>
                                          </p:val>
                                        </p:tav>
                                        <p:tav tm="100000">
                                          <p:val>
                                            <p:fltVal val="-90"/>
                                          </p:val>
                                        </p:tav>
                                      </p:tavLst>
                                    </p:anim>
                                    <p:set>
                                      <p:cBhvr>
                                        <p:cTn id="168" dur="1" fill="hold">
                                          <p:stCondLst>
                                            <p:cond delay="999"/>
                                          </p:stCondLst>
                                        </p:cTn>
                                        <p:tgtEl>
                                          <p:spTgt spid="11"/>
                                        </p:tgtEl>
                                        <p:attrNameLst>
                                          <p:attrName>style.visibility</p:attrName>
                                        </p:attrNameLst>
                                      </p:cBhvr>
                                      <p:to>
                                        <p:strVal val="hidden"/>
                                      </p:to>
                                    </p:set>
                                  </p:childTnLst>
                                </p:cTn>
                              </p:par>
                              <p:par>
                                <p:cTn id="169" presetID="25" presetClass="exit" presetSubtype="0" fill="hold" grpId="1" nodeType="withEffect">
                                  <p:stCondLst>
                                    <p:cond delay="0"/>
                                  </p:stCondLst>
                                  <p:iterate type="lt">
                                    <p:tmPct val="0"/>
                                  </p:iterate>
                                  <p:childTnLst>
                                    <p:animEffect transition="out" filter="fade">
                                      <p:cBhvr>
                                        <p:cTn id="170" dur="1000" accel="50000">
                                          <p:stCondLst>
                                            <p:cond delay="0"/>
                                          </p:stCondLst>
                                        </p:cTn>
                                        <p:tgtEl>
                                          <p:spTgt spid="10"/>
                                        </p:tgtEl>
                                      </p:cBhvr>
                                    </p:animEffect>
                                    <p:anim calcmode="lin" valueType="num">
                                      <p:cBhvr>
                                        <p:cTn id="171" dur="500" accel="50000">
                                          <p:stCondLst>
                                            <p:cond delay="0"/>
                                          </p:stCondLst>
                                        </p:cTn>
                                        <p:tgtEl>
                                          <p:spTgt spid="10"/>
                                        </p:tgtEl>
                                        <p:attrNameLst>
                                          <p:attrName>ppt_y</p:attrName>
                                        </p:attrNameLst>
                                      </p:cBhvr>
                                      <p:tavLst>
                                        <p:tav tm="0">
                                          <p:val>
                                            <p:strVal val="ppt_y"/>
                                          </p:val>
                                        </p:tav>
                                        <p:tav tm="100000">
                                          <p:val>
                                            <p:strVal val="ppt_y+.1"/>
                                          </p:val>
                                        </p:tav>
                                      </p:tavLst>
                                    </p:anim>
                                    <p:anim calcmode="lin" valueType="num">
                                      <p:cBhvr>
                                        <p:cTn id="172" dur="500" decel="50000">
                                          <p:stCondLst>
                                            <p:cond delay="500"/>
                                          </p:stCondLst>
                                        </p:cTn>
                                        <p:tgtEl>
                                          <p:spTgt spid="10"/>
                                        </p:tgtEl>
                                        <p:attrNameLst>
                                          <p:attrName>ppt_y</p:attrName>
                                        </p:attrNameLst>
                                      </p:cBhvr>
                                      <p:tavLst>
                                        <p:tav tm="0">
                                          <p:val>
                                            <p:strVal val="ppt_y"/>
                                          </p:val>
                                        </p:tav>
                                        <p:tav tm="100000">
                                          <p:val>
                                            <p:strVal val="ppt_y-.1"/>
                                          </p:val>
                                        </p:tav>
                                      </p:tavLst>
                                    </p:anim>
                                    <p:anim calcmode="lin" valueType="num">
                                      <p:cBhvr>
                                        <p:cTn id="173" dur="500" accel="50000">
                                          <p:stCondLst>
                                            <p:cond delay="500"/>
                                          </p:stCondLst>
                                        </p:cTn>
                                        <p:tgtEl>
                                          <p:spTgt spid="10"/>
                                        </p:tgtEl>
                                        <p:attrNameLst>
                                          <p:attrName>ppt_x</p:attrName>
                                        </p:attrNameLst>
                                      </p:cBhvr>
                                      <p:tavLst>
                                        <p:tav tm="0">
                                          <p:val>
                                            <p:strVal val="ppt_x"/>
                                          </p:val>
                                        </p:tav>
                                        <p:tav tm="100000">
                                          <p:val>
                                            <p:strVal val="ppt_x+.4"/>
                                          </p:val>
                                        </p:tav>
                                      </p:tavLst>
                                    </p:anim>
                                    <p:anim calcmode="lin" valueType="num">
                                      <p:cBhvr>
                                        <p:cTn id="174" dur="1000"/>
                                        <p:tgtEl>
                                          <p:spTgt spid="10"/>
                                        </p:tgtEl>
                                        <p:attrNameLst>
                                          <p:attrName>ppt_h</p:attrName>
                                        </p:attrNameLst>
                                      </p:cBhvr>
                                      <p:tavLst>
                                        <p:tav tm="0">
                                          <p:val>
                                            <p:strVal val="ppt_h"/>
                                          </p:val>
                                        </p:tav>
                                        <p:tav tm="100000">
                                          <p:val>
                                            <p:strVal val="ppt_h"/>
                                          </p:val>
                                        </p:tav>
                                      </p:tavLst>
                                    </p:anim>
                                    <p:anim calcmode="lin" valueType="num">
                                      <p:cBhvr>
                                        <p:cTn id="175" dur="500" accel="50000">
                                          <p:stCondLst>
                                            <p:cond delay="0"/>
                                          </p:stCondLst>
                                        </p:cTn>
                                        <p:tgtEl>
                                          <p:spTgt spid="10"/>
                                        </p:tgtEl>
                                        <p:attrNameLst>
                                          <p:attrName>ppt_w</p:attrName>
                                        </p:attrNameLst>
                                      </p:cBhvr>
                                      <p:tavLst>
                                        <p:tav tm="0">
                                          <p:val>
                                            <p:strVal val="ppt_w"/>
                                          </p:val>
                                        </p:tav>
                                        <p:tav tm="100000">
                                          <p:val>
                                            <p:strVal val="ppt_w*.05"/>
                                          </p:val>
                                        </p:tav>
                                      </p:tavLst>
                                    </p:anim>
                                    <p:anim calcmode="lin" valueType="num">
                                      <p:cBhvr>
                                        <p:cTn id="176" dur="500" decel="50000">
                                          <p:stCondLst>
                                            <p:cond delay="500"/>
                                          </p:stCondLst>
                                        </p:cTn>
                                        <p:tgtEl>
                                          <p:spTgt spid="10"/>
                                        </p:tgtEl>
                                        <p:attrNameLst>
                                          <p:attrName>ppt_w</p:attrName>
                                        </p:attrNameLst>
                                      </p:cBhvr>
                                      <p:tavLst>
                                        <p:tav tm="0">
                                          <p:val>
                                            <p:strVal val="ppt_w"/>
                                          </p:val>
                                        </p:tav>
                                        <p:tav tm="100000">
                                          <p:val>
                                            <p:strVal val="ppt_w/.05"/>
                                          </p:val>
                                        </p:tav>
                                      </p:tavLst>
                                    </p:anim>
                                    <p:anim calcmode="lin" valueType="num">
                                      <p:cBhvr>
                                        <p:cTn id="177" dur="500" accel="50000">
                                          <p:stCondLst>
                                            <p:cond delay="500"/>
                                          </p:stCondLst>
                                        </p:cTn>
                                        <p:tgtEl>
                                          <p:spTgt spid="10"/>
                                        </p:tgtEl>
                                        <p:attrNameLst>
                                          <p:attrName>style.rotation</p:attrName>
                                        </p:attrNameLst>
                                      </p:cBhvr>
                                      <p:tavLst>
                                        <p:tav tm="0">
                                          <p:val>
                                            <p:fltVal val="0"/>
                                          </p:val>
                                        </p:tav>
                                        <p:tav tm="100000">
                                          <p:val>
                                            <p:fltVal val="-90"/>
                                          </p:val>
                                        </p:tav>
                                      </p:tavLst>
                                    </p:anim>
                                    <p:set>
                                      <p:cBhvr>
                                        <p:cTn id="178" dur="1" fill="hold">
                                          <p:stCondLst>
                                            <p:cond delay="999"/>
                                          </p:stCondLst>
                                        </p:cTn>
                                        <p:tgtEl>
                                          <p:spTgt spid="10"/>
                                        </p:tgtEl>
                                        <p:attrNameLst>
                                          <p:attrName>style.visibility</p:attrName>
                                        </p:attrNameLst>
                                      </p:cBhvr>
                                      <p:to>
                                        <p:strVal val="hidden"/>
                                      </p:to>
                                    </p:set>
                                  </p:childTnLst>
                                </p:cTn>
                              </p:par>
                            </p:childTnLst>
                          </p:cTn>
                        </p:par>
                        <p:par>
                          <p:cTn id="179" fill="hold">
                            <p:stCondLst>
                              <p:cond delay="1000"/>
                            </p:stCondLst>
                            <p:childTnLst>
                              <p:par>
                                <p:cTn id="180" presetID="55" presetClass="entr" presetSubtype="0" fill="hold" grpId="2" nodeType="afterEffect">
                                  <p:stCondLst>
                                    <p:cond delay="0"/>
                                  </p:stCondLst>
                                  <p:childTnLst>
                                    <p:set>
                                      <p:cBhvr>
                                        <p:cTn id="181" dur="1" fill="hold">
                                          <p:stCondLst>
                                            <p:cond delay="0"/>
                                          </p:stCondLst>
                                        </p:cTn>
                                        <p:tgtEl>
                                          <p:spTgt spid="7"/>
                                        </p:tgtEl>
                                        <p:attrNameLst>
                                          <p:attrName>style.visibility</p:attrName>
                                        </p:attrNameLst>
                                      </p:cBhvr>
                                      <p:to>
                                        <p:strVal val="visible"/>
                                      </p:to>
                                    </p:set>
                                    <p:anim calcmode="lin" valueType="num">
                                      <p:cBhvr>
                                        <p:cTn id="182" dur="1000" fill="hold"/>
                                        <p:tgtEl>
                                          <p:spTgt spid="7"/>
                                        </p:tgtEl>
                                        <p:attrNameLst>
                                          <p:attrName>ppt_w</p:attrName>
                                        </p:attrNameLst>
                                      </p:cBhvr>
                                      <p:tavLst>
                                        <p:tav tm="0">
                                          <p:val>
                                            <p:strVal val="#ppt_w*0.70"/>
                                          </p:val>
                                        </p:tav>
                                        <p:tav tm="100000">
                                          <p:val>
                                            <p:strVal val="#ppt_w"/>
                                          </p:val>
                                        </p:tav>
                                      </p:tavLst>
                                    </p:anim>
                                    <p:anim calcmode="lin" valueType="num">
                                      <p:cBhvr>
                                        <p:cTn id="183" dur="1000" fill="hold"/>
                                        <p:tgtEl>
                                          <p:spTgt spid="7"/>
                                        </p:tgtEl>
                                        <p:attrNameLst>
                                          <p:attrName>ppt_h</p:attrName>
                                        </p:attrNameLst>
                                      </p:cBhvr>
                                      <p:tavLst>
                                        <p:tav tm="0">
                                          <p:val>
                                            <p:strVal val="#ppt_h"/>
                                          </p:val>
                                        </p:tav>
                                        <p:tav tm="100000">
                                          <p:val>
                                            <p:strVal val="#ppt_h"/>
                                          </p:val>
                                        </p:tav>
                                      </p:tavLst>
                                    </p:anim>
                                    <p:animEffect transition="in" filter="fade">
                                      <p:cBhvr>
                                        <p:cTn id="184" dur="1000"/>
                                        <p:tgtEl>
                                          <p:spTgt spid="7"/>
                                        </p:tgtEl>
                                      </p:cBhvr>
                                    </p:animEffect>
                                  </p:childTnLst>
                                </p:cTn>
                              </p:par>
                              <p:par>
                                <p:cTn id="185" presetID="55" presetClass="entr" presetSubtype="0" fill="hold" grpId="2" nodeType="withEffect">
                                  <p:stCondLst>
                                    <p:cond delay="0"/>
                                  </p:stCondLst>
                                  <p:iterate type="lt">
                                    <p:tmPct val="0"/>
                                  </p:iterate>
                                  <p:childTnLst>
                                    <p:set>
                                      <p:cBhvr>
                                        <p:cTn id="186" dur="1" fill="hold">
                                          <p:stCondLst>
                                            <p:cond delay="0"/>
                                          </p:stCondLst>
                                        </p:cTn>
                                        <p:tgtEl>
                                          <p:spTgt spid="6"/>
                                        </p:tgtEl>
                                        <p:attrNameLst>
                                          <p:attrName>style.visibility</p:attrName>
                                        </p:attrNameLst>
                                      </p:cBhvr>
                                      <p:to>
                                        <p:strVal val="visible"/>
                                      </p:to>
                                    </p:set>
                                    <p:anim calcmode="lin" valueType="num">
                                      <p:cBhvr>
                                        <p:cTn id="187" dur="1000" fill="hold"/>
                                        <p:tgtEl>
                                          <p:spTgt spid="6"/>
                                        </p:tgtEl>
                                        <p:attrNameLst>
                                          <p:attrName>ppt_w</p:attrName>
                                        </p:attrNameLst>
                                      </p:cBhvr>
                                      <p:tavLst>
                                        <p:tav tm="0">
                                          <p:val>
                                            <p:strVal val="#ppt_w*0.70"/>
                                          </p:val>
                                        </p:tav>
                                        <p:tav tm="100000">
                                          <p:val>
                                            <p:strVal val="#ppt_w"/>
                                          </p:val>
                                        </p:tav>
                                      </p:tavLst>
                                    </p:anim>
                                    <p:anim calcmode="lin" valueType="num">
                                      <p:cBhvr>
                                        <p:cTn id="188" dur="1000" fill="hold"/>
                                        <p:tgtEl>
                                          <p:spTgt spid="6"/>
                                        </p:tgtEl>
                                        <p:attrNameLst>
                                          <p:attrName>ppt_h</p:attrName>
                                        </p:attrNameLst>
                                      </p:cBhvr>
                                      <p:tavLst>
                                        <p:tav tm="0">
                                          <p:val>
                                            <p:strVal val="#ppt_h"/>
                                          </p:val>
                                        </p:tav>
                                        <p:tav tm="100000">
                                          <p:val>
                                            <p:strVal val="#ppt_h"/>
                                          </p:val>
                                        </p:tav>
                                      </p:tavLst>
                                    </p:anim>
                                    <p:animEffect transition="in" filter="fade">
                                      <p:cBhvr>
                                        <p:cTn id="189"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4" grpId="0" animBg="1"/>
      <p:bldP spid="4" grpId="1" animBg="1"/>
      <p:bldP spid="5" grpId="0" animBg="1"/>
      <p:bldP spid="5" grpId="1" animBg="1"/>
      <p:bldP spid="6" grpId="0" animBg="1"/>
      <p:bldP spid="6" grpId="1" animBg="1"/>
      <p:bldP spid="6" grpId="2" animBg="1"/>
      <p:bldP spid="7" grpId="0" animBg="1"/>
      <p:bldP spid="7" grpId="1" animBg="1"/>
      <p:bldP spid="7" grpId="2" animBg="1"/>
      <p:bldP spid="8" grpId="0" animBg="1"/>
      <p:bldP spid="8" grpId="1" animBg="1"/>
      <p:bldP spid="9" grpId="0" animBg="1"/>
      <p:bldP spid="9" grpId="1" animBg="1"/>
      <p:bldP spid="10" grpId="0" animBg="1"/>
      <p:bldP spid="10" grpId="1" animBg="1"/>
      <p:bldP spid="11" grpId="0" animBg="1"/>
      <p:bldP spid="11" grpId="1" animBg="1"/>
      <p:bldP spid="1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17"/>
          <p:cNvGrpSpPr>
            <a:grpSpLocks/>
          </p:cNvGrpSpPr>
          <p:nvPr/>
        </p:nvGrpSpPr>
        <p:grpSpPr bwMode="auto">
          <a:xfrm>
            <a:off x="2741041" y="2111747"/>
            <a:ext cx="996950" cy="1784350"/>
            <a:chOff x="0" y="0"/>
            <a:chExt cx="1513892" cy="2709936"/>
          </a:xfrm>
        </p:grpSpPr>
        <p:pic>
          <p:nvPicPr>
            <p:cNvPr id="18" name="圆角矩形 9"/>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1815" y="1607864"/>
              <a:ext cx="2074386" cy="93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圆角矩形 10"/>
            <p:cNvPicPr>
              <a:picLocks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72554" y="1598604"/>
              <a:ext cx="2065126" cy="842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椭圆 10"/>
            <p:cNvSpPr>
              <a:spLocks/>
            </p:cNvSpPr>
            <p:nvPr/>
          </p:nvSpPr>
          <p:spPr bwMode="auto">
            <a:xfrm>
              <a:off x="78062" y="0"/>
              <a:ext cx="1379162" cy="2188338"/>
            </a:xfrm>
            <a:custGeom>
              <a:avLst/>
              <a:gdLst>
                <a:gd name="T0" fmla="*/ 559510 w 1379162"/>
                <a:gd name="T1" fmla="*/ 52984 h 2188338"/>
                <a:gd name="T2" fmla="*/ 818240 w 1379162"/>
                <a:gd name="T3" fmla="*/ 52984 h 2188338"/>
                <a:gd name="T4" fmla="*/ 1375721 w 1379162"/>
                <a:gd name="T5" fmla="*/ 1894407 h 2188338"/>
                <a:gd name="T6" fmla="*/ 1379162 w 1379162"/>
                <a:gd name="T7" fmla="*/ 1908272 h 2188338"/>
                <a:gd name="T8" fmla="*/ 689581 w 1379162"/>
                <a:gd name="T9" fmla="*/ 2188338 h 2188338"/>
                <a:gd name="T10" fmla="*/ 0 w 1379162"/>
                <a:gd name="T11" fmla="*/ 1908272 h 2188338"/>
                <a:gd name="T12" fmla="*/ 559510 w 1379162"/>
                <a:gd name="T13" fmla="*/ 52984 h 218833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79162" h="2188338">
                  <a:moveTo>
                    <a:pt x="559510" y="52984"/>
                  </a:moveTo>
                  <a:cubicBezTo>
                    <a:pt x="593366" y="5359"/>
                    <a:pt x="731997" y="-37503"/>
                    <a:pt x="818240" y="52984"/>
                  </a:cubicBezTo>
                  <a:cubicBezTo>
                    <a:pt x="816162" y="50325"/>
                    <a:pt x="1282234" y="1585192"/>
                    <a:pt x="1375721" y="1894407"/>
                  </a:cubicBezTo>
                  <a:cubicBezTo>
                    <a:pt x="1378870" y="1898789"/>
                    <a:pt x="1379162" y="1903517"/>
                    <a:pt x="1379162" y="1908272"/>
                  </a:cubicBezTo>
                  <a:cubicBezTo>
                    <a:pt x="1379162" y="2062948"/>
                    <a:pt x="1070426" y="2188338"/>
                    <a:pt x="689581" y="2188338"/>
                  </a:cubicBezTo>
                  <a:cubicBezTo>
                    <a:pt x="308736" y="2188338"/>
                    <a:pt x="0" y="2062948"/>
                    <a:pt x="0" y="1908272"/>
                  </a:cubicBezTo>
                  <a:lnTo>
                    <a:pt x="559510" y="52984"/>
                  </a:lnTo>
                  <a:close/>
                </a:path>
              </a:pathLst>
            </a:custGeom>
            <a:gradFill rotWithShape="1">
              <a:gsLst>
                <a:gs pos="0">
                  <a:srgbClr val="C73E01"/>
                </a:gs>
                <a:gs pos="31000">
                  <a:srgbClr val="FF7711"/>
                </a:gs>
                <a:gs pos="53000">
                  <a:srgbClr val="FFB001"/>
                </a:gs>
                <a:gs pos="70000">
                  <a:srgbClr val="FF810E"/>
                </a:gs>
                <a:gs pos="89000">
                  <a:srgbClr val="D74E05"/>
                </a:gs>
                <a:gs pos="100000">
                  <a:srgbClr val="D74E05"/>
                </a:gs>
              </a:gsLst>
              <a:lin ang="300000"/>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charset="0"/>
                <a:buNone/>
              </a:pPr>
              <a:endParaRPr lang="zh-CN" altLang="en-US" smtClean="0">
                <a:solidFill>
                  <a:srgbClr val="000000"/>
                </a:solidFill>
                <a:latin typeface="Arial" charset="0"/>
              </a:endParaRPr>
            </a:p>
          </p:txBody>
        </p:sp>
        <p:sp>
          <p:nvSpPr>
            <p:cNvPr id="21" name="椭圆 10"/>
            <p:cNvSpPr>
              <a:spLocks/>
            </p:cNvSpPr>
            <p:nvPr/>
          </p:nvSpPr>
          <p:spPr bwMode="auto">
            <a:xfrm>
              <a:off x="388919" y="494328"/>
              <a:ext cx="757450" cy="428951"/>
            </a:xfrm>
            <a:custGeom>
              <a:avLst/>
              <a:gdLst>
                <a:gd name="T0" fmla="*/ 142869 w 590834"/>
                <a:gd name="T1" fmla="*/ 0 h 334594"/>
                <a:gd name="T2" fmla="*/ 531520 w 590834"/>
                <a:gd name="T3" fmla="*/ 58648 h 334594"/>
                <a:gd name="T4" fmla="*/ 833982 w 590834"/>
                <a:gd name="T5" fmla="*/ 21563 h 334594"/>
                <a:gd name="T6" fmla="*/ 971052 w 590834"/>
                <a:gd name="T7" fmla="*/ 474230 h 334594"/>
                <a:gd name="T8" fmla="*/ 486500 w 590834"/>
                <a:gd name="T9" fmla="*/ 549917 h 334594"/>
                <a:gd name="T10" fmla="*/ 0 w 590834"/>
                <a:gd name="T11" fmla="*/ 473743 h 334594"/>
                <a:gd name="T12" fmla="*/ 142869 w 590834"/>
                <a:gd name="T13" fmla="*/ 0 h 33459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90834" h="334594">
                  <a:moveTo>
                    <a:pt x="86928" y="0"/>
                  </a:moveTo>
                  <a:cubicBezTo>
                    <a:pt x="160265" y="23782"/>
                    <a:pt x="240109" y="35684"/>
                    <a:pt x="323402" y="35684"/>
                  </a:cubicBezTo>
                  <a:cubicBezTo>
                    <a:pt x="387332" y="35684"/>
                    <a:pt x="449230" y="28672"/>
                    <a:pt x="507434" y="13120"/>
                  </a:cubicBezTo>
                  <a:cubicBezTo>
                    <a:pt x="531772" y="93575"/>
                    <a:pt x="560176" y="187373"/>
                    <a:pt x="590834" y="288543"/>
                  </a:cubicBezTo>
                  <a:cubicBezTo>
                    <a:pt x="499769" y="318822"/>
                    <a:pt x="400175" y="334594"/>
                    <a:pt x="296010" y="334594"/>
                  </a:cubicBezTo>
                  <a:cubicBezTo>
                    <a:pt x="191403" y="334594"/>
                    <a:pt x="91406" y="318688"/>
                    <a:pt x="0" y="288246"/>
                  </a:cubicBezTo>
                  <a:lnTo>
                    <a:pt x="86928" y="0"/>
                  </a:lnTo>
                  <a:close/>
                </a:path>
              </a:pathLst>
            </a:custGeom>
            <a:gradFill rotWithShape="1">
              <a:gsLst>
                <a:gs pos="0">
                  <a:srgbClr val="A6A6A6"/>
                </a:gs>
                <a:gs pos="55000">
                  <a:srgbClr val="FFFFFF"/>
                </a:gs>
                <a:gs pos="98000">
                  <a:srgbClr val="A6A6A6"/>
                </a:gs>
                <a:gs pos="100000">
                  <a:srgbClr val="A6A6A6"/>
                </a:gs>
              </a:gsLst>
              <a:lin ang="300000"/>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charset="0"/>
                <a:buNone/>
              </a:pPr>
              <a:endParaRPr lang="zh-CN" altLang="en-US" smtClean="0">
                <a:solidFill>
                  <a:srgbClr val="000000"/>
                </a:solidFill>
                <a:latin typeface="Arial" charset="0"/>
              </a:endParaRPr>
            </a:p>
          </p:txBody>
        </p:sp>
        <p:sp>
          <p:nvSpPr>
            <p:cNvPr id="22" name="椭圆 10"/>
            <p:cNvSpPr>
              <a:spLocks/>
            </p:cNvSpPr>
            <p:nvPr/>
          </p:nvSpPr>
          <p:spPr bwMode="auto">
            <a:xfrm>
              <a:off x="178626" y="1233376"/>
              <a:ext cx="1181099" cy="418737"/>
            </a:xfrm>
            <a:custGeom>
              <a:avLst/>
              <a:gdLst>
                <a:gd name="T0" fmla="*/ 110468 w 1082218"/>
                <a:gd name="T1" fmla="*/ 0 h 392352"/>
                <a:gd name="T2" fmla="*/ 644896 w 1082218"/>
                <a:gd name="T3" fmla="*/ 99049 h 392352"/>
                <a:gd name="T4" fmla="*/ 1178810 w 1082218"/>
                <a:gd name="T5" fmla="*/ 209 h 392352"/>
                <a:gd name="T6" fmla="*/ 1289015 w 1082218"/>
                <a:gd name="T7" fmla="*/ 347730 h 392352"/>
                <a:gd name="T8" fmla="*/ 640613 w 1082218"/>
                <a:gd name="T9" fmla="*/ 446896 h 392352"/>
                <a:gd name="T10" fmla="*/ 0 w 1082218"/>
                <a:gd name="T11" fmla="*/ 350292 h 392352"/>
                <a:gd name="T12" fmla="*/ 110468 w 1082218"/>
                <a:gd name="T13" fmla="*/ 0 h 3923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082218" h="392352">
                  <a:moveTo>
                    <a:pt x="92746" y="0"/>
                  </a:moveTo>
                  <a:cubicBezTo>
                    <a:pt x="229132" y="56158"/>
                    <a:pt x="381210" y="86960"/>
                    <a:pt x="541436" y="86960"/>
                  </a:cubicBezTo>
                  <a:cubicBezTo>
                    <a:pt x="701493" y="86960"/>
                    <a:pt x="853418" y="56223"/>
                    <a:pt x="989694" y="184"/>
                  </a:cubicBezTo>
                  <a:cubicBezTo>
                    <a:pt x="1021621" y="105469"/>
                    <a:pt x="1052999" y="208935"/>
                    <a:pt x="1082218" y="305289"/>
                  </a:cubicBezTo>
                  <a:cubicBezTo>
                    <a:pt x="917102" y="361516"/>
                    <a:pt x="732512" y="392352"/>
                    <a:pt x="537839" y="392352"/>
                  </a:cubicBezTo>
                  <a:cubicBezTo>
                    <a:pt x="345739" y="392352"/>
                    <a:pt x="163457" y="362325"/>
                    <a:pt x="0" y="307539"/>
                  </a:cubicBezTo>
                  <a:lnTo>
                    <a:pt x="92746" y="0"/>
                  </a:lnTo>
                  <a:close/>
                </a:path>
              </a:pathLst>
            </a:custGeom>
            <a:gradFill rotWithShape="1">
              <a:gsLst>
                <a:gs pos="0">
                  <a:srgbClr val="A6A6A6"/>
                </a:gs>
                <a:gs pos="55000">
                  <a:srgbClr val="FFFFFF"/>
                </a:gs>
                <a:gs pos="98000">
                  <a:srgbClr val="A6A6A6"/>
                </a:gs>
                <a:gs pos="100000">
                  <a:srgbClr val="A6A6A6"/>
                </a:gs>
              </a:gsLst>
              <a:lin ang="300000"/>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charset="0"/>
                <a:buNone/>
              </a:pPr>
              <a:endParaRPr lang="zh-CN" altLang="en-US" smtClean="0">
                <a:solidFill>
                  <a:srgbClr val="000000"/>
                </a:solidFill>
                <a:latin typeface="Arial" charset="0"/>
              </a:endParaRPr>
            </a:p>
          </p:txBody>
        </p:sp>
      </p:grpSp>
      <p:grpSp>
        <p:nvGrpSpPr>
          <p:cNvPr id="23" name="Group 23"/>
          <p:cNvGrpSpPr>
            <a:grpSpLocks/>
          </p:cNvGrpSpPr>
          <p:nvPr/>
        </p:nvGrpSpPr>
        <p:grpSpPr bwMode="auto">
          <a:xfrm>
            <a:off x="5476304" y="2111747"/>
            <a:ext cx="996950" cy="1784350"/>
            <a:chOff x="0" y="0"/>
            <a:chExt cx="1513892" cy="2709936"/>
          </a:xfrm>
        </p:grpSpPr>
        <p:pic>
          <p:nvPicPr>
            <p:cNvPr id="24" name="圆角矩形 15"/>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0600" y="1607864"/>
              <a:ext cx="2074386" cy="93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圆角矩形 16"/>
            <p:cNvPicPr>
              <a:picLocks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80600" y="1598604"/>
              <a:ext cx="2074386" cy="842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椭圆 10"/>
            <p:cNvSpPr>
              <a:spLocks/>
            </p:cNvSpPr>
            <p:nvPr/>
          </p:nvSpPr>
          <p:spPr bwMode="auto">
            <a:xfrm>
              <a:off x="78062" y="0"/>
              <a:ext cx="1379162" cy="2188338"/>
            </a:xfrm>
            <a:custGeom>
              <a:avLst/>
              <a:gdLst>
                <a:gd name="T0" fmla="*/ 559510 w 1379162"/>
                <a:gd name="T1" fmla="*/ 52984 h 2188338"/>
                <a:gd name="T2" fmla="*/ 818240 w 1379162"/>
                <a:gd name="T3" fmla="*/ 52984 h 2188338"/>
                <a:gd name="T4" fmla="*/ 1375721 w 1379162"/>
                <a:gd name="T5" fmla="*/ 1894407 h 2188338"/>
                <a:gd name="T6" fmla="*/ 1379162 w 1379162"/>
                <a:gd name="T7" fmla="*/ 1908272 h 2188338"/>
                <a:gd name="T8" fmla="*/ 689581 w 1379162"/>
                <a:gd name="T9" fmla="*/ 2188338 h 2188338"/>
                <a:gd name="T10" fmla="*/ 0 w 1379162"/>
                <a:gd name="T11" fmla="*/ 1908272 h 2188338"/>
                <a:gd name="T12" fmla="*/ 559510 w 1379162"/>
                <a:gd name="T13" fmla="*/ 52984 h 218833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79162" h="2188338">
                  <a:moveTo>
                    <a:pt x="559510" y="52984"/>
                  </a:moveTo>
                  <a:cubicBezTo>
                    <a:pt x="593366" y="5359"/>
                    <a:pt x="731997" y="-37503"/>
                    <a:pt x="818240" y="52984"/>
                  </a:cubicBezTo>
                  <a:cubicBezTo>
                    <a:pt x="816162" y="50325"/>
                    <a:pt x="1282234" y="1585192"/>
                    <a:pt x="1375721" y="1894407"/>
                  </a:cubicBezTo>
                  <a:cubicBezTo>
                    <a:pt x="1378870" y="1898789"/>
                    <a:pt x="1379162" y="1903517"/>
                    <a:pt x="1379162" y="1908272"/>
                  </a:cubicBezTo>
                  <a:cubicBezTo>
                    <a:pt x="1379162" y="2062948"/>
                    <a:pt x="1070426" y="2188338"/>
                    <a:pt x="689581" y="2188338"/>
                  </a:cubicBezTo>
                  <a:cubicBezTo>
                    <a:pt x="308736" y="2188338"/>
                    <a:pt x="0" y="2062948"/>
                    <a:pt x="0" y="1908272"/>
                  </a:cubicBezTo>
                  <a:lnTo>
                    <a:pt x="559510" y="52984"/>
                  </a:lnTo>
                  <a:close/>
                </a:path>
              </a:pathLst>
            </a:custGeom>
            <a:gradFill rotWithShape="1">
              <a:gsLst>
                <a:gs pos="0">
                  <a:srgbClr val="C73E01"/>
                </a:gs>
                <a:gs pos="31000">
                  <a:srgbClr val="FF7711"/>
                </a:gs>
                <a:gs pos="53000">
                  <a:srgbClr val="FFB001"/>
                </a:gs>
                <a:gs pos="70000">
                  <a:srgbClr val="FF810E"/>
                </a:gs>
                <a:gs pos="89000">
                  <a:srgbClr val="D74E05"/>
                </a:gs>
                <a:gs pos="100000">
                  <a:srgbClr val="D74E05"/>
                </a:gs>
              </a:gsLst>
              <a:lin ang="300000"/>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charset="0"/>
                <a:buNone/>
              </a:pPr>
              <a:endParaRPr lang="zh-CN" altLang="en-US" smtClean="0">
                <a:solidFill>
                  <a:srgbClr val="000000"/>
                </a:solidFill>
                <a:latin typeface="Arial" charset="0"/>
              </a:endParaRPr>
            </a:p>
          </p:txBody>
        </p:sp>
        <p:sp>
          <p:nvSpPr>
            <p:cNvPr id="27" name="椭圆 10"/>
            <p:cNvSpPr>
              <a:spLocks/>
            </p:cNvSpPr>
            <p:nvPr/>
          </p:nvSpPr>
          <p:spPr bwMode="auto">
            <a:xfrm>
              <a:off x="388918" y="494328"/>
              <a:ext cx="757450" cy="428950"/>
            </a:xfrm>
            <a:custGeom>
              <a:avLst/>
              <a:gdLst>
                <a:gd name="T0" fmla="*/ 142869 w 590834"/>
                <a:gd name="T1" fmla="*/ 0 h 334594"/>
                <a:gd name="T2" fmla="*/ 531520 w 590834"/>
                <a:gd name="T3" fmla="*/ 58648 h 334594"/>
                <a:gd name="T4" fmla="*/ 833982 w 590834"/>
                <a:gd name="T5" fmla="*/ 21563 h 334594"/>
                <a:gd name="T6" fmla="*/ 971052 w 590834"/>
                <a:gd name="T7" fmla="*/ 474229 h 334594"/>
                <a:gd name="T8" fmla="*/ 486500 w 590834"/>
                <a:gd name="T9" fmla="*/ 549915 h 334594"/>
                <a:gd name="T10" fmla="*/ 0 w 590834"/>
                <a:gd name="T11" fmla="*/ 473741 h 334594"/>
                <a:gd name="T12" fmla="*/ 142869 w 590834"/>
                <a:gd name="T13" fmla="*/ 0 h 33459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90834" h="334594">
                  <a:moveTo>
                    <a:pt x="86928" y="0"/>
                  </a:moveTo>
                  <a:cubicBezTo>
                    <a:pt x="160265" y="23782"/>
                    <a:pt x="240109" y="35684"/>
                    <a:pt x="323402" y="35684"/>
                  </a:cubicBezTo>
                  <a:cubicBezTo>
                    <a:pt x="387332" y="35684"/>
                    <a:pt x="449230" y="28672"/>
                    <a:pt x="507434" y="13120"/>
                  </a:cubicBezTo>
                  <a:cubicBezTo>
                    <a:pt x="531772" y="93575"/>
                    <a:pt x="560176" y="187373"/>
                    <a:pt x="590834" y="288543"/>
                  </a:cubicBezTo>
                  <a:cubicBezTo>
                    <a:pt x="499769" y="318822"/>
                    <a:pt x="400175" y="334594"/>
                    <a:pt x="296010" y="334594"/>
                  </a:cubicBezTo>
                  <a:cubicBezTo>
                    <a:pt x="191403" y="334594"/>
                    <a:pt x="91406" y="318688"/>
                    <a:pt x="0" y="288246"/>
                  </a:cubicBezTo>
                  <a:lnTo>
                    <a:pt x="86928" y="0"/>
                  </a:lnTo>
                  <a:close/>
                </a:path>
              </a:pathLst>
            </a:custGeom>
            <a:gradFill rotWithShape="1">
              <a:gsLst>
                <a:gs pos="0">
                  <a:srgbClr val="A6A6A6"/>
                </a:gs>
                <a:gs pos="55000">
                  <a:srgbClr val="FFFFFF"/>
                </a:gs>
                <a:gs pos="98000">
                  <a:srgbClr val="A6A6A6"/>
                </a:gs>
                <a:gs pos="100000">
                  <a:srgbClr val="A6A6A6"/>
                </a:gs>
              </a:gsLst>
              <a:lin ang="300000"/>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charset="0"/>
                <a:buNone/>
              </a:pPr>
              <a:endParaRPr lang="zh-CN" altLang="en-US" smtClean="0">
                <a:solidFill>
                  <a:srgbClr val="000000"/>
                </a:solidFill>
                <a:latin typeface="Arial" charset="0"/>
              </a:endParaRPr>
            </a:p>
          </p:txBody>
        </p:sp>
        <p:sp>
          <p:nvSpPr>
            <p:cNvPr id="28" name="椭圆 10"/>
            <p:cNvSpPr>
              <a:spLocks/>
            </p:cNvSpPr>
            <p:nvPr/>
          </p:nvSpPr>
          <p:spPr bwMode="auto">
            <a:xfrm>
              <a:off x="178628" y="1233376"/>
              <a:ext cx="1181099" cy="418738"/>
            </a:xfrm>
            <a:custGeom>
              <a:avLst/>
              <a:gdLst>
                <a:gd name="T0" fmla="*/ 110468 w 1082218"/>
                <a:gd name="T1" fmla="*/ 0 h 392352"/>
                <a:gd name="T2" fmla="*/ 644896 w 1082218"/>
                <a:gd name="T3" fmla="*/ 99049 h 392352"/>
                <a:gd name="T4" fmla="*/ 1178810 w 1082218"/>
                <a:gd name="T5" fmla="*/ 209 h 392352"/>
                <a:gd name="T6" fmla="*/ 1289015 w 1082218"/>
                <a:gd name="T7" fmla="*/ 347732 h 392352"/>
                <a:gd name="T8" fmla="*/ 640613 w 1082218"/>
                <a:gd name="T9" fmla="*/ 446898 h 392352"/>
                <a:gd name="T10" fmla="*/ 0 w 1082218"/>
                <a:gd name="T11" fmla="*/ 350294 h 392352"/>
                <a:gd name="T12" fmla="*/ 110468 w 1082218"/>
                <a:gd name="T13" fmla="*/ 0 h 3923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082218" h="392352">
                  <a:moveTo>
                    <a:pt x="92746" y="0"/>
                  </a:moveTo>
                  <a:cubicBezTo>
                    <a:pt x="229132" y="56158"/>
                    <a:pt x="381210" y="86960"/>
                    <a:pt x="541436" y="86960"/>
                  </a:cubicBezTo>
                  <a:cubicBezTo>
                    <a:pt x="701493" y="86960"/>
                    <a:pt x="853418" y="56223"/>
                    <a:pt x="989694" y="184"/>
                  </a:cubicBezTo>
                  <a:cubicBezTo>
                    <a:pt x="1021621" y="105469"/>
                    <a:pt x="1052999" y="208935"/>
                    <a:pt x="1082218" y="305289"/>
                  </a:cubicBezTo>
                  <a:cubicBezTo>
                    <a:pt x="917102" y="361516"/>
                    <a:pt x="732512" y="392352"/>
                    <a:pt x="537839" y="392352"/>
                  </a:cubicBezTo>
                  <a:cubicBezTo>
                    <a:pt x="345739" y="392352"/>
                    <a:pt x="163457" y="362325"/>
                    <a:pt x="0" y="307539"/>
                  </a:cubicBezTo>
                  <a:lnTo>
                    <a:pt x="92746" y="0"/>
                  </a:lnTo>
                  <a:close/>
                </a:path>
              </a:pathLst>
            </a:custGeom>
            <a:gradFill rotWithShape="1">
              <a:gsLst>
                <a:gs pos="0">
                  <a:srgbClr val="A6A6A6"/>
                </a:gs>
                <a:gs pos="55000">
                  <a:srgbClr val="FFFFFF"/>
                </a:gs>
                <a:gs pos="98000">
                  <a:srgbClr val="A6A6A6"/>
                </a:gs>
                <a:gs pos="100000">
                  <a:srgbClr val="A6A6A6"/>
                </a:gs>
              </a:gsLst>
              <a:lin ang="300000"/>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charset="0"/>
                <a:buNone/>
              </a:pPr>
              <a:endParaRPr lang="zh-CN" altLang="en-US" smtClean="0">
                <a:solidFill>
                  <a:srgbClr val="000000"/>
                </a:solidFill>
                <a:latin typeface="Arial" charset="0"/>
              </a:endParaRPr>
            </a:p>
          </p:txBody>
        </p:sp>
      </p:grpSp>
      <p:sp>
        <p:nvSpPr>
          <p:cNvPr id="29" name="任意多边形 20"/>
          <p:cNvSpPr>
            <a:spLocks/>
          </p:cNvSpPr>
          <p:nvPr/>
        </p:nvSpPr>
        <p:spPr bwMode="auto">
          <a:xfrm>
            <a:off x="642366" y="3210297"/>
            <a:ext cx="7613650" cy="682625"/>
          </a:xfrm>
          <a:custGeom>
            <a:avLst/>
            <a:gdLst>
              <a:gd name="T0" fmla="*/ 0 w 7613650"/>
              <a:gd name="T1" fmla="*/ 341538 h 682824"/>
              <a:gd name="T2" fmla="*/ 1225550 w 7613650"/>
              <a:gd name="T3" fmla="*/ 2918 h 682824"/>
              <a:gd name="T4" fmla="*/ 2543175 w 7613650"/>
              <a:gd name="T5" fmla="*/ 653414 h 682824"/>
              <a:gd name="T6" fmla="*/ 3963307 w 7613650"/>
              <a:gd name="T7" fmla="*/ 235011 h 682824"/>
              <a:gd name="T8" fmla="*/ 5393872 w 7613650"/>
              <a:gd name="T9" fmla="*/ 682426 h 682824"/>
              <a:gd name="T10" fmla="*/ 6742339 w 7613650"/>
              <a:gd name="T11" fmla="*/ 53234 h 682824"/>
              <a:gd name="T12" fmla="*/ 7613650 w 7613650"/>
              <a:gd name="T13" fmla="*/ 454412 h 68282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613650" h="682824">
                <a:moveTo>
                  <a:pt x="0" y="341738"/>
                </a:moveTo>
                <a:cubicBezTo>
                  <a:pt x="157692" y="222146"/>
                  <a:pt x="601133" y="-29888"/>
                  <a:pt x="1225550" y="2920"/>
                </a:cubicBezTo>
                <a:cubicBezTo>
                  <a:pt x="1823508" y="35728"/>
                  <a:pt x="2069042" y="611462"/>
                  <a:pt x="2543175" y="653795"/>
                </a:cubicBezTo>
                <a:cubicBezTo>
                  <a:pt x="3104092" y="649562"/>
                  <a:pt x="3469065" y="229857"/>
                  <a:pt x="3963307" y="235149"/>
                </a:cubicBezTo>
                <a:cubicBezTo>
                  <a:pt x="4616299" y="231974"/>
                  <a:pt x="4687359" y="672392"/>
                  <a:pt x="5393872" y="682824"/>
                </a:cubicBezTo>
                <a:cubicBezTo>
                  <a:pt x="6008461" y="610102"/>
                  <a:pt x="6205764" y="130524"/>
                  <a:pt x="6742339" y="53266"/>
                </a:cubicBezTo>
                <a:cubicBezTo>
                  <a:pt x="7158415" y="32099"/>
                  <a:pt x="7483777" y="273098"/>
                  <a:pt x="7613650" y="454677"/>
                </a:cubicBezTo>
              </a:path>
            </a:pathLst>
          </a:custGeom>
          <a:noFill/>
          <a:ln w="9525" cap="flat" cmpd="sng">
            <a:solidFill>
              <a:srgbClr val="262626"/>
            </a:solidFill>
            <a:prstDash val="sysDash"/>
            <a:round/>
            <a:headEnd/>
            <a:tailEnd type="triangle" w="med" len="lg"/>
          </a:ln>
          <a:extLst>
            <a:ext uri="{909E8E84-426E-40DD-AFC4-6F175D3DCCD1}">
              <a14:hiddenFill xmlns:a14="http://schemas.microsoft.com/office/drawing/2010/main">
                <a:solidFill>
                  <a:srgbClr val="FFFFFF"/>
                </a:solidFill>
              </a14:hiddenFill>
            </a:ext>
          </a:extLst>
        </p:spPr>
        <p:txBody>
          <a:bodyPr anchor="ctr"/>
          <a:lstStyle/>
          <a:p>
            <a:pPr fontAlgn="base">
              <a:spcBef>
                <a:spcPct val="0"/>
              </a:spcBef>
              <a:spcAft>
                <a:spcPct val="0"/>
              </a:spcAft>
              <a:buFont typeface="Arial" charset="0"/>
              <a:buNone/>
            </a:pPr>
            <a:endParaRPr lang="zh-CN" altLang="en-US" smtClean="0">
              <a:solidFill>
                <a:srgbClr val="000000"/>
              </a:solidFill>
              <a:latin typeface="Arial" charset="0"/>
            </a:endParaRPr>
          </a:p>
        </p:txBody>
      </p:sp>
      <p:grpSp>
        <p:nvGrpSpPr>
          <p:cNvPr id="30" name="Group 30"/>
          <p:cNvGrpSpPr>
            <a:grpSpLocks/>
          </p:cNvGrpSpPr>
          <p:nvPr/>
        </p:nvGrpSpPr>
        <p:grpSpPr bwMode="auto">
          <a:xfrm>
            <a:off x="1372616" y="2502272"/>
            <a:ext cx="968375" cy="1733550"/>
            <a:chOff x="0" y="0"/>
            <a:chExt cx="1513892" cy="2709936"/>
          </a:xfrm>
        </p:grpSpPr>
        <p:pic>
          <p:nvPicPr>
            <p:cNvPr id="31" name="圆角矩形 22"/>
            <p:cNvPicPr>
              <a:picLocks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85935" y="1607875"/>
              <a:ext cx="2077996" cy="934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 name="圆角矩形 23"/>
            <p:cNvPicPr>
              <a:picLocks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76403" y="1598343"/>
              <a:ext cx="2068464" cy="838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椭圆 10"/>
            <p:cNvSpPr>
              <a:spLocks/>
            </p:cNvSpPr>
            <p:nvPr/>
          </p:nvSpPr>
          <p:spPr bwMode="auto">
            <a:xfrm>
              <a:off x="78062" y="0"/>
              <a:ext cx="1379162" cy="2188338"/>
            </a:xfrm>
            <a:custGeom>
              <a:avLst/>
              <a:gdLst>
                <a:gd name="T0" fmla="*/ 559510 w 1379162"/>
                <a:gd name="T1" fmla="*/ 52984 h 2188338"/>
                <a:gd name="T2" fmla="*/ 818240 w 1379162"/>
                <a:gd name="T3" fmla="*/ 52984 h 2188338"/>
                <a:gd name="T4" fmla="*/ 1375721 w 1379162"/>
                <a:gd name="T5" fmla="*/ 1894407 h 2188338"/>
                <a:gd name="T6" fmla="*/ 1379162 w 1379162"/>
                <a:gd name="T7" fmla="*/ 1908272 h 2188338"/>
                <a:gd name="T8" fmla="*/ 689581 w 1379162"/>
                <a:gd name="T9" fmla="*/ 2188338 h 2188338"/>
                <a:gd name="T10" fmla="*/ 0 w 1379162"/>
                <a:gd name="T11" fmla="*/ 1908272 h 2188338"/>
                <a:gd name="T12" fmla="*/ 559510 w 1379162"/>
                <a:gd name="T13" fmla="*/ 52984 h 218833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79162" h="2188338">
                  <a:moveTo>
                    <a:pt x="559510" y="52984"/>
                  </a:moveTo>
                  <a:cubicBezTo>
                    <a:pt x="593366" y="5359"/>
                    <a:pt x="731997" y="-37503"/>
                    <a:pt x="818240" y="52984"/>
                  </a:cubicBezTo>
                  <a:cubicBezTo>
                    <a:pt x="816162" y="50325"/>
                    <a:pt x="1282234" y="1585192"/>
                    <a:pt x="1375721" y="1894407"/>
                  </a:cubicBezTo>
                  <a:cubicBezTo>
                    <a:pt x="1378870" y="1898789"/>
                    <a:pt x="1379162" y="1903517"/>
                    <a:pt x="1379162" y="1908272"/>
                  </a:cubicBezTo>
                  <a:cubicBezTo>
                    <a:pt x="1379162" y="2062948"/>
                    <a:pt x="1070426" y="2188338"/>
                    <a:pt x="689581" y="2188338"/>
                  </a:cubicBezTo>
                  <a:cubicBezTo>
                    <a:pt x="308736" y="2188338"/>
                    <a:pt x="0" y="2062948"/>
                    <a:pt x="0" y="1908272"/>
                  </a:cubicBezTo>
                  <a:lnTo>
                    <a:pt x="559510" y="5298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charset="0"/>
                <a:buNone/>
              </a:pPr>
              <a:endParaRPr lang="zh-CN" altLang="en-US" smtClean="0">
                <a:solidFill>
                  <a:srgbClr val="000000"/>
                </a:solidFill>
                <a:latin typeface="Arial" charset="0"/>
              </a:endParaRPr>
            </a:p>
          </p:txBody>
        </p:sp>
        <p:sp>
          <p:nvSpPr>
            <p:cNvPr id="34" name="椭圆 10"/>
            <p:cNvSpPr>
              <a:spLocks/>
            </p:cNvSpPr>
            <p:nvPr/>
          </p:nvSpPr>
          <p:spPr bwMode="auto">
            <a:xfrm>
              <a:off x="388918" y="494328"/>
              <a:ext cx="757450" cy="428950"/>
            </a:xfrm>
            <a:custGeom>
              <a:avLst/>
              <a:gdLst>
                <a:gd name="T0" fmla="*/ 142869 w 590834"/>
                <a:gd name="T1" fmla="*/ 0 h 334594"/>
                <a:gd name="T2" fmla="*/ 531520 w 590834"/>
                <a:gd name="T3" fmla="*/ 58648 h 334594"/>
                <a:gd name="T4" fmla="*/ 833982 w 590834"/>
                <a:gd name="T5" fmla="*/ 21563 h 334594"/>
                <a:gd name="T6" fmla="*/ 971052 w 590834"/>
                <a:gd name="T7" fmla="*/ 474229 h 334594"/>
                <a:gd name="T8" fmla="*/ 486500 w 590834"/>
                <a:gd name="T9" fmla="*/ 549915 h 334594"/>
                <a:gd name="T10" fmla="*/ 0 w 590834"/>
                <a:gd name="T11" fmla="*/ 473741 h 334594"/>
                <a:gd name="T12" fmla="*/ 142869 w 590834"/>
                <a:gd name="T13" fmla="*/ 0 h 33459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90834" h="334594">
                  <a:moveTo>
                    <a:pt x="86928" y="0"/>
                  </a:moveTo>
                  <a:cubicBezTo>
                    <a:pt x="160265" y="23782"/>
                    <a:pt x="240109" y="35684"/>
                    <a:pt x="323402" y="35684"/>
                  </a:cubicBezTo>
                  <a:cubicBezTo>
                    <a:pt x="387332" y="35684"/>
                    <a:pt x="449230" y="28672"/>
                    <a:pt x="507434" y="13120"/>
                  </a:cubicBezTo>
                  <a:cubicBezTo>
                    <a:pt x="531772" y="93575"/>
                    <a:pt x="560176" y="187373"/>
                    <a:pt x="590834" y="288543"/>
                  </a:cubicBezTo>
                  <a:cubicBezTo>
                    <a:pt x="499769" y="318822"/>
                    <a:pt x="400175" y="334594"/>
                    <a:pt x="296010" y="334594"/>
                  </a:cubicBezTo>
                  <a:cubicBezTo>
                    <a:pt x="191403" y="334594"/>
                    <a:pt x="91406" y="318688"/>
                    <a:pt x="0" y="288246"/>
                  </a:cubicBezTo>
                  <a:lnTo>
                    <a:pt x="86928" y="0"/>
                  </a:lnTo>
                  <a:close/>
                </a:path>
              </a:pathLst>
            </a:custGeom>
            <a:gradFill rotWithShape="1">
              <a:gsLst>
                <a:gs pos="0">
                  <a:srgbClr val="A6A6A6"/>
                </a:gs>
                <a:gs pos="55000">
                  <a:srgbClr val="FFFFFF"/>
                </a:gs>
                <a:gs pos="98000">
                  <a:srgbClr val="A6A6A6"/>
                </a:gs>
                <a:gs pos="100000">
                  <a:srgbClr val="A6A6A6"/>
                </a:gs>
              </a:gsLst>
              <a:lin ang="300000"/>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charset="0"/>
                <a:buNone/>
              </a:pPr>
              <a:endParaRPr lang="zh-CN" altLang="en-US" smtClean="0">
                <a:solidFill>
                  <a:srgbClr val="000000"/>
                </a:solidFill>
                <a:latin typeface="Arial" charset="0"/>
              </a:endParaRPr>
            </a:p>
          </p:txBody>
        </p:sp>
        <p:sp>
          <p:nvSpPr>
            <p:cNvPr id="35" name="椭圆 10"/>
            <p:cNvSpPr>
              <a:spLocks/>
            </p:cNvSpPr>
            <p:nvPr/>
          </p:nvSpPr>
          <p:spPr bwMode="auto">
            <a:xfrm>
              <a:off x="178628" y="1233376"/>
              <a:ext cx="1181099" cy="418738"/>
            </a:xfrm>
            <a:custGeom>
              <a:avLst/>
              <a:gdLst>
                <a:gd name="T0" fmla="*/ 110468 w 1082218"/>
                <a:gd name="T1" fmla="*/ 0 h 392352"/>
                <a:gd name="T2" fmla="*/ 644896 w 1082218"/>
                <a:gd name="T3" fmla="*/ 99049 h 392352"/>
                <a:gd name="T4" fmla="*/ 1178810 w 1082218"/>
                <a:gd name="T5" fmla="*/ 209 h 392352"/>
                <a:gd name="T6" fmla="*/ 1289015 w 1082218"/>
                <a:gd name="T7" fmla="*/ 347732 h 392352"/>
                <a:gd name="T8" fmla="*/ 640613 w 1082218"/>
                <a:gd name="T9" fmla="*/ 446898 h 392352"/>
                <a:gd name="T10" fmla="*/ 0 w 1082218"/>
                <a:gd name="T11" fmla="*/ 350294 h 392352"/>
                <a:gd name="T12" fmla="*/ 110468 w 1082218"/>
                <a:gd name="T13" fmla="*/ 0 h 3923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082218" h="392352">
                  <a:moveTo>
                    <a:pt x="92746" y="0"/>
                  </a:moveTo>
                  <a:cubicBezTo>
                    <a:pt x="229132" y="56158"/>
                    <a:pt x="381210" y="86960"/>
                    <a:pt x="541436" y="86960"/>
                  </a:cubicBezTo>
                  <a:cubicBezTo>
                    <a:pt x="701493" y="86960"/>
                    <a:pt x="853418" y="56223"/>
                    <a:pt x="989694" y="184"/>
                  </a:cubicBezTo>
                  <a:cubicBezTo>
                    <a:pt x="1021621" y="105469"/>
                    <a:pt x="1052999" y="208935"/>
                    <a:pt x="1082218" y="305289"/>
                  </a:cubicBezTo>
                  <a:cubicBezTo>
                    <a:pt x="917102" y="361516"/>
                    <a:pt x="732512" y="392352"/>
                    <a:pt x="537839" y="392352"/>
                  </a:cubicBezTo>
                  <a:cubicBezTo>
                    <a:pt x="345739" y="392352"/>
                    <a:pt x="163457" y="362325"/>
                    <a:pt x="0" y="307539"/>
                  </a:cubicBezTo>
                  <a:lnTo>
                    <a:pt x="92746" y="0"/>
                  </a:lnTo>
                  <a:close/>
                </a:path>
              </a:pathLst>
            </a:custGeom>
            <a:gradFill rotWithShape="1">
              <a:gsLst>
                <a:gs pos="0">
                  <a:srgbClr val="A6A6A6"/>
                </a:gs>
                <a:gs pos="55000">
                  <a:srgbClr val="FFFFFF"/>
                </a:gs>
                <a:gs pos="98000">
                  <a:srgbClr val="A6A6A6"/>
                </a:gs>
                <a:gs pos="100000">
                  <a:srgbClr val="A6A6A6"/>
                </a:gs>
              </a:gsLst>
              <a:lin ang="300000"/>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charset="0"/>
                <a:buNone/>
              </a:pPr>
              <a:endParaRPr lang="zh-CN" altLang="en-US" smtClean="0">
                <a:solidFill>
                  <a:srgbClr val="000000"/>
                </a:solidFill>
                <a:latin typeface="Arial" charset="0"/>
              </a:endParaRPr>
            </a:p>
          </p:txBody>
        </p:sp>
      </p:grpSp>
      <p:grpSp>
        <p:nvGrpSpPr>
          <p:cNvPr id="36" name="Group 36"/>
          <p:cNvGrpSpPr>
            <a:grpSpLocks/>
          </p:cNvGrpSpPr>
          <p:nvPr/>
        </p:nvGrpSpPr>
        <p:grpSpPr bwMode="auto">
          <a:xfrm>
            <a:off x="4180904" y="2502272"/>
            <a:ext cx="968375" cy="1733550"/>
            <a:chOff x="0" y="0"/>
            <a:chExt cx="1513892" cy="2709936"/>
          </a:xfrm>
        </p:grpSpPr>
        <p:pic>
          <p:nvPicPr>
            <p:cNvPr id="37" name="圆角矩形 28"/>
            <p:cNvPicPr>
              <a:picLocks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82895" y="1607875"/>
              <a:ext cx="2077996" cy="934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 name="圆角矩形 29"/>
            <p:cNvPicPr>
              <a:picLocks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73363" y="1598343"/>
              <a:ext cx="2068464" cy="838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 name="椭圆 10"/>
            <p:cNvSpPr>
              <a:spLocks/>
            </p:cNvSpPr>
            <p:nvPr/>
          </p:nvSpPr>
          <p:spPr bwMode="auto">
            <a:xfrm>
              <a:off x="78062" y="0"/>
              <a:ext cx="1379162" cy="2188338"/>
            </a:xfrm>
            <a:custGeom>
              <a:avLst/>
              <a:gdLst>
                <a:gd name="T0" fmla="*/ 559510 w 1379162"/>
                <a:gd name="T1" fmla="*/ 52984 h 2188338"/>
                <a:gd name="T2" fmla="*/ 818240 w 1379162"/>
                <a:gd name="T3" fmla="*/ 52984 h 2188338"/>
                <a:gd name="T4" fmla="*/ 1375721 w 1379162"/>
                <a:gd name="T5" fmla="*/ 1894407 h 2188338"/>
                <a:gd name="T6" fmla="*/ 1379162 w 1379162"/>
                <a:gd name="T7" fmla="*/ 1908272 h 2188338"/>
                <a:gd name="T8" fmla="*/ 689581 w 1379162"/>
                <a:gd name="T9" fmla="*/ 2188338 h 2188338"/>
                <a:gd name="T10" fmla="*/ 0 w 1379162"/>
                <a:gd name="T11" fmla="*/ 1908272 h 2188338"/>
                <a:gd name="T12" fmla="*/ 559510 w 1379162"/>
                <a:gd name="T13" fmla="*/ 52984 h 218833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79162" h="2188338">
                  <a:moveTo>
                    <a:pt x="559510" y="52984"/>
                  </a:moveTo>
                  <a:cubicBezTo>
                    <a:pt x="593366" y="5359"/>
                    <a:pt x="731997" y="-37503"/>
                    <a:pt x="818240" y="52984"/>
                  </a:cubicBezTo>
                  <a:cubicBezTo>
                    <a:pt x="816162" y="50325"/>
                    <a:pt x="1282234" y="1585192"/>
                    <a:pt x="1375721" y="1894407"/>
                  </a:cubicBezTo>
                  <a:cubicBezTo>
                    <a:pt x="1378870" y="1898789"/>
                    <a:pt x="1379162" y="1903517"/>
                    <a:pt x="1379162" y="1908272"/>
                  </a:cubicBezTo>
                  <a:cubicBezTo>
                    <a:pt x="1379162" y="2062948"/>
                    <a:pt x="1070426" y="2188338"/>
                    <a:pt x="689581" y="2188338"/>
                  </a:cubicBezTo>
                  <a:cubicBezTo>
                    <a:pt x="308736" y="2188338"/>
                    <a:pt x="0" y="2062948"/>
                    <a:pt x="0" y="1908272"/>
                  </a:cubicBezTo>
                  <a:lnTo>
                    <a:pt x="559510" y="5298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charset="0"/>
                <a:buNone/>
              </a:pPr>
              <a:endParaRPr lang="zh-CN" altLang="en-US" smtClean="0">
                <a:solidFill>
                  <a:srgbClr val="000000"/>
                </a:solidFill>
                <a:latin typeface="Arial" charset="0"/>
              </a:endParaRPr>
            </a:p>
          </p:txBody>
        </p:sp>
        <p:sp>
          <p:nvSpPr>
            <p:cNvPr id="40" name="椭圆 10"/>
            <p:cNvSpPr>
              <a:spLocks/>
            </p:cNvSpPr>
            <p:nvPr/>
          </p:nvSpPr>
          <p:spPr bwMode="auto">
            <a:xfrm>
              <a:off x="388918" y="494328"/>
              <a:ext cx="757450" cy="428950"/>
            </a:xfrm>
            <a:custGeom>
              <a:avLst/>
              <a:gdLst>
                <a:gd name="T0" fmla="*/ 142869 w 590834"/>
                <a:gd name="T1" fmla="*/ 0 h 334594"/>
                <a:gd name="T2" fmla="*/ 531520 w 590834"/>
                <a:gd name="T3" fmla="*/ 58648 h 334594"/>
                <a:gd name="T4" fmla="*/ 833982 w 590834"/>
                <a:gd name="T5" fmla="*/ 21563 h 334594"/>
                <a:gd name="T6" fmla="*/ 971052 w 590834"/>
                <a:gd name="T7" fmla="*/ 474229 h 334594"/>
                <a:gd name="T8" fmla="*/ 486500 w 590834"/>
                <a:gd name="T9" fmla="*/ 549915 h 334594"/>
                <a:gd name="T10" fmla="*/ 0 w 590834"/>
                <a:gd name="T11" fmla="*/ 473741 h 334594"/>
                <a:gd name="T12" fmla="*/ 142869 w 590834"/>
                <a:gd name="T13" fmla="*/ 0 h 33459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90834" h="334594">
                  <a:moveTo>
                    <a:pt x="86928" y="0"/>
                  </a:moveTo>
                  <a:cubicBezTo>
                    <a:pt x="160265" y="23782"/>
                    <a:pt x="240109" y="35684"/>
                    <a:pt x="323402" y="35684"/>
                  </a:cubicBezTo>
                  <a:cubicBezTo>
                    <a:pt x="387332" y="35684"/>
                    <a:pt x="449230" y="28672"/>
                    <a:pt x="507434" y="13120"/>
                  </a:cubicBezTo>
                  <a:cubicBezTo>
                    <a:pt x="531772" y="93575"/>
                    <a:pt x="560176" y="187373"/>
                    <a:pt x="590834" y="288543"/>
                  </a:cubicBezTo>
                  <a:cubicBezTo>
                    <a:pt x="499769" y="318822"/>
                    <a:pt x="400175" y="334594"/>
                    <a:pt x="296010" y="334594"/>
                  </a:cubicBezTo>
                  <a:cubicBezTo>
                    <a:pt x="191403" y="334594"/>
                    <a:pt x="91406" y="318688"/>
                    <a:pt x="0" y="288246"/>
                  </a:cubicBezTo>
                  <a:lnTo>
                    <a:pt x="86928" y="0"/>
                  </a:lnTo>
                  <a:close/>
                </a:path>
              </a:pathLst>
            </a:custGeom>
            <a:gradFill rotWithShape="1">
              <a:gsLst>
                <a:gs pos="0">
                  <a:srgbClr val="A6A6A6"/>
                </a:gs>
                <a:gs pos="55000">
                  <a:srgbClr val="FFFFFF"/>
                </a:gs>
                <a:gs pos="98000">
                  <a:srgbClr val="A6A6A6"/>
                </a:gs>
                <a:gs pos="100000">
                  <a:srgbClr val="A6A6A6"/>
                </a:gs>
              </a:gsLst>
              <a:lin ang="300000"/>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charset="0"/>
                <a:buNone/>
              </a:pPr>
              <a:endParaRPr lang="zh-CN" altLang="en-US" smtClean="0">
                <a:solidFill>
                  <a:srgbClr val="000000"/>
                </a:solidFill>
                <a:latin typeface="Arial" charset="0"/>
              </a:endParaRPr>
            </a:p>
          </p:txBody>
        </p:sp>
        <p:sp>
          <p:nvSpPr>
            <p:cNvPr id="41" name="椭圆 10"/>
            <p:cNvSpPr>
              <a:spLocks/>
            </p:cNvSpPr>
            <p:nvPr/>
          </p:nvSpPr>
          <p:spPr bwMode="auto">
            <a:xfrm>
              <a:off x="178628" y="1233376"/>
              <a:ext cx="1181099" cy="418738"/>
            </a:xfrm>
            <a:custGeom>
              <a:avLst/>
              <a:gdLst>
                <a:gd name="T0" fmla="*/ 110468 w 1082218"/>
                <a:gd name="T1" fmla="*/ 0 h 392352"/>
                <a:gd name="T2" fmla="*/ 644896 w 1082218"/>
                <a:gd name="T3" fmla="*/ 99049 h 392352"/>
                <a:gd name="T4" fmla="*/ 1178810 w 1082218"/>
                <a:gd name="T5" fmla="*/ 209 h 392352"/>
                <a:gd name="T6" fmla="*/ 1289015 w 1082218"/>
                <a:gd name="T7" fmla="*/ 347732 h 392352"/>
                <a:gd name="T8" fmla="*/ 640613 w 1082218"/>
                <a:gd name="T9" fmla="*/ 446898 h 392352"/>
                <a:gd name="T10" fmla="*/ 0 w 1082218"/>
                <a:gd name="T11" fmla="*/ 350294 h 392352"/>
                <a:gd name="T12" fmla="*/ 110468 w 1082218"/>
                <a:gd name="T13" fmla="*/ 0 h 3923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082218" h="392352">
                  <a:moveTo>
                    <a:pt x="92746" y="0"/>
                  </a:moveTo>
                  <a:cubicBezTo>
                    <a:pt x="229132" y="56158"/>
                    <a:pt x="381210" y="86960"/>
                    <a:pt x="541436" y="86960"/>
                  </a:cubicBezTo>
                  <a:cubicBezTo>
                    <a:pt x="701493" y="86960"/>
                    <a:pt x="853418" y="56223"/>
                    <a:pt x="989694" y="184"/>
                  </a:cubicBezTo>
                  <a:cubicBezTo>
                    <a:pt x="1021621" y="105469"/>
                    <a:pt x="1052999" y="208935"/>
                    <a:pt x="1082218" y="305289"/>
                  </a:cubicBezTo>
                  <a:cubicBezTo>
                    <a:pt x="917102" y="361516"/>
                    <a:pt x="732512" y="392352"/>
                    <a:pt x="537839" y="392352"/>
                  </a:cubicBezTo>
                  <a:cubicBezTo>
                    <a:pt x="345739" y="392352"/>
                    <a:pt x="163457" y="362325"/>
                    <a:pt x="0" y="307539"/>
                  </a:cubicBezTo>
                  <a:lnTo>
                    <a:pt x="92746" y="0"/>
                  </a:lnTo>
                  <a:close/>
                </a:path>
              </a:pathLst>
            </a:custGeom>
            <a:gradFill rotWithShape="1">
              <a:gsLst>
                <a:gs pos="0">
                  <a:srgbClr val="A6A6A6"/>
                </a:gs>
                <a:gs pos="55000">
                  <a:srgbClr val="FFFFFF"/>
                </a:gs>
                <a:gs pos="98000">
                  <a:srgbClr val="A6A6A6"/>
                </a:gs>
                <a:gs pos="100000">
                  <a:srgbClr val="A6A6A6"/>
                </a:gs>
              </a:gsLst>
              <a:lin ang="300000"/>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charset="0"/>
                <a:buNone/>
              </a:pPr>
              <a:endParaRPr lang="zh-CN" altLang="en-US" smtClean="0">
                <a:solidFill>
                  <a:srgbClr val="000000"/>
                </a:solidFill>
                <a:latin typeface="Arial" charset="0"/>
              </a:endParaRPr>
            </a:p>
          </p:txBody>
        </p:sp>
      </p:grpSp>
      <p:grpSp>
        <p:nvGrpSpPr>
          <p:cNvPr id="42" name="Group 42"/>
          <p:cNvGrpSpPr>
            <a:grpSpLocks/>
          </p:cNvGrpSpPr>
          <p:nvPr/>
        </p:nvGrpSpPr>
        <p:grpSpPr bwMode="auto">
          <a:xfrm>
            <a:off x="6844729" y="2502272"/>
            <a:ext cx="968375" cy="1733550"/>
            <a:chOff x="0" y="0"/>
            <a:chExt cx="1513892" cy="2709936"/>
          </a:xfrm>
        </p:grpSpPr>
        <p:pic>
          <p:nvPicPr>
            <p:cNvPr id="43" name="圆角矩形 34"/>
            <p:cNvPicPr>
              <a:picLocks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83433" y="1607875"/>
              <a:ext cx="2077996" cy="934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 name="圆角矩形 35"/>
            <p:cNvPicPr>
              <a:picLocks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73901" y="1598343"/>
              <a:ext cx="2068464" cy="838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 name="椭圆 10"/>
            <p:cNvSpPr>
              <a:spLocks/>
            </p:cNvSpPr>
            <p:nvPr/>
          </p:nvSpPr>
          <p:spPr bwMode="auto">
            <a:xfrm>
              <a:off x="78062" y="0"/>
              <a:ext cx="1379162" cy="2188338"/>
            </a:xfrm>
            <a:custGeom>
              <a:avLst/>
              <a:gdLst>
                <a:gd name="T0" fmla="*/ 559510 w 1379162"/>
                <a:gd name="T1" fmla="*/ 52984 h 2188338"/>
                <a:gd name="T2" fmla="*/ 818240 w 1379162"/>
                <a:gd name="T3" fmla="*/ 52984 h 2188338"/>
                <a:gd name="T4" fmla="*/ 1375721 w 1379162"/>
                <a:gd name="T5" fmla="*/ 1894407 h 2188338"/>
                <a:gd name="T6" fmla="*/ 1379162 w 1379162"/>
                <a:gd name="T7" fmla="*/ 1908272 h 2188338"/>
                <a:gd name="T8" fmla="*/ 689581 w 1379162"/>
                <a:gd name="T9" fmla="*/ 2188338 h 2188338"/>
                <a:gd name="T10" fmla="*/ 0 w 1379162"/>
                <a:gd name="T11" fmla="*/ 1908272 h 2188338"/>
                <a:gd name="T12" fmla="*/ 559510 w 1379162"/>
                <a:gd name="T13" fmla="*/ 52984 h 218833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79162" h="2188338">
                  <a:moveTo>
                    <a:pt x="559510" y="52984"/>
                  </a:moveTo>
                  <a:cubicBezTo>
                    <a:pt x="593366" y="5359"/>
                    <a:pt x="731997" y="-37503"/>
                    <a:pt x="818240" y="52984"/>
                  </a:cubicBezTo>
                  <a:cubicBezTo>
                    <a:pt x="816162" y="50325"/>
                    <a:pt x="1282234" y="1585192"/>
                    <a:pt x="1375721" y="1894407"/>
                  </a:cubicBezTo>
                  <a:cubicBezTo>
                    <a:pt x="1378870" y="1898789"/>
                    <a:pt x="1379162" y="1903517"/>
                    <a:pt x="1379162" y="1908272"/>
                  </a:cubicBezTo>
                  <a:cubicBezTo>
                    <a:pt x="1379162" y="2062948"/>
                    <a:pt x="1070426" y="2188338"/>
                    <a:pt x="689581" y="2188338"/>
                  </a:cubicBezTo>
                  <a:cubicBezTo>
                    <a:pt x="308736" y="2188338"/>
                    <a:pt x="0" y="2062948"/>
                    <a:pt x="0" y="1908272"/>
                  </a:cubicBezTo>
                  <a:lnTo>
                    <a:pt x="559510" y="5298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charset="0"/>
                <a:buNone/>
              </a:pPr>
              <a:endParaRPr lang="zh-CN" altLang="en-US" smtClean="0">
                <a:solidFill>
                  <a:srgbClr val="000000"/>
                </a:solidFill>
                <a:latin typeface="Arial" charset="0"/>
              </a:endParaRPr>
            </a:p>
          </p:txBody>
        </p:sp>
        <p:sp>
          <p:nvSpPr>
            <p:cNvPr id="46" name="椭圆 10"/>
            <p:cNvSpPr>
              <a:spLocks/>
            </p:cNvSpPr>
            <p:nvPr/>
          </p:nvSpPr>
          <p:spPr bwMode="auto">
            <a:xfrm>
              <a:off x="388918" y="494328"/>
              <a:ext cx="757450" cy="428950"/>
            </a:xfrm>
            <a:custGeom>
              <a:avLst/>
              <a:gdLst>
                <a:gd name="T0" fmla="*/ 142869 w 590834"/>
                <a:gd name="T1" fmla="*/ 0 h 334594"/>
                <a:gd name="T2" fmla="*/ 531520 w 590834"/>
                <a:gd name="T3" fmla="*/ 58648 h 334594"/>
                <a:gd name="T4" fmla="*/ 833982 w 590834"/>
                <a:gd name="T5" fmla="*/ 21563 h 334594"/>
                <a:gd name="T6" fmla="*/ 971052 w 590834"/>
                <a:gd name="T7" fmla="*/ 474229 h 334594"/>
                <a:gd name="T8" fmla="*/ 486500 w 590834"/>
                <a:gd name="T9" fmla="*/ 549915 h 334594"/>
                <a:gd name="T10" fmla="*/ 0 w 590834"/>
                <a:gd name="T11" fmla="*/ 473741 h 334594"/>
                <a:gd name="T12" fmla="*/ 142869 w 590834"/>
                <a:gd name="T13" fmla="*/ 0 h 33459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90834" h="334594">
                  <a:moveTo>
                    <a:pt x="86928" y="0"/>
                  </a:moveTo>
                  <a:cubicBezTo>
                    <a:pt x="160265" y="23782"/>
                    <a:pt x="240109" y="35684"/>
                    <a:pt x="323402" y="35684"/>
                  </a:cubicBezTo>
                  <a:cubicBezTo>
                    <a:pt x="387332" y="35684"/>
                    <a:pt x="449230" y="28672"/>
                    <a:pt x="507434" y="13120"/>
                  </a:cubicBezTo>
                  <a:cubicBezTo>
                    <a:pt x="531772" y="93575"/>
                    <a:pt x="560176" y="187373"/>
                    <a:pt x="590834" y="288543"/>
                  </a:cubicBezTo>
                  <a:cubicBezTo>
                    <a:pt x="499769" y="318822"/>
                    <a:pt x="400175" y="334594"/>
                    <a:pt x="296010" y="334594"/>
                  </a:cubicBezTo>
                  <a:cubicBezTo>
                    <a:pt x="191403" y="334594"/>
                    <a:pt x="91406" y="318688"/>
                    <a:pt x="0" y="288246"/>
                  </a:cubicBezTo>
                  <a:lnTo>
                    <a:pt x="86928" y="0"/>
                  </a:lnTo>
                  <a:close/>
                </a:path>
              </a:pathLst>
            </a:custGeom>
            <a:gradFill rotWithShape="1">
              <a:gsLst>
                <a:gs pos="0">
                  <a:srgbClr val="A6A6A6"/>
                </a:gs>
                <a:gs pos="55000">
                  <a:srgbClr val="FFFFFF"/>
                </a:gs>
                <a:gs pos="98000">
                  <a:srgbClr val="A6A6A6"/>
                </a:gs>
                <a:gs pos="100000">
                  <a:srgbClr val="A6A6A6"/>
                </a:gs>
              </a:gsLst>
              <a:lin ang="300000"/>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charset="0"/>
                <a:buNone/>
              </a:pPr>
              <a:endParaRPr lang="zh-CN" altLang="en-US" smtClean="0">
                <a:solidFill>
                  <a:srgbClr val="000000"/>
                </a:solidFill>
                <a:latin typeface="Arial" charset="0"/>
              </a:endParaRPr>
            </a:p>
          </p:txBody>
        </p:sp>
        <p:sp>
          <p:nvSpPr>
            <p:cNvPr id="47" name="椭圆 10"/>
            <p:cNvSpPr>
              <a:spLocks/>
            </p:cNvSpPr>
            <p:nvPr/>
          </p:nvSpPr>
          <p:spPr bwMode="auto">
            <a:xfrm>
              <a:off x="178628" y="1233376"/>
              <a:ext cx="1181099" cy="418738"/>
            </a:xfrm>
            <a:custGeom>
              <a:avLst/>
              <a:gdLst>
                <a:gd name="T0" fmla="*/ 110468 w 1082218"/>
                <a:gd name="T1" fmla="*/ 0 h 392352"/>
                <a:gd name="T2" fmla="*/ 644896 w 1082218"/>
                <a:gd name="T3" fmla="*/ 99049 h 392352"/>
                <a:gd name="T4" fmla="*/ 1178810 w 1082218"/>
                <a:gd name="T5" fmla="*/ 209 h 392352"/>
                <a:gd name="T6" fmla="*/ 1289015 w 1082218"/>
                <a:gd name="T7" fmla="*/ 347732 h 392352"/>
                <a:gd name="T8" fmla="*/ 640613 w 1082218"/>
                <a:gd name="T9" fmla="*/ 446898 h 392352"/>
                <a:gd name="T10" fmla="*/ 0 w 1082218"/>
                <a:gd name="T11" fmla="*/ 350294 h 392352"/>
                <a:gd name="T12" fmla="*/ 110468 w 1082218"/>
                <a:gd name="T13" fmla="*/ 0 h 3923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082218" h="392352">
                  <a:moveTo>
                    <a:pt x="92746" y="0"/>
                  </a:moveTo>
                  <a:cubicBezTo>
                    <a:pt x="229132" y="56158"/>
                    <a:pt x="381210" y="86960"/>
                    <a:pt x="541436" y="86960"/>
                  </a:cubicBezTo>
                  <a:cubicBezTo>
                    <a:pt x="701493" y="86960"/>
                    <a:pt x="853418" y="56223"/>
                    <a:pt x="989694" y="184"/>
                  </a:cubicBezTo>
                  <a:cubicBezTo>
                    <a:pt x="1021621" y="105469"/>
                    <a:pt x="1052999" y="208935"/>
                    <a:pt x="1082218" y="305289"/>
                  </a:cubicBezTo>
                  <a:cubicBezTo>
                    <a:pt x="917102" y="361516"/>
                    <a:pt x="732512" y="392352"/>
                    <a:pt x="537839" y="392352"/>
                  </a:cubicBezTo>
                  <a:cubicBezTo>
                    <a:pt x="345739" y="392352"/>
                    <a:pt x="163457" y="362325"/>
                    <a:pt x="0" y="307539"/>
                  </a:cubicBezTo>
                  <a:lnTo>
                    <a:pt x="92746" y="0"/>
                  </a:lnTo>
                  <a:close/>
                </a:path>
              </a:pathLst>
            </a:custGeom>
            <a:gradFill rotWithShape="1">
              <a:gsLst>
                <a:gs pos="0">
                  <a:srgbClr val="A6A6A6"/>
                </a:gs>
                <a:gs pos="55000">
                  <a:srgbClr val="FFFFFF"/>
                </a:gs>
                <a:gs pos="98000">
                  <a:srgbClr val="A6A6A6"/>
                </a:gs>
                <a:gs pos="100000">
                  <a:srgbClr val="A6A6A6"/>
                </a:gs>
              </a:gsLst>
              <a:lin ang="300000"/>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charset="0"/>
                <a:buNone/>
              </a:pPr>
              <a:endParaRPr lang="zh-CN" altLang="en-US" smtClean="0">
                <a:solidFill>
                  <a:srgbClr val="000000"/>
                </a:solidFill>
                <a:latin typeface="Arial" charset="0"/>
              </a:endParaRPr>
            </a:p>
          </p:txBody>
        </p:sp>
      </p:grpSp>
      <p:cxnSp>
        <p:nvCxnSpPr>
          <p:cNvPr id="48" name="直接连接符 39"/>
          <p:cNvCxnSpPr>
            <a:cxnSpLocks noChangeShapeType="1"/>
          </p:cNvCxnSpPr>
          <p:nvPr/>
        </p:nvCxnSpPr>
        <p:spPr bwMode="auto">
          <a:xfrm>
            <a:off x="3241104" y="1440235"/>
            <a:ext cx="0" cy="668337"/>
          </a:xfrm>
          <a:prstGeom prst="line">
            <a:avLst/>
          </a:prstGeom>
          <a:noFill/>
          <a:ln w="9525">
            <a:solidFill>
              <a:srgbClr val="0D0D0D"/>
            </a:solidFill>
            <a:prstDash val="sysDash"/>
            <a:round/>
            <a:headEnd/>
            <a:tailEnd/>
          </a:ln>
          <a:extLst>
            <a:ext uri="{909E8E84-426E-40DD-AFC4-6F175D3DCCD1}">
              <a14:hiddenFill xmlns:a14="http://schemas.microsoft.com/office/drawing/2010/main">
                <a:noFill/>
              </a14:hiddenFill>
            </a:ext>
          </a:extLst>
        </p:spPr>
      </p:cxnSp>
      <p:cxnSp>
        <p:nvCxnSpPr>
          <p:cNvPr id="49" name="直接连接符 40"/>
          <p:cNvCxnSpPr>
            <a:cxnSpLocks noChangeShapeType="1"/>
          </p:cNvCxnSpPr>
          <p:nvPr/>
        </p:nvCxnSpPr>
        <p:spPr bwMode="auto">
          <a:xfrm>
            <a:off x="1863154" y="1938710"/>
            <a:ext cx="0" cy="573087"/>
          </a:xfrm>
          <a:prstGeom prst="line">
            <a:avLst/>
          </a:prstGeom>
          <a:noFill/>
          <a:ln w="9525">
            <a:solidFill>
              <a:srgbClr val="0D0D0D"/>
            </a:solidFill>
            <a:prstDash val="sysDash"/>
            <a:round/>
            <a:headEnd/>
            <a:tailEnd/>
          </a:ln>
          <a:extLst>
            <a:ext uri="{909E8E84-426E-40DD-AFC4-6F175D3DCCD1}">
              <a14:hiddenFill xmlns:a14="http://schemas.microsoft.com/office/drawing/2010/main">
                <a:noFill/>
              </a14:hiddenFill>
            </a:ext>
          </a:extLst>
        </p:spPr>
      </p:cxnSp>
      <p:cxnSp>
        <p:nvCxnSpPr>
          <p:cNvPr id="50" name="直接连接符 41"/>
          <p:cNvCxnSpPr>
            <a:cxnSpLocks noChangeShapeType="1"/>
          </p:cNvCxnSpPr>
          <p:nvPr/>
        </p:nvCxnSpPr>
        <p:spPr bwMode="auto">
          <a:xfrm>
            <a:off x="4668266" y="1895847"/>
            <a:ext cx="0" cy="596900"/>
          </a:xfrm>
          <a:prstGeom prst="line">
            <a:avLst/>
          </a:prstGeom>
          <a:noFill/>
          <a:ln w="9525">
            <a:solidFill>
              <a:srgbClr val="0D0D0D"/>
            </a:solidFill>
            <a:prstDash val="sysDash"/>
            <a:round/>
            <a:headEnd/>
            <a:tailEnd/>
          </a:ln>
          <a:extLst>
            <a:ext uri="{909E8E84-426E-40DD-AFC4-6F175D3DCCD1}">
              <a14:hiddenFill xmlns:a14="http://schemas.microsoft.com/office/drawing/2010/main">
                <a:noFill/>
              </a14:hiddenFill>
            </a:ext>
          </a:extLst>
        </p:spPr>
      </p:cxnSp>
      <p:cxnSp>
        <p:nvCxnSpPr>
          <p:cNvPr id="51" name="直接连接符 42"/>
          <p:cNvCxnSpPr>
            <a:cxnSpLocks noChangeShapeType="1"/>
          </p:cNvCxnSpPr>
          <p:nvPr/>
        </p:nvCxnSpPr>
        <p:spPr bwMode="auto">
          <a:xfrm>
            <a:off x="5973191" y="1378322"/>
            <a:ext cx="0" cy="730250"/>
          </a:xfrm>
          <a:prstGeom prst="line">
            <a:avLst/>
          </a:prstGeom>
          <a:noFill/>
          <a:ln w="9525">
            <a:solidFill>
              <a:srgbClr val="0D0D0D"/>
            </a:solidFill>
            <a:prstDash val="sysDash"/>
            <a:round/>
            <a:headEnd/>
            <a:tailEnd/>
          </a:ln>
          <a:extLst>
            <a:ext uri="{909E8E84-426E-40DD-AFC4-6F175D3DCCD1}">
              <a14:hiddenFill xmlns:a14="http://schemas.microsoft.com/office/drawing/2010/main">
                <a:noFill/>
              </a14:hiddenFill>
            </a:ext>
          </a:extLst>
        </p:spPr>
      </p:cxnSp>
      <p:cxnSp>
        <p:nvCxnSpPr>
          <p:cNvPr id="52" name="直接连接符 43"/>
          <p:cNvCxnSpPr>
            <a:cxnSpLocks noChangeShapeType="1"/>
          </p:cNvCxnSpPr>
          <p:nvPr/>
        </p:nvCxnSpPr>
        <p:spPr bwMode="auto">
          <a:xfrm>
            <a:off x="7338441" y="1918072"/>
            <a:ext cx="0" cy="584200"/>
          </a:xfrm>
          <a:prstGeom prst="line">
            <a:avLst/>
          </a:prstGeom>
          <a:noFill/>
          <a:ln w="9525">
            <a:solidFill>
              <a:srgbClr val="0D0D0D"/>
            </a:solidFill>
            <a:prstDash val="sysDash"/>
            <a:round/>
            <a:headEnd/>
            <a:tailEnd/>
          </a:ln>
          <a:extLst>
            <a:ext uri="{909E8E84-426E-40DD-AFC4-6F175D3DCCD1}">
              <a14:hiddenFill xmlns:a14="http://schemas.microsoft.com/office/drawing/2010/main">
                <a:noFill/>
              </a14:hiddenFill>
            </a:ext>
          </a:extLst>
        </p:spPr>
      </p:cxnSp>
      <p:sp>
        <p:nvSpPr>
          <p:cNvPr id="53" name="TextBox 11"/>
          <p:cNvSpPr txBox="1">
            <a:spLocks noChangeArrowheads="1"/>
          </p:cNvSpPr>
          <p:nvPr/>
        </p:nvSpPr>
        <p:spPr bwMode="auto">
          <a:xfrm flipH="1">
            <a:off x="1210691" y="1440235"/>
            <a:ext cx="13081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gn="ctr" eaLnBrk="1" fontAlgn="base" hangingPunct="1">
              <a:spcBef>
                <a:spcPct val="0"/>
              </a:spcBef>
              <a:spcAft>
                <a:spcPct val="0"/>
              </a:spcAft>
              <a:buFont typeface="Arial" charset="0"/>
              <a:buNone/>
            </a:pPr>
            <a:r>
              <a:rPr lang="zh-CN" altLang="en-US" sz="1200" dirty="0" smtClean="0">
                <a:solidFill>
                  <a:srgbClr val="000000"/>
                </a:solidFill>
                <a:latin typeface="微软雅黑" pitchFamily="34" charset="-122"/>
                <a:ea typeface="微软雅黑" pitchFamily="34" charset="-122"/>
              </a:rPr>
              <a:t>点击添加文本    </a:t>
            </a:r>
            <a:endParaRPr lang="en-US" sz="1200" dirty="0" smtClean="0">
              <a:solidFill>
                <a:srgbClr val="000000"/>
              </a:solidFill>
              <a:latin typeface="微软雅黑" pitchFamily="34" charset="-122"/>
              <a:ea typeface="微软雅黑" pitchFamily="34" charset="-122"/>
            </a:endParaRPr>
          </a:p>
          <a:p>
            <a:pPr algn="ctr" eaLnBrk="1" fontAlgn="base" hangingPunct="1">
              <a:spcBef>
                <a:spcPct val="0"/>
              </a:spcBef>
              <a:spcAft>
                <a:spcPct val="0"/>
              </a:spcAft>
              <a:buFont typeface="Arial" charset="0"/>
              <a:buNone/>
            </a:pPr>
            <a:r>
              <a:rPr lang="zh-CN" altLang="en-US" sz="1200" dirty="0" smtClean="0">
                <a:solidFill>
                  <a:srgbClr val="000000"/>
                </a:solidFill>
                <a:latin typeface="微软雅黑" pitchFamily="34" charset="-122"/>
                <a:ea typeface="微软雅黑" pitchFamily="34" charset="-122"/>
              </a:rPr>
              <a:t>点击添加文本</a:t>
            </a:r>
            <a:endParaRPr lang="en-US" sz="1200" dirty="0" smtClean="0">
              <a:solidFill>
                <a:srgbClr val="000000"/>
              </a:solidFill>
              <a:latin typeface="微软雅黑" pitchFamily="34" charset="-122"/>
              <a:ea typeface="微软雅黑" pitchFamily="34" charset="-122"/>
            </a:endParaRPr>
          </a:p>
        </p:txBody>
      </p:sp>
      <p:sp>
        <p:nvSpPr>
          <p:cNvPr id="54" name="TextBox 11"/>
          <p:cNvSpPr txBox="1">
            <a:spLocks noChangeArrowheads="1"/>
          </p:cNvSpPr>
          <p:nvPr/>
        </p:nvSpPr>
        <p:spPr bwMode="auto">
          <a:xfrm flipH="1">
            <a:off x="2563241" y="916360"/>
            <a:ext cx="130968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gn="ctr" eaLnBrk="1" fontAlgn="base" hangingPunct="1">
              <a:spcBef>
                <a:spcPct val="0"/>
              </a:spcBef>
              <a:spcAft>
                <a:spcPct val="0"/>
              </a:spcAft>
              <a:buFont typeface="Arial" charset="0"/>
              <a:buNone/>
            </a:pPr>
            <a:r>
              <a:rPr lang="zh-CN" altLang="en-US" sz="1200" smtClean="0">
                <a:solidFill>
                  <a:srgbClr val="000000"/>
                </a:solidFill>
                <a:latin typeface="微软雅黑" pitchFamily="34" charset="-122"/>
                <a:ea typeface="微软雅黑" pitchFamily="34" charset="-122"/>
              </a:rPr>
              <a:t>点击添加文本    </a:t>
            </a:r>
            <a:endParaRPr lang="en-US" sz="1200" smtClean="0">
              <a:solidFill>
                <a:srgbClr val="000000"/>
              </a:solidFill>
              <a:latin typeface="微软雅黑" pitchFamily="34" charset="-122"/>
              <a:ea typeface="微软雅黑" pitchFamily="34" charset="-122"/>
            </a:endParaRPr>
          </a:p>
          <a:p>
            <a:pPr algn="ctr" eaLnBrk="1" fontAlgn="base" hangingPunct="1">
              <a:spcBef>
                <a:spcPct val="0"/>
              </a:spcBef>
              <a:spcAft>
                <a:spcPct val="0"/>
              </a:spcAft>
              <a:buFont typeface="Arial" charset="0"/>
              <a:buNone/>
            </a:pPr>
            <a:r>
              <a:rPr lang="zh-CN" altLang="en-US" sz="1200" smtClean="0">
                <a:solidFill>
                  <a:srgbClr val="000000"/>
                </a:solidFill>
                <a:latin typeface="微软雅黑" pitchFamily="34" charset="-122"/>
                <a:ea typeface="微软雅黑" pitchFamily="34" charset="-122"/>
              </a:rPr>
              <a:t>点击添加文本</a:t>
            </a:r>
            <a:endParaRPr lang="en-US" sz="1200" smtClean="0">
              <a:solidFill>
                <a:srgbClr val="000000"/>
              </a:solidFill>
              <a:latin typeface="微软雅黑" pitchFamily="34" charset="-122"/>
              <a:ea typeface="微软雅黑" pitchFamily="34" charset="-122"/>
            </a:endParaRPr>
          </a:p>
        </p:txBody>
      </p:sp>
      <p:sp>
        <p:nvSpPr>
          <p:cNvPr id="55" name="TextBox 11"/>
          <p:cNvSpPr txBox="1">
            <a:spLocks noChangeArrowheads="1"/>
          </p:cNvSpPr>
          <p:nvPr/>
        </p:nvSpPr>
        <p:spPr bwMode="auto">
          <a:xfrm flipH="1">
            <a:off x="4018979" y="1440235"/>
            <a:ext cx="13081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gn="ctr" eaLnBrk="1" fontAlgn="base" hangingPunct="1">
              <a:spcBef>
                <a:spcPct val="0"/>
              </a:spcBef>
              <a:spcAft>
                <a:spcPct val="0"/>
              </a:spcAft>
              <a:buFont typeface="Arial" charset="0"/>
              <a:buNone/>
            </a:pPr>
            <a:r>
              <a:rPr lang="zh-CN" altLang="en-US" sz="1200" smtClean="0">
                <a:solidFill>
                  <a:srgbClr val="000000"/>
                </a:solidFill>
                <a:latin typeface="微软雅黑" pitchFamily="34" charset="-122"/>
                <a:ea typeface="微软雅黑" pitchFamily="34" charset="-122"/>
              </a:rPr>
              <a:t>点击添加文本    </a:t>
            </a:r>
            <a:endParaRPr lang="en-US" sz="1200" smtClean="0">
              <a:solidFill>
                <a:srgbClr val="000000"/>
              </a:solidFill>
              <a:latin typeface="微软雅黑" pitchFamily="34" charset="-122"/>
              <a:ea typeface="微软雅黑" pitchFamily="34" charset="-122"/>
            </a:endParaRPr>
          </a:p>
          <a:p>
            <a:pPr algn="ctr" eaLnBrk="1" fontAlgn="base" hangingPunct="1">
              <a:spcBef>
                <a:spcPct val="0"/>
              </a:spcBef>
              <a:spcAft>
                <a:spcPct val="0"/>
              </a:spcAft>
              <a:buFont typeface="Arial" charset="0"/>
              <a:buNone/>
            </a:pPr>
            <a:r>
              <a:rPr lang="zh-CN" altLang="en-US" sz="1200" smtClean="0">
                <a:solidFill>
                  <a:srgbClr val="000000"/>
                </a:solidFill>
                <a:latin typeface="微软雅黑" pitchFamily="34" charset="-122"/>
                <a:ea typeface="微软雅黑" pitchFamily="34" charset="-122"/>
              </a:rPr>
              <a:t>点击添加文本</a:t>
            </a:r>
            <a:endParaRPr lang="en-US" sz="1200" smtClean="0">
              <a:solidFill>
                <a:srgbClr val="000000"/>
              </a:solidFill>
              <a:latin typeface="微软雅黑" pitchFamily="34" charset="-122"/>
              <a:ea typeface="微软雅黑" pitchFamily="34" charset="-122"/>
            </a:endParaRPr>
          </a:p>
        </p:txBody>
      </p:sp>
      <p:sp>
        <p:nvSpPr>
          <p:cNvPr id="56" name="TextBox 11"/>
          <p:cNvSpPr txBox="1">
            <a:spLocks noChangeArrowheads="1"/>
          </p:cNvSpPr>
          <p:nvPr/>
        </p:nvSpPr>
        <p:spPr bwMode="auto">
          <a:xfrm flipH="1">
            <a:off x="5346129" y="916360"/>
            <a:ext cx="13081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gn="ctr" eaLnBrk="1" fontAlgn="base" hangingPunct="1">
              <a:spcBef>
                <a:spcPct val="0"/>
              </a:spcBef>
              <a:spcAft>
                <a:spcPct val="0"/>
              </a:spcAft>
              <a:buFont typeface="Arial" charset="0"/>
              <a:buNone/>
            </a:pPr>
            <a:r>
              <a:rPr lang="zh-CN" altLang="en-US" sz="1200" smtClean="0">
                <a:solidFill>
                  <a:srgbClr val="000000"/>
                </a:solidFill>
                <a:latin typeface="微软雅黑" pitchFamily="34" charset="-122"/>
                <a:ea typeface="微软雅黑" pitchFamily="34" charset="-122"/>
              </a:rPr>
              <a:t>点击添加文本    </a:t>
            </a:r>
            <a:endParaRPr lang="en-US" sz="1200" smtClean="0">
              <a:solidFill>
                <a:srgbClr val="000000"/>
              </a:solidFill>
              <a:latin typeface="微软雅黑" pitchFamily="34" charset="-122"/>
              <a:ea typeface="微软雅黑" pitchFamily="34" charset="-122"/>
            </a:endParaRPr>
          </a:p>
          <a:p>
            <a:pPr algn="ctr" eaLnBrk="1" fontAlgn="base" hangingPunct="1">
              <a:spcBef>
                <a:spcPct val="0"/>
              </a:spcBef>
              <a:spcAft>
                <a:spcPct val="0"/>
              </a:spcAft>
              <a:buFont typeface="Arial" charset="0"/>
              <a:buNone/>
            </a:pPr>
            <a:r>
              <a:rPr lang="zh-CN" altLang="en-US" sz="1200" smtClean="0">
                <a:solidFill>
                  <a:srgbClr val="000000"/>
                </a:solidFill>
                <a:latin typeface="微软雅黑" pitchFamily="34" charset="-122"/>
                <a:ea typeface="微软雅黑" pitchFamily="34" charset="-122"/>
              </a:rPr>
              <a:t>点击添加文本</a:t>
            </a:r>
            <a:endParaRPr lang="en-US" sz="1200" smtClean="0">
              <a:solidFill>
                <a:srgbClr val="000000"/>
              </a:solidFill>
              <a:latin typeface="微软雅黑" pitchFamily="34" charset="-122"/>
              <a:ea typeface="微软雅黑" pitchFamily="34" charset="-122"/>
            </a:endParaRPr>
          </a:p>
        </p:txBody>
      </p:sp>
      <p:sp>
        <p:nvSpPr>
          <p:cNvPr id="57" name="TextBox 11"/>
          <p:cNvSpPr txBox="1">
            <a:spLocks noChangeArrowheads="1"/>
          </p:cNvSpPr>
          <p:nvPr/>
        </p:nvSpPr>
        <p:spPr bwMode="auto">
          <a:xfrm flipH="1">
            <a:off x="6682804" y="1440235"/>
            <a:ext cx="13096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gn="ctr" eaLnBrk="1" fontAlgn="base" hangingPunct="1">
              <a:spcBef>
                <a:spcPct val="0"/>
              </a:spcBef>
              <a:spcAft>
                <a:spcPct val="0"/>
              </a:spcAft>
              <a:buFont typeface="Arial" charset="0"/>
              <a:buNone/>
            </a:pPr>
            <a:r>
              <a:rPr lang="zh-CN" altLang="en-US" sz="1200" smtClean="0">
                <a:solidFill>
                  <a:srgbClr val="000000"/>
                </a:solidFill>
                <a:latin typeface="微软雅黑" pitchFamily="34" charset="-122"/>
                <a:ea typeface="微软雅黑" pitchFamily="34" charset="-122"/>
              </a:rPr>
              <a:t>点击添加文本    </a:t>
            </a:r>
            <a:endParaRPr lang="en-US" sz="1200" smtClean="0">
              <a:solidFill>
                <a:srgbClr val="000000"/>
              </a:solidFill>
              <a:latin typeface="微软雅黑" pitchFamily="34" charset="-122"/>
              <a:ea typeface="微软雅黑" pitchFamily="34" charset="-122"/>
            </a:endParaRPr>
          </a:p>
          <a:p>
            <a:pPr algn="ctr" eaLnBrk="1" fontAlgn="base" hangingPunct="1">
              <a:spcBef>
                <a:spcPct val="0"/>
              </a:spcBef>
              <a:spcAft>
                <a:spcPct val="0"/>
              </a:spcAft>
              <a:buFont typeface="Arial" charset="0"/>
              <a:buNone/>
            </a:pPr>
            <a:r>
              <a:rPr lang="zh-CN" altLang="en-US" sz="1200" smtClean="0">
                <a:solidFill>
                  <a:srgbClr val="000000"/>
                </a:solidFill>
                <a:latin typeface="微软雅黑" pitchFamily="34" charset="-122"/>
                <a:ea typeface="微软雅黑" pitchFamily="34" charset="-122"/>
              </a:rPr>
              <a:t>点击添加文本</a:t>
            </a:r>
            <a:endParaRPr lang="en-US" sz="1200" smtClean="0">
              <a:solidFill>
                <a:srgbClr val="000000"/>
              </a:solidFill>
              <a:latin typeface="微软雅黑" pitchFamily="34" charset="-122"/>
              <a:ea typeface="微软雅黑" pitchFamily="34" charset="-122"/>
            </a:endParaRPr>
          </a:p>
        </p:txBody>
      </p:sp>
      <p:sp>
        <p:nvSpPr>
          <p:cNvPr id="58" name="TextBox 39"/>
          <p:cNvSpPr txBox="1">
            <a:spLocks noChangeArrowheads="1"/>
          </p:cNvSpPr>
          <p:nvPr/>
        </p:nvSpPr>
        <p:spPr bwMode="auto">
          <a:xfrm>
            <a:off x="919777" y="127872"/>
            <a:ext cx="2716119" cy="57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tIns="91440" bIns="91440">
            <a:spAutoFit/>
          </a:bodyPr>
          <a:lstStyle>
            <a:lvl1pPr eaLnBrk="0" hangingPunct="0">
              <a:defRPr b="1">
                <a:solidFill>
                  <a:schemeClr val="tx1"/>
                </a:solidFill>
                <a:latin typeface="Arial" pitchFamily="34" charset="0"/>
                <a:ea typeface="宋体" pitchFamily="2" charset="-122"/>
              </a:defRPr>
            </a:lvl1pPr>
            <a:lvl2pPr marL="742950" indent="-285750" eaLnBrk="0" hangingPunct="0">
              <a:defRPr b="1">
                <a:solidFill>
                  <a:schemeClr val="tx1"/>
                </a:solidFill>
                <a:latin typeface="Arial" pitchFamily="34" charset="0"/>
                <a:ea typeface="宋体" pitchFamily="2" charset="-122"/>
              </a:defRPr>
            </a:lvl2pPr>
            <a:lvl3pPr marL="1143000" indent="-228600" eaLnBrk="0" hangingPunct="0">
              <a:defRPr b="1">
                <a:solidFill>
                  <a:schemeClr val="tx1"/>
                </a:solidFill>
                <a:latin typeface="Arial" pitchFamily="34" charset="0"/>
                <a:ea typeface="宋体" pitchFamily="2" charset="-122"/>
              </a:defRPr>
            </a:lvl3pPr>
            <a:lvl4pPr marL="1600200" indent="-228600" eaLnBrk="0" hangingPunct="0">
              <a:defRPr b="1">
                <a:solidFill>
                  <a:schemeClr val="tx1"/>
                </a:solidFill>
                <a:latin typeface="Arial" pitchFamily="34" charset="0"/>
                <a:ea typeface="宋体" pitchFamily="2" charset="-122"/>
              </a:defRPr>
            </a:lvl4pPr>
            <a:lvl5pPr marL="2057400" indent="-228600" eaLnBrk="0" hangingPunct="0">
              <a:defRPr b="1">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b="1">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b="1">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b="1">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b="1">
                <a:solidFill>
                  <a:schemeClr val="tx1"/>
                </a:solidFill>
                <a:latin typeface="Arial" pitchFamily="34" charset="0"/>
                <a:ea typeface="宋体" pitchFamily="2" charset="-122"/>
              </a:defRPr>
            </a:lvl9pPr>
          </a:lstStyle>
          <a:p>
            <a:pPr eaLnBrk="1" hangingPunct="1">
              <a:lnSpc>
                <a:spcPct val="90000"/>
              </a:lnSpc>
              <a:spcBef>
                <a:spcPct val="20000"/>
              </a:spcBef>
              <a:buSzPct val="90000"/>
            </a:pPr>
            <a:r>
              <a:rPr lang="zh-CN" altLang="en-US" sz="2800" dirty="0">
                <a:latin typeface="微软雅黑" pitchFamily="34" charset="-122"/>
                <a:ea typeface="微软雅黑" pitchFamily="34" charset="-122"/>
              </a:rPr>
              <a:t>点击添加标题 </a:t>
            </a:r>
          </a:p>
        </p:txBody>
      </p:sp>
    </p:spTree>
    <p:extLst>
      <p:ext uri="{BB962C8B-B14F-4D97-AF65-F5344CB8AC3E}">
        <p14:creationId xmlns:p14="http://schemas.microsoft.com/office/powerpoint/2010/main" val="4034414563"/>
      </p:ext>
    </p:extLst>
  </p:cSld>
  <p:clrMapOvr>
    <a:masterClrMapping/>
  </p:clrMapOvr>
  <mc:AlternateContent xmlns:mc="http://schemas.openxmlformats.org/markup-compatibility/2006" xmlns:p14="http://schemas.microsoft.com/office/powerpoint/2010/main">
    <mc:Choice Requires="p14">
      <p:transition spd="slow" p14:dur="1600" advTm="3000">
        <p:blinds dir="vert"/>
      </p:transition>
    </mc:Choice>
    <mc:Fallback xmlns="">
      <p:transition spd="slow" advTm="3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8"/>
                                        </p:tgtEl>
                                        <p:attrNameLst>
                                          <p:attrName>style.visibility</p:attrName>
                                        </p:attrNameLst>
                                      </p:cBhvr>
                                      <p:to>
                                        <p:strVal val="visible"/>
                                      </p:to>
                                    </p:set>
                                    <p:anim calcmode="lin" valueType="num">
                                      <p:cBhvr>
                                        <p:cTn id="7" dur="500" fill="hold"/>
                                        <p:tgtEl>
                                          <p:spTgt spid="5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8"/>
                                        </p:tgtEl>
                                        <p:attrNameLst>
                                          <p:attrName>ppt_y</p:attrName>
                                        </p:attrNameLst>
                                      </p:cBhvr>
                                      <p:tavLst>
                                        <p:tav tm="0">
                                          <p:val>
                                            <p:strVal val="#ppt_y"/>
                                          </p:val>
                                        </p:tav>
                                        <p:tav tm="100000">
                                          <p:val>
                                            <p:strVal val="#ppt_y"/>
                                          </p:val>
                                        </p:tav>
                                      </p:tavLst>
                                    </p:anim>
                                    <p:anim calcmode="lin" valueType="num">
                                      <p:cBhvr>
                                        <p:cTn id="9" dur="500" fill="hold"/>
                                        <p:tgtEl>
                                          <p:spTgt spid="5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8"/>
                                        </p:tgtEl>
                                      </p:cBhvr>
                                    </p:animEffect>
                                  </p:childTnLst>
                                </p:cTn>
                              </p:par>
                            </p:childTnLst>
                          </p:cTn>
                        </p:par>
                        <p:par>
                          <p:cTn id="12" fill="hold">
                            <p:stCondLst>
                              <p:cond delay="750"/>
                            </p:stCondLst>
                            <p:childTnLst>
                              <p:par>
                                <p:cTn id="13" presetID="42" presetClass="entr" presetSubtype="0" fill="hold"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fade">
                                      <p:cBhvr>
                                        <p:cTn id="15" dur="1000"/>
                                        <p:tgtEl>
                                          <p:spTgt spid="36"/>
                                        </p:tgtEl>
                                      </p:cBhvr>
                                    </p:animEffect>
                                    <p:anim calcmode="lin" valueType="num">
                                      <p:cBhvr>
                                        <p:cTn id="16" dur="1000" fill="hold"/>
                                        <p:tgtEl>
                                          <p:spTgt spid="36"/>
                                        </p:tgtEl>
                                        <p:attrNameLst>
                                          <p:attrName>ppt_x</p:attrName>
                                        </p:attrNameLst>
                                      </p:cBhvr>
                                      <p:tavLst>
                                        <p:tav tm="0">
                                          <p:val>
                                            <p:strVal val="#ppt_x"/>
                                          </p:val>
                                        </p:tav>
                                        <p:tav tm="100000">
                                          <p:val>
                                            <p:strVal val="#ppt_x"/>
                                          </p:val>
                                        </p:tav>
                                      </p:tavLst>
                                    </p:anim>
                                    <p:anim calcmode="lin" valueType="num">
                                      <p:cBhvr>
                                        <p:cTn id="17" dur="1000" fill="hold"/>
                                        <p:tgtEl>
                                          <p:spTgt spid="36"/>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1000"/>
                                        <p:tgtEl>
                                          <p:spTgt spid="17"/>
                                        </p:tgtEl>
                                      </p:cBhvr>
                                    </p:animEffect>
                                    <p:anim calcmode="lin" valueType="num">
                                      <p:cBhvr>
                                        <p:cTn id="21" dur="1000" fill="hold"/>
                                        <p:tgtEl>
                                          <p:spTgt spid="17"/>
                                        </p:tgtEl>
                                        <p:attrNameLst>
                                          <p:attrName>ppt_x</p:attrName>
                                        </p:attrNameLst>
                                      </p:cBhvr>
                                      <p:tavLst>
                                        <p:tav tm="0">
                                          <p:val>
                                            <p:strVal val="#ppt_x"/>
                                          </p:val>
                                        </p:tav>
                                        <p:tav tm="100000">
                                          <p:val>
                                            <p:strVal val="#ppt_x"/>
                                          </p:val>
                                        </p:tav>
                                      </p:tavLst>
                                    </p:anim>
                                    <p:anim calcmode="lin" valueType="num">
                                      <p:cBhvr>
                                        <p:cTn id="22" dur="1000" fill="hold"/>
                                        <p:tgtEl>
                                          <p:spTgt spid="17"/>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1000"/>
                                        <p:tgtEl>
                                          <p:spTgt spid="23"/>
                                        </p:tgtEl>
                                      </p:cBhvr>
                                    </p:animEffect>
                                    <p:anim calcmode="lin" valueType="num">
                                      <p:cBhvr>
                                        <p:cTn id="26" dur="1000" fill="hold"/>
                                        <p:tgtEl>
                                          <p:spTgt spid="23"/>
                                        </p:tgtEl>
                                        <p:attrNameLst>
                                          <p:attrName>ppt_x</p:attrName>
                                        </p:attrNameLst>
                                      </p:cBhvr>
                                      <p:tavLst>
                                        <p:tav tm="0">
                                          <p:val>
                                            <p:strVal val="#ppt_x"/>
                                          </p:val>
                                        </p:tav>
                                        <p:tav tm="100000">
                                          <p:val>
                                            <p:strVal val="#ppt_x"/>
                                          </p:val>
                                        </p:tav>
                                      </p:tavLst>
                                    </p:anim>
                                    <p:anim calcmode="lin" valueType="num">
                                      <p:cBhvr>
                                        <p:cTn id="27" dur="1000" fill="hold"/>
                                        <p:tgtEl>
                                          <p:spTgt spid="23"/>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0"/>
                                  </p:stCondLst>
                                  <p:childTnLst>
                                    <p:set>
                                      <p:cBhvr>
                                        <p:cTn id="29" dur="1" fill="hold">
                                          <p:stCondLst>
                                            <p:cond delay="0"/>
                                          </p:stCondLst>
                                        </p:cTn>
                                        <p:tgtEl>
                                          <p:spTgt spid="42"/>
                                        </p:tgtEl>
                                        <p:attrNameLst>
                                          <p:attrName>style.visibility</p:attrName>
                                        </p:attrNameLst>
                                      </p:cBhvr>
                                      <p:to>
                                        <p:strVal val="visible"/>
                                      </p:to>
                                    </p:set>
                                    <p:animEffect transition="in" filter="fade">
                                      <p:cBhvr>
                                        <p:cTn id="30" dur="1000"/>
                                        <p:tgtEl>
                                          <p:spTgt spid="42"/>
                                        </p:tgtEl>
                                      </p:cBhvr>
                                    </p:animEffect>
                                    <p:anim calcmode="lin" valueType="num">
                                      <p:cBhvr>
                                        <p:cTn id="31" dur="1000" fill="hold"/>
                                        <p:tgtEl>
                                          <p:spTgt spid="42"/>
                                        </p:tgtEl>
                                        <p:attrNameLst>
                                          <p:attrName>ppt_x</p:attrName>
                                        </p:attrNameLst>
                                      </p:cBhvr>
                                      <p:tavLst>
                                        <p:tav tm="0">
                                          <p:val>
                                            <p:strVal val="#ppt_x"/>
                                          </p:val>
                                        </p:tav>
                                        <p:tav tm="100000">
                                          <p:val>
                                            <p:strVal val="#ppt_x"/>
                                          </p:val>
                                        </p:tav>
                                      </p:tavLst>
                                    </p:anim>
                                    <p:anim calcmode="lin" valueType="num">
                                      <p:cBhvr>
                                        <p:cTn id="32" dur="1000" fill="hold"/>
                                        <p:tgtEl>
                                          <p:spTgt spid="42"/>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0"/>
                                  </p:stCondLst>
                                  <p:childTnLst>
                                    <p:set>
                                      <p:cBhvr>
                                        <p:cTn id="34" dur="1" fill="hold">
                                          <p:stCondLst>
                                            <p:cond delay="0"/>
                                          </p:stCondLst>
                                        </p:cTn>
                                        <p:tgtEl>
                                          <p:spTgt spid="30"/>
                                        </p:tgtEl>
                                        <p:attrNameLst>
                                          <p:attrName>style.visibility</p:attrName>
                                        </p:attrNameLst>
                                      </p:cBhvr>
                                      <p:to>
                                        <p:strVal val="visible"/>
                                      </p:to>
                                    </p:set>
                                    <p:animEffect transition="in" filter="fade">
                                      <p:cBhvr>
                                        <p:cTn id="35" dur="1000"/>
                                        <p:tgtEl>
                                          <p:spTgt spid="30"/>
                                        </p:tgtEl>
                                      </p:cBhvr>
                                    </p:animEffect>
                                    <p:anim calcmode="lin" valueType="num">
                                      <p:cBhvr>
                                        <p:cTn id="36" dur="1000" fill="hold"/>
                                        <p:tgtEl>
                                          <p:spTgt spid="30"/>
                                        </p:tgtEl>
                                        <p:attrNameLst>
                                          <p:attrName>ppt_x</p:attrName>
                                        </p:attrNameLst>
                                      </p:cBhvr>
                                      <p:tavLst>
                                        <p:tav tm="0">
                                          <p:val>
                                            <p:strVal val="#ppt_x"/>
                                          </p:val>
                                        </p:tav>
                                        <p:tav tm="100000">
                                          <p:val>
                                            <p:strVal val="#ppt_x"/>
                                          </p:val>
                                        </p:tav>
                                      </p:tavLst>
                                    </p:anim>
                                    <p:anim calcmode="lin" valueType="num">
                                      <p:cBhvr>
                                        <p:cTn id="37" dur="1000" fill="hold"/>
                                        <p:tgtEl>
                                          <p:spTgt spid="30"/>
                                        </p:tgtEl>
                                        <p:attrNameLst>
                                          <p:attrName>ppt_y</p:attrName>
                                        </p:attrNameLst>
                                      </p:cBhvr>
                                      <p:tavLst>
                                        <p:tav tm="0">
                                          <p:val>
                                            <p:strVal val="#ppt_y+.1"/>
                                          </p:val>
                                        </p:tav>
                                        <p:tav tm="100000">
                                          <p:val>
                                            <p:strVal val="#ppt_y"/>
                                          </p:val>
                                        </p:tav>
                                      </p:tavLst>
                                    </p:anim>
                                  </p:childTnLst>
                                </p:cTn>
                              </p:par>
                            </p:childTnLst>
                          </p:cTn>
                        </p:par>
                        <p:par>
                          <p:cTn id="38" fill="hold">
                            <p:stCondLst>
                              <p:cond delay="1750"/>
                            </p:stCondLst>
                            <p:childTnLst>
                              <p:par>
                                <p:cTn id="39" presetID="16" presetClass="entr" presetSubtype="21" fill="hold" grpId="0" nodeType="afterEffect">
                                  <p:stCondLst>
                                    <p:cond delay="0"/>
                                  </p:stCondLst>
                                  <p:childTnLst>
                                    <p:set>
                                      <p:cBhvr>
                                        <p:cTn id="40" dur="1" fill="hold">
                                          <p:stCondLst>
                                            <p:cond delay="0"/>
                                          </p:stCondLst>
                                        </p:cTn>
                                        <p:tgtEl>
                                          <p:spTgt spid="29"/>
                                        </p:tgtEl>
                                        <p:attrNameLst>
                                          <p:attrName>style.visibility</p:attrName>
                                        </p:attrNameLst>
                                      </p:cBhvr>
                                      <p:to>
                                        <p:strVal val="visible"/>
                                      </p:to>
                                    </p:set>
                                    <p:animEffect transition="in" filter="barn(inVertical)">
                                      <p:cBhvr>
                                        <p:cTn id="41" dur="500"/>
                                        <p:tgtEl>
                                          <p:spTgt spid="29"/>
                                        </p:tgtEl>
                                      </p:cBhvr>
                                    </p:animEffect>
                                  </p:childTnLst>
                                </p:cTn>
                              </p:par>
                            </p:childTnLst>
                          </p:cTn>
                        </p:par>
                        <p:par>
                          <p:cTn id="42" fill="hold">
                            <p:stCondLst>
                              <p:cond delay="2250"/>
                            </p:stCondLst>
                            <p:childTnLst>
                              <p:par>
                                <p:cTn id="43" presetID="22" presetClass="entr" presetSubtype="4" fill="hold" nodeType="afterEffect">
                                  <p:stCondLst>
                                    <p:cond delay="0"/>
                                  </p:stCondLst>
                                  <p:childTnLst>
                                    <p:set>
                                      <p:cBhvr>
                                        <p:cTn id="44" dur="1" fill="hold">
                                          <p:stCondLst>
                                            <p:cond delay="0"/>
                                          </p:stCondLst>
                                        </p:cTn>
                                        <p:tgtEl>
                                          <p:spTgt spid="49"/>
                                        </p:tgtEl>
                                        <p:attrNameLst>
                                          <p:attrName>style.visibility</p:attrName>
                                        </p:attrNameLst>
                                      </p:cBhvr>
                                      <p:to>
                                        <p:strVal val="visible"/>
                                      </p:to>
                                    </p:set>
                                    <p:animEffect transition="in" filter="wipe(down)">
                                      <p:cBhvr>
                                        <p:cTn id="45" dur="500"/>
                                        <p:tgtEl>
                                          <p:spTgt spid="49"/>
                                        </p:tgtEl>
                                      </p:cBhvr>
                                    </p:animEffect>
                                  </p:childTnLst>
                                </p:cTn>
                              </p:par>
                              <p:par>
                                <p:cTn id="46" presetID="22" presetClass="entr" presetSubtype="4" fill="hold" nodeType="withEffect">
                                  <p:stCondLst>
                                    <p:cond delay="0"/>
                                  </p:stCondLst>
                                  <p:childTnLst>
                                    <p:set>
                                      <p:cBhvr>
                                        <p:cTn id="47" dur="1" fill="hold">
                                          <p:stCondLst>
                                            <p:cond delay="0"/>
                                          </p:stCondLst>
                                        </p:cTn>
                                        <p:tgtEl>
                                          <p:spTgt spid="48"/>
                                        </p:tgtEl>
                                        <p:attrNameLst>
                                          <p:attrName>style.visibility</p:attrName>
                                        </p:attrNameLst>
                                      </p:cBhvr>
                                      <p:to>
                                        <p:strVal val="visible"/>
                                      </p:to>
                                    </p:set>
                                    <p:animEffect transition="in" filter="wipe(down)">
                                      <p:cBhvr>
                                        <p:cTn id="48" dur="500"/>
                                        <p:tgtEl>
                                          <p:spTgt spid="48"/>
                                        </p:tgtEl>
                                      </p:cBhvr>
                                    </p:animEffect>
                                  </p:childTnLst>
                                </p:cTn>
                              </p:par>
                              <p:par>
                                <p:cTn id="49" presetID="22" presetClass="entr" presetSubtype="4" fill="hold" nodeType="withEffect">
                                  <p:stCondLst>
                                    <p:cond delay="0"/>
                                  </p:stCondLst>
                                  <p:childTnLst>
                                    <p:set>
                                      <p:cBhvr>
                                        <p:cTn id="50" dur="1" fill="hold">
                                          <p:stCondLst>
                                            <p:cond delay="0"/>
                                          </p:stCondLst>
                                        </p:cTn>
                                        <p:tgtEl>
                                          <p:spTgt spid="50"/>
                                        </p:tgtEl>
                                        <p:attrNameLst>
                                          <p:attrName>style.visibility</p:attrName>
                                        </p:attrNameLst>
                                      </p:cBhvr>
                                      <p:to>
                                        <p:strVal val="visible"/>
                                      </p:to>
                                    </p:set>
                                    <p:animEffect transition="in" filter="wipe(down)">
                                      <p:cBhvr>
                                        <p:cTn id="51" dur="500"/>
                                        <p:tgtEl>
                                          <p:spTgt spid="50"/>
                                        </p:tgtEl>
                                      </p:cBhvr>
                                    </p:animEffect>
                                  </p:childTnLst>
                                </p:cTn>
                              </p:par>
                              <p:par>
                                <p:cTn id="52" presetID="22" presetClass="entr" presetSubtype="4" fill="hold" nodeType="withEffect">
                                  <p:stCondLst>
                                    <p:cond delay="0"/>
                                  </p:stCondLst>
                                  <p:childTnLst>
                                    <p:set>
                                      <p:cBhvr>
                                        <p:cTn id="53" dur="1" fill="hold">
                                          <p:stCondLst>
                                            <p:cond delay="0"/>
                                          </p:stCondLst>
                                        </p:cTn>
                                        <p:tgtEl>
                                          <p:spTgt spid="51"/>
                                        </p:tgtEl>
                                        <p:attrNameLst>
                                          <p:attrName>style.visibility</p:attrName>
                                        </p:attrNameLst>
                                      </p:cBhvr>
                                      <p:to>
                                        <p:strVal val="visible"/>
                                      </p:to>
                                    </p:set>
                                    <p:animEffect transition="in" filter="wipe(down)">
                                      <p:cBhvr>
                                        <p:cTn id="54" dur="500"/>
                                        <p:tgtEl>
                                          <p:spTgt spid="51"/>
                                        </p:tgtEl>
                                      </p:cBhvr>
                                    </p:animEffect>
                                  </p:childTnLst>
                                </p:cTn>
                              </p:par>
                              <p:par>
                                <p:cTn id="55" presetID="22" presetClass="entr" presetSubtype="4" fill="hold" nodeType="withEffect">
                                  <p:stCondLst>
                                    <p:cond delay="0"/>
                                  </p:stCondLst>
                                  <p:childTnLst>
                                    <p:set>
                                      <p:cBhvr>
                                        <p:cTn id="56" dur="1" fill="hold">
                                          <p:stCondLst>
                                            <p:cond delay="0"/>
                                          </p:stCondLst>
                                        </p:cTn>
                                        <p:tgtEl>
                                          <p:spTgt spid="52"/>
                                        </p:tgtEl>
                                        <p:attrNameLst>
                                          <p:attrName>style.visibility</p:attrName>
                                        </p:attrNameLst>
                                      </p:cBhvr>
                                      <p:to>
                                        <p:strVal val="visible"/>
                                      </p:to>
                                    </p:set>
                                    <p:animEffect transition="in" filter="wipe(down)">
                                      <p:cBhvr>
                                        <p:cTn id="57" dur="500"/>
                                        <p:tgtEl>
                                          <p:spTgt spid="52"/>
                                        </p:tgtEl>
                                      </p:cBhvr>
                                    </p:animEffect>
                                  </p:childTnLst>
                                </p:cTn>
                              </p:par>
                            </p:childTnLst>
                          </p:cTn>
                        </p:par>
                        <p:par>
                          <p:cTn id="58" fill="hold">
                            <p:stCondLst>
                              <p:cond delay="2750"/>
                            </p:stCondLst>
                            <p:childTnLst>
                              <p:par>
                                <p:cTn id="59" presetID="14" presetClass="entr" presetSubtype="10" fill="hold" grpId="0" nodeType="afterEffect">
                                  <p:stCondLst>
                                    <p:cond delay="0"/>
                                  </p:stCondLst>
                                  <p:childTnLst>
                                    <p:set>
                                      <p:cBhvr>
                                        <p:cTn id="60" dur="1" fill="hold">
                                          <p:stCondLst>
                                            <p:cond delay="0"/>
                                          </p:stCondLst>
                                        </p:cTn>
                                        <p:tgtEl>
                                          <p:spTgt spid="53"/>
                                        </p:tgtEl>
                                        <p:attrNameLst>
                                          <p:attrName>style.visibility</p:attrName>
                                        </p:attrNameLst>
                                      </p:cBhvr>
                                      <p:to>
                                        <p:strVal val="visible"/>
                                      </p:to>
                                    </p:set>
                                    <p:animEffect transition="in" filter="randombar(horizontal)">
                                      <p:cBhvr>
                                        <p:cTn id="61" dur="500"/>
                                        <p:tgtEl>
                                          <p:spTgt spid="53"/>
                                        </p:tgtEl>
                                      </p:cBhvr>
                                    </p:animEffect>
                                  </p:childTnLst>
                                </p:cTn>
                              </p:par>
                              <p:par>
                                <p:cTn id="62" presetID="14" presetClass="entr" presetSubtype="10" fill="hold" grpId="0" nodeType="withEffect">
                                  <p:stCondLst>
                                    <p:cond delay="0"/>
                                  </p:stCondLst>
                                  <p:childTnLst>
                                    <p:set>
                                      <p:cBhvr>
                                        <p:cTn id="63" dur="1" fill="hold">
                                          <p:stCondLst>
                                            <p:cond delay="0"/>
                                          </p:stCondLst>
                                        </p:cTn>
                                        <p:tgtEl>
                                          <p:spTgt spid="57"/>
                                        </p:tgtEl>
                                        <p:attrNameLst>
                                          <p:attrName>style.visibility</p:attrName>
                                        </p:attrNameLst>
                                      </p:cBhvr>
                                      <p:to>
                                        <p:strVal val="visible"/>
                                      </p:to>
                                    </p:set>
                                    <p:animEffect transition="in" filter="randombar(horizontal)">
                                      <p:cBhvr>
                                        <p:cTn id="64" dur="500"/>
                                        <p:tgtEl>
                                          <p:spTgt spid="57"/>
                                        </p:tgtEl>
                                      </p:cBhvr>
                                    </p:animEffect>
                                  </p:childTnLst>
                                </p:cTn>
                              </p:par>
                              <p:par>
                                <p:cTn id="65" presetID="14" presetClass="entr" presetSubtype="10" fill="hold" grpId="0" nodeType="withEffect">
                                  <p:stCondLst>
                                    <p:cond delay="0"/>
                                  </p:stCondLst>
                                  <p:childTnLst>
                                    <p:set>
                                      <p:cBhvr>
                                        <p:cTn id="66" dur="1" fill="hold">
                                          <p:stCondLst>
                                            <p:cond delay="0"/>
                                          </p:stCondLst>
                                        </p:cTn>
                                        <p:tgtEl>
                                          <p:spTgt spid="56"/>
                                        </p:tgtEl>
                                        <p:attrNameLst>
                                          <p:attrName>style.visibility</p:attrName>
                                        </p:attrNameLst>
                                      </p:cBhvr>
                                      <p:to>
                                        <p:strVal val="visible"/>
                                      </p:to>
                                    </p:set>
                                    <p:animEffect transition="in" filter="randombar(horizontal)">
                                      <p:cBhvr>
                                        <p:cTn id="67" dur="500"/>
                                        <p:tgtEl>
                                          <p:spTgt spid="56"/>
                                        </p:tgtEl>
                                      </p:cBhvr>
                                    </p:animEffect>
                                  </p:childTnLst>
                                </p:cTn>
                              </p:par>
                              <p:par>
                                <p:cTn id="68" presetID="14" presetClass="entr" presetSubtype="10" fill="hold" grpId="0" nodeType="withEffect">
                                  <p:stCondLst>
                                    <p:cond delay="0"/>
                                  </p:stCondLst>
                                  <p:childTnLst>
                                    <p:set>
                                      <p:cBhvr>
                                        <p:cTn id="69" dur="1" fill="hold">
                                          <p:stCondLst>
                                            <p:cond delay="0"/>
                                          </p:stCondLst>
                                        </p:cTn>
                                        <p:tgtEl>
                                          <p:spTgt spid="55"/>
                                        </p:tgtEl>
                                        <p:attrNameLst>
                                          <p:attrName>style.visibility</p:attrName>
                                        </p:attrNameLst>
                                      </p:cBhvr>
                                      <p:to>
                                        <p:strVal val="visible"/>
                                      </p:to>
                                    </p:set>
                                    <p:animEffect transition="in" filter="randombar(horizontal)">
                                      <p:cBhvr>
                                        <p:cTn id="70" dur="500"/>
                                        <p:tgtEl>
                                          <p:spTgt spid="55"/>
                                        </p:tgtEl>
                                      </p:cBhvr>
                                    </p:animEffect>
                                  </p:childTnLst>
                                </p:cTn>
                              </p:par>
                              <p:par>
                                <p:cTn id="71" presetID="14" presetClass="entr" presetSubtype="10" fill="hold" grpId="0" nodeType="withEffect">
                                  <p:stCondLst>
                                    <p:cond delay="0"/>
                                  </p:stCondLst>
                                  <p:childTnLst>
                                    <p:set>
                                      <p:cBhvr>
                                        <p:cTn id="72" dur="1" fill="hold">
                                          <p:stCondLst>
                                            <p:cond delay="0"/>
                                          </p:stCondLst>
                                        </p:cTn>
                                        <p:tgtEl>
                                          <p:spTgt spid="54"/>
                                        </p:tgtEl>
                                        <p:attrNameLst>
                                          <p:attrName>style.visibility</p:attrName>
                                        </p:attrNameLst>
                                      </p:cBhvr>
                                      <p:to>
                                        <p:strVal val="visible"/>
                                      </p:to>
                                    </p:set>
                                    <p:animEffect transition="in" filter="randombar(horizontal)">
                                      <p:cBhvr>
                                        <p:cTn id="73"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53" grpId="0"/>
      <p:bldP spid="54" grpId="0"/>
      <p:bldP spid="55" grpId="0"/>
      <p:bldP spid="56" grpId="0"/>
      <p:bldP spid="57" grpId="0"/>
      <p:bldP spid="5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39"/>
          <p:cNvSpPr txBox="1">
            <a:spLocks noChangeArrowheads="1"/>
          </p:cNvSpPr>
          <p:nvPr/>
        </p:nvSpPr>
        <p:spPr bwMode="auto">
          <a:xfrm>
            <a:off x="919777" y="127872"/>
            <a:ext cx="1131943" cy="57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tIns="91440" bIns="91440">
            <a:spAutoFit/>
          </a:bodyPr>
          <a:lstStyle>
            <a:lvl1pPr eaLnBrk="0" hangingPunct="0">
              <a:defRPr b="1">
                <a:solidFill>
                  <a:schemeClr val="tx1"/>
                </a:solidFill>
                <a:latin typeface="Arial" pitchFamily="34" charset="0"/>
                <a:ea typeface="宋体" pitchFamily="2" charset="-122"/>
              </a:defRPr>
            </a:lvl1pPr>
            <a:lvl2pPr marL="742950" indent="-285750" eaLnBrk="0" hangingPunct="0">
              <a:defRPr b="1">
                <a:solidFill>
                  <a:schemeClr val="tx1"/>
                </a:solidFill>
                <a:latin typeface="Arial" pitchFamily="34" charset="0"/>
                <a:ea typeface="宋体" pitchFamily="2" charset="-122"/>
              </a:defRPr>
            </a:lvl2pPr>
            <a:lvl3pPr marL="1143000" indent="-228600" eaLnBrk="0" hangingPunct="0">
              <a:defRPr b="1">
                <a:solidFill>
                  <a:schemeClr val="tx1"/>
                </a:solidFill>
                <a:latin typeface="Arial" pitchFamily="34" charset="0"/>
                <a:ea typeface="宋体" pitchFamily="2" charset="-122"/>
              </a:defRPr>
            </a:lvl3pPr>
            <a:lvl4pPr marL="1600200" indent="-228600" eaLnBrk="0" hangingPunct="0">
              <a:defRPr b="1">
                <a:solidFill>
                  <a:schemeClr val="tx1"/>
                </a:solidFill>
                <a:latin typeface="Arial" pitchFamily="34" charset="0"/>
                <a:ea typeface="宋体" pitchFamily="2" charset="-122"/>
              </a:defRPr>
            </a:lvl4pPr>
            <a:lvl5pPr marL="2057400" indent="-228600" eaLnBrk="0" hangingPunct="0">
              <a:defRPr b="1">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b="1">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b="1">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b="1">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b="1">
                <a:solidFill>
                  <a:schemeClr val="tx1"/>
                </a:solidFill>
                <a:latin typeface="Arial" pitchFamily="34" charset="0"/>
                <a:ea typeface="宋体" pitchFamily="2" charset="-122"/>
              </a:defRPr>
            </a:lvl9pPr>
          </a:lstStyle>
          <a:p>
            <a:pPr eaLnBrk="1" hangingPunct="1">
              <a:lnSpc>
                <a:spcPct val="90000"/>
              </a:lnSpc>
              <a:spcBef>
                <a:spcPct val="20000"/>
              </a:spcBef>
              <a:buSzPct val="90000"/>
            </a:pPr>
            <a:r>
              <a:rPr lang="zh-CN" altLang="en-US" sz="2800" dirty="0" smtClean="0">
                <a:latin typeface="微软雅黑" pitchFamily="34" charset="-122"/>
                <a:ea typeface="微软雅黑" pitchFamily="34" charset="-122"/>
              </a:rPr>
              <a:t>目  录</a:t>
            </a:r>
            <a:endParaRPr lang="zh-CN" altLang="en-US" sz="2800" dirty="0">
              <a:latin typeface="微软雅黑" pitchFamily="34" charset="-122"/>
              <a:ea typeface="微软雅黑" pitchFamily="34" charset="-122"/>
            </a:endParaRPr>
          </a:p>
        </p:txBody>
      </p:sp>
      <p:pic>
        <p:nvPicPr>
          <p:cNvPr id="28" name="图片 27"/>
          <p:cNvPicPr>
            <a:picLocks noChangeAspect="1"/>
          </p:cNvPicPr>
          <p:nvPr/>
        </p:nvPicPr>
        <p:blipFill>
          <a:blip r:embed="rId3" cstate="print"/>
          <a:srcRect r="31254"/>
          <a:stretch>
            <a:fillRect/>
          </a:stretch>
        </p:blipFill>
        <p:spPr>
          <a:xfrm>
            <a:off x="683568" y="1132384"/>
            <a:ext cx="4752527" cy="3384376"/>
          </a:xfrm>
          <a:custGeom>
            <a:avLst/>
            <a:gdLst>
              <a:gd name="connsiteX0" fmla="*/ 0 w 8380939"/>
              <a:gd name="connsiteY0" fmla="*/ 0 h 5705652"/>
              <a:gd name="connsiteX1" fmla="*/ 8380939 w 8380939"/>
              <a:gd name="connsiteY1" fmla="*/ 0 h 5705652"/>
              <a:gd name="connsiteX2" fmla="*/ 8319587 w 8380939"/>
              <a:gd name="connsiteY2" fmla="*/ 67505 h 5705652"/>
              <a:gd name="connsiteX3" fmla="*/ 7319682 w 8380939"/>
              <a:gd name="connsiteY3" fmla="*/ 2852826 h 5705652"/>
              <a:gd name="connsiteX4" fmla="*/ 8319587 w 8380939"/>
              <a:gd name="connsiteY4" fmla="*/ 5638147 h 5705652"/>
              <a:gd name="connsiteX5" fmla="*/ 8380939 w 8380939"/>
              <a:gd name="connsiteY5" fmla="*/ 5705652 h 5705652"/>
              <a:gd name="connsiteX6" fmla="*/ 0 w 8380939"/>
              <a:gd name="connsiteY6" fmla="*/ 5705652 h 5705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80939" h="5705652">
                <a:moveTo>
                  <a:pt x="0" y="0"/>
                </a:moveTo>
                <a:lnTo>
                  <a:pt x="8380939" y="0"/>
                </a:lnTo>
                <a:lnTo>
                  <a:pt x="8319587" y="67505"/>
                </a:lnTo>
                <a:cubicBezTo>
                  <a:pt x="7694926" y="824419"/>
                  <a:pt x="7319682" y="1794802"/>
                  <a:pt x="7319682" y="2852826"/>
                </a:cubicBezTo>
                <a:cubicBezTo>
                  <a:pt x="7319682" y="3910851"/>
                  <a:pt x="7694926" y="4881233"/>
                  <a:pt x="8319587" y="5638147"/>
                </a:cubicBezTo>
                <a:lnTo>
                  <a:pt x="8380939" y="5705652"/>
                </a:lnTo>
                <a:lnTo>
                  <a:pt x="0" y="5705652"/>
                </a:lnTo>
                <a:close/>
              </a:path>
            </a:pathLst>
          </a:custGeom>
        </p:spPr>
      </p:pic>
      <p:sp>
        <p:nvSpPr>
          <p:cNvPr id="29" name="任意多边形 28"/>
          <p:cNvSpPr/>
          <p:nvPr/>
        </p:nvSpPr>
        <p:spPr>
          <a:xfrm>
            <a:off x="5004048" y="836712"/>
            <a:ext cx="3744416" cy="3896072"/>
          </a:xfrm>
          <a:custGeom>
            <a:avLst/>
            <a:gdLst>
              <a:gd name="connsiteX0" fmla="*/ 1657239 w 4727848"/>
              <a:gd name="connsiteY0" fmla="*/ 0 h 6858000"/>
              <a:gd name="connsiteX1" fmla="*/ 4727848 w 4727848"/>
              <a:gd name="connsiteY1" fmla="*/ 0 h 6858000"/>
              <a:gd name="connsiteX2" fmla="*/ 4727848 w 4727848"/>
              <a:gd name="connsiteY2" fmla="*/ 6858000 h 6858000"/>
              <a:gd name="connsiteX3" fmla="*/ 1657239 w 4727848"/>
              <a:gd name="connsiteY3" fmla="*/ 6858000 h 6858000"/>
              <a:gd name="connsiteX4" fmla="*/ 1593475 w 4727848"/>
              <a:gd name="connsiteY4" fmla="*/ 6807892 h 6858000"/>
              <a:gd name="connsiteX5" fmla="*/ 0 w 4727848"/>
              <a:gd name="connsiteY5" fmla="*/ 3429000 h 6858000"/>
              <a:gd name="connsiteX6" fmla="*/ 1593475 w 4727848"/>
              <a:gd name="connsiteY6" fmla="*/ 50108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27848" h="6858000">
                <a:moveTo>
                  <a:pt x="1657239" y="0"/>
                </a:moveTo>
                <a:lnTo>
                  <a:pt x="4727848" y="0"/>
                </a:lnTo>
                <a:lnTo>
                  <a:pt x="4727848" y="6858000"/>
                </a:lnTo>
                <a:lnTo>
                  <a:pt x="1657239" y="6858000"/>
                </a:lnTo>
                <a:lnTo>
                  <a:pt x="1593475" y="6807892"/>
                </a:lnTo>
                <a:cubicBezTo>
                  <a:pt x="620300" y="6004756"/>
                  <a:pt x="0" y="4789318"/>
                  <a:pt x="0" y="3429000"/>
                </a:cubicBezTo>
                <a:cubicBezTo>
                  <a:pt x="0" y="2068683"/>
                  <a:pt x="620300" y="853244"/>
                  <a:pt x="1593475" y="50108"/>
                </a:cubicBezTo>
                <a:close/>
              </a:path>
            </a:pathLst>
          </a:custGeom>
          <a:noFill/>
          <a:ln>
            <a:solidFill>
              <a:srgbClr val="FF99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13"/>
          <p:cNvSpPr/>
          <p:nvPr/>
        </p:nvSpPr>
        <p:spPr>
          <a:xfrm>
            <a:off x="5328976" y="1213974"/>
            <a:ext cx="2080295" cy="504056"/>
          </a:xfrm>
          <a:custGeom>
            <a:avLst/>
            <a:gdLst>
              <a:gd name="connsiteX0" fmla="*/ 0 w 2088232"/>
              <a:gd name="connsiteY0" fmla="*/ 0 h 504056"/>
              <a:gd name="connsiteX1" fmla="*/ 2088232 w 2088232"/>
              <a:gd name="connsiteY1" fmla="*/ 0 h 504056"/>
              <a:gd name="connsiteX2" fmla="*/ 2088232 w 2088232"/>
              <a:gd name="connsiteY2" fmla="*/ 504056 h 504056"/>
              <a:gd name="connsiteX3" fmla="*/ 0 w 2088232"/>
              <a:gd name="connsiteY3" fmla="*/ 504056 h 504056"/>
              <a:gd name="connsiteX4" fmla="*/ 0 w 2088232"/>
              <a:gd name="connsiteY4" fmla="*/ 0 h 504056"/>
              <a:gd name="connsiteX0" fmla="*/ 347662 w 2088232"/>
              <a:gd name="connsiteY0" fmla="*/ 9525 h 504056"/>
              <a:gd name="connsiteX1" fmla="*/ 2088232 w 2088232"/>
              <a:gd name="connsiteY1" fmla="*/ 0 h 504056"/>
              <a:gd name="connsiteX2" fmla="*/ 2088232 w 2088232"/>
              <a:gd name="connsiteY2" fmla="*/ 504056 h 504056"/>
              <a:gd name="connsiteX3" fmla="*/ 0 w 2088232"/>
              <a:gd name="connsiteY3" fmla="*/ 504056 h 504056"/>
              <a:gd name="connsiteX4" fmla="*/ 347662 w 2088232"/>
              <a:gd name="connsiteY4" fmla="*/ 9525 h 504056"/>
              <a:gd name="connsiteX0" fmla="*/ 319087 w 2059657"/>
              <a:gd name="connsiteY0" fmla="*/ 9525 h 513581"/>
              <a:gd name="connsiteX1" fmla="*/ 2059657 w 2059657"/>
              <a:gd name="connsiteY1" fmla="*/ 0 h 513581"/>
              <a:gd name="connsiteX2" fmla="*/ 2059657 w 2059657"/>
              <a:gd name="connsiteY2" fmla="*/ 504056 h 513581"/>
              <a:gd name="connsiteX3" fmla="*/ 0 w 2059657"/>
              <a:gd name="connsiteY3" fmla="*/ 513581 h 513581"/>
              <a:gd name="connsiteX4" fmla="*/ 319087 w 2059657"/>
              <a:gd name="connsiteY4" fmla="*/ 9525 h 513581"/>
              <a:gd name="connsiteX0" fmla="*/ 314324 w 2059657"/>
              <a:gd name="connsiteY0" fmla="*/ 4762 h 513581"/>
              <a:gd name="connsiteX1" fmla="*/ 2059657 w 2059657"/>
              <a:gd name="connsiteY1" fmla="*/ 0 h 513581"/>
              <a:gd name="connsiteX2" fmla="*/ 2059657 w 2059657"/>
              <a:gd name="connsiteY2" fmla="*/ 504056 h 513581"/>
              <a:gd name="connsiteX3" fmla="*/ 0 w 2059657"/>
              <a:gd name="connsiteY3" fmla="*/ 513581 h 513581"/>
              <a:gd name="connsiteX4" fmla="*/ 314324 w 2059657"/>
              <a:gd name="connsiteY4" fmla="*/ 4762 h 513581"/>
              <a:gd name="connsiteX0" fmla="*/ 309562 w 2059657"/>
              <a:gd name="connsiteY0" fmla="*/ 9525 h 513581"/>
              <a:gd name="connsiteX1" fmla="*/ 2059657 w 2059657"/>
              <a:gd name="connsiteY1" fmla="*/ 0 h 513581"/>
              <a:gd name="connsiteX2" fmla="*/ 2059657 w 2059657"/>
              <a:gd name="connsiteY2" fmla="*/ 504056 h 513581"/>
              <a:gd name="connsiteX3" fmla="*/ 0 w 2059657"/>
              <a:gd name="connsiteY3" fmla="*/ 513581 h 513581"/>
              <a:gd name="connsiteX4" fmla="*/ 309562 w 2059657"/>
              <a:gd name="connsiteY4" fmla="*/ 9525 h 513581"/>
              <a:gd name="connsiteX0" fmla="*/ 304800 w 2059657"/>
              <a:gd name="connsiteY0" fmla="*/ 9525 h 513581"/>
              <a:gd name="connsiteX1" fmla="*/ 2059657 w 2059657"/>
              <a:gd name="connsiteY1" fmla="*/ 0 h 513581"/>
              <a:gd name="connsiteX2" fmla="*/ 2059657 w 2059657"/>
              <a:gd name="connsiteY2" fmla="*/ 504056 h 513581"/>
              <a:gd name="connsiteX3" fmla="*/ 0 w 2059657"/>
              <a:gd name="connsiteY3" fmla="*/ 513581 h 513581"/>
              <a:gd name="connsiteX4" fmla="*/ 304800 w 2059657"/>
              <a:gd name="connsiteY4" fmla="*/ 9525 h 513581"/>
              <a:gd name="connsiteX0" fmla="*/ 300038 w 2054895"/>
              <a:gd name="connsiteY0" fmla="*/ 9525 h 508818"/>
              <a:gd name="connsiteX1" fmla="*/ 2054895 w 2054895"/>
              <a:gd name="connsiteY1" fmla="*/ 0 h 508818"/>
              <a:gd name="connsiteX2" fmla="*/ 2054895 w 2054895"/>
              <a:gd name="connsiteY2" fmla="*/ 504056 h 508818"/>
              <a:gd name="connsiteX3" fmla="*/ 0 w 2054895"/>
              <a:gd name="connsiteY3" fmla="*/ 508818 h 508818"/>
              <a:gd name="connsiteX4" fmla="*/ 300038 w 2054895"/>
              <a:gd name="connsiteY4" fmla="*/ 9525 h 508818"/>
              <a:gd name="connsiteX0" fmla="*/ 300038 w 2054895"/>
              <a:gd name="connsiteY0" fmla="*/ 9525 h 504056"/>
              <a:gd name="connsiteX1" fmla="*/ 2054895 w 2054895"/>
              <a:gd name="connsiteY1" fmla="*/ 0 h 504056"/>
              <a:gd name="connsiteX2" fmla="*/ 2054895 w 2054895"/>
              <a:gd name="connsiteY2" fmla="*/ 504056 h 504056"/>
              <a:gd name="connsiteX3" fmla="*/ 0 w 2054895"/>
              <a:gd name="connsiteY3" fmla="*/ 504055 h 504056"/>
              <a:gd name="connsiteX4" fmla="*/ 300038 w 2054895"/>
              <a:gd name="connsiteY4" fmla="*/ 9525 h 504056"/>
              <a:gd name="connsiteX0" fmla="*/ 350838 w 2054895"/>
              <a:gd name="connsiteY0" fmla="*/ 9525 h 504056"/>
              <a:gd name="connsiteX1" fmla="*/ 2054895 w 2054895"/>
              <a:gd name="connsiteY1" fmla="*/ 0 h 504056"/>
              <a:gd name="connsiteX2" fmla="*/ 2054895 w 2054895"/>
              <a:gd name="connsiteY2" fmla="*/ 504056 h 504056"/>
              <a:gd name="connsiteX3" fmla="*/ 0 w 2054895"/>
              <a:gd name="connsiteY3" fmla="*/ 504055 h 504056"/>
              <a:gd name="connsiteX4" fmla="*/ 350838 w 2054895"/>
              <a:gd name="connsiteY4" fmla="*/ 9525 h 504056"/>
              <a:gd name="connsiteX0" fmla="*/ 388938 w 2054895"/>
              <a:gd name="connsiteY0" fmla="*/ 9525 h 504056"/>
              <a:gd name="connsiteX1" fmla="*/ 2054895 w 2054895"/>
              <a:gd name="connsiteY1" fmla="*/ 0 h 504056"/>
              <a:gd name="connsiteX2" fmla="*/ 2054895 w 2054895"/>
              <a:gd name="connsiteY2" fmla="*/ 504056 h 504056"/>
              <a:gd name="connsiteX3" fmla="*/ 0 w 2054895"/>
              <a:gd name="connsiteY3" fmla="*/ 504055 h 504056"/>
              <a:gd name="connsiteX4" fmla="*/ 388938 w 2054895"/>
              <a:gd name="connsiteY4" fmla="*/ 9525 h 504056"/>
              <a:gd name="connsiteX0" fmla="*/ 388938 w 2054895"/>
              <a:gd name="connsiteY0" fmla="*/ 9525 h 504056"/>
              <a:gd name="connsiteX1" fmla="*/ 2054895 w 2054895"/>
              <a:gd name="connsiteY1" fmla="*/ 0 h 504056"/>
              <a:gd name="connsiteX2" fmla="*/ 2054895 w 2054895"/>
              <a:gd name="connsiteY2" fmla="*/ 504056 h 504056"/>
              <a:gd name="connsiteX3" fmla="*/ 5024 w 2054895"/>
              <a:gd name="connsiteY3" fmla="*/ 500526 h 504056"/>
              <a:gd name="connsiteX4" fmla="*/ 0 w 2054895"/>
              <a:gd name="connsiteY4" fmla="*/ 504055 h 504056"/>
              <a:gd name="connsiteX5" fmla="*/ 388938 w 2054895"/>
              <a:gd name="connsiteY5" fmla="*/ 9525 h 504056"/>
              <a:gd name="connsiteX0" fmla="*/ 414338 w 2054895"/>
              <a:gd name="connsiteY0" fmla="*/ 9525 h 504056"/>
              <a:gd name="connsiteX1" fmla="*/ 2054895 w 2054895"/>
              <a:gd name="connsiteY1" fmla="*/ 0 h 504056"/>
              <a:gd name="connsiteX2" fmla="*/ 2054895 w 2054895"/>
              <a:gd name="connsiteY2" fmla="*/ 504056 h 504056"/>
              <a:gd name="connsiteX3" fmla="*/ 5024 w 2054895"/>
              <a:gd name="connsiteY3" fmla="*/ 500526 h 504056"/>
              <a:gd name="connsiteX4" fmla="*/ 0 w 2054895"/>
              <a:gd name="connsiteY4" fmla="*/ 504055 h 504056"/>
              <a:gd name="connsiteX5" fmla="*/ 414338 w 2054895"/>
              <a:gd name="connsiteY5" fmla="*/ 9525 h 504056"/>
              <a:gd name="connsiteX0" fmla="*/ 427038 w 2067595"/>
              <a:gd name="connsiteY0" fmla="*/ 9525 h 504056"/>
              <a:gd name="connsiteX1" fmla="*/ 2067595 w 2067595"/>
              <a:gd name="connsiteY1" fmla="*/ 0 h 504056"/>
              <a:gd name="connsiteX2" fmla="*/ 2067595 w 2067595"/>
              <a:gd name="connsiteY2" fmla="*/ 504056 h 504056"/>
              <a:gd name="connsiteX3" fmla="*/ 17724 w 2067595"/>
              <a:gd name="connsiteY3" fmla="*/ 500526 h 504056"/>
              <a:gd name="connsiteX4" fmla="*/ 0 w 2067595"/>
              <a:gd name="connsiteY4" fmla="*/ 504055 h 504056"/>
              <a:gd name="connsiteX5" fmla="*/ 427038 w 2067595"/>
              <a:gd name="connsiteY5" fmla="*/ 9525 h 504056"/>
              <a:gd name="connsiteX0" fmla="*/ 439738 w 2080295"/>
              <a:gd name="connsiteY0" fmla="*/ 9525 h 504056"/>
              <a:gd name="connsiteX1" fmla="*/ 2080295 w 2080295"/>
              <a:gd name="connsiteY1" fmla="*/ 0 h 504056"/>
              <a:gd name="connsiteX2" fmla="*/ 2080295 w 2080295"/>
              <a:gd name="connsiteY2" fmla="*/ 504056 h 504056"/>
              <a:gd name="connsiteX3" fmla="*/ 30424 w 2080295"/>
              <a:gd name="connsiteY3" fmla="*/ 500526 h 504056"/>
              <a:gd name="connsiteX4" fmla="*/ 0 w 2080295"/>
              <a:gd name="connsiteY4" fmla="*/ 504055 h 504056"/>
              <a:gd name="connsiteX5" fmla="*/ 439738 w 2080295"/>
              <a:gd name="connsiteY5" fmla="*/ 9525 h 504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80295" h="504056">
                <a:moveTo>
                  <a:pt x="439738" y="9525"/>
                </a:moveTo>
                <a:lnTo>
                  <a:pt x="2080295" y="0"/>
                </a:lnTo>
                <a:lnTo>
                  <a:pt x="2080295" y="504056"/>
                </a:lnTo>
                <a:lnTo>
                  <a:pt x="30424" y="500526"/>
                </a:lnTo>
                <a:lnTo>
                  <a:pt x="0" y="504055"/>
                </a:lnTo>
                <a:lnTo>
                  <a:pt x="439738" y="9525"/>
                </a:ln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15"/>
          <p:cNvSpPr txBox="1"/>
          <p:nvPr/>
        </p:nvSpPr>
        <p:spPr>
          <a:xfrm>
            <a:off x="5829429" y="1204392"/>
            <a:ext cx="1402948" cy="523220"/>
          </a:xfrm>
          <a:prstGeom prst="rect">
            <a:avLst/>
          </a:prstGeom>
          <a:noFill/>
        </p:spPr>
        <p:txBody>
          <a:bodyPr wrap="none" rtlCol="0">
            <a:spAutoFit/>
          </a:bodyPr>
          <a:lstStyle/>
          <a:p>
            <a:r>
              <a:rPr lang="zh-CN" altLang="en-US" sz="2800" b="1" dirty="0" smtClean="0">
                <a:solidFill>
                  <a:schemeClr val="bg1"/>
                </a:solidFill>
              </a:rPr>
              <a:t> 目  录  </a:t>
            </a:r>
            <a:endParaRPr lang="zh-CN" altLang="en-US" sz="2800" b="1" dirty="0">
              <a:solidFill>
                <a:schemeClr val="bg1"/>
              </a:solidFill>
            </a:endParaRPr>
          </a:p>
        </p:txBody>
      </p:sp>
      <p:sp>
        <p:nvSpPr>
          <p:cNvPr id="33" name="文本框 16"/>
          <p:cNvSpPr txBox="1"/>
          <p:nvPr/>
        </p:nvSpPr>
        <p:spPr>
          <a:xfrm flipH="1">
            <a:off x="5481982" y="1799620"/>
            <a:ext cx="536202" cy="707886"/>
          </a:xfrm>
          <a:prstGeom prst="rect">
            <a:avLst/>
          </a:prstGeom>
          <a:noFill/>
        </p:spPr>
        <p:txBody>
          <a:bodyPr wrap="square" rtlCol="0">
            <a:spAutoFit/>
          </a:bodyPr>
          <a:lstStyle/>
          <a:p>
            <a:r>
              <a:rPr lang="en-US" altLang="zh-CN" sz="4000" b="1" dirty="0" smtClean="0">
                <a:solidFill>
                  <a:srgbClr val="FFC000"/>
                </a:solidFill>
              </a:rPr>
              <a:t>1.</a:t>
            </a:r>
            <a:endParaRPr lang="zh-CN" altLang="en-US" sz="4000" b="1" dirty="0">
              <a:solidFill>
                <a:srgbClr val="FFC000"/>
              </a:solidFill>
            </a:endParaRPr>
          </a:p>
        </p:txBody>
      </p:sp>
      <p:sp>
        <p:nvSpPr>
          <p:cNvPr id="34" name="文本框 18"/>
          <p:cNvSpPr txBox="1"/>
          <p:nvPr/>
        </p:nvSpPr>
        <p:spPr>
          <a:xfrm>
            <a:off x="5508104" y="2932584"/>
            <a:ext cx="612668" cy="707886"/>
          </a:xfrm>
          <a:prstGeom prst="rect">
            <a:avLst/>
          </a:prstGeom>
          <a:noFill/>
        </p:spPr>
        <p:txBody>
          <a:bodyPr wrap="none" rtlCol="0">
            <a:spAutoFit/>
          </a:bodyPr>
          <a:lstStyle/>
          <a:p>
            <a:r>
              <a:rPr lang="en-US" altLang="zh-CN" sz="4000" b="1" dirty="0" smtClean="0">
                <a:solidFill>
                  <a:srgbClr val="FFC000"/>
                </a:solidFill>
              </a:rPr>
              <a:t>3.</a:t>
            </a:r>
            <a:endParaRPr lang="zh-CN" altLang="en-US" sz="4000" b="1" dirty="0">
              <a:solidFill>
                <a:srgbClr val="FFC000"/>
              </a:solidFill>
            </a:endParaRPr>
          </a:p>
        </p:txBody>
      </p:sp>
      <p:sp>
        <p:nvSpPr>
          <p:cNvPr id="35" name="文本框 19"/>
          <p:cNvSpPr txBox="1"/>
          <p:nvPr/>
        </p:nvSpPr>
        <p:spPr>
          <a:xfrm>
            <a:off x="5508104" y="3436640"/>
            <a:ext cx="629828" cy="707886"/>
          </a:xfrm>
          <a:prstGeom prst="rect">
            <a:avLst/>
          </a:prstGeom>
          <a:noFill/>
        </p:spPr>
        <p:txBody>
          <a:bodyPr wrap="square" rtlCol="0">
            <a:spAutoFit/>
          </a:bodyPr>
          <a:lstStyle/>
          <a:p>
            <a:r>
              <a:rPr lang="en-US" altLang="zh-CN" sz="4000" b="1" dirty="0" smtClean="0">
                <a:solidFill>
                  <a:srgbClr val="FF0000"/>
                </a:solidFill>
              </a:rPr>
              <a:t>4.</a:t>
            </a:r>
            <a:endParaRPr lang="zh-CN" altLang="en-US" sz="4000" b="1" dirty="0">
              <a:solidFill>
                <a:srgbClr val="FF0000"/>
              </a:solidFill>
            </a:endParaRPr>
          </a:p>
        </p:txBody>
      </p:sp>
      <p:sp>
        <p:nvSpPr>
          <p:cNvPr id="38" name="文本框 22"/>
          <p:cNvSpPr txBox="1"/>
          <p:nvPr/>
        </p:nvSpPr>
        <p:spPr>
          <a:xfrm>
            <a:off x="5904897" y="2002315"/>
            <a:ext cx="2209872" cy="400110"/>
          </a:xfrm>
          <a:prstGeom prst="rect">
            <a:avLst/>
          </a:prstGeom>
          <a:noFill/>
        </p:spPr>
        <p:txBody>
          <a:bodyPr wrap="square" rtlCol="0">
            <a:spAutoFit/>
          </a:bodyPr>
          <a:lstStyle/>
          <a:p>
            <a:r>
              <a:rPr lang="zh-CN" altLang="en-US" sz="2000" b="1" dirty="0" smtClean="0">
                <a:solidFill>
                  <a:srgbClr val="FFC000"/>
                </a:solidFill>
                <a:latin typeface="+mj-ea"/>
                <a:ea typeface="+mj-ea"/>
              </a:rPr>
              <a:t>  在此输入文字</a:t>
            </a:r>
            <a:endParaRPr lang="zh-CN" altLang="en-US" sz="2000" b="1" dirty="0">
              <a:solidFill>
                <a:srgbClr val="FFC000"/>
              </a:solidFill>
              <a:latin typeface="+mj-ea"/>
              <a:ea typeface="+mj-ea"/>
            </a:endParaRPr>
          </a:p>
        </p:txBody>
      </p:sp>
      <p:sp>
        <p:nvSpPr>
          <p:cNvPr id="39" name="文本框 23"/>
          <p:cNvSpPr txBox="1"/>
          <p:nvPr/>
        </p:nvSpPr>
        <p:spPr>
          <a:xfrm>
            <a:off x="5847294" y="3093060"/>
            <a:ext cx="3585594" cy="400110"/>
          </a:xfrm>
          <a:prstGeom prst="rect">
            <a:avLst/>
          </a:prstGeom>
          <a:noFill/>
        </p:spPr>
        <p:txBody>
          <a:bodyPr wrap="square" rtlCol="0">
            <a:spAutoFit/>
          </a:bodyPr>
          <a:lstStyle/>
          <a:p>
            <a:r>
              <a:rPr lang="zh-CN" altLang="en-US" sz="2000" b="1" dirty="0" smtClean="0">
                <a:solidFill>
                  <a:srgbClr val="FFC000"/>
                </a:solidFill>
                <a:latin typeface="+mj-ea"/>
                <a:ea typeface="+mj-ea"/>
              </a:rPr>
              <a:t>   在此输入文字</a:t>
            </a:r>
            <a:endParaRPr lang="zh-CN" altLang="en-US" sz="2000" b="1" dirty="0">
              <a:solidFill>
                <a:srgbClr val="FFC000"/>
              </a:solidFill>
              <a:latin typeface="+mj-ea"/>
              <a:ea typeface="+mj-ea"/>
            </a:endParaRPr>
          </a:p>
        </p:txBody>
      </p:sp>
      <p:sp>
        <p:nvSpPr>
          <p:cNvPr id="41" name="文本框 25"/>
          <p:cNvSpPr txBox="1"/>
          <p:nvPr/>
        </p:nvSpPr>
        <p:spPr>
          <a:xfrm>
            <a:off x="6094650" y="3638984"/>
            <a:ext cx="3661926" cy="400110"/>
          </a:xfrm>
          <a:prstGeom prst="rect">
            <a:avLst/>
          </a:prstGeom>
          <a:noFill/>
        </p:spPr>
        <p:txBody>
          <a:bodyPr wrap="square" rtlCol="0">
            <a:spAutoFit/>
          </a:bodyPr>
          <a:lstStyle/>
          <a:p>
            <a:r>
              <a:rPr lang="zh-CN" altLang="en-US" sz="2000" b="1" dirty="0" smtClean="0">
                <a:solidFill>
                  <a:srgbClr val="FF0000"/>
                </a:solidFill>
                <a:latin typeface="+mj-ea"/>
                <a:ea typeface="+mj-ea"/>
              </a:rPr>
              <a:t>在此输入文字</a:t>
            </a:r>
            <a:endParaRPr lang="zh-CN" altLang="en-US" sz="2000" b="1" dirty="0">
              <a:solidFill>
                <a:srgbClr val="FF0000"/>
              </a:solidFill>
              <a:latin typeface="+mj-ea"/>
              <a:ea typeface="+mj-ea"/>
            </a:endParaRPr>
          </a:p>
        </p:txBody>
      </p:sp>
      <p:sp>
        <p:nvSpPr>
          <p:cNvPr id="42" name="文本框 26"/>
          <p:cNvSpPr txBox="1"/>
          <p:nvPr/>
        </p:nvSpPr>
        <p:spPr>
          <a:xfrm>
            <a:off x="5904897" y="2572544"/>
            <a:ext cx="3635655" cy="400110"/>
          </a:xfrm>
          <a:prstGeom prst="rect">
            <a:avLst/>
          </a:prstGeom>
          <a:noFill/>
        </p:spPr>
        <p:txBody>
          <a:bodyPr wrap="square" rtlCol="0">
            <a:spAutoFit/>
          </a:bodyPr>
          <a:lstStyle/>
          <a:p>
            <a:r>
              <a:rPr lang="zh-CN" altLang="en-US" sz="2000" b="1" dirty="0" smtClean="0">
                <a:solidFill>
                  <a:srgbClr val="FF0000"/>
                </a:solidFill>
                <a:latin typeface="+mj-ea"/>
                <a:ea typeface="+mj-ea"/>
              </a:rPr>
              <a:t>  在此输入文字</a:t>
            </a:r>
            <a:endParaRPr lang="zh-CN" altLang="en-US" sz="2000" b="1" dirty="0">
              <a:solidFill>
                <a:srgbClr val="FF0000"/>
              </a:solidFill>
              <a:latin typeface="+mj-ea"/>
              <a:ea typeface="+mj-ea"/>
            </a:endParaRPr>
          </a:p>
        </p:txBody>
      </p:sp>
      <p:sp>
        <p:nvSpPr>
          <p:cNvPr id="44" name="文本框 17"/>
          <p:cNvSpPr txBox="1"/>
          <p:nvPr/>
        </p:nvSpPr>
        <p:spPr>
          <a:xfrm>
            <a:off x="5508103" y="2356520"/>
            <a:ext cx="586547" cy="707886"/>
          </a:xfrm>
          <a:prstGeom prst="rect">
            <a:avLst/>
          </a:prstGeom>
          <a:noFill/>
        </p:spPr>
        <p:txBody>
          <a:bodyPr wrap="square" rtlCol="0">
            <a:spAutoFit/>
          </a:bodyPr>
          <a:lstStyle/>
          <a:p>
            <a:r>
              <a:rPr lang="en-US" altLang="zh-CN" sz="4000" b="1" dirty="0" smtClean="0">
                <a:solidFill>
                  <a:srgbClr val="FF0000"/>
                </a:solidFill>
              </a:rPr>
              <a:t>2.</a:t>
            </a:r>
            <a:endParaRPr lang="zh-CN" altLang="en-US" sz="4000" b="1" dirty="0">
              <a:solidFill>
                <a:srgbClr val="FF0000"/>
              </a:solidFill>
            </a:endParaRPr>
          </a:p>
        </p:txBody>
      </p:sp>
      <p:sp>
        <p:nvSpPr>
          <p:cNvPr id="46" name="右箭头 45"/>
          <p:cNvSpPr/>
          <p:nvPr/>
        </p:nvSpPr>
        <p:spPr bwMode="auto">
          <a:xfrm rot="10800000">
            <a:off x="7849555" y="3697940"/>
            <a:ext cx="394853" cy="282197"/>
          </a:xfrm>
          <a:prstGeom prst="rightArrow">
            <a:avLst/>
          </a:prstGeom>
          <a:solidFill>
            <a:srgbClr val="FF0000"/>
          </a:solidFill>
          <a:ln w="9525" cap="flat" cmpd="sng" algn="ctr">
            <a:noFill/>
            <a:prstDash val="solid"/>
            <a:round/>
            <a:headEnd type="none" w="med" len="med"/>
            <a:tailEnd type="none" w="med" len="med"/>
          </a:ln>
          <a:effectLst>
            <a:outerShdw dist="17961" dir="13500000" algn="ctr" rotWithShape="0">
              <a:schemeClr val="tx1">
                <a:gamma/>
                <a:shade val="60000"/>
                <a:invGamma/>
              </a:scheme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Tree>
    <p:extLst>
      <p:ext uri="{BB962C8B-B14F-4D97-AF65-F5344CB8AC3E}">
        <p14:creationId xmlns:p14="http://schemas.microsoft.com/office/powerpoint/2010/main" val="3582282465"/>
      </p:ext>
    </p:extLst>
  </p:cSld>
  <p:clrMapOvr>
    <a:masterClrMapping/>
  </p:clrMapOvr>
  <mc:AlternateContent xmlns:mc="http://schemas.openxmlformats.org/markup-compatibility/2006" xmlns:p14="http://schemas.microsoft.com/office/powerpoint/2010/main">
    <mc:Choice Requires="p14">
      <p:transition spd="slow" p14:dur="4000" advTm="3000">
        <p14:vortex dir="r"/>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childTnLst>
                          </p:cTn>
                        </p:par>
                        <p:par>
                          <p:cTn id="10" fill="hold">
                            <p:stCondLst>
                              <p:cond delay="500"/>
                            </p:stCondLst>
                            <p:childTnLst>
                              <p:par>
                                <p:cTn id="11" presetID="52" presetClass="entr" presetSubtype="0" fill="hold" nodeType="afterEffect">
                                  <p:stCondLst>
                                    <p:cond delay="0"/>
                                  </p:stCondLst>
                                  <p:childTnLst>
                                    <p:set>
                                      <p:cBhvr>
                                        <p:cTn id="12" dur="1" fill="hold">
                                          <p:stCondLst>
                                            <p:cond delay="0"/>
                                          </p:stCondLst>
                                        </p:cTn>
                                        <p:tgtEl>
                                          <p:spTgt spid="28"/>
                                        </p:tgtEl>
                                        <p:attrNameLst>
                                          <p:attrName>style.visibility</p:attrName>
                                        </p:attrNameLst>
                                      </p:cBhvr>
                                      <p:to>
                                        <p:strVal val="visible"/>
                                      </p:to>
                                    </p:set>
                                    <p:animScale>
                                      <p:cBhvr>
                                        <p:cTn id="13" dur="1000" decel="50000" fill="hold">
                                          <p:stCondLst>
                                            <p:cond delay="0"/>
                                          </p:stCondLst>
                                        </p:cTn>
                                        <p:tgtEl>
                                          <p:spTgt spid="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28"/>
                                        </p:tgtEl>
                                        <p:attrNameLst>
                                          <p:attrName>ppt_x</p:attrName>
                                          <p:attrName>ppt_y</p:attrName>
                                        </p:attrNameLst>
                                      </p:cBhvr>
                                    </p:animMotion>
                                    <p:animEffect transition="in" filter="fade">
                                      <p:cBhvr>
                                        <p:cTn id="15" dur="1000"/>
                                        <p:tgtEl>
                                          <p:spTgt spid="28"/>
                                        </p:tgtEl>
                                      </p:cBhvr>
                                    </p:animEffect>
                                  </p:childTnLst>
                                </p:cTn>
                              </p:par>
                            </p:childTnLst>
                          </p:cTn>
                        </p:par>
                        <p:par>
                          <p:cTn id="16" fill="hold">
                            <p:stCondLst>
                              <p:cond delay="1500"/>
                            </p:stCondLst>
                            <p:childTnLst>
                              <p:par>
                                <p:cTn id="17" presetID="2" presetClass="entr" presetSubtype="8" fill="hold" grpId="0" nodeType="afterEffect">
                                  <p:stCondLst>
                                    <p:cond delay="0"/>
                                  </p:stCondLst>
                                  <p:childTnLst>
                                    <p:set>
                                      <p:cBhvr>
                                        <p:cTn id="18" dur="1" fill="hold">
                                          <p:stCondLst>
                                            <p:cond delay="0"/>
                                          </p:stCondLst>
                                        </p:cTn>
                                        <p:tgtEl>
                                          <p:spTgt spid="29"/>
                                        </p:tgtEl>
                                        <p:attrNameLst>
                                          <p:attrName>style.visibility</p:attrName>
                                        </p:attrNameLst>
                                      </p:cBhvr>
                                      <p:to>
                                        <p:strVal val="visible"/>
                                      </p:to>
                                    </p:set>
                                    <p:anim calcmode="lin" valueType="num">
                                      <p:cBhvr additive="base">
                                        <p:cTn id="19" dur="500" fill="hold"/>
                                        <p:tgtEl>
                                          <p:spTgt spid="29"/>
                                        </p:tgtEl>
                                        <p:attrNameLst>
                                          <p:attrName>ppt_x</p:attrName>
                                        </p:attrNameLst>
                                      </p:cBhvr>
                                      <p:tavLst>
                                        <p:tav tm="0">
                                          <p:val>
                                            <p:strVal val="0-#ppt_w/2"/>
                                          </p:val>
                                        </p:tav>
                                        <p:tav tm="100000">
                                          <p:val>
                                            <p:strVal val="#ppt_x"/>
                                          </p:val>
                                        </p:tav>
                                      </p:tavLst>
                                    </p:anim>
                                    <p:anim calcmode="lin" valueType="num">
                                      <p:cBhvr additive="base">
                                        <p:cTn id="20" dur="500" fill="hold"/>
                                        <p:tgtEl>
                                          <p:spTgt spid="29"/>
                                        </p:tgtEl>
                                        <p:attrNameLst>
                                          <p:attrName>ppt_y</p:attrName>
                                        </p:attrNameLst>
                                      </p:cBhvr>
                                      <p:tavLst>
                                        <p:tav tm="0">
                                          <p:val>
                                            <p:strVal val="#ppt_y"/>
                                          </p:val>
                                        </p:tav>
                                        <p:tav tm="100000">
                                          <p:val>
                                            <p:strVal val="#ppt_y"/>
                                          </p:val>
                                        </p:tav>
                                      </p:tavLst>
                                    </p:anim>
                                  </p:childTnLst>
                                </p:cTn>
                              </p:par>
                            </p:childTnLst>
                          </p:cTn>
                        </p:par>
                        <p:par>
                          <p:cTn id="21" fill="hold">
                            <p:stCondLst>
                              <p:cond delay="2000"/>
                            </p:stCondLst>
                            <p:childTnLst>
                              <p:par>
                                <p:cTn id="22" presetID="2" presetClass="entr" presetSubtype="8" fill="hold" grpId="0" nodeType="afterEffect">
                                  <p:stCondLst>
                                    <p:cond delay="0"/>
                                  </p:stCondLst>
                                  <p:childTnLst>
                                    <p:set>
                                      <p:cBhvr>
                                        <p:cTn id="23" dur="1" fill="hold">
                                          <p:stCondLst>
                                            <p:cond delay="0"/>
                                          </p:stCondLst>
                                        </p:cTn>
                                        <p:tgtEl>
                                          <p:spTgt spid="31"/>
                                        </p:tgtEl>
                                        <p:attrNameLst>
                                          <p:attrName>style.visibility</p:attrName>
                                        </p:attrNameLst>
                                      </p:cBhvr>
                                      <p:to>
                                        <p:strVal val="visible"/>
                                      </p:to>
                                    </p:set>
                                    <p:anim calcmode="lin" valueType="num">
                                      <p:cBhvr additive="base">
                                        <p:cTn id="24" dur="500" fill="hold"/>
                                        <p:tgtEl>
                                          <p:spTgt spid="31"/>
                                        </p:tgtEl>
                                        <p:attrNameLst>
                                          <p:attrName>ppt_x</p:attrName>
                                        </p:attrNameLst>
                                      </p:cBhvr>
                                      <p:tavLst>
                                        <p:tav tm="0">
                                          <p:val>
                                            <p:strVal val="0-#ppt_w/2"/>
                                          </p:val>
                                        </p:tav>
                                        <p:tav tm="100000">
                                          <p:val>
                                            <p:strVal val="#ppt_x"/>
                                          </p:val>
                                        </p:tav>
                                      </p:tavLst>
                                    </p:anim>
                                    <p:anim calcmode="lin" valueType="num">
                                      <p:cBhvr additive="base">
                                        <p:cTn id="25" dur="500" fill="hold"/>
                                        <p:tgtEl>
                                          <p:spTgt spid="31"/>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0"/>
                                  </p:stCondLst>
                                  <p:childTnLst>
                                    <p:set>
                                      <p:cBhvr>
                                        <p:cTn id="27" dur="1" fill="hold">
                                          <p:stCondLst>
                                            <p:cond delay="0"/>
                                          </p:stCondLst>
                                        </p:cTn>
                                        <p:tgtEl>
                                          <p:spTgt spid="32"/>
                                        </p:tgtEl>
                                        <p:attrNameLst>
                                          <p:attrName>style.visibility</p:attrName>
                                        </p:attrNameLst>
                                      </p:cBhvr>
                                      <p:to>
                                        <p:strVal val="visible"/>
                                      </p:to>
                                    </p:set>
                                    <p:anim calcmode="lin" valueType="num">
                                      <p:cBhvr additive="base">
                                        <p:cTn id="28" dur="500" fill="hold"/>
                                        <p:tgtEl>
                                          <p:spTgt spid="32"/>
                                        </p:tgtEl>
                                        <p:attrNameLst>
                                          <p:attrName>ppt_x</p:attrName>
                                        </p:attrNameLst>
                                      </p:cBhvr>
                                      <p:tavLst>
                                        <p:tav tm="0">
                                          <p:val>
                                            <p:strVal val="0-#ppt_w/2"/>
                                          </p:val>
                                        </p:tav>
                                        <p:tav tm="100000">
                                          <p:val>
                                            <p:strVal val="#ppt_x"/>
                                          </p:val>
                                        </p:tav>
                                      </p:tavLst>
                                    </p:anim>
                                    <p:anim calcmode="lin" valueType="num">
                                      <p:cBhvr additive="base">
                                        <p:cTn id="29" dur="500" fill="hold"/>
                                        <p:tgtEl>
                                          <p:spTgt spid="32"/>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22" presetClass="entr" presetSubtype="4" fill="hold" grpId="0" nodeType="afterEffect">
                                  <p:stCondLst>
                                    <p:cond delay="0"/>
                                  </p:stCondLst>
                                  <p:childTnLst>
                                    <p:set>
                                      <p:cBhvr>
                                        <p:cTn id="32" dur="1" fill="hold">
                                          <p:stCondLst>
                                            <p:cond delay="0"/>
                                          </p:stCondLst>
                                        </p:cTn>
                                        <p:tgtEl>
                                          <p:spTgt spid="33"/>
                                        </p:tgtEl>
                                        <p:attrNameLst>
                                          <p:attrName>style.visibility</p:attrName>
                                        </p:attrNameLst>
                                      </p:cBhvr>
                                      <p:to>
                                        <p:strVal val="visible"/>
                                      </p:to>
                                    </p:set>
                                    <p:animEffect transition="in" filter="wipe(down)">
                                      <p:cBhvr>
                                        <p:cTn id="33" dur="500"/>
                                        <p:tgtEl>
                                          <p:spTgt spid="33"/>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38"/>
                                        </p:tgtEl>
                                        <p:attrNameLst>
                                          <p:attrName>style.visibility</p:attrName>
                                        </p:attrNameLst>
                                      </p:cBhvr>
                                      <p:to>
                                        <p:strVal val="visible"/>
                                      </p:to>
                                    </p:set>
                                    <p:animEffect transition="in" filter="wipe(down)">
                                      <p:cBhvr>
                                        <p:cTn id="36" dur="500"/>
                                        <p:tgtEl>
                                          <p:spTgt spid="38"/>
                                        </p:tgtEl>
                                      </p:cBhvr>
                                    </p:animEffect>
                                  </p:childTnLst>
                                </p:cTn>
                              </p:par>
                            </p:childTnLst>
                          </p:cTn>
                        </p:par>
                        <p:par>
                          <p:cTn id="37" fill="hold">
                            <p:stCondLst>
                              <p:cond delay="3000"/>
                            </p:stCondLst>
                            <p:childTnLst>
                              <p:par>
                                <p:cTn id="38" presetID="2" presetClass="entr" presetSubtype="8" fill="hold" grpId="0" nodeType="afterEffect">
                                  <p:stCondLst>
                                    <p:cond delay="0"/>
                                  </p:stCondLst>
                                  <p:childTnLst>
                                    <p:set>
                                      <p:cBhvr>
                                        <p:cTn id="39" dur="1" fill="hold">
                                          <p:stCondLst>
                                            <p:cond delay="0"/>
                                          </p:stCondLst>
                                        </p:cTn>
                                        <p:tgtEl>
                                          <p:spTgt spid="44"/>
                                        </p:tgtEl>
                                        <p:attrNameLst>
                                          <p:attrName>style.visibility</p:attrName>
                                        </p:attrNameLst>
                                      </p:cBhvr>
                                      <p:to>
                                        <p:strVal val="visible"/>
                                      </p:to>
                                    </p:set>
                                    <p:anim calcmode="lin" valueType="num">
                                      <p:cBhvr additive="base">
                                        <p:cTn id="40" dur="500" fill="hold"/>
                                        <p:tgtEl>
                                          <p:spTgt spid="44"/>
                                        </p:tgtEl>
                                        <p:attrNameLst>
                                          <p:attrName>ppt_x</p:attrName>
                                        </p:attrNameLst>
                                      </p:cBhvr>
                                      <p:tavLst>
                                        <p:tav tm="0">
                                          <p:val>
                                            <p:strVal val="0-#ppt_w/2"/>
                                          </p:val>
                                        </p:tav>
                                        <p:tav tm="100000">
                                          <p:val>
                                            <p:strVal val="#ppt_x"/>
                                          </p:val>
                                        </p:tav>
                                      </p:tavLst>
                                    </p:anim>
                                    <p:anim calcmode="lin" valueType="num">
                                      <p:cBhvr additive="base">
                                        <p:cTn id="41" dur="500" fill="hold"/>
                                        <p:tgtEl>
                                          <p:spTgt spid="44"/>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0"/>
                                  </p:stCondLst>
                                  <p:childTnLst>
                                    <p:set>
                                      <p:cBhvr>
                                        <p:cTn id="43" dur="1" fill="hold">
                                          <p:stCondLst>
                                            <p:cond delay="0"/>
                                          </p:stCondLst>
                                        </p:cTn>
                                        <p:tgtEl>
                                          <p:spTgt spid="42"/>
                                        </p:tgtEl>
                                        <p:attrNameLst>
                                          <p:attrName>style.visibility</p:attrName>
                                        </p:attrNameLst>
                                      </p:cBhvr>
                                      <p:to>
                                        <p:strVal val="visible"/>
                                      </p:to>
                                    </p:set>
                                    <p:anim calcmode="lin" valueType="num">
                                      <p:cBhvr additive="base">
                                        <p:cTn id="44" dur="500" fill="hold"/>
                                        <p:tgtEl>
                                          <p:spTgt spid="42"/>
                                        </p:tgtEl>
                                        <p:attrNameLst>
                                          <p:attrName>ppt_x</p:attrName>
                                        </p:attrNameLst>
                                      </p:cBhvr>
                                      <p:tavLst>
                                        <p:tav tm="0">
                                          <p:val>
                                            <p:strVal val="0-#ppt_w/2"/>
                                          </p:val>
                                        </p:tav>
                                        <p:tav tm="100000">
                                          <p:val>
                                            <p:strVal val="#ppt_x"/>
                                          </p:val>
                                        </p:tav>
                                      </p:tavLst>
                                    </p:anim>
                                    <p:anim calcmode="lin" valueType="num">
                                      <p:cBhvr additive="base">
                                        <p:cTn id="45" dur="500" fill="hold"/>
                                        <p:tgtEl>
                                          <p:spTgt spid="42"/>
                                        </p:tgtEl>
                                        <p:attrNameLst>
                                          <p:attrName>ppt_y</p:attrName>
                                        </p:attrNameLst>
                                      </p:cBhvr>
                                      <p:tavLst>
                                        <p:tav tm="0">
                                          <p:val>
                                            <p:strVal val="#ppt_y"/>
                                          </p:val>
                                        </p:tav>
                                        <p:tav tm="100000">
                                          <p:val>
                                            <p:strVal val="#ppt_y"/>
                                          </p:val>
                                        </p:tav>
                                      </p:tavLst>
                                    </p:anim>
                                  </p:childTnLst>
                                </p:cTn>
                              </p:par>
                            </p:childTnLst>
                          </p:cTn>
                        </p:par>
                        <p:par>
                          <p:cTn id="46" fill="hold">
                            <p:stCondLst>
                              <p:cond delay="3500"/>
                            </p:stCondLst>
                            <p:childTnLst>
                              <p:par>
                                <p:cTn id="47" presetID="14" presetClass="entr" presetSubtype="10" fill="hold" grpId="0" nodeType="afterEffect">
                                  <p:stCondLst>
                                    <p:cond delay="0"/>
                                  </p:stCondLst>
                                  <p:childTnLst>
                                    <p:set>
                                      <p:cBhvr>
                                        <p:cTn id="48" dur="1" fill="hold">
                                          <p:stCondLst>
                                            <p:cond delay="0"/>
                                          </p:stCondLst>
                                        </p:cTn>
                                        <p:tgtEl>
                                          <p:spTgt spid="34"/>
                                        </p:tgtEl>
                                        <p:attrNameLst>
                                          <p:attrName>style.visibility</p:attrName>
                                        </p:attrNameLst>
                                      </p:cBhvr>
                                      <p:to>
                                        <p:strVal val="visible"/>
                                      </p:to>
                                    </p:set>
                                    <p:animEffect transition="in" filter="randombar(horizontal)">
                                      <p:cBhvr>
                                        <p:cTn id="49" dur="500"/>
                                        <p:tgtEl>
                                          <p:spTgt spid="34"/>
                                        </p:tgtEl>
                                      </p:cBhvr>
                                    </p:animEffect>
                                  </p:childTnLst>
                                </p:cTn>
                              </p:par>
                              <p:par>
                                <p:cTn id="50" presetID="14" presetClass="entr" presetSubtype="10" fill="hold" grpId="0" nodeType="withEffect">
                                  <p:stCondLst>
                                    <p:cond delay="0"/>
                                  </p:stCondLst>
                                  <p:childTnLst>
                                    <p:set>
                                      <p:cBhvr>
                                        <p:cTn id="51" dur="1" fill="hold">
                                          <p:stCondLst>
                                            <p:cond delay="0"/>
                                          </p:stCondLst>
                                        </p:cTn>
                                        <p:tgtEl>
                                          <p:spTgt spid="39"/>
                                        </p:tgtEl>
                                        <p:attrNameLst>
                                          <p:attrName>style.visibility</p:attrName>
                                        </p:attrNameLst>
                                      </p:cBhvr>
                                      <p:to>
                                        <p:strVal val="visible"/>
                                      </p:to>
                                    </p:set>
                                    <p:animEffect transition="in" filter="randombar(horizontal)">
                                      <p:cBhvr>
                                        <p:cTn id="52" dur="500"/>
                                        <p:tgtEl>
                                          <p:spTgt spid="39"/>
                                        </p:tgtEl>
                                      </p:cBhvr>
                                    </p:animEffect>
                                  </p:childTnLst>
                                </p:cTn>
                              </p:par>
                            </p:childTnLst>
                          </p:cTn>
                        </p:par>
                        <p:par>
                          <p:cTn id="53" fill="hold">
                            <p:stCondLst>
                              <p:cond delay="4000"/>
                            </p:stCondLst>
                            <p:childTnLst>
                              <p:par>
                                <p:cTn id="54" presetID="2" presetClass="entr" presetSubtype="8" fill="hold" grpId="0" nodeType="afterEffect">
                                  <p:stCondLst>
                                    <p:cond delay="0"/>
                                  </p:stCondLst>
                                  <p:childTnLst>
                                    <p:set>
                                      <p:cBhvr>
                                        <p:cTn id="55" dur="1" fill="hold">
                                          <p:stCondLst>
                                            <p:cond delay="0"/>
                                          </p:stCondLst>
                                        </p:cTn>
                                        <p:tgtEl>
                                          <p:spTgt spid="35"/>
                                        </p:tgtEl>
                                        <p:attrNameLst>
                                          <p:attrName>style.visibility</p:attrName>
                                        </p:attrNameLst>
                                      </p:cBhvr>
                                      <p:to>
                                        <p:strVal val="visible"/>
                                      </p:to>
                                    </p:set>
                                    <p:anim calcmode="lin" valueType="num">
                                      <p:cBhvr additive="base">
                                        <p:cTn id="56" dur="500" fill="hold"/>
                                        <p:tgtEl>
                                          <p:spTgt spid="35"/>
                                        </p:tgtEl>
                                        <p:attrNameLst>
                                          <p:attrName>ppt_x</p:attrName>
                                        </p:attrNameLst>
                                      </p:cBhvr>
                                      <p:tavLst>
                                        <p:tav tm="0">
                                          <p:val>
                                            <p:strVal val="0-#ppt_w/2"/>
                                          </p:val>
                                        </p:tav>
                                        <p:tav tm="100000">
                                          <p:val>
                                            <p:strVal val="#ppt_x"/>
                                          </p:val>
                                        </p:tav>
                                      </p:tavLst>
                                    </p:anim>
                                    <p:anim calcmode="lin" valueType="num">
                                      <p:cBhvr additive="base">
                                        <p:cTn id="57" dur="500" fill="hold"/>
                                        <p:tgtEl>
                                          <p:spTgt spid="35"/>
                                        </p:tgtEl>
                                        <p:attrNameLst>
                                          <p:attrName>ppt_y</p:attrName>
                                        </p:attrNameLst>
                                      </p:cBhvr>
                                      <p:tavLst>
                                        <p:tav tm="0">
                                          <p:val>
                                            <p:strVal val="#ppt_y"/>
                                          </p:val>
                                        </p:tav>
                                        <p:tav tm="100000">
                                          <p:val>
                                            <p:strVal val="#ppt_y"/>
                                          </p:val>
                                        </p:tav>
                                      </p:tavLst>
                                    </p:anim>
                                  </p:childTnLst>
                                </p:cTn>
                              </p:par>
                              <p:par>
                                <p:cTn id="58" presetID="2" presetClass="entr" presetSubtype="8" fill="hold" grpId="0" nodeType="withEffect">
                                  <p:stCondLst>
                                    <p:cond delay="0"/>
                                  </p:stCondLst>
                                  <p:childTnLst>
                                    <p:set>
                                      <p:cBhvr>
                                        <p:cTn id="59" dur="1" fill="hold">
                                          <p:stCondLst>
                                            <p:cond delay="0"/>
                                          </p:stCondLst>
                                        </p:cTn>
                                        <p:tgtEl>
                                          <p:spTgt spid="41"/>
                                        </p:tgtEl>
                                        <p:attrNameLst>
                                          <p:attrName>style.visibility</p:attrName>
                                        </p:attrNameLst>
                                      </p:cBhvr>
                                      <p:to>
                                        <p:strVal val="visible"/>
                                      </p:to>
                                    </p:set>
                                    <p:anim calcmode="lin" valueType="num">
                                      <p:cBhvr additive="base">
                                        <p:cTn id="60" dur="500" fill="hold"/>
                                        <p:tgtEl>
                                          <p:spTgt spid="41"/>
                                        </p:tgtEl>
                                        <p:attrNameLst>
                                          <p:attrName>ppt_x</p:attrName>
                                        </p:attrNameLst>
                                      </p:cBhvr>
                                      <p:tavLst>
                                        <p:tav tm="0">
                                          <p:val>
                                            <p:strVal val="0-#ppt_w/2"/>
                                          </p:val>
                                        </p:tav>
                                        <p:tav tm="100000">
                                          <p:val>
                                            <p:strVal val="#ppt_x"/>
                                          </p:val>
                                        </p:tav>
                                      </p:tavLst>
                                    </p:anim>
                                    <p:anim calcmode="lin" valueType="num">
                                      <p:cBhvr additive="base">
                                        <p:cTn id="61" dur="500" fill="hold"/>
                                        <p:tgtEl>
                                          <p:spTgt spid="41"/>
                                        </p:tgtEl>
                                        <p:attrNameLst>
                                          <p:attrName>ppt_y</p:attrName>
                                        </p:attrNameLst>
                                      </p:cBhvr>
                                      <p:tavLst>
                                        <p:tav tm="0">
                                          <p:val>
                                            <p:strVal val="#ppt_y"/>
                                          </p:val>
                                        </p:tav>
                                        <p:tav tm="100000">
                                          <p:val>
                                            <p:strVal val="#ppt_y"/>
                                          </p:val>
                                        </p:tav>
                                      </p:tavLst>
                                    </p:anim>
                                  </p:childTnLst>
                                </p:cTn>
                              </p:par>
                            </p:childTnLst>
                          </p:cTn>
                        </p:par>
                        <p:par>
                          <p:cTn id="62" fill="hold">
                            <p:stCondLst>
                              <p:cond delay="4500"/>
                            </p:stCondLst>
                            <p:childTnLst>
                              <p:par>
                                <p:cTn id="63" presetID="2" presetClass="entr" presetSubtype="2" fill="hold" grpId="0" nodeType="afterEffect">
                                  <p:stCondLst>
                                    <p:cond delay="0"/>
                                  </p:stCondLst>
                                  <p:childTnLst>
                                    <p:set>
                                      <p:cBhvr>
                                        <p:cTn id="64" dur="1" fill="hold">
                                          <p:stCondLst>
                                            <p:cond delay="0"/>
                                          </p:stCondLst>
                                        </p:cTn>
                                        <p:tgtEl>
                                          <p:spTgt spid="46"/>
                                        </p:tgtEl>
                                        <p:attrNameLst>
                                          <p:attrName>style.visibility</p:attrName>
                                        </p:attrNameLst>
                                      </p:cBhvr>
                                      <p:to>
                                        <p:strVal val="visible"/>
                                      </p:to>
                                    </p:set>
                                    <p:anim calcmode="lin" valueType="num">
                                      <p:cBhvr additive="base">
                                        <p:cTn id="65" dur="500" fill="hold"/>
                                        <p:tgtEl>
                                          <p:spTgt spid="46"/>
                                        </p:tgtEl>
                                        <p:attrNameLst>
                                          <p:attrName>ppt_x</p:attrName>
                                        </p:attrNameLst>
                                      </p:cBhvr>
                                      <p:tavLst>
                                        <p:tav tm="0">
                                          <p:val>
                                            <p:strVal val="1+#ppt_w/2"/>
                                          </p:val>
                                        </p:tav>
                                        <p:tav tm="100000">
                                          <p:val>
                                            <p:strVal val="#ppt_x"/>
                                          </p:val>
                                        </p:tav>
                                      </p:tavLst>
                                    </p:anim>
                                    <p:anim calcmode="lin" valueType="num">
                                      <p:cBhvr additive="base">
                                        <p:cTn id="66" dur="500" fill="hold"/>
                                        <p:tgtEl>
                                          <p:spTgt spid="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9" grpId="0" animBg="1"/>
      <p:bldP spid="31" grpId="0" animBg="1"/>
      <p:bldP spid="32" grpId="0"/>
      <p:bldP spid="33" grpId="0"/>
      <p:bldP spid="34" grpId="0"/>
      <p:bldP spid="35" grpId="0"/>
      <p:bldP spid="38" grpId="0"/>
      <p:bldP spid="39" grpId="0"/>
      <p:bldP spid="41" grpId="0"/>
      <p:bldP spid="42" grpId="0"/>
      <p:bldP spid="44" grpId="0"/>
      <p:bldP spid="46"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625497" y="2428528"/>
            <a:ext cx="2577898" cy="2215330"/>
            <a:chOff x="2183780" y="1340768"/>
            <a:chExt cx="2633235" cy="2616200"/>
          </a:xfrm>
        </p:grpSpPr>
        <p:sp>
          <p:nvSpPr>
            <p:cNvPr id="3" name="圆角矩形 1"/>
            <p:cNvSpPr/>
            <p:nvPr/>
          </p:nvSpPr>
          <p:spPr>
            <a:xfrm>
              <a:off x="2183780" y="1340768"/>
              <a:ext cx="2616200" cy="2616200"/>
            </a:xfrm>
            <a:custGeom>
              <a:avLst/>
              <a:gdLst/>
              <a:ahLst/>
              <a:cxnLst/>
              <a:rect l="l" t="t" r="r" b="b"/>
              <a:pathLst>
                <a:path w="2616200" h="2616200">
                  <a:moveTo>
                    <a:pt x="690040" y="381000"/>
                  </a:moveTo>
                  <a:cubicBezTo>
                    <a:pt x="519362" y="381000"/>
                    <a:pt x="381000" y="519362"/>
                    <a:pt x="381000" y="690040"/>
                  </a:cubicBezTo>
                  <a:lnTo>
                    <a:pt x="381000" y="1926160"/>
                  </a:lnTo>
                  <a:cubicBezTo>
                    <a:pt x="381000" y="2096838"/>
                    <a:pt x="519362" y="2235200"/>
                    <a:pt x="690040" y="2235200"/>
                  </a:cubicBezTo>
                  <a:lnTo>
                    <a:pt x="1926160" y="2235200"/>
                  </a:lnTo>
                  <a:cubicBezTo>
                    <a:pt x="2096838" y="2235200"/>
                    <a:pt x="2235200" y="2096838"/>
                    <a:pt x="2235200" y="1926160"/>
                  </a:cubicBezTo>
                  <a:lnTo>
                    <a:pt x="2235200" y="690040"/>
                  </a:lnTo>
                  <a:cubicBezTo>
                    <a:pt x="2235200" y="519362"/>
                    <a:pt x="2096838" y="381000"/>
                    <a:pt x="1926160" y="381000"/>
                  </a:cubicBezTo>
                  <a:close/>
                  <a:moveTo>
                    <a:pt x="436042" y="0"/>
                  </a:moveTo>
                  <a:lnTo>
                    <a:pt x="2180158" y="0"/>
                  </a:lnTo>
                  <a:cubicBezTo>
                    <a:pt x="2420977" y="0"/>
                    <a:pt x="2616200" y="195223"/>
                    <a:pt x="2616200" y="436042"/>
                  </a:cubicBezTo>
                  <a:lnTo>
                    <a:pt x="2616200" y="2180158"/>
                  </a:lnTo>
                  <a:cubicBezTo>
                    <a:pt x="2616200" y="2420977"/>
                    <a:pt x="2420977" y="2616200"/>
                    <a:pt x="2180158" y="2616200"/>
                  </a:cubicBezTo>
                  <a:lnTo>
                    <a:pt x="436042" y="2616200"/>
                  </a:lnTo>
                  <a:cubicBezTo>
                    <a:pt x="195223" y="2616200"/>
                    <a:pt x="0" y="2420977"/>
                    <a:pt x="0" y="2180158"/>
                  </a:cubicBezTo>
                  <a:lnTo>
                    <a:pt x="0" y="436042"/>
                  </a:lnTo>
                  <a:cubicBezTo>
                    <a:pt x="0" y="195223"/>
                    <a:pt x="195223" y="0"/>
                    <a:pt x="436042" y="0"/>
                  </a:cubicBezTo>
                  <a:close/>
                </a:path>
              </a:pathLst>
            </a:custGeom>
            <a:solidFill>
              <a:schemeClr val="bg1">
                <a:lumMod val="65000"/>
              </a:schemeClr>
            </a:solidFill>
            <a:ln>
              <a:noFill/>
            </a:ln>
            <a:scene3d>
              <a:camera prst="perspectiveRelaxedModerately"/>
              <a:lightRig rig="threePt" dir="t"/>
            </a:scene3d>
            <a:sp3d extrusionH="190500" contourW="63500">
              <a:bevelT w="88900" prst="coolSlant"/>
              <a:bevelB prst="angle"/>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Freeform 7"/>
            <p:cNvSpPr>
              <a:spLocks/>
            </p:cNvSpPr>
            <p:nvPr/>
          </p:nvSpPr>
          <p:spPr bwMode="auto">
            <a:xfrm>
              <a:off x="2360783" y="1733549"/>
              <a:ext cx="2456232" cy="2006717"/>
            </a:xfrm>
            <a:custGeom>
              <a:avLst/>
              <a:gdLst>
                <a:gd name="T0" fmla="*/ 132 w 1550"/>
                <a:gd name="T1" fmla="*/ 998 h 1266"/>
                <a:gd name="T2" fmla="*/ 408 w 1550"/>
                <a:gd name="T3" fmla="*/ 1095 h 1266"/>
                <a:gd name="T4" fmla="*/ 1142 w 1550"/>
                <a:gd name="T5" fmla="*/ 1098 h 1266"/>
                <a:gd name="T6" fmla="*/ 1338 w 1550"/>
                <a:gd name="T7" fmla="*/ 863 h 1266"/>
                <a:gd name="T8" fmla="*/ 1311 w 1550"/>
                <a:gd name="T9" fmla="*/ 298 h 1266"/>
                <a:gd name="T10" fmla="*/ 1191 w 1550"/>
                <a:gd name="T11" fmla="*/ 114 h 1266"/>
                <a:gd name="T12" fmla="*/ 1395 w 1550"/>
                <a:gd name="T13" fmla="*/ 0 h 1266"/>
                <a:gd name="T14" fmla="*/ 1494 w 1550"/>
                <a:gd name="T15" fmla="*/ 164 h 1266"/>
                <a:gd name="T16" fmla="*/ 1550 w 1550"/>
                <a:gd name="T17" fmla="*/ 1088 h 1266"/>
                <a:gd name="T18" fmla="*/ 1354 w 1550"/>
                <a:gd name="T19" fmla="*/ 1259 h 1266"/>
                <a:gd name="T20" fmla="*/ 100 w 1550"/>
                <a:gd name="T21" fmla="*/ 1266 h 1266"/>
                <a:gd name="T22" fmla="*/ 0 w 1550"/>
                <a:gd name="T23" fmla="*/ 1231 h 1266"/>
                <a:gd name="T24" fmla="*/ 132 w 1550"/>
                <a:gd name="T25" fmla="*/ 998 h 1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50" h="1266">
                  <a:moveTo>
                    <a:pt x="132" y="998"/>
                  </a:moveTo>
                  <a:cubicBezTo>
                    <a:pt x="132" y="998"/>
                    <a:pt x="162" y="1120"/>
                    <a:pt x="408" y="1095"/>
                  </a:cubicBezTo>
                  <a:cubicBezTo>
                    <a:pt x="1142" y="1098"/>
                    <a:pt x="1142" y="1098"/>
                    <a:pt x="1142" y="1098"/>
                  </a:cubicBezTo>
                  <a:cubicBezTo>
                    <a:pt x="1142" y="1098"/>
                    <a:pt x="1375" y="1071"/>
                    <a:pt x="1338" y="863"/>
                  </a:cubicBezTo>
                  <a:cubicBezTo>
                    <a:pt x="1311" y="298"/>
                    <a:pt x="1311" y="298"/>
                    <a:pt x="1311" y="298"/>
                  </a:cubicBezTo>
                  <a:cubicBezTo>
                    <a:pt x="1311" y="298"/>
                    <a:pt x="1338" y="187"/>
                    <a:pt x="1191" y="114"/>
                  </a:cubicBezTo>
                  <a:cubicBezTo>
                    <a:pt x="1395" y="0"/>
                    <a:pt x="1395" y="0"/>
                    <a:pt x="1395" y="0"/>
                  </a:cubicBezTo>
                  <a:cubicBezTo>
                    <a:pt x="1395" y="0"/>
                    <a:pt x="1500" y="64"/>
                    <a:pt x="1494" y="164"/>
                  </a:cubicBezTo>
                  <a:cubicBezTo>
                    <a:pt x="1550" y="1088"/>
                    <a:pt x="1550" y="1088"/>
                    <a:pt x="1550" y="1088"/>
                  </a:cubicBezTo>
                  <a:cubicBezTo>
                    <a:pt x="1550" y="1088"/>
                    <a:pt x="1522" y="1239"/>
                    <a:pt x="1354" y="1259"/>
                  </a:cubicBezTo>
                  <a:cubicBezTo>
                    <a:pt x="100" y="1266"/>
                    <a:pt x="100" y="1266"/>
                    <a:pt x="100" y="1266"/>
                  </a:cubicBezTo>
                  <a:cubicBezTo>
                    <a:pt x="100" y="1266"/>
                    <a:pt x="43" y="1264"/>
                    <a:pt x="0" y="1231"/>
                  </a:cubicBezTo>
                  <a:cubicBezTo>
                    <a:pt x="0" y="1231"/>
                    <a:pt x="44" y="1095"/>
                    <a:pt x="132" y="998"/>
                  </a:cubicBezTo>
                  <a:close/>
                </a:path>
              </a:pathLst>
            </a:custGeom>
            <a:solidFill>
              <a:schemeClr val="bg1">
                <a:lumMod val="65000"/>
              </a:schemeClr>
            </a:solidFill>
            <a:ln>
              <a:solidFill>
                <a:schemeClr val="bg1">
                  <a:lumMod val="75000"/>
                </a:schemeClr>
              </a:solidFill>
            </a:ln>
          </p:spPr>
          <p:txBody>
            <a:bodyPr vert="horz" wrap="square" lIns="91440" tIns="45720" rIns="91440" bIns="45720" numCol="1" anchor="t" anchorCtr="0" compatLnSpc="1">
              <a:prstTxWarp prst="textNoShape">
                <a:avLst/>
              </a:prstTxWarp>
            </a:bodyPr>
            <a:lstStyle/>
            <a:p>
              <a:endParaRPr lang="zh-CN" altLang="en-US"/>
            </a:p>
          </p:txBody>
        </p:sp>
      </p:grpSp>
      <p:sp>
        <p:nvSpPr>
          <p:cNvPr id="5" name="圆角矩形 1"/>
          <p:cNvSpPr>
            <a:spLocks noChangeAspect="1"/>
          </p:cNvSpPr>
          <p:nvPr/>
        </p:nvSpPr>
        <p:spPr>
          <a:xfrm>
            <a:off x="2771800" y="772344"/>
            <a:ext cx="2155704" cy="1800000"/>
          </a:xfrm>
          <a:custGeom>
            <a:avLst/>
            <a:gdLst/>
            <a:ahLst/>
            <a:cxnLst/>
            <a:rect l="l" t="t" r="r" b="b"/>
            <a:pathLst>
              <a:path w="2616200" h="2616200">
                <a:moveTo>
                  <a:pt x="690040" y="381000"/>
                </a:moveTo>
                <a:cubicBezTo>
                  <a:pt x="519362" y="381000"/>
                  <a:pt x="381000" y="519362"/>
                  <a:pt x="381000" y="690040"/>
                </a:cubicBezTo>
                <a:lnTo>
                  <a:pt x="381000" y="1926160"/>
                </a:lnTo>
                <a:cubicBezTo>
                  <a:pt x="381000" y="2096838"/>
                  <a:pt x="519362" y="2235200"/>
                  <a:pt x="690040" y="2235200"/>
                </a:cubicBezTo>
                <a:lnTo>
                  <a:pt x="1926160" y="2235200"/>
                </a:lnTo>
                <a:cubicBezTo>
                  <a:pt x="2096838" y="2235200"/>
                  <a:pt x="2235200" y="2096838"/>
                  <a:pt x="2235200" y="1926160"/>
                </a:cubicBezTo>
                <a:lnTo>
                  <a:pt x="2235200" y="690040"/>
                </a:lnTo>
                <a:cubicBezTo>
                  <a:pt x="2235200" y="519362"/>
                  <a:pt x="2096838" y="381000"/>
                  <a:pt x="1926160" y="381000"/>
                </a:cubicBezTo>
                <a:close/>
                <a:moveTo>
                  <a:pt x="436042" y="0"/>
                </a:moveTo>
                <a:lnTo>
                  <a:pt x="2180158" y="0"/>
                </a:lnTo>
                <a:cubicBezTo>
                  <a:pt x="2420977" y="0"/>
                  <a:pt x="2616200" y="195223"/>
                  <a:pt x="2616200" y="436042"/>
                </a:cubicBezTo>
                <a:lnTo>
                  <a:pt x="2616200" y="2180158"/>
                </a:lnTo>
                <a:cubicBezTo>
                  <a:pt x="2616200" y="2420977"/>
                  <a:pt x="2420977" y="2616200"/>
                  <a:pt x="2180158" y="2616200"/>
                </a:cubicBezTo>
                <a:lnTo>
                  <a:pt x="436042" y="2616200"/>
                </a:lnTo>
                <a:cubicBezTo>
                  <a:pt x="195223" y="2616200"/>
                  <a:pt x="0" y="2420977"/>
                  <a:pt x="0" y="2180158"/>
                </a:cubicBezTo>
                <a:lnTo>
                  <a:pt x="0" y="436042"/>
                </a:lnTo>
                <a:cubicBezTo>
                  <a:pt x="0" y="195223"/>
                  <a:pt x="195223" y="0"/>
                  <a:pt x="436042" y="0"/>
                </a:cubicBezTo>
                <a:close/>
              </a:path>
            </a:pathLst>
          </a:custGeom>
          <a:solidFill>
            <a:srgbClr val="FF0000"/>
          </a:solidFill>
          <a:ln>
            <a:noFill/>
          </a:ln>
          <a:scene3d>
            <a:camera prst="perspectiveRelaxedModerately" fov="6000000">
              <a:rot lat="19634563" lon="20160148" rev="812592"/>
            </a:camera>
            <a:lightRig rig="threePt" dir="t">
              <a:rot lat="0" lon="0" rev="9600000"/>
            </a:lightRig>
          </a:scene3d>
          <a:sp3d extrusionH="127000" contourW="38100">
            <a:bevelT w="88900" prst="coolSlant"/>
            <a:bevelB prst="angle"/>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1"/>
          <p:cNvSpPr>
            <a:spLocks noChangeAspect="1"/>
          </p:cNvSpPr>
          <p:nvPr/>
        </p:nvSpPr>
        <p:spPr>
          <a:xfrm>
            <a:off x="4922365" y="1130102"/>
            <a:ext cx="1767678" cy="1476000"/>
          </a:xfrm>
          <a:custGeom>
            <a:avLst/>
            <a:gdLst/>
            <a:ahLst/>
            <a:cxnLst/>
            <a:rect l="l" t="t" r="r" b="b"/>
            <a:pathLst>
              <a:path w="2616200" h="2616200">
                <a:moveTo>
                  <a:pt x="690040" y="381000"/>
                </a:moveTo>
                <a:cubicBezTo>
                  <a:pt x="519362" y="381000"/>
                  <a:pt x="381000" y="519362"/>
                  <a:pt x="381000" y="690040"/>
                </a:cubicBezTo>
                <a:lnTo>
                  <a:pt x="381000" y="1926160"/>
                </a:lnTo>
                <a:cubicBezTo>
                  <a:pt x="381000" y="2096838"/>
                  <a:pt x="519362" y="2235200"/>
                  <a:pt x="690040" y="2235200"/>
                </a:cubicBezTo>
                <a:lnTo>
                  <a:pt x="1926160" y="2235200"/>
                </a:lnTo>
                <a:cubicBezTo>
                  <a:pt x="2096838" y="2235200"/>
                  <a:pt x="2235200" y="2096838"/>
                  <a:pt x="2235200" y="1926160"/>
                </a:cubicBezTo>
                <a:lnTo>
                  <a:pt x="2235200" y="690040"/>
                </a:lnTo>
                <a:cubicBezTo>
                  <a:pt x="2235200" y="519362"/>
                  <a:pt x="2096838" y="381000"/>
                  <a:pt x="1926160" y="381000"/>
                </a:cubicBezTo>
                <a:close/>
                <a:moveTo>
                  <a:pt x="436042" y="0"/>
                </a:moveTo>
                <a:lnTo>
                  <a:pt x="2180158" y="0"/>
                </a:lnTo>
                <a:cubicBezTo>
                  <a:pt x="2420977" y="0"/>
                  <a:pt x="2616200" y="195223"/>
                  <a:pt x="2616200" y="436042"/>
                </a:cubicBezTo>
                <a:lnTo>
                  <a:pt x="2616200" y="2180158"/>
                </a:lnTo>
                <a:cubicBezTo>
                  <a:pt x="2616200" y="2420977"/>
                  <a:pt x="2420977" y="2616200"/>
                  <a:pt x="2180158" y="2616200"/>
                </a:cubicBezTo>
                <a:lnTo>
                  <a:pt x="436042" y="2616200"/>
                </a:lnTo>
                <a:cubicBezTo>
                  <a:pt x="195223" y="2616200"/>
                  <a:pt x="0" y="2420977"/>
                  <a:pt x="0" y="2180158"/>
                </a:cubicBezTo>
                <a:lnTo>
                  <a:pt x="0" y="436042"/>
                </a:lnTo>
                <a:cubicBezTo>
                  <a:pt x="0" y="195223"/>
                  <a:pt x="195223" y="0"/>
                  <a:pt x="436042" y="0"/>
                </a:cubicBezTo>
                <a:close/>
              </a:path>
            </a:pathLst>
          </a:custGeom>
          <a:solidFill>
            <a:srgbClr val="FF0000"/>
          </a:solidFill>
          <a:ln>
            <a:noFill/>
          </a:ln>
          <a:scene3d>
            <a:camera prst="perspectiveBelow" fov="6000000">
              <a:rot lat="19863891" lon="18296324" rev="1353930"/>
            </a:camera>
            <a:lightRig rig="threePt" dir="t">
              <a:rot lat="0" lon="0" rev="9600000"/>
            </a:lightRig>
          </a:scene3d>
          <a:sp3d extrusionH="127000" contourW="38100">
            <a:bevelT w="88900" prst="coolSlant"/>
            <a:bevelB prst="angle"/>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1"/>
          <p:cNvSpPr>
            <a:spLocks noChangeAspect="1"/>
          </p:cNvSpPr>
          <p:nvPr/>
        </p:nvSpPr>
        <p:spPr>
          <a:xfrm rot="21056213">
            <a:off x="5336023" y="2768402"/>
            <a:ext cx="1535680" cy="1476000"/>
          </a:xfrm>
          <a:custGeom>
            <a:avLst/>
            <a:gdLst/>
            <a:ahLst/>
            <a:cxnLst/>
            <a:rect l="l" t="t" r="r" b="b"/>
            <a:pathLst>
              <a:path w="2616200" h="2616200">
                <a:moveTo>
                  <a:pt x="690040" y="381000"/>
                </a:moveTo>
                <a:cubicBezTo>
                  <a:pt x="519362" y="381000"/>
                  <a:pt x="381000" y="519362"/>
                  <a:pt x="381000" y="690040"/>
                </a:cubicBezTo>
                <a:lnTo>
                  <a:pt x="381000" y="1926160"/>
                </a:lnTo>
                <a:cubicBezTo>
                  <a:pt x="381000" y="2096838"/>
                  <a:pt x="519362" y="2235200"/>
                  <a:pt x="690040" y="2235200"/>
                </a:cubicBezTo>
                <a:lnTo>
                  <a:pt x="1926160" y="2235200"/>
                </a:lnTo>
                <a:cubicBezTo>
                  <a:pt x="2096838" y="2235200"/>
                  <a:pt x="2235200" y="2096838"/>
                  <a:pt x="2235200" y="1926160"/>
                </a:cubicBezTo>
                <a:lnTo>
                  <a:pt x="2235200" y="690040"/>
                </a:lnTo>
                <a:cubicBezTo>
                  <a:pt x="2235200" y="519362"/>
                  <a:pt x="2096838" y="381000"/>
                  <a:pt x="1926160" y="381000"/>
                </a:cubicBezTo>
                <a:close/>
                <a:moveTo>
                  <a:pt x="436042" y="0"/>
                </a:moveTo>
                <a:lnTo>
                  <a:pt x="2180158" y="0"/>
                </a:lnTo>
                <a:cubicBezTo>
                  <a:pt x="2420977" y="0"/>
                  <a:pt x="2616200" y="195223"/>
                  <a:pt x="2616200" y="436042"/>
                </a:cubicBezTo>
                <a:lnTo>
                  <a:pt x="2616200" y="2180158"/>
                </a:lnTo>
                <a:cubicBezTo>
                  <a:pt x="2616200" y="2420977"/>
                  <a:pt x="2420977" y="2616200"/>
                  <a:pt x="2180158" y="2616200"/>
                </a:cubicBezTo>
                <a:lnTo>
                  <a:pt x="436042" y="2616200"/>
                </a:lnTo>
                <a:cubicBezTo>
                  <a:pt x="195223" y="2616200"/>
                  <a:pt x="0" y="2420977"/>
                  <a:pt x="0" y="2180158"/>
                </a:cubicBezTo>
                <a:lnTo>
                  <a:pt x="0" y="436042"/>
                </a:lnTo>
                <a:cubicBezTo>
                  <a:pt x="0" y="195223"/>
                  <a:pt x="195223" y="0"/>
                  <a:pt x="436042" y="0"/>
                </a:cubicBezTo>
                <a:close/>
              </a:path>
            </a:pathLst>
          </a:custGeom>
          <a:solidFill>
            <a:srgbClr val="FF0000"/>
          </a:solidFill>
          <a:ln>
            <a:noFill/>
          </a:ln>
          <a:scene3d>
            <a:camera prst="perspectiveHeroicExtremeRightFacing" fov="7200000">
              <a:rot lat="21486198" lon="19449816" rev="21176828"/>
            </a:camera>
            <a:lightRig rig="threePt" dir="t">
              <a:rot lat="0" lon="0" rev="9600000"/>
            </a:lightRig>
          </a:scene3d>
          <a:sp3d extrusionH="127000" contourW="38100">
            <a:bevelT w="88900" prst="coolSlant"/>
            <a:bevelB prst="angle"/>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a:off x="6497275" y="1245114"/>
            <a:ext cx="1422400" cy="972456"/>
          </a:xfrm>
          <a:custGeom>
            <a:avLst/>
            <a:gdLst>
              <a:gd name="connsiteX0" fmla="*/ 0 w 1378857"/>
              <a:gd name="connsiteY0" fmla="*/ 537028 h 537028"/>
              <a:gd name="connsiteX1" fmla="*/ 1378857 w 1378857"/>
              <a:gd name="connsiteY1" fmla="*/ 246743 h 537028"/>
              <a:gd name="connsiteX2" fmla="*/ 1378857 w 1378857"/>
              <a:gd name="connsiteY2" fmla="*/ 0 h 537028"/>
              <a:gd name="connsiteX0" fmla="*/ 0 w 1422400"/>
              <a:gd name="connsiteY0" fmla="*/ 972456 h 972456"/>
              <a:gd name="connsiteX1" fmla="*/ 1422400 w 1422400"/>
              <a:gd name="connsiteY1" fmla="*/ 246743 h 972456"/>
              <a:gd name="connsiteX2" fmla="*/ 1422400 w 1422400"/>
              <a:gd name="connsiteY2" fmla="*/ 0 h 972456"/>
            </a:gdLst>
            <a:ahLst/>
            <a:cxnLst>
              <a:cxn ang="0">
                <a:pos x="connsiteX0" y="connsiteY0"/>
              </a:cxn>
              <a:cxn ang="0">
                <a:pos x="connsiteX1" y="connsiteY1"/>
              </a:cxn>
              <a:cxn ang="0">
                <a:pos x="connsiteX2" y="connsiteY2"/>
              </a:cxn>
            </a:cxnLst>
            <a:rect l="l" t="t" r="r" b="b"/>
            <a:pathLst>
              <a:path w="1422400" h="972456">
                <a:moveTo>
                  <a:pt x="0" y="972456"/>
                </a:moveTo>
                <a:lnTo>
                  <a:pt x="1422400" y="246743"/>
                </a:lnTo>
                <a:lnTo>
                  <a:pt x="1422400" y="0"/>
                </a:lnTo>
              </a:path>
            </a:pathLst>
          </a:custGeom>
          <a:ln w="254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任意多边形 8"/>
          <p:cNvSpPr/>
          <p:nvPr/>
        </p:nvSpPr>
        <p:spPr>
          <a:xfrm>
            <a:off x="6699303" y="3250290"/>
            <a:ext cx="1248228" cy="377371"/>
          </a:xfrm>
          <a:custGeom>
            <a:avLst/>
            <a:gdLst>
              <a:gd name="connsiteX0" fmla="*/ 0 w 1378857"/>
              <a:gd name="connsiteY0" fmla="*/ 537028 h 537028"/>
              <a:gd name="connsiteX1" fmla="*/ 1378857 w 1378857"/>
              <a:gd name="connsiteY1" fmla="*/ 246743 h 537028"/>
              <a:gd name="connsiteX2" fmla="*/ 1378857 w 1378857"/>
              <a:gd name="connsiteY2" fmla="*/ 0 h 537028"/>
              <a:gd name="connsiteX0" fmla="*/ 0 w 1248228"/>
              <a:gd name="connsiteY0" fmla="*/ 377371 h 377371"/>
              <a:gd name="connsiteX1" fmla="*/ 1248228 w 1248228"/>
              <a:gd name="connsiteY1" fmla="*/ 246743 h 377371"/>
              <a:gd name="connsiteX2" fmla="*/ 1248228 w 1248228"/>
              <a:gd name="connsiteY2" fmla="*/ 0 h 377371"/>
            </a:gdLst>
            <a:ahLst/>
            <a:cxnLst>
              <a:cxn ang="0">
                <a:pos x="connsiteX0" y="connsiteY0"/>
              </a:cxn>
              <a:cxn ang="0">
                <a:pos x="connsiteX1" y="connsiteY1"/>
              </a:cxn>
              <a:cxn ang="0">
                <a:pos x="connsiteX2" y="connsiteY2"/>
              </a:cxn>
            </a:cxnLst>
            <a:rect l="l" t="t" r="r" b="b"/>
            <a:pathLst>
              <a:path w="1248228" h="377371">
                <a:moveTo>
                  <a:pt x="0" y="377371"/>
                </a:moveTo>
                <a:lnTo>
                  <a:pt x="1248228" y="246743"/>
                </a:lnTo>
                <a:lnTo>
                  <a:pt x="1248228" y="0"/>
                </a:lnTo>
              </a:path>
            </a:pathLst>
          </a:custGeom>
          <a:ln w="254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任意多边形 9"/>
          <p:cNvSpPr/>
          <p:nvPr/>
        </p:nvSpPr>
        <p:spPr>
          <a:xfrm flipH="1">
            <a:off x="1403648" y="1365495"/>
            <a:ext cx="1224136" cy="717392"/>
          </a:xfrm>
          <a:custGeom>
            <a:avLst/>
            <a:gdLst>
              <a:gd name="connsiteX0" fmla="*/ 0 w 1378857"/>
              <a:gd name="connsiteY0" fmla="*/ 537028 h 537028"/>
              <a:gd name="connsiteX1" fmla="*/ 1378857 w 1378857"/>
              <a:gd name="connsiteY1" fmla="*/ 246743 h 537028"/>
              <a:gd name="connsiteX2" fmla="*/ 1378857 w 1378857"/>
              <a:gd name="connsiteY2" fmla="*/ 0 h 537028"/>
              <a:gd name="connsiteX0" fmla="*/ 0 w 1509485"/>
              <a:gd name="connsiteY0" fmla="*/ 899885 h 899885"/>
              <a:gd name="connsiteX1" fmla="*/ 1509485 w 1509485"/>
              <a:gd name="connsiteY1" fmla="*/ 246743 h 899885"/>
              <a:gd name="connsiteX2" fmla="*/ 1509485 w 1509485"/>
              <a:gd name="connsiteY2" fmla="*/ 0 h 899885"/>
              <a:gd name="connsiteX0" fmla="*/ 0 w 1277256"/>
              <a:gd name="connsiteY0" fmla="*/ 856342 h 856342"/>
              <a:gd name="connsiteX1" fmla="*/ 1277256 w 1277256"/>
              <a:gd name="connsiteY1" fmla="*/ 246743 h 856342"/>
              <a:gd name="connsiteX2" fmla="*/ 1277256 w 1277256"/>
              <a:gd name="connsiteY2" fmla="*/ 0 h 856342"/>
            </a:gdLst>
            <a:ahLst/>
            <a:cxnLst>
              <a:cxn ang="0">
                <a:pos x="connsiteX0" y="connsiteY0"/>
              </a:cxn>
              <a:cxn ang="0">
                <a:pos x="connsiteX1" y="connsiteY1"/>
              </a:cxn>
              <a:cxn ang="0">
                <a:pos x="connsiteX2" y="connsiteY2"/>
              </a:cxn>
            </a:cxnLst>
            <a:rect l="l" t="t" r="r" b="b"/>
            <a:pathLst>
              <a:path w="1277256" h="856342">
                <a:moveTo>
                  <a:pt x="0" y="856342"/>
                </a:moveTo>
                <a:lnTo>
                  <a:pt x="1277256" y="246743"/>
                </a:lnTo>
                <a:lnTo>
                  <a:pt x="1277256" y="0"/>
                </a:lnTo>
              </a:path>
            </a:pathLst>
          </a:custGeom>
          <a:ln w="254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任意多边形 10"/>
          <p:cNvSpPr/>
          <p:nvPr/>
        </p:nvSpPr>
        <p:spPr>
          <a:xfrm flipH="1">
            <a:off x="1331640" y="3391279"/>
            <a:ext cx="1186803" cy="537028"/>
          </a:xfrm>
          <a:custGeom>
            <a:avLst/>
            <a:gdLst>
              <a:gd name="connsiteX0" fmla="*/ 0 w 1378857"/>
              <a:gd name="connsiteY0" fmla="*/ 537028 h 537028"/>
              <a:gd name="connsiteX1" fmla="*/ 1378857 w 1378857"/>
              <a:gd name="connsiteY1" fmla="*/ 246743 h 537028"/>
              <a:gd name="connsiteX2" fmla="*/ 1378857 w 1378857"/>
              <a:gd name="connsiteY2" fmla="*/ 0 h 537028"/>
            </a:gdLst>
            <a:ahLst/>
            <a:cxnLst>
              <a:cxn ang="0">
                <a:pos x="connsiteX0" y="connsiteY0"/>
              </a:cxn>
              <a:cxn ang="0">
                <a:pos x="connsiteX1" y="connsiteY1"/>
              </a:cxn>
              <a:cxn ang="0">
                <a:pos x="connsiteX2" y="connsiteY2"/>
              </a:cxn>
            </a:cxnLst>
            <a:rect l="l" t="t" r="r" b="b"/>
            <a:pathLst>
              <a:path w="1378857" h="537028">
                <a:moveTo>
                  <a:pt x="0" y="537028"/>
                </a:moveTo>
                <a:lnTo>
                  <a:pt x="1378857" y="246743"/>
                </a:lnTo>
                <a:lnTo>
                  <a:pt x="1378857" y="0"/>
                </a:lnTo>
              </a:path>
            </a:pathLst>
          </a:custGeom>
          <a:ln w="254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矩形 11"/>
          <p:cNvSpPr/>
          <p:nvPr/>
        </p:nvSpPr>
        <p:spPr>
          <a:xfrm>
            <a:off x="384627" y="917521"/>
            <a:ext cx="1917801" cy="430887"/>
          </a:xfrm>
          <a:prstGeom prst="rect">
            <a:avLst/>
          </a:prstGeom>
        </p:spPr>
        <p:txBody>
          <a:bodyPr wrap="square">
            <a:spAutoFit/>
          </a:bodyPr>
          <a:lstStyle/>
          <a:p>
            <a:pPr algn="ctr"/>
            <a:r>
              <a:rPr lang="zh-CN" altLang="en-US" sz="1100" dirty="0">
                <a:latin typeface="微软雅黑" pitchFamily="34" charset="-122"/>
                <a:ea typeface="微软雅黑" pitchFamily="34" charset="-122"/>
              </a:rPr>
              <a:t>添加文字添加文字</a:t>
            </a:r>
            <a:r>
              <a:rPr lang="zh-CN" altLang="en-US" sz="1100" dirty="0" smtClean="0">
                <a:latin typeface="微软雅黑" pitchFamily="34" charset="-122"/>
                <a:ea typeface="微软雅黑" pitchFamily="34" charset="-122"/>
              </a:rPr>
              <a:t>添加</a:t>
            </a:r>
            <a:endParaRPr lang="en-US" altLang="zh-CN" sz="1100" dirty="0" smtClean="0">
              <a:latin typeface="微软雅黑" pitchFamily="34" charset="-122"/>
              <a:ea typeface="微软雅黑" pitchFamily="34" charset="-122"/>
            </a:endParaRPr>
          </a:p>
          <a:p>
            <a:pPr algn="ctr"/>
            <a:r>
              <a:rPr lang="zh-CN" altLang="en-US" sz="1100" dirty="0" smtClean="0">
                <a:latin typeface="微软雅黑" pitchFamily="34" charset="-122"/>
                <a:ea typeface="微软雅黑" pitchFamily="34" charset="-122"/>
              </a:rPr>
              <a:t>文字</a:t>
            </a:r>
            <a:r>
              <a:rPr lang="zh-CN" altLang="en-US" sz="1100" dirty="0">
                <a:latin typeface="微软雅黑" pitchFamily="34" charset="-122"/>
                <a:ea typeface="微软雅黑" pitchFamily="34" charset="-122"/>
              </a:rPr>
              <a:t>添加文字添加文字</a:t>
            </a:r>
            <a:r>
              <a:rPr lang="zh-CN" altLang="en-US" sz="1100" dirty="0" smtClean="0">
                <a:latin typeface="微软雅黑" pitchFamily="34" charset="-122"/>
                <a:ea typeface="微软雅黑" pitchFamily="34" charset="-122"/>
              </a:rPr>
              <a:t>添加</a:t>
            </a:r>
            <a:endParaRPr lang="en-US" altLang="zh-CN" sz="1100" dirty="0" smtClean="0">
              <a:latin typeface="微软雅黑" pitchFamily="34" charset="-122"/>
              <a:ea typeface="微软雅黑" pitchFamily="34" charset="-122"/>
            </a:endParaRPr>
          </a:p>
        </p:txBody>
      </p:sp>
      <p:sp>
        <p:nvSpPr>
          <p:cNvPr id="13" name="矩形 12"/>
          <p:cNvSpPr/>
          <p:nvPr/>
        </p:nvSpPr>
        <p:spPr>
          <a:xfrm>
            <a:off x="341085" y="2932584"/>
            <a:ext cx="1917801" cy="430887"/>
          </a:xfrm>
          <a:prstGeom prst="rect">
            <a:avLst/>
          </a:prstGeom>
        </p:spPr>
        <p:txBody>
          <a:bodyPr wrap="square">
            <a:spAutoFit/>
          </a:bodyPr>
          <a:lstStyle/>
          <a:p>
            <a:pPr algn="ctr"/>
            <a:r>
              <a:rPr lang="zh-CN" altLang="en-US" sz="1100" dirty="0">
                <a:latin typeface="微软雅黑" pitchFamily="34" charset="-122"/>
                <a:ea typeface="微软雅黑" pitchFamily="34" charset="-122"/>
              </a:rPr>
              <a:t>添加文字添加文字</a:t>
            </a:r>
            <a:r>
              <a:rPr lang="zh-CN" altLang="en-US" sz="1100" dirty="0" smtClean="0">
                <a:latin typeface="微软雅黑" pitchFamily="34" charset="-122"/>
                <a:ea typeface="微软雅黑" pitchFamily="34" charset="-122"/>
              </a:rPr>
              <a:t>添加</a:t>
            </a:r>
            <a:endParaRPr lang="en-US" altLang="zh-CN" sz="1100" dirty="0" smtClean="0">
              <a:latin typeface="微软雅黑" pitchFamily="34" charset="-122"/>
              <a:ea typeface="微软雅黑" pitchFamily="34" charset="-122"/>
            </a:endParaRPr>
          </a:p>
          <a:p>
            <a:pPr algn="ctr"/>
            <a:r>
              <a:rPr lang="zh-CN" altLang="en-US" sz="1100" dirty="0" smtClean="0">
                <a:latin typeface="微软雅黑" pitchFamily="34" charset="-122"/>
                <a:ea typeface="微软雅黑" pitchFamily="34" charset="-122"/>
              </a:rPr>
              <a:t>文字</a:t>
            </a:r>
            <a:r>
              <a:rPr lang="zh-CN" altLang="en-US" sz="1100" dirty="0">
                <a:latin typeface="微软雅黑" pitchFamily="34" charset="-122"/>
                <a:ea typeface="微软雅黑" pitchFamily="34" charset="-122"/>
              </a:rPr>
              <a:t>添加文字添加文字</a:t>
            </a:r>
            <a:r>
              <a:rPr lang="zh-CN" altLang="en-US" sz="1100" dirty="0" smtClean="0">
                <a:latin typeface="微软雅黑" pitchFamily="34" charset="-122"/>
                <a:ea typeface="微软雅黑" pitchFamily="34" charset="-122"/>
              </a:rPr>
              <a:t>添加</a:t>
            </a:r>
            <a:endParaRPr lang="en-US" altLang="zh-CN" sz="1100" dirty="0" smtClean="0">
              <a:latin typeface="微软雅黑" pitchFamily="34" charset="-122"/>
              <a:ea typeface="微软雅黑" pitchFamily="34" charset="-122"/>
            </a:endParaRPr>
          </a:p>
        </p:txBody>
      </p:sp>
      <p:sp>
        <p:nvSpPr>
          <p:cNvPr id="14" name="矩形 13"/>
          <p:cNvSpPr/>
          <p:nvPr/>
        </p:nvSpPr>
        <p:spPr>
          <a:xfrm>
            <a:off x="6988631" y="2788568"/>
            <a:ext cx="1917801" cy="430887"/>
          </a:xfrm>
          <a:prstGeom prst="rect">
            <a:avLst/>
          </a:prstGeom>
        </p:spPr>
        <p:txBody>
          <a:bodyPr wrap="square">
            <a:spAutoFit/>
          </a:bodyPr>
          <a:lstStyle/>
          <a:p>
            <a:pPr algn="ctr"/>
            <a:r>
              <a:rPr lang="zh-CN" altLang="en-US" sz="1100" dirty="0">
                <a:latin typeface="微软雅黑" pitchFamily="34" charset="-122"/>
                <a:ea typeface="微软雅黑" pitchFamily="34" charset="-122"/>
              </a:rPr>
              <a:t>添加文字添加文字</a:t>
            </a:r>
            <a:r>
              <a:rPr lang="zh-CN" altLang="en-US" sz="1100" dirty="0" smtClean="0">
                <a:latin typeface="微软雅黑" pitchFamily="34" charset="-122"/>
                <a:ea typeface="微软雅黑" pitchFamily="34" charset="-122"/>
              </a:rPr>
              <a:t>添加</a:t>
            </a:r>
            <a:endParaRPr lang="en-US" altLang="zh-CN" sz="1100" dirty="0" smtClean="0">
              <a:latin typeface="微软雅黑" pitchFamily="34" charset="-122"/>
              <a:ea typeface="微软雅黑" pitchFamily="34" charset="-122"/>
            </a:endParaRPr>
          </a:p>
          <a:p>
            <a:pPr algn="ctr"/>
            <a:r>
              <a:rPr lang="zh-CN" altLang="en-US" sz="1100" dirty="0" smtClean="0">
                <a:latin typeface="微软雅黑" pitchFamily="34" charset="-122"/>
                <a:ea typeface="微软雅黑" pitchFamily="34" charset="-122"/>
              </a:rPr>
              <a:t>文字</a:t>
            </a:r>
            <a:r>
              <a:rPr lang="zh-CN" altLang="en-US" sz="1100" dirty="0">
                <a:latin typeface="微软雅黑" pitchFamily="34" charset="-122"/>
                <a:ea typeface="微软雅黑" pitchFamily="34" charset="-122"/>
              </a:rPr>
              <a:t>添加文字添加文字</a:t>
            </a:r>
            <a:r>
              <a:rPr lang="zh-CN" altLang="en-US" sz="1100" dirty="0" smtClean="0">
                <a:latin typeface="微软雅黑" pitchFamily="34" charset="-122"/>
                <a:ea typeface="微软雅黑" pitchFamily="34" charset="-122"/>
              </a:rPr>
              <a:t>添加</a:t>
            </a:r>
            <a:endParaRPr lang="en-US" altLang="zh-CN" sz="1100" dirty="0" smtClean="0">
              <a:latin typeface="微软雅黑" pitchFamily="34" charset="-122"/>
              <a:ea typeface="微软雅黑" pitchFamily="34" charset="-122"/>
            </a:endParaRPr>
          </a:p>
        </p:txBody>
      </p:sp>
      <p:sp>
        <p:nvSpPr>
          <p:cNvPr id="15" name="矩形 14"/>
          <p:cNvSpPr/>
          <p:nvPr/>
        </p:nvSpPr>
        <p:spPr>
          <a:xfrm>
            <a:off x="6901547" y="804267"/>
            <a:ext cx="1917801" cy="430887"/>
          </a:xfrm>
          <a:prstGeom prst="rect">
            <a:avLst/>
          </a:prstGeom>
        </p:spPr>
        <p:txBody>
          <a:bodyPr wrap="square">
            <a:spAutoFit/>
          </a:bodyPr>
          <a:lstStyle/>
          <a:p>
            <a:pPr algn="ctr"/>
            <a:r>
              <a:rPr lang="zh-CN" altLang="en-US" sz="1100" dirty="0">
                <a:latin typeface="微软雅黑" pitchFamily="34" charset="-122"/>
                <a:ea typeface="微软雅黑" pitchFamily="34" charset="-122"/>
              </a:rPr>
              <a:t>添加文字添加文字</a:t>
            </a:r>
            <a:r>
              <a:rPr lang="zh-CN" altLang="en-US" sz="1100" dirty="0" smtClean="0">
                <a:latin typeface="微软雅黑" pitchFamily="34" charset="-122"/>
                <a:ea typeface="微软雅黑" pitchFamily="34" charset="-122"/>
              </a:rPr>
              <a:t>添加</a:t>
            </a:r>
            <a:endParaRPr lang="en-US" altLang="zh-CN" sz="1100" dirty="0" smtClean="0">
              <a:latin typeface="微软雅黑" pitchFamily="34" charset="-122"/>
              <a:ea typeface="微软雅黑" pitchFamily="34" charset="-122"/>
            </a:endParaRPr>
          </a:p>
          <a:p>
            <a:pPr algn="ctr"/>
            <a:r>
              <a:rPr lang="zh-CN" altLang="en-US" sz="1100" dirty="0" smtClean="0">
                <a:latin typeface="微软雅黑" pitchFamily="34" charset="-122"/>
                <a:ea typeface="微软雅黑" pitchFamily="34" charset="-122"/>
              </a:rPr>
              <a:t>文字</a:t>
            </a:r>
            <a:r>
              <a:rPr lang="zh-CN" altLang="en-US" sz="1100" dirty="0">
                <a:latin typeface="微软雅黑" pitchFamily="34" charset="-122"/>
                <a:ea typeface="微软雅黑" pitchFamily="34" charset="-122"/>
              </a:rPr>
              <a:t>添加文字添加文字</a:t>
            </a:r>
            <a:r>
              <a:rPr lang="zh-CN" altLang="en-US" sz="1100" dirty="0" smtClean="0">
                <a:latin typeface="微软雅黑" pitchFamily="34" charset="-122"/>
                <a:ea typeface="微软雅黑" pitchFamily="34" charset="-122"/>
              </a:rPr>
              <a:t>添加</a:t>
            </a:r>
            <a:endParaRPr lang="en-US" altLang="zh-CN" sz="1100" dirty="0" smtClean="0">
              <a:latin typeface="微软雅黑" pitchFamily="34" charset="-122"/>
              <a:ea typeface="微软雅黑" pitchFamily="34" charset="-122"/>
            </a:endParaRPr>
          </a:p>
        </p:txBody>
      </p:sp>
      <p:sp>
        <p:nvSpPr>
          <p:cNvPr id="16" name="TextBox 15"/>
          <p:cNvSpPr txBox="1"/>
          <p:nvPr/>
        </p:nvSpPr>
        <p:spPr>
          <a:xfrm>
            <a:off x="3578278" y="3043736"/>
            <a:ext cx="821059" cy="1107996"/>
          </a:xfrm>
          <a:prstGeom prst="rect">
            <a:avLst/>
          </a:prstGeom>
          <a:noFill/>
          <a:scene3d>
            <a:camera prst="perspectiveRelaxed">
              <a:rot lat="20975994" lon="305024" rev="21544779"/>
            </a:camera>
            <a:lightRig rig="threePt" dir="t"/>
          </a:scene3d>
        </p:spPr>
        <p:txBody>
          <a:bodyPr wrap="none" rtlCol="0">
            <a:spAutoFit/>
          </a:bodyPr>
          <a:lstStyle/>
          <a:p>
            <a:r>
              <a:rPr lang="en-US" altLang="zh-CN" sz="6600" b="1" dirty="0" smtClean="0">
                <a:solidFill>
                  <a:schemeClr val="tx1">
                    <a:lumMod val="65000"/>
                    <a:lumOff val="35000"/>
                  </a:schemeClr>
                </a:solidFill>
                <a:latin typeface="微软雅黑" pitchFamily="34" charset="-122"/>
                <a:ea typeface="微软雅黑" pitchFamily="34" charset="-122"/>
              </a:rPr>
              <a:t>A</a:t>
            </a:r>
            <a:endParaRPr lang="zh-CN" altLang="en-US" sz="6600" b="1" dirty="0">
              <a:solidFill>
                <a:schemeClr val="tx1">
                  <a:lumMod val="65000"/>
                  <a:lumOff val="35000"/>
                </a:schemeClr>
              </a:solidFill>
              <a:latin typeface="微软雅黑" pitchFamily="34" charset="-122"/>
              <a:ea typeface="微软雅黑" pitchFamily="34" charset="-122"/>
            </a:endParaRPr>
          </a:p>
        </p:txBody>
      </p:sp>
      <p:sp>
        <p:nvSpPr>
          <p:cNvPr id="17" name="TextBox 16"/>
          <p:cNvSpPr txBox="1"/>
          <p:nvPr/>
        </p:nvSpPr>
        <p:spPr>
          <a:xfrm>
            <a:off x="3394099" y="1213068"/>
            <a:ext cx="763351" cy="1107996"/>
          </a:xfrm>
          <a:prstGeom prst="rect">
            <a:avLst/>
          </a:prstGeom>
          <a:noFill/>
          <a:scene3d>
            <a:camera prst="perspectiveRelaxed">
              <a:rot lat="18292249" lon="21077898" rev="377204"/>
            </a:camera>
            <a:lightRig rig="threePt" dir="t"/>
          </a:scene3d>
        </p:spPr>
        <p:txBody>
          <a:bodyPr wrap="none" rtlCol="0">
            <a:spAutoFit/>
          </a:bodyPr>
          <a:lstStyle/>
          <a:p>
            <a:r>
              <a:rPr lang="en-US" altLang="zh-CN" sz="6600" b="1" dirty="0" smtClean="0">
                <a:solidFill>
                  <a:schemeClr val="tx1">
                    <a:lumMod val="65000"/>
                    <a:lumOff val="35000"/>
                  </a:schemeClr>
                </a:solidFill>
                <a:latin typeface="微软雅黑" pitchFamily="34" charset="-122"/>
                <a:ea typeface="微软雅黑" pitchFamily="34" charset="-122"/>
              </a:rPr>
              <a:t>B</a:t>
            </a:r>
            <a:endParaRPr lang="zh-CN" altLang="en-US" sz="6600" b="1" dirty="0">
              <a:solidFill>
                <a:schemeClr val="tx1">
                  <a:lumMod val="65000"/>
                  <a:lumOff val="35000"/>
                </a:schemeClr>
              </a:solidFill>
              <a:latin typeface="微软雅黑" pitchFamily="34" charset="-122"/>
              <a:ea typeface="微软雅黑" pitchFamily="34" charset="-122"/>
            </a:endParaRPr>
          </a:p>
        </p:txBody>
      </p:sp>
      <p:sp>
        <p:nvSpPr>
          <p:cNvPr id="18" name="TextBox 17"/>
          <p:cNvSpPr txBox="1"/>
          <p:nvPr/>
        </p:nvSpPr>
        <p:spPr>
          <a:xfrm>
            <a:off x="5396879" y="1544689"/>
            <a:ext cx="599844" cy="830997"/>
          </a:xfrm>
          <a:prstGeom prst="rect">
            <a:avLst/>
          </a:prstGeom>
          <a:noFill/>
          <a:scene3d>
            <a:camera prst="perspectiveRelaxedModerately">
              <a:rot lat="18822534" lon="18524289" rev="1713141"/>
            </a:camera>
            <a:lightRig rig="threePt" dir="t"/>
          </a:scene3d>
        </p:spPr>
        <p:txBody>
          <a:bodyPr wrap="none" rtlCol="0">
            <a:spAutoFit/>
          </a:bodyPr>
          <a:lstStyle/>
          <a:p>
            <a:r>
              <a:rPr lang="en-US" altLang="zh-CN" sz="4800" b="1" dirty="0" smtClean="0">
                <a:solidFill>
                  <a:schemeClr val="tx1">
                    <a:lumMod val="65000"/>
                    <a:lumOff val="35000"/>
                  </a:schemeClr>
                </a:solidFill>
                <a:latin typeface="微软雅黑" pitchFamily="34" charset="-122"/>
                <a:ea typeface="微软雅黑" pitchFamily="34" charset="-122"/>
              </a:rPr>
              <a:t>C</a:t>
            </a:r>
            <a:endParaRPr lang="zh-CN" altLang="en-US" sz="4800" b="1" dirty="0">
              <a:solidFill>
                <a:schemeClr val="tx1">
                  <a:lumMod val="65000"/>
                  <a:lumOff val="35000"/>
                </a:schemeClr>
              </a:solidFill>
              <a:latin typeface="微软雅黑" pitchFamily="34" charset="-122"/>
              <a:ea typeface="微软雅黑" pitchFamily="34" charset="-122"/>
            </a:endParaRPr>
          </a:p>
        </p:txBody>
      </p:sp>
      <p:sp>
        <p:nvSpPr>
          <p:cNvPr id="19" name="TextBox 18"/>
          <p:cNvSpPr txBox="1"/>
          <p:nvPr/>
        </p:nvSpPr>
        <p:spPr>
          <a:xfrm>
            <a:off x="5704606" y="3088003"/>
            <a:ext cx="470001" cy="923330"/>
          </a:xfrm>
          <a:prstGeom prst="rect">
            <a:avLst/>
          </a:prstGeom>
          <a:noFill/>
          <a:scene3d>
            <a:camera prst="perspectiveContrastingRightFacing">
              <a:rot lat="21344834" lon="18608065" rev="233497"/>
            </a:camera>
            <a:lightRig rig="threePt" dir="t"/>
          </a:scene3d>
        </p:spPr>
        <p:txBody>
          <a:bodyPr wrap="square" rtlCol="0">
            <a:spAutoFit/>
          </a:bodyPr>
          <a:lstStyle/>
          <a:p>
            <a:r>
              <a:rPr lang="en-US" altLang="zh-CN" sz="5400" b="1" dirty="0" smtClean="0">
                <a:solidFill>
                  <a:schemeClr val="tx1">
                    <a:lumMod val="65000"/>
                    <a:lumOff val="35000"/>
                  </a:schemeClr>
                </a:solidFill>
                <a:latin typeface="微软雅黑" pitchFamily="34" charset="-122"/>
                <a:ea typeface="微软雅黑" pitchFamily="34" charset="-122"/>
              </a:rPr>
              <a:t>D</a:t>
            </a:r>
            <a:endParaRPr lang="zh-CN" altLang="en-US" sz="5400" b="1" dirty="0">
              <a:solidFill>
                <a:schemeClr val="tx1">
                  <a:lumMod val="65000"/>
                  <a:lumOff val="35000"/>
                </a:schemeClr>
              </a:solidFill>
              <a:latin typeface="微软雅黑" pitchFamily="34" charset="-122"/>
              <a:ea typeface="微软雅黑" pitchFamily="34" charset="-122"/>
            </a:endParaRPr>
          </a:p>
        </p:txBody>
      </p:sp>
      <p:sp>
        <p:nvSpPr>
          <p:cNvPr id="20" name="TextBox 39"/>
          <p:cNvSpPr txBox="1">
            <a:spLocks noChangeArrowheads="1"/>
          </p:cNvSpPr>
          <p:nvPr/>
        </p:nvSpPr>
        <p:spPr bwMode="auto">
          <a:xfrm>
            <a:off x="919777" y="127872"/>
            <a:ext cx="2716119" cy="57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tIns="91440" bIns="91440">
            <a:spAutoFit/>
          </a:bodyPr>
          <a:lstStyle>
            <a:lvl1pPr eaLnBrk="0" hangingPunct="0">
              <a:defRPr b="1">
                <a:solidFill>
                  <a:schemeClr val="tx1"/>
                </a:solidFill>
                <a:latin typeface="Arial" pitchFamily="34" charset="0"/>
                <a:ea typeface="宋体" pitchFamily="2" charset="-122"/>
              </a:defRPr>
            </a:lvl1pPr>
            <a:lvl2pPr marL="742950" indent="-285750" eaLnBrk="0" hangingPunct="0">
              <a:defRPr b="1">
                <a:solidFill>
                  <a:schemeClr val="tx1"/>
                </a:solidFill>
                <a:latin typeface="Arial" pitchFamily="34" charset="0"/>
                <a:ea typeface="宋体" pitchFamily="2" charset="-122"/>
              </a:defRPr>
            </a:lvl2pPr>
            <a:lvl3pPr marL="1143000" indent="-228600" eaLnBrk="0" hangingPunct="0">
              <a:defRPr b="1">
                <a:solidFill>
                  <a:schemeClr val="tx1"/>
                </a:solidFill>
                <a:latin typeface="Arial" pitchFamily="34" charset="0"/>
                <a:ea typeface="宋体" pitchFamily="2" charset="-122"/>
              </a:defRPr>
            </a:lvl3pPr>
            <a:lvl4pPr marL="1600200" indent="-228600" eaLnBrk="0" hangingPunct="0">
              <a:defRPr b="1">
                <a:solidFill>
                  <a:schemeClr val="tx1"/>
                </a:solidFill>
                <a:latin typeface="Arial" pitchFamily="34" charset="0"/>
                <a:ea typeface="宋体" pitchFamily="2" charset="-122"/>
              </a:defRPr>
            </a:lvl4pPr>
            <a:lvl5pPr marL="2057400" indent="-228600" eaLnBrk="0" hangingPunct="0">
              <a:defRPr b="1">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b="1">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b="1">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b="1">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b="1">
                <a:solidFill>
                  <a:schemeClr val="tx1"/>
                </a:solidFill>
                <a:latin typeface="Arial" pitchFamily="34" charset="0"/>
                <a:ea typeface="宋体" pitchFamily="2" charset="-122"/>
              </a:defRPr>
            </a:lvl9pPr>
          </a:lstStyle>
          <a:p>
            <a:pPr eaLnBrk="1" hangingPunct="1">
              <a:lnSpc>
                <a:spcPct val="90000"/>
              </a:lnSpc>
              <a:spcBef>
                <a:spcPct val="20000"/>
              </a:spcBef>
              <a:buSzPct val="90000"/>
            </a:pPr>
            <a:r>
              <a:rPr lang="zh-CN" altLang="en-US" sz="2800" dirty="0">
                <a:latin typeface="微软雅黑" pitchFamily="34" charset="-122"/>
                <a:ea typeface="微软雅黑" pitchFamily="34" charset="-122"/>
              </a:rPr>
              <a:t>点击添加标题 </a:t>
            </a:r>
          </a:p>
        </p:txBody>
      </p:sp>
    </p:spTree>
    <p:extLst>
      <p:ext uri="{BB962C8B-B14F-4D97-AF65-F5344CB8AC3E}">
        <p14:creationId xmlns:p14="http://schemas.microsoft.com/office/powerpoint/2010/main" val="4103502715"/>
      </p:ext>
    </p:extLst>
  </p:cSld>
  <p:clrMapOvr>
    <a:masterClrMapping/>
  </p:clrMapOvr>
  <mc:AlternateContent xmlns:mc="http://schemas.openxmlformats.org/markup-compatibility/2006" xmlns:p14="http://schemas.microsoft.com/office/powerpoint/2010/main">
    <mc:Choice Requires="p14">
      <p:transition spd="slow" p14:dur="2500" advTm="3000">
        <p:checker/>
      </p:transition>
    </mc:Choice>
    <mc:Fallback xmlns="">
      <p:transition spd="slow"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 calcmode="lin" valueType="num">
                                      <p:cBhvr>
                                        <p:cTn id="9"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0"/>
                                        </p:tgtEl>
                                      </p:cBhvr>
                                    </p:animEffect>
                                  </p:childTnLst>
                                </p:cTn>
                              </p:par>
                            </p:childTnLst>
                          </p:cTn>
                        </p:par>
                        <p:par>
                          <p:cTn id="12" fill="hold">
                            <p:stCondLst>
                              <p:cond delay="750"/>
                            </p:stCondLst>
                            <p:childTnLst>
                              <p:par>
                                <p:cTn id="13" presetID="53" presetClass="entr" presetSubtype="16"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fltVal val="0"/>
                                          </p:val>
                                        </p:tav>
                                        <p:tav tm="100000">
                                          <p:val>
                                            <p:strVal val="#ppt_w"/>
                                          </p:val>
                                        </p:tav>
                                      </p:tavLst>
                                    </p:anim>
                                    <p:anim calcmode="lin" valueType="num">
                                      <p:cBhvr>
                                        <p:cTn id="16" dur="500" fill="hold"/>
                                        <p:tgtEl>
                                          <p:spTgt spid="2"/>
                                        </p:tgtEl>
                                        <p:attrNameLst>
                                          <p:attrName>ppt_h</p:attrName>
                                        </p:attrNameLst>
                                      </p:cBhvr>
                                      <p:tavLst>
                                        <p:tav tm="0">
                                          <p:val>
                                            <p:fltVal val="0"/>
                                          </p:val>
                                        </p:tav>
                                        <p:tav tm="100000">
                                          <p:val>
                                            <p:strVal val="#ppt_h"/>
                                          </p:val>
                                        </p:tav>
                                      </p:tavLst>
                                    </p:anim>
                                    <p:animEffect transition="in" filter="fade">
                                      <p:cBhvr>
                                        <p:cTn id="17" dur="500"/>
                                        <p:tgtEl>
                                          <p:spTgt spid="2"/>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p:cTn id="20" dur="500" fill="hold"/>
                                        <p:tgtEl>
                                          <p:spTgt spid="16"/>
                                        </p:tgtEl>
                                        <p:attrNameLst>
                                          <p:attrName>ppt_w</p:attrName>
                                        </p:attrNameLst>
                                      </p:cBhvr>
                                      <p:tavLst>
                                        <p:tav tm="0">
                                          <p:val>
                                            <p:fltVal val="0"/>
                                          </p:val>
                                        </p:tav>
                                        <p:tav tm="100000">
                                          <p:val>
                                            <p:strVal val="#ppt_w"/>
                                          </p:val>
                                        </p:tav>
                                      </p:tavLst>
                                    </p:anim>
                                    <p:anim calcmode="lin" valueType="num">
                                      <p:cBhvr>
                                        <p:cTn id="21" dur="500" fill="hold"/>
                                        <p:tgtEl>
                                          <p:spTgt spid="16"/>
                                        </p:tgtEl>
                                        <p:attrNameLst>
                                          <p:attrName>ppt_h</p:attrName>
                                        </p:attrNameLst>
                                      </p:cBhvr>
                                      <p:tavLst>
                                        <p:tav tm="0">
                                          <p:val>
                                            <p:fltVal val="0"/>
                                          </p:val>
                                        </p:tav>
                                        <p:tav tm="100000">
                                          <p:val>
                                            <p:strVal val="#ppt_h"/>
                                          </p:val>
                                        </p:tav>
                                      </p:tavLst>
                                    </p:anim>
                                    <p:animEffect transition="in" filter="fade">
                                      <p:cBhvr>
                                        <p:cTn id="22" dur="500"/>
                                        <p:tgtEl>
                                          <p:spTgt spid="16"/>
                                        </p:tgtEl>
                                      </p:cBhvr>
                                    </p:animEffect>
                                  </p:childTnLst>
                                </p:cTn>
                              </p:par>
                            </p:childTnLst>
                          </p:cTn>
                        </p:par>
                        <p:par>
                          <p:cTn id="23" fill="hold">
                            <p:stCondLst>
                              <p:cond delay="1250"/>
                            </p:stCondLst>
                            <p:childTnLst>
                              <p:par>
                                <p:cTn id="24" presetID="53" presetClass="entr" presetSubtype="16"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p:cTn id="26" dur="500" fill="hold"/>
                                        <p:tgtEl>
                                          <p:spTgt spid="17"/>
                                        </p:tgtEl>
                                        <p:attrNameLst>
                                          <p:attrName>ppt_w</p:attrName>
                                        </p:attrNameLst>
                                      </p:cBhvr>
                                      <p:tavLst>
                                        <p:tav tm="0">
                                          <p:val>
                                            <p:fltVal val="0"/>
                                          </p:val>
                                        </p:tav>
                                        <p:tav tm="100000">
                                          <p:val>
                                            <p:strVal val="#ppt_w"/>
                                          </p:val>
                                        </p:tav>
                                      </p:tavLst>
                                    </p:anim>
                                    <p:anim calcmode="lin" valueType="num">
                                      <p:cBhvr>
                                        <p:cTn id="27" dur="500" fill="hold"/>
                                        <p:tgtEl>
                                          <p:spTgt spid="17"/>
                                        </p:tgtEl>
                                        <p:attrNameLst>
                                          <p:attrName>ppt_h</p:attrName>
                                        </p:attrNameLst>
                                      </p:cBhvr>
                                      <p:tavLst>
                                        <p:tav tm="0">
                                          <p:val>
                                            <p:fltVal val="0"/>
                                          </p:val>
                                        </p:tav>
                                        <p:tav tm="100000">
                                          <p:val>
                                            <p:strVal val="#ppt_h"/>
                                          </p:val>
                                        </p:tav>
                                      </p:tavLst>
                                    </p:anim>
                                    <p:animEffect transition="in" filter="fade">
                                      <p:cBhvr>
                                        <p:cTn id="28" dur="500"/>
                                        <p:tgtEl>
                                          <p:spTgt spid="17"/>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500" fill="hold"/>
                                        <p:tgtEl>
                                          <p:spTgt spid="5"/>
                                        </p:tgtEl>
                                        <p:attrNameLst>
                                          <p:attrName>ppt_w</p:attrName>
                                        </p:attrNameLst>
                                      </p:cBhvr>
                                      <p:tavLst>
                                        <p:tav tm="0">
                                          <p:val>
                                            <p:fltVal val="0"/>
                                          </p:val>
                                        </p:tav>
                                        <p:tav tm="100000">
                                          <p:val>
                                            <p:strVal val="#ppt_w"/>
                                          </p:val>
                                        </p:tav>
                                      </p:tavLst>
                                    </p:anim>
                                    <p:anim calcmode="lin" valueType="num">
                                      <p:cBhvr>
                                        <p:cTn id="32" dur="500" fill="hold"/>
                                        <p:tgtEl>
                                          <p:spTgt spid="5"/>
                                        </p:tgtEl>
                                        <p:attrNameLst>
                                          <p:attrName>ppt_h</p:attrName>
                                        </p:attrNameLst>
                                      </p:cBhvr>
                                      <p:tavLst>
                                        <p:tav tm="0">
                                          <p:val>
                                            <p:fltVal val="0"/>
                                          </p:val>
                                        </p:tav>
                                        <p:tav tm="100000">
                                          <p:val>
                                            <p:strVal val="#ppt_h"/>
                                          </p:val>
                                        </p:tav>
                                      </p:tavLst>
                                    </p:anim>
                                    <p:animEffect transition="in" filter="fade">
                                      <p:cBhvr>
                                        <p:cTn id="33" dur="500"/>
                                        <p:tgtEl>
                                          <p:spTgt spid="5"/>
                                        </p:tgtEl>
                                      </p:cBhvr>
                                    </p:animEffect>
                                  </p:childTnLst>
                                </p:cTn>
                              </p:par>
                            </p:childTnLst>
                          </p:cTn>
                        </p:par>
                        <p:par>
                          <p:cTn id="34" fill="hold">
                            <p:stCondLst>
                              <p:cond delay="1750"/>
                            </p:stCondLst>
                            <p:childTnLst>
                              <p:par>
                                <p:cTn id="35" presetID="53" presetClass="entr" presetSubtype="16"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p:cTn id="37" dur="500" fill="hold"/>
                                        <p:tgtEl>
                                          <p:spTgt spid="18"/>
                                        </p:tgtEl>
                                        <p:attrNameLst>
                                          <p:attrName>ppt_w</p:attrName>
                                        </p:attrNameLst>
                                      </p:cBhvr>
                                      <p:tavLst>
                                        <p:tav tm="0">
                                          <p:val>
                                            <p:fltVal val="0"/>
                                          </p:val>
                                        </p:tav>
                                        <p:tav tm="100000">
                                          <p:val>
                                            <p:strVal val="#ppt_w"/>
                                          </p:val>
                                        </p:tav>
                                      </p:tavLst>
                                    </p:anim>
                                    <p:anim calcmode="lin" valueType="num">
                                      <p:cBhvr>
                                        <p:cTn id="38" dur="500" fill="hold"/>
                                        <p:tgtEl>
                                          <p:spTgt spid="18"/>
                                        </p:tgtEl>
                                        <p:attrNameLst>
                                          <p:attrName>ppt_h</p:attrName>
                                        </p:attrNameLst>
                                      </p:cBhvr>
                                      <p:tavLst>
                                        <p:tav tm="0">
                                          <p:val>
                                            <p:fltVal val="0"/>
                                          </p:val>
                                        </p:tav>
                                        <p:tav tm="100000">
                                          <p:val>
                                            <p:strVal val="#ppt_h"/>
                                          </p:val>
                                        </p:tav>
                                      </p:tavLst>
                                    </p:anim>
                                    <p:animEffect transition="in" filter="fade">
                                      <p:cBhvr>
                                        <p:cTn id="39" dur="500"/>
                                        <p:tgtEl>
                                          <p:spTgt spid="18"/>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6"/>
                                        </p:tgtEl>
                                        <p:attrNameLst>
                                          <p:attrName>style.visibility</p:attrName>
                                        </p:attrNameLst>
                                      </p:cBhvr>
                                      <p:to>
                                        <p:strVal val="visible"/>
                                      </p:to>
                                    </p:set>
                                    <p:anim calcmode="lin" valueType="num">
                                      <p:cBhvr>
                                        <p:cTn id="42" dur="500" fill="hold"/>
                                        <p:tgtEl>
                                          <p:spTgt spid="6"/>
                                        </p:tgtEl>
                                        <p:attrNameLst>
                                          <p:attrName>ppt_w</p:attrName>
                                        </p:attrNameLst>
                                      </p:cBhvr>
                                      <p:tavLst>
                                        <p:tav tm="0">
                                          <p:val>
                                            <p:fltVal val="0"/>
                                          </p:val>
                                        </p:tav>
                                        <p:tav tm="100000">
                                          <p:val>
                                            <p:strVal val="#ppt_w"/>
                                          </p:val>
                                        </p:tav>
                                      </p:tavLst>
                                    </p:anim>
                                    <p:anim calcmode="lin" valueType="num">
                                      <p:cBhvr>
                                        <p:cTn id="43" dur="500" fill="hold"/>
                                        <p:tgtEl>
                                          <p:spTgt spid="6"/>
                                        </p:tgtEl>
                                        <p:attrNameLst>
                                          <p:attrName>ppt_h</p:attrName>
                                        </p:attrNameLst>
                                      </p:cBhvr>
                                      <p:tavLst>
                                        <p:tav tm="0">
                                          <p:val>
                                            <p:fltVal val="0"/>
                                          </p:val>
                                        </p:tav>
                                        <p:tav tm="100000">
                                          <p:val>
                                            <p:strVal val="#ppt_h"/>
                                          </p:val>
                                        </p:tav>
                                      </p:tavLst>
                                    </p:anim>
                                    <p:animEffect transition="in" filter="fade">
                                      <p:cBhvr>
                                        <p:cTn id="44" dur="500"/>
                                        <p:tgtEl>
                                          <p:spTgt spid="6"/>
                                        </p:tgtEl>
                                      </p:cBhvr>
                                    </p:animEffect>
                                  </p:childTnLst>
                                </p:cTn>
                              </p:par>
                            </p:childTnLst>
                          </p:cTn>
                        </p:par>
                        <p:par>
                          <p:cTn id="45" fill="hold">
                            <p:stCondLst>
                              <p:cond delay="2250"/>
                            </p:stCondLst>
                            <p:childTnLst>
                              <p:par>
                                <p:cTn id="46" presetID="53" presetClass="entr" presetSubtype="16" fill="hold" grpId="0" nodeType="afterEffect">
                                  <p:stCondLst>
                                    <p:cond delay="0"/>
                                  </p:stCondLst>
                                  <p:childTnLst>
                                    <p:set>
                                      <p:cBhvr>
                                        <p:cTn id="47" dur="1" fill="hold">
                                          <p:stCondLst>
                                            <p:cond delay="0"/>
                                          </p:stCondLst>
                                        </p:cTn>
                                        <p:tgtEl>
                                          <p:spTgt spid="19"/>
                                        </p:tgtEl>
                                        <p:attrNameLst>
                                          <p:attrName>style.visibility</p:attrName>
                                        </p:attrNameLst>
                                      </p:cBhvr>
                                      <p:to>
                                        <p:strVal val="visible"/>
                                      </p:to>
                                    </p:set>
                                    <p:anim calcmode="lin" valueType="num">
                                      <p:cBhvr>
                                        <p:cTn id="48" dur="500" fill="hold"/>
                                        <p:tgtEl>
                                          <p:spTgt spid="19"/>
                                        </p:tgtEl>
                                        <p:attrNameLst>
                                          <p:attrName>ppt_w</p:attrName>
                                        </p:attrNameLst>
                                      </p:cBhvr>
                                      <p:tavLst>
                                        <p:tav tm="0">
                                          <p:val>
                                            <p:fltVal val="0"/>
                                          </p:val>
                                        </p:tav>
                                        <p:tav tm="100000">
                                          <p:val>
                                            <p:strVal val="#ppt_w"/>
                                          </p:val>
                                        </p:tav>
                                      </p:tavLst>
                                    </p:anim>
                                    <p:anim calcmode="lin" valueType="num">
                                      <p:cBhvr>
                                        <p:cTn id="49" dur="500" fill="hold"/>
                                        <p:tgtEl>
                                          <p:spTgt spid="19"/>
                                        </p:tgtEl>
                                        <p:attrNameLst>
                                          <p:attrName>ppt_h</p:attrName>
                                        </p:attrNameLst>
                                      </p:cBhvr>
                                      <p:tavLst>
                                        <p:tav tm="0">
                                          <p:val>
                                            <p:fltVal val="0"/>
                                          </p:val>
                                        </p:tav>
                                        <p:tav tm="100000">
                                          <p:val>
                                            <p:strVal val="#ppt_h"/>
                                          </p:val>
                                        </p:tav>
                                      </p:tavLst>
                                    </p:anim>
                                    <p:animEffect transition="in" filter="fade">
                                      <p:cBhvr>
                                        <p:cTn id="50" dur="500"/>
                                        <p:tgtEl>
                                          <p:spTgt spid="19"/>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7"/>
                                        </p:tgtEl>
                                        <p:attrNameLst>
                                          <p:attrName>style.visibility</p:attrName>
                                        </p:attrNameLst>
                                      </p:cBhvr>
                                      <p:to>
                                        <p:strVal val="visible"/>
                                      </p:to>
                                    </p:set>
                                    <p:anim calcmode="lin" valueType="num">
                                      <p:cBhvr>
                                        <p:cTn id="53" dur="500" fill="hold"/>
                                        <p:tgtEl>
                                          <p:spTgt spid="7"/>
                                        </p:tgtEl>
                                        <p:attrNameLst>
                                          <p:attrName>ppt_w</p:attrName>
                                        </p:attrNameLst>
                                      </p:cBhvr>
                                      <p:tavLst>
                                        <p:tav tm="0">
                                          <p:val>
                                            <p:fltVal val="0"/>
                                          </p:val>
                                        </p:tav>
                                        <p:tav tm="100000">
                                          <p:val>
                                            <p:strVal val="#ppt_w"/>
                                          </p:val>
                                        </p:tav>
                                      </p:tavLst>
                                    </p:anim>
                                    <p:anim calcmode="lin" valueType="num">
                                      <p:cBhvr>
                                        <p:cTn id="54" dur="500" fill="hold"/>
                                        <p:tgtEl>
                                          <p:spTgt spid="7"/>
                                        </p:tgtEl>
                                        <p:attrNameLst>
                                          <p:attrName>ppt_h</p:attrName>
                                        </p:attrNameLst>
                                      </p:cBhvr>
                                      <p:tavLst>
                                        <p:tav tm="0">
                                          <p:val>
                                            <p:fltVal val="0"/>
                                          </p:val>
                                        </p:tav>
                                        <p:tav tm="100000">
                                          <p:val>
                                            <p:strVal val="#ppt_h"/>
                                          </p:val>
                                        </p:tav>
                                      </p:tavLst>
                                    </p:anim>
                                    <p:animEffect transition="in" filter="fade">
                                      <p:cBhvr>
                                        <p:cTn id="55" dur="500"/>
                                        <p:tgtEl>
                                          <p:spTgt spid="7"/>
                                        </p:tgtEl>
                                      </p:cBhvr>
                                    </p:animEffect>
                                  </p:childTnLst>
                                </p:cTn>
                              </p:par>
                            </p:childTnLst>
                          </p:cTn>
                        </p:par>
                        <p:par>
                          <p:cTn id="56" fill="hold">
                            <p:stCondLst>
                              <p:cond delay="2750"/>
                            </p:stCondLst>
                            <p:childTnLst>
                              <p:par>
                                <p:cTn id="57" presetID="22" presetClass="entr" presetSubtype="4" fill="hold" grpId="0" nodeType="after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wipe(down)">
                                      <p:cBhvr>
                                        <p:cTn id="59" dur="500"/>
                                        <p:tgtEl>
                                          <p:spTgt spid="11"/>
                                        </p:tgtEl>
                                      </p:cBhvr>
                                    </p:animEffect>
                                  </p:childTnLst>
                                </p:cTn>
                              </p:par>
                              <p:par>
                                <p:cTn id="60" presetID="22" presetClass="entr" presetSubtype="4" fill="hold" grpId="0" nodeType="withEffect">
                                  <p:stCondLst>
                                    <p:cond delay="0"/>
                                  </p:stCondLst>
                                  <p:childTnLst>
                                    <p:set>
                                      <p:cBhvr>
                                        <p:cTn id="61" dur="1" fill="hold">
                                          <p:stCondLst>
                                            <p:cond delay="0"/>
                                          </p:stCondLst>
                                        </p:cTn>
                                        <p:tgtEl>
                                          <p:spTgt spid="10"/>
                                        </p:tgtEl>
                                        <p:attrNameLst>
                                          <p:attrName>style.visibility</p:attrName>
                                        </p:attrNameLst>
                                      </p:cBhvr>
                                      <p:to>
                                        <p:strVal val="visible"/>
                                      </p:to>
                                    </p:set>
                                    <p:animEffect transition="in" filter="wipe(down)">
                                      <p:cBhvr>
                                        <p:cTn id="62" dur="500"/>
                                        <p:tgtEl>
                                          <p:spTgt spid="10"/>
                                        </p:tgtEl>
                                      </p:cBhvr>
                                    </p:animEffect>
                                  </p:childTnLst>
                                </p:cTn>
                              </p:par>
                              <p:par>
                                <p:cTn id="63" presetID="22" presetClass="entr" presetSubtype="4" fill="hold" grpId="0" nodeType="withEffect">
                                  <p:stCondLst>
                                    <p:cond delay="0"/>
                                  </p:stCondLst>
                                  <p:childTnLst>
                                    <p:set>
                                      <p:cBhvr>
                                        <p:cTn id="64" dur="1" fill="hold">
                                          <p:stCondLst>
                                            <p:cond delay="0"/>
                                          </p:stCondLst>
                                        </p:cTn>
                                        <p:tgtEl>
                                          <p:spTgt spid="8"/>
                                        </p:tgtEl>
                                        <p:attrNameLst>
                                          <p:attrName>style.visibility</p:attrName>
                                        </p:attrNameLst>
                                      </p:cBhvr>
                                      <p:to>
                                        <p:strVal val="visible"/>
                                      </p:to>
                                    </p:set>
                                    <p:animEffect transition="in" filter="wipe(down)">
                                      <p:cBhvr>
                                        <p:cTn id="65" dur="500"/>
                                        <p:tgtEl>
                                          <p:spTgt spid="8"/>
                                        </p:tgtEl>
                                      </p:cBhvr>
                                    </p:animEffect>
                                  </p:childTnLst>
                                </p:cTn>
                              </p:par>
                              <p:par>
                                <p:cTn id="66" presetID="22" presetClass="entr" presetSubtype="4" fill="hold" grpId="0" nodeType="withEffect">
                                  <p:stCondLst>
                                    <p:cond delay="0"/>
                                  </p:stCondLst>
                                  <p:childTnLst>
                                    <p:set>
                                      <p:cBhvr>
                                        <p:cTn id="67" dur="1" fill="hold">
                                          <p:stCondLst>
                                            <p:cond delay="0"/>
                                          </p:stCondLst>
                                        </p:cTn>
                                        <p:tgtEl>
                                          <p:spTgt spid="9"/>
                                        </p:tgtEl>
                                        <p:attrNameLst>
                                          <p:attrName>style.visibility</p:attrName>
                                        </p:attrNameLst>
                                      </p:cBhvr>
                                      <p:to>
                                        <p:strVal val="visible"/>
                                      </p:to>
                                    </p:set>
                                    <p:animEffect transition="in" filter="wipe(down)">
                                      <p:cBhvr>
                                        <p:cTn id="68" dur="500"/>
                                        <p:tgtEl>
                                          <p:spTgt spid="9"/>
                                        </p:tgtEl>
                                      </p:cBhvr>
                                    </p:animEffect>
                                  </p:childTnLst>
                                </p:cTn>
                              </p:par>
                            </p:childTnLst>
                          </p:cTn>
                        </p:par>
                        <p:par>
                          <p:cTn id="69" fill="hold">
                            <p:stCondLst>
                              <p:cond delay="3250"/>
                            </p:stCondLst>
                            <p:childTnLst>
                              <p:par>
                                <p:cTn id="70" presetID="14" presetClass="entr" presetSubtype="10" fill="hold" grpId="0" nodeType="afterEffect">
                                  <p:stCondLst>
                                    <p:cond delay="0"/>
                                  </p:stCondLst>
                                  <p:childTnLst>
                                    <p:set>
                                      <p:cBhvr>
                                        <p:cTn id="71" dur="1" fill="hold">
                                          <p:stCondLst>
                                            <p:cond delay="0"/>
                                          </p:stCondLst>
                                        </p:cTn>
                                        <p:tgtEl>
                                          <p:spTgt spid="13"/>
                                        </p:tgtEl>
                                        <p:attrNameLst>
                                          <p:attrName>style.visibility</p:attrName>
                                        </p:attrNameLst>
                                      </p:cBhvr>
                                      <p:to>
                                        <p:strVal val="visible"/>
                                      </p:to>
                                    </p:set>
                                    <p:animEffect transition="in" filter="randombar(horizontal)">
                                      <p:cBhvr>
                                        <p:cTn id="72" dur="500"/>
                                        <p:tgtEl>
                                          <p:spTgt spid="13"/>
                                        </p:tgtEl>
                                      </p:cBhvr>
                                    </p:animEffect>
                                  </p:childTnLst>
                                </p:cTn>
                              </p:par>
                              <p:par>
                                <p:cTn id="73" presetID="14" presetClass="entr" presetSubtype="10" fill="hold" grpId="0" nodeType="withEffect">
                                  <p:stCondLst>
                                    <p:cond delay="0"/>
                                  </p:stCondLst>
                                  <p:childTnLst>
                                    <p:set>
                                      <p:cBhvr>
                                        <p:cTn id="74" dur="1" fill="hold">
                                          <p:stCondLst>
                                            <p:cond delay="0"/>
                                          </p:stCondLst>
                                        </p:cTn>
                                        <p:tgtEl>
                                          <p:spTgt spid="12"/>
                                        </p:tgtEl>
                                        <p:attrNameLst>
                                          <p:attrName>style.visibility</p:attrName>
                                        </p:attrNameLst>
                                      </p:cBhvr>
                                      <p:to>
                                        <p:strVal val="visible"/>
                                      </p:to>
                                    </p:set>
                                    <p:animEffect transition="in" filter="randombar(horizontal)">
                                      <p:cBhvr>
                                        <p:cTn id="75" dur="500"/>
                                        <p:tgtEl>
                                          <p:spTgt spid="12"/>
                                        </p:tgtEl>
                                      </p:cBhvr>
                                    </p:animEffect>
                                  </p:childTnLst>
                                </p:cTn>
                              </p:par>
                              <p:par>
                                <p:cTn id="76" presetID="14" presetClass="entr" presetSubtype="10" fill="hold" grpId="0" nodeType="withEffect">
                                  <p:stCondLst>
                                    <p:cond delay="0"/>
                                  </p:stCondLst>
                                  <p:childTnLst>
                                    <p:set>
                                      <p:cBhvr>
                                        <p:cTn id="77" dur="1" fill="hold">
                                          <p:stCondLst>
                                            <p:cond delay="0"/>
                                          </p:stCondLst>
                                        </p:cTn>
                                        <p:tgtEl>
                                          <p:spTgt spid="15"/>
                                        </p:tgtEl>
                                        <p:attrNameLst>
                                          <p:attrName>style.visibility</p:attrName>
                                        </p:attrNameLst>
                                      </p:cBhvr>
                                      <p:to>
                                        <p:strVal val="visible"/>
                                      </p:to>
                                    </p:set>
                                    <p:animEffect transition="in" filter="randombar(horizontal)">
                                      <p:cBhvr>
                                        <p:cTn id="78" dur="500"/>
                                        <p:tgtEl>
                                          <p:spTgt spid="15"/>
                                        </p:tgtEl>
                                      </p:cBhvr>
                                    </p:animEffect>
                                  </p:childTnLst>
                                </p:cTn>
                              </p:par>
                              <p:par>
                                <p:cTn id="79" presetID="14" presetClass="entr" presetSubtype="10" fill="hold" grpId="0" nodeType="withEffect">
                                  <p:stCondLst>
                                    <p:cond delay="0"/>
                                  </p:stCondLst>
                                  <p:childTnLst>
                                    <p:set>
                                      <p:cBhvr>
                                        <p:cTn id="80" dur="1" fill="hold">
                                          <p:stCondLst>
                                            <p:cond delay="0"/>
                                          </p:stCondLst>
                                        </p:cTn>
                                        <p:tgtEl>
                                          <p:spTgt spid="14"/>
                                        </p:tgtEl>
                                        <p:attrNameLst>
                                          <p:attrName>style.visibility</p:attrName>
                                        </p:attrNameLst>
                                      </p:cBhvr>
                                      <p:to>
                                        <p:strVal val="visible"/>
                                      </p:to>
                                    </p:set>
                                    <p:animEffect transition="in" filter="randombar(horizontal)">
                                      <p:cBhvr>
                                        <p:cTn id="8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p:bldP spid="13" grpId="0"/>
      <p:bldP spid="14" grpId="0"/>
      <p:bldP spid="15" grpId="0"/>
      <p:bldP spid="16" grpId="0"/>
      <p:bldP spid="17" grpId="0"/>
      <p:bldP spid="18" grpId="0"/>
      <p:bldP spid="19" grpId="0"/>
      <p:bldP spid="2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1257126" y="1291134"/>
            <a:ext cx="2754313" cy="2754312"/>
            <a:chOff x="0" y="0"/>
            <a:chExt cx="2754000" cy="2754000"/>
          </a:xfrm>
        </p:grpSpPr>
        <p:grpSp>
          <p:nvGrpSpPr>
            <p:cNvPr id="3" name="Group 3"/>
            <p:cNvGrpSpPr>
              <a:grpSpLocks noChangeAspect="1"/>
            </p:cNvGrpSpPr>
            <p:nvPr/>
          </p:nvGrpSpPr>
          <p:grpSpPr bwMode="auto">
            <a:xfrm>
              <a:off x="0" y="0"/>
              <a:ext cx="2754000" cy="2754000"/>
              <a:chOff x="0" y="0"/>
              <a:chExt cx="3060000" cy="3060000"/>
            </a:xfrm>
          </p:grpSpPr>
          <p:sp>
            <p:nvSpPr>
              <p:cNvPr id="5" name="椭圆 2"/>
              <p:cNvSpPr>
                <a:spLocks noChangeAspect="1"/>
              </p:cNvSpPr>
              <p:nvPr/>
            </p:nvSpPr>
            <p:spPr bwMode="auto">
              <a:xfrm>
                <a:off x="0" y="0"/>
                <a:ext cx="3060000" cy="3060000"/>
              </a:xfrm>
              <a:prstGeom prst="ellipse">
                <a:avLst/>
              </a:prstGeom>
              <a:noFill/>
              <a:ln w="76200">
                <a:solidFill>
                  <a:srgbClr val="FF9966"/>
                </a:solidFill>
                <a:round/>
                <a:headEnd/>
                <a:tailEnd/>
              </a:ln>
              <a:extLst>
                <a:ext uri="{909E8E84-426E-40DD-AFC4-6F175D3DCCD1}">
                  <a14:hiddenFill xmlns:a14="http://schemas.microsoft.com/office/drawing/2010/main">
                    <a:solidFill>
                      <a:srgbClr val="FFFFFF"/>
                    </a:solidFill>
                  </a14:hiddenFill>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Calibri" pitchFamily="34" charset="0"/>
                </a:endParaRPr>
              </a:p>
            </p:txBody>
          </p:sp>
          <p:sp>
            <p:nvSpPr>
              <p:cNvPr id="6" name="椭圆 3"/>
              <p:cNvSpPr>
                <a:spLocks noChangeAspect="1"/>
              </p:cNvSpPr>
              <p:nvPr/>
            </p:nvSpPr>
            <p:spPr bwMode="auto">
              <a:xfrm>
                <a:off x="234571" y="234570"/>
                <a:ext cx="2590858" cy="2590860"/>
              </a:xfrm>
              <a:prstGeom prst="ellipse">
                <a:avLst/>
              </a:prstGeom>
              <a:solidFill>
                <a:srgbClr val="FFFFFF">
                  <a:alpha val="25098"/>
                </a:srgbClr>
              </a:solidFill>
              <a:ln w="76200">
                <a:solidFill>
                  <a:srgbClr val="FF0000">
                    <a:alpha val="25098"/>
                  </a:srgbClr>
                </a:solidFill>
                <a:round/>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Calibri" pitchFamily="34" charset="0"/>
                </a:endParaRPr>
              </a:p>
            </p:txBody>
          </p:sp>
        </p:grpSp>
        <p:sp>
          <p:nvSpPr>
            <p:cNvPr id="4" name="Rectangle 13"/>
            <p:cNvSpPr>
              <a:spLocks noChangeArrowheads="1"/>
            </p:cNvSpPr>
            <p:nvPr/>
          </p:nvSpPr>
          <p:spPr bwMode="auto">
            <a:xfrm>
              <a:off x="690485" y="1023821"/>
              <a:ext cx="1373031" cy="706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smtClean="0">
                  <a:ln>
                    <a:noFill/>
                  </a:ln>
                  <a:solidFill>
                    <a:srgbClr val="404040"/>
                  </a:solidFill>
                  <a:effectLst/>
                  <a:uLnTx/>
                  <a:uFillTx/>
                  <a:latin typeface="微软雅黑" pitchFamily="34" charset="-122"/>
                  <a:ea typeface="微软雅黑" pitchFamily="34" charset="-122"/>
                </a:rPr>
                <a:t>单击此处添加标题</a:t>
              </a:r>
            </a:p>
          </p:txBody>
        </p:sp>
      </p:grpSp>
      <p:grpSp>
        <p:nvGrpSpPr>
          <p:cNvPr id="7" name="Group 7"/>
          <p:cNvGrpSpPr>
            <a:grpSpLocks/>
          </p:cNvGrpSpPr>
          <p:nvPr/>
        </p:nvGrpSpPr>
        <p:grpSpPr bwMode="auto">
          <a:xfrm>
            <a:off x="3584401" y="1311771"/>
            <a:ext cx="4371975" cy="388938"/>
            <a:chOff x="0" y="0"/>
            <a:chExt cx="4372005" cy="388800"/>
          </a:xfrm>
        </p:grpSpPr>
        <p:sp>
          <p:nvSpPr>
            <p:cNvPr id="8" name="矩形 6"/>
            <p:cNvSpPr>
              <a:spLocks/>
            </p:cNvSpPr>
            <p:nvPr/>
          </p:nvSpPr>
          <p:spPr bwMode="auto">
            <a:xfrm>
              <a:off x="0" y="0"/>
              <a:ext cx="4372005" cy="388800"/>
            </a:xfrm>
            <a:prstGeom prst="rect">
              <a:avLst/>
            </a:prstGeom>
            <a:solidFill>
              <a:srgbClr val="FF0000">
                <a:alpha val="79999"/>
              </a:srgbClr>
            </a:solidFill>
            <a:ln w="12700">
              <a:solidFill>
                <a:srgbClr val="FFFFFF"/>
              </a:solidFill>
              <a:miter lim="800000"/>
              <a:headEnd/>
              <a:tailEnd/>
            </a:ln>
          </p:spPr>
          <p:txBody>
            <a:bodyPr wrap="none" anchor="ctr"/>
            <a:lstStyle/>
            <a:p>
              <a:pPr marL="0" marR="0" lvl="0" indent="0" algn="ctr" defTabSz="914400" eaLnBrk="0" fontAlgn="auto" latinLnBrk="0" hangingPunct="0">
                <a:lnSpc>
                  <a:spcPct val="100000"/>
                </a:lnSpc>
                <a:spcBef>
                  <a:spcPts val="0"/>
                </a:spcBef>
                <a:spcAft>
                  <a:spcPts val="0"/>
                </a:spcAft>
                <a:buClr>
                  <a:srgbClr val="FF0000"/>
                </a:buClr>
                <a:buSzPct val="70000"/>
                <a:buFontTx/>
                <a:buNone/>
                <a:tabLst/>
                <a:defRPr/>
              </a:pPr>
              <a:endParaRPr kumimoji="0" lang="zh-CN" altLang="en-US" sz="2000" b="0" i="0" u="none" strike="noStrike" kern="0" cap="none" spc="0" normalizeH="0" baseline="0" noProof="0" smtClean="0">
                <a:ln>
                  <a:noFill/>
                </a:ln>
                <a:solidFill>
                  <a:srgbClr val="1F497D"/>
                </a:solidFill>
                <a:effectLst/>
                <a:uLnTx/>
                <a:uFillTx/>
                <a:ea typeface="微软雅黑" pitchFamily="34" charset="-122"/>
              </a:endParaRPr>
            </a:p>
          </p:txBody>
        </p:sp>
        <p:sp>
          <p:nvSpPr>
            <p:cNvPr id="9" name="TextBox 146"/>
            <p:cNvSpPr txBox="1">
              <a:spLocks noChangeArrowheads="1"/>
            </p:cNvSpPr>
            <p:nvPr/>
          </p:nvSpPr>
          <p:spPr bwMode="auto">
            <a:xfrm>
              <a:off x="192882" y="25123"/>
              <a:ext cx="19116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smtClean="0">
                  <a:ln>
                    <a:noFill/>
                  </a:ln>
                  <a:solidFill>
                    <a:srgbClr val="FFFFFF"/>
                  </a:solidFill>
                  <a:effectLst/>
                  <a:uLnTx/>
                  <a:uFillTx/>
                  <a:latin typeface="微软雅黑" pitchFamily="34" charset="-122"/>
                  <a:ea typeface="微软雅黑" pitchFamily="34" charset="-122"/>
                </a:rPr>
                <a:t>单击此处添加标题</a:t>
              </a:r>
              <a:endParaRPr kumimoji="0" lang="en-US" sz="1600" b="0" i="0" u="none" strike="noStrike" kern="0" cap="none" spc="0" normalizeH="0" baseline="0" noProof="0" smtClean="0">
                <a:ln>
                  <a:noFill/>
                </a:ln>
                <a:solidFill>
                  <a:srgbClr val="FFFFFF"/>
                </a:solidFill>
                <a:effectLst/>
                <a:uLnTx/>
                <a:uFillTx/>
                <a:latin typeface="微软雅黑" pitchFamily="34" charset="-122"/>
                <a:ea typeface="微软雅黑" pitchFamily="34" charset="-122"/>
              </a:endParaRPr>
            </a:p>
          </p:txBody>
        </p:sp>
      </p:grpSp>
      <p:sp>
        <p:nvSpPr>
          <p:cNvPr id="10" name="TextBox 146"/>
          <p:cNvSpPr txBox="1">
            <a:spLocks noChangeArrowheads="1"/>
          </p:cNvSpPr>
          <p:nvPr/>
        </p:nvSpPr>
        <p:spPr bwMode="auto">
          <a:xfrm>
            <a:off x="3924126" y="1753096"/>
            <a:ext cx="40322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1600">
                <a:solidFill>
                  <a:srgbClr val="404040"/>
                </a:solidFill>
                <a:latin typeface="微软雅黑" pitchFamily="34" charset="-122"/>
                <a:ea typeface="微软雅黑" pitchFamily="34" charset="-122"/>
              </a:rPr>
              <a:t>单击添加文本 </a:t>
            </a:r>
            <a:r>
              <a:rPr lang="en-US" altLang="zh-CN" sz="1600">
                <a:solidFill>
                  <a:srgbClr val="404040"/>
                </a:solidFill>
                <a:latin typeface="微软雅黑" pitchFamily="34" charset="-122"/>
                <a:ea typeface="微软雅黑" pitchFamily="34" charset="-122"/>
              </a:rPr>
              <a:t>… …</a:t>
            </a:r>
          </a:p>
        </p:txBody>
      </p:sp>
      <p:grpSp>
        <p:nvGrpSpPr>
          <p:cNvPr id="11" name="Group 11"/>
          <p:cNvGrpSpPr>
            <a:grpSpLocks/>
          </p:cNvGrpSpPr>
          <p:nvPr/>
        </p:nvGrpSpPr>
        <p:grpSpPr bwMode="auto">
          <a:xfrm>
            <a:off x="4227339" y="2476996"/>
            <a:ext cx="3729037" cy="388938"/>
            <a:chOff x="0" y="0"/>
            <a:chExt cx="3729063" cy="388800"/>
          </a:xfrm>
        </p:grpSpPr>
        <p:sp>
          <p:nvSpPr>
            <p:cNvPr id="12" name="矩形 5"/>
            <p:cNvSpPr>
              <a:spLocks/>
            </p:cNvSpPr>
            <p:nvPr/>
          </p:nvSpPr>
          <p:spPr bwMode="auto">
            <a:xfrm>
              <a:off x="0" y="0"/>
              <a:ext cx="3729063" cy="388800"/>
            </a:xfrm>
            <a:prstGeom prst="rect">
              <a:avLst/>
            </a:prstGeom>
            <a:solidFill>
              <a:schemeClr val="bg1">
                <a:lumMod val="75000"/>
                <a:alpha val="79999"/>
              </a:schemeClr>
            </a:solidFill>
            <a:ln w="12700">
              <a:solidFill>
                <a:srgbClr val="FFFFFF"/>
              </a:solidFill>
              <a:miter lim="800000"/>
              <a:headEnd/>
              <a:tailEnd/>
            </a:ln>
          </p:spPr>
          <p:txBody>
            <a:bodyPr wrap="none" anchor="ctr"/>
            <a:lstStyle/>
            <a:p>
              <a:pPr marL="0" marR="0" lvl="0" indent="0" algn="ctr" defTabSz="914400" eaLnBrk="0" fontAlgn="ctr" latinLnBrk="0" hangingPunct="0">
                <a:lnSpc>
                  <a:spcPct val="100000"/>
                </a:lnSpc>
                <a:spcBef>
                  <a:spcPts val="0"/>
                </a:spcBef>
                <a:spcAft>
                  <a:spcPts val="0"/>
                </a:spcAft>
                <a:buClr>
                  <a:srgbClr val="FF0000"/>
                </a:buClr>
                <a:buSzPct val="70000"/>
                <a:buFontTx/>
                <a:buNone/>
                <a:tabLst/>
                <a:defRPr/>
              </a:pPr>
              <a:endParaRPr kumimoji="0" lang="zh-CN" altLang="en-US" sz="2000" b="0" i="0" u="none" strike="noStrike" kern="0" cap="none" spc="0" normalizeH="0" baseline="0" noProof="0" smtClean="0">
                <a:ln>
                  <a:noFill/>
                </a:ln>
                <a:solidFill>
                  <a:srgbClr val="1F497D"/>
                </a:solidFill>
                <a:effectLst/>
                <a:uLnTx/>
                <a:uFillTx/>
                <a:latin typeface="Calibri" pitchFamily="34" charset="0"/>
                <a:ea typeface="微软雅黑" pitchFamily="34" charset="-122"/>
              </a:endParaRPr>
            </a:p>
          </p:txBody>
        </p:sp>
        <p:sp>
          <p:nvSpPr>
            <p:cNvPr id="13" name="TextBox 146"/>
            <p:cNvSpPr txBox="1">
              <a:spLocks noChangeArrowheads="1"/>
            </p:cNvSpPr>
            <p:nvPr/>
          </p:nvSpPr>
          <p:spPr bwMode="auto">
            <a:xfrm>
              <a:off x="255719" y="25123"/>
              <a:ext cx="19116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smtClean="0">
                  <a:ln>
                    <a:noFill/>
                  </a:ln>
                  <a:solidFill>
                    <a:srgbClr val="FFFFFF"/>
                  </a:solidFill>
                  <a:effectLst/>
                  <a:uLnTx/>
                  <a:uFillTx/>
                  <a:latin typeface="微软雅黑" pitchFamily="34" charset="-122"/>
                  <a:ea typeface="微软雅黑" pitchFamily="34" charset="-122"/>
                </a:rPr>
                <a:t>单击此处添加标题</a:t>
              </a:r>
              <a:endParaRPr kumimoji="0" lang="en-US" sz="1600" b="0" i="0" u="none" strike="noStrike" kern="0" cap="none" spc="0" normalizeH="0" baseline="0" noProof="0" smtClean="0">
                <a:ln>
                  <a:noFill/>
                </a:ln>
                <a:solidFill>
                  <a:srgbClr val="FFFFFF"/>
                </a:solidFill>
                <a:effectLst/>
                <a:uLnTx/>
                <a:uFillTx/>
                <a:latin typeface="微软雅黑" pitchFamily="34" charset="-122"/>
                <a:ea typeface="微软雅黑" pitchFamily="34" charset="-122"/>
              </a:endParaRPr>
            </a:p>
          </p:txBody>
        </p:sp>
      </p:grpSp>
      <p:sp>
        <p:nvSpPr>
          <p:cNvPr id="14" name="TextBox 146"/>
          <p:cNvSpPr txBox="1">
            <a:spLocks noChangeArrowheads="1"/>
          </p:cNvSpPr>
          <p:nvPr/>
        </p:nvSpPr>
        <p:spPr bwMode="auto">
          <a:xfrm>
            <a:off x="4292426" y="2915146"/>
            <a:ext cx="36639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1600">
                <a:solidFill>
                  <a:srgbClr val="404040"/>
                </a:solidFill>
                <a:latin typeface="微软雅黑" pitchFamily="34" charset="-122"/>
                <a:ea typeface="微软雅黑" pitchFamily="34" charset="-122"/>
              </a:rPr>
              <a:t>单击添加文本 </a:t>
            </a:r>
            <a:r>
              <a:rPr lang="en-US" altLang="zh-CN" sz="1600">
                <a:solidFill>
                  <a:srgbClr val="404040"/>
                </a:solidFill>
                <a:latin typeface="微软雅黑" pitchFamily="34" charset="-122"/>
                <a:ea typeface="微软雅黑" pitchFamily="34" charset="-122"/>
              </a:rPr>
              <a:t>… …</a:t>
            </a:r>
          </a:p>
        </p:txBody>
      </p:sp>
      <p:grpSp>
        <p:nvGrpSpPr>
          <p:cNvPr id="15" name="Group 15"/>
          <p:cNvGrpSpPr>
            <a:grpSpLocks/>
          </p:cNvGrpSpPr>
          <p:nvPr/>
        </p:nvGrpSpPr>
        <p:grpSpPr bwMode="auto">
          <a:xfrm>
            <a:off x="3584401" y="3648571"/>
            <a:ext cx="4371975" cy="388938"/>
            <a:chOff x="0" y="0"/>
            <a:chExt cx="4372005" cy="388800"/>
          </a:xfrm>
        </p:grpSpPr>
        <p:sp>
          <p:nvSpPr>
            <p:cNvPr id="16" name="矩形 4"/>
            <p:cNvSpPr>
              <a:spLocks/>
            </p:cNvSpPr>
            <p:nvPr/>
          </p:nvSpPr>
          <p:spPr bwMode="auto">
            <a:xfrm>
              <a:off x="0" y="0"/>
              <a:ext cx="4372005" cy="388800"/>
            </a:xfrm>
            <a:prstGeom prst="rect">
              <a:avLst/>
            </a:prstGeom>
            <a:solidFill>
              <a:srgbClr val="FFC000">
                <a:alpha val="79999"/>
              </a:srgbClr>
            </a:solidFill>
            <a:ln w="12700">
              <a:solidFill>
                <a:srgbClr val="FFFFFF"/>
              </a:solidFill>
              <a:miter lim="800000"/>
              <a:headEnd/>
              <a:tailEnd/>
            </a:ln>
          </p:spPr>
          <p:txBody>
            <a:bodyPr wrap="none" anchor="ctr"/>
            <a:lstStyle/>
            <a:p>
              <a:pPr marL="0" marR="0" lvl="0" indent="0" algn="ctr" defTabSz="914400" eaLnBrk="0" fontAlgn="ctr" latinLnBrk="0" hangingPunct="0">
                <a:lnSpc>
                  <a:spcPct val="100000"/>
                </a:lnSpc>
                <a:spcBef>
                  <a:spcPts val="0"/>
                </a:spcBef>
                <a:spcAft>
                  <a:spcPts val="0"/>
                </a:spcAft>
                <a:buClr>
                  <a:srgbClr val="FF0000"/>
                </a:buClr>
                <a:buSzPct val="70000"/>
                <a:buFontTx/>
                <a:buNone/>
                <a:tabLst/>
                <a:defRPr/>
              </a:pPr>
              <a:endParaRPr kumimoji="0" lang="zh-CN" altLang="en-US" sz="2000" b="0" i="0" u="none" strike="noStrike" kern="0" cap="none" spc="0" normalizeH="0" baseline="0" noProof="0" smtClean="0">
                <a:ln>
                  <a:noFill/>
                </a:ln>
                <a:solidFill>
                  <a:srgbClr val="1F497D"/>
                </a:solidFill>
                <a:effectLst/>
                <a:uLnTx/>
                <a:uFillTx/>
                <a:latin typeface="Calibri" pitchFamily="34" charset="0"/>
                <a:ea typeface="微软雅黑" pitchFamily="34" charset="-122"/>
              </a:endParaRPr>
            </a:p>
          </p:txBody>
        </p:sp>
        <p:sp>
          <p:nvSpPr>
            <p:cNvPr id="17" name="TextBox 146"/>
            <p:cNvSpPr txBox="1">
              <a:spLocks noChangeArrowheads="1"/>
            </p:cNvSpPr>
            <p:nvPr/>
          </p:nvSpPr>
          <p:spPr bwMode="auto">
            <a:xfrm>
              <a:off x="192882" y="25123"/>
              <a:ext cx="19116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smtClean="0">
                  <a:ln>
                    <a:noFill/>
                  </a:ln>
                  <a:solidFill>
                    <a:srgbClr val="FFFFFF"/>
                  </a:solidFill>
                  <a:effectLst/>
                  <a:uLnTx/>
                  <a:uFillTx/>
                  <a:latin typeface="微软雅黑" pitchFamily="34" charset="-122"/>
                  <a:ea typeface="微软雅黑" pitchFamily="34" charset="-122"/>
                </a:rPr>
                <a:t>单击此处添加标题</a:t>
              </a:r>
              <a:endParaRPr kumimoji="0" lang="en-US" sz="1600" b="0" i="0" u="none" strike="noStrike" kern="0" cap="none" spc="0" normalizeH="0" baseline="0" noProof="0" smtClean="0">
                <a:ln>
                  <a:noFill/>
                </a:ln>
                <a:solidFill>
                  <a:srgbClr val="FFFFFF"/>
                </a:solidFill>
                <a:effectLst/>
                <a:uLnTx/>
                <a:uFillTx/>
                <a:latin typeface="微软雅黑" pitchFamily="34" charset="-122"/>
                <a:ea typeface="微软雅黑" pitchFamily="34" charset="-122"/>
              </a:endParaRPr>
            </a:p>
          </p:txBody>
        </p:sp>
      </p:grpSp>
      <p:sp>
        <p:nvSpPr>
          <p:cNvPr id="18" name="TextBox 146"/>
          <p:cNvSpPr txBox="1">
            <a:spLocks noChangeArrowheads="1"/>
          </p:cNvSpPr>
          <p:nvPr/>
        </p:nvSpPr>
        <p:spPr bwMode="auto">
          <a:xfrm>
            <a:off x="3778076" y="4094659"/>
            <a:ext cx="403066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1600">
                <a:solidFill>
                  <a:srgbClr val="404040"/>
                </a:solidFill>
                <a:latin typeface="微软雅黑" pitchFamily="34" charset="-122"/>
                <a:ea typeface="微软雅黑" pitchFamily="34" charset="-122"/>
              </a:rPr>
              <a:t>单击添加文本 </a:t>
            </a:r>
            <a:r>
              <a:rPr lang="en-US" altLang="zh-CN" sz="1600">
                <a:solidFill>
                  <a:srgbClr val="404040"/>
                </a:solidFill>
                <a:latin typeface="微软雅黑" pitchFamily="34" charset="-122"/>
                <a:ea typeface="微软雅黑" pitchFamily="34" charset="-122"/>
              </a:rPr>
              <a:t>… …</a:t>
            </a:r>
          </a:p>
        </p:txBody>
      </p:sp>
      <p:grpSp>
        <p:nvGrpSpPr>
          <p:cNvPr id="19" name="Group 19"/>
          <p:cNvGrpSpPr>
            <a:grpSpLocks/>
          </p:cNvGrpSpPr>
          <p:nvPr/>
        </p:nvGrpSpPr>
        <p:grpSpPr bwMode="auto">
          <a:xfrm>
            <a:off x="2908126" y="1132384"/>
            <a:ext cx="747713" cy="741362"/>
            <a:chOff x="0" y="0"/>
            <a:chExt cx="747186" cy="740914"/>
          </a:xfrm>
        </p:grpSpPr>
        <p:grpSp>
          <p:nvGrpSpPr>
            <p:cNvPr id="20" name="Group 20"/>
            <p:cNvGrpSpPr>
              <a:grpSpLocks noChangeAspect="1"/>
            </p:cNvGrpSpPr>
            <p:nvPr/>
          </p:nvGrpSpPr>
          <p:grpSpPr bwMode="auto">
            <a:xfrm>
              <a:off x="3136" y="0"/>
              <a:ext cx="740914" cy="740914"/>
              <a:chOff x="0" y="0"/>
              <a:chExt cx="823237" cy="823237"/>
            </a:xfrm>
          </p:grpSpPr>
          <p:sp>
            <p:nvSpPr>
              <p:cNvPr id="22" name="椭圆 11"/>
              <p:cNvSpPr>
                <a:spLocks noChangeAspect="1" noChangeArrowheads="1"/>
              </p:cNvSpPr>
              <p:nvPr/>
            </p:nvSpPr>
            <p:spPr bwMode="auto">
              <a:xfrm>
                <a:off x="0" y="0"/>
                <a:ext cx="823237" cy="823237"/>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ctr" defTabSz="914400" eaLnBrk="0" fontAlgn="ctr" latinLnBrk="0" hangingPunct="0">
                  <a:lnSpc>
                    <a:spcPct val="100000"/>
                  </a:lnSpc>
                  <a:spcBef>
                    <a:spcPts val="0"/>
                  </a:spcBef>
                  <a:spcAft>
                    <a:spcPts val="0"/>
                  </a:spcAft>
                  <a:buClr>
                    <a:srgbClr val="FF0000"/>
                  </a:buClr>
                  <a:buSzPct val="70000"/>
                  <a:buFontTx/>
                  <a:buNone/>
                  <a:tabLst/>
                  <a:defRPr/>
                </a:pPr>
                <a:endParaRPr kumimoji="0" lang="zh-CN" altLang="en-US" sz="2000" b="0" i="0" u="none" strike="noStrike" kern="0" cap="none" spc="0" normalizeH="0" baseline="0" noProof="0" smtClean="0">
                  <a:ln>
                    <a:noFill/>
                  </a:ln>
                  <a:solidFill>
                    <a:srgbClr val="1F497D"/>
                  </a:solidFill>
                  <a:effectLst/>
                  <a:uLnTx/>
                  <a:uFillTx/>
                  <a:latin typeface="Calibri" pitchFamily="34" charset="0"/>
                  <a:ea typeface="微软雅黑" pitchFamily="34" charset="-122"/>
                </a:endParaRPr>
              </a:p>
            </p:txBody>
          </p:sp>
          <p:sp>
            <p:nvSpPr>
              <p:cNvPr id="23" name="椭圆 12"/>
              <p:cNvSpPr>
                <a:spLocks noChangeAspect="1"/>
              </p:cNvSpPr>
              <p:nvPr/>
            </p:nvSpPr>
            <p:spPr bwMode="auto">
              <a:xfrm>
                <a:off x="51620" y="51621"/>
                <a:ext cx="720000" cy="720000"/>
              </a:xfrm>
              <a:prstGeom prst="ellipse">
                <a:avLst/>
              </a:prstGeom>
              <a:solidFill>
                <a:srgbClr val="FF0000">
                  <a:alpha val="79999"/>
                </a:srgbClr>
              </a:solidFill>
              <a:ln w="12700">
                <a:solidFill>
                  <a:srgbClr val="FFFFFF"/>
                </a:solidFill>
                <a:round/>
                <a:headEnd/>
                <a:tailEnd/>
              </a:ln>
            </p:spPr>
            <p:txBody>
              <a:bodyPr wrap="none" anchor="ctr"/>
              <a:lstStyle/>
              <a:p>
                <a:pPr marL="0" marR="0" lvl="0" indent="0" algn="ctr" defTabSz="914400" eaLnBrk="0" fontAlgn="auto" latinLnBrk="0" hangingPunct="0">
                  <a:lnSpc>
                    <a:spcPct val="100000"/>
                  </a:lnSpc>
                  <a:spcBef>
                    <a:spcPts val="0"/>
                  </a:spcBef>
                  <a:spcAft>
                    <a:spcPts val="0"/>
                  </a:spcAft>
                  <a:buClr>
                    <a:srgbClr val="FF0000"/>
                  </a:buClr>
                  <a:buSzPct val="70000"/>
                  <a:buFontTx/>
                  <a:buNone/>
                  <a:tabLst/>
                  <a:defRPr/>
                </a:pPr>
                <a:endParaRPr kumimoji="0" lang="zh-CN" altLang="en-US" sz="2000" b="0" i="0" u="none" strike="noStrike" kern="0" cap="none" spc="0" normalizeH="0" baseline="0" noProof="0" smtClean="0">
                  <a:ln>
                    <a:noFill/>
                  </a:ln>
                  <a:solidFill>
                    <a:srgbClr val="1F497D"/>
                  </a:solidFill>
                  <a:effectLst/>
                  <a:uLnTx/>
                  <a:uFillTx/>
                  <a:ea typeface="微软雅黑" pitchFamily="34" charset="-122"/>
                </a:endParaRPr>
              </a:p>
            </p:txBody>
          </p:sp>
        </p:grpSp>
        <p:sp>
          <p:nvSpPr>
            <p:cNvPr id="21" name="Rectangle 13"/>
            <p:cNvSpPr>
              <a:spLocks noChangeArrowheads="1"/>
            </p:cNvSpPr>
            <p:nvPr/>
          </p:nvSpPr>
          <p:spPr bwMode="auto">
            <a:xfrm>
              <a:off x="0" y="170402"/>
              <a:ext cx="74718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smtClean="0">
                  <a:ln>
                    <a:noFill/>
                  </a:ln>
                  <a:solidFill>
                    <a:srgbClr val="FFFFFF"/>
                  </a:solidFill>
                  <a:effectLst/>
                  <a:uLnTx/>
                  <a:uFillTx/>
                  <a:latin typeface="微软雅黑" pitchFamily="34" charset="-122"/>
                  <a:ea typeface="微软雅黑" pitchFamily="34" charset="-122"/>
                </a:rPr>
                <a:t>1</a:t>
              </a:r>
              <a:endParaRPr kumimoji="0" lang="zh-CN" altLang="en-US" sz="2000" b="0" i="0" u="none" strike="noStrike" kern="0" cap="none" spc="0" normalizeH="0" baseline="0" noProof="0" smtClean="0">
                <a:ln>
                  <a:noFill/>
                </a:ln>
                <a:solidFill>
                  <a:srgbClr val="FFFFFF"/>
                </a:solidFill>
                <a:effectLst/>
                <a:uLnTx/>
                <a:uFillTx/>
                <a:latin typeface="微软雅黑" pitchFamily="34" charset="-122"/>
                <a:ea typeface="微软雅黑" pitchFamily="34" charset="-122"/>
              </a:endParaRPr>
            </a:p>
          </p:txBody>
        </p:sp>
      </p:grpSp>
      <p:grpSp>
        <p:nvGrpSpPr>
          <p:cNvPr id="24" name="Group 24"/>
          <p:cNvGrpSpPr>
            <a:grpSpLocks/>
          </p:cNvGrpSpPr>
          <p:nvPr/>
        </p:nvGrpSpPr>
        <p:grpSpPr bwMode="auto">
          <a:xfrm>
            <a:off x="3616151" y="2299196"/>
            <a:ext cx="747713" cy="739775"/>
            <a:chOff x="0" y="0"/>
            <a:chExt cx="747186" cy="739990"/>
          </a:xfrm>
        </p:grpSpPr>
        <p:grpSp>
          <p:nvGrpSpPr>
            <p:cNvPr id="25" name="Group 25"/>
            <p:cNvGrpSpPr>
              <a:grpSpLocks noChangeAspect="1"/>
            </p:cNvGrpSpPr>
            <p:nvPr/>
          </p:nvGrpSpPr>
          <p:grpSpPr bwMode="auto">
            <a:xfrm>
              <a:off x="3598" y="0"/>
              <a:ext cx="739990" cy="739990"/>
              <a:chOff x="0" y="0"/>
              <a:chExt cx="822211" cy="822211"/>
            </a:xfrm>
          </p:grpSpPr>
          <p:sp>
            <p:nvSpPr>
              <p:cNvPr id="27" name="椭圆 8"/>
              <p:cNvSpPr>
                <a:spLocks noChangeAspect="1" noChangeArrowheads="1"/>
              </p:cNvSpPr>
              <p:nvPr/>
            </p:nvSpPr>
            <p:spPr bwMode="auto">
              <a:xfrm>
                <a:off x="0" y="0"/>
                <a:ext cx="822211" cy="822211"/>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ctr" defTabSz="914400" eaLnBrk="0" fontAlgn="ctr" latinLnBrk="0" hangingPunct="0">
                  <a:lnSpc>
                    <a:spcPct val="100000"/>
                  </a:lnSpc>
                  <a:spcBef>
                    <a:spcPts val="0"/>
                  </a:spcBef>
                  <a:spcAft>
                    <a:spcPts val="0"/>
                  </a:spcAft>
                  <a:buClr>
                    <a:srgbClr val="FF0000"/>
                  </a:buClr>
                  <a:buSzPct val="70000"/>
                  <a:buFontTx/>
                  <a:buNone/>
                  <a:tabLst/>
                  <a:defRPr/>
                </a:pPr>
                <a:endParaRPr kumimoji="0" lang="zh-CN" altLang="en-US" sz="2000" b="0" i="0" u="none" strike="noStrike" kern="0" cap="none" spc="0" normalizeH="0" baseline="0" noProof="0" smtClean="0">
                  <a:ln>
                    <a:noFill/>
                  </a:ln>
                  <a:solidFill>
                    <a:srgbClr val="1F497D"/>
                  </a:solidFill>
                  <a:effectLst/>
                  <a:uLnTx/>
                  <a:uFillTx/>
                  <a:latin typeface="Calibri" pitchFamily="34" charset="0"/>
                  <a:ea typeface="微软雅黑" pitchFamily="34" charset="-122"/>
                </a:endParaRPr>
              </a:p>
            </p:txBody>
          </p:sp>
          <p:sp>
            <p:nvSpPr>
              <p:cNvPr id="28" name="椭圆 9"/>
              <p:cNvSpPr>
                <a:spLocks noChangeAspect="1"/>
              </p:cNvSpPr>
              <p:nvPr/>
            </p:nvSpPr>
            <p:spPr bwMode="auto">
              <a:xfrm>
                <a:off x="50644" y="51168"/>
                <a:ext cx="720921" cy="719876"/>
              </a:xfrm>
              <a:prstGeom prst="ellipse">
                <a:avLst/>
              </a:prstGeom>
              <a:solidFill>
                <a:srgbClr val="7F7F7F">
                  <a:alpha val="79999"/>
                </a:srgbClr>
              </a:solidFill>
              <a:ln w="12700">
                <a:solidFill>
                  <a:srgbClr val="7F7F7F"/>
                </a:solidFill>
                <a:round/>
                <a:headEnd/>
                <a:tailEnd/>
              </a:ln>
            </p:spPr>
            <p:txBody>
              <a:bodyPr wrap="none" anchor="ctr"/>
              <a:lstStyle/>
              <a:p>
                <a:pPr marL="0" marR="0" lvl="0" indent="0" algn="ctr" defTabSz="914400" eaLnBrk="0" fontAlgn="ctr" latinLnBrk="0" hangingPunct="0">
                  <a:lnSpc>
                    <a:spcPct val="100000"/>
                  </a:lnSpc>
                  <a:spcBef>
                    <a:spcPts val="0"/>
                  </a:spcBef>
                  <a:spcAft>
                    <a:spcPts val="0"/>
                  </a:spcAft>
                  <a:buClr>
                    <a:srgbClr val="FF0000"/>
                  </a:buClr>
                  <a:buSzPct val="70000"/>
                  <a:buFontTx/>
                  <a:buNone/>
                  <a:tabLst/>
                  <a:defRPr/>
                </a:pPr>
                <a:endParaRPr kumimoji="0" lang="zh-CN" altLang="en-US" sz="2000" b="0" i="0" u="none" strike="noStrike" kern="0" cap="none" spc="0" normalizeH="0" baseline="0" noProof="0" smtClean="0">
                  <a:ln>
                    <a:noFill/>
                  </a:ln>
                  <a:solidFill>
                    <a:srgbClr val="1F497D"/>
                  </a:solidFill>
                  <a:effectLst/>
                  <a:uLnTx/>
                  <a:uFillTx/>
                  <a:latin typeface="Calibri" pitchFamily="34" charset="0"/>
                  <a:ea typeface="微软雅黑" pitchFamily="34" charset="-122"/>
                </a:endParaRPr>
              </a:p>
            </p:txBody>
          </p:sp>
        </p:grpSp>
        <p:sp>
          <p:nvSpPr>
            <p:cNvPr id="26" name="Rectangle 13"/>
            <p:cNvSpPr>
              <a:spLocks noChangeArrowheads="1"/>
            </p:cNvSpPr>
            <p:nvPr/>
          </p:nvSpPr>
          <p:spPr bwMode="auto">
            <a:xfrm>
              <a:off x="0" y="169940"/>
              <a:ext cx="74718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smtClean="0">
                  <a:ln>
                    <a:noFill/>
                  </a:ln>
                  <a:solidFill>
                    <a:srgbClr val="FFFFFF"/>
                  </a:solidFill>
                  <a:effectLst/>
                  <a:uLnTx/>
                  <a:uFillTx/>
                  <a:latin typeface="微软雅黑" pitchFamily="34" charset="-122"/>
                  <a:ea typeface="微软雅黑" pitchFamily="34" charset="-122"/>
                </a:rPr>
                <a:t>2</a:t>
              </a:r>
              <a:endParaRPr kumimoji="0" lang="zh-CN" altLang="en-US" sz="2000" b="0" i="0" u="none" strike="noStrike" kern="0" cap="none" spc="0" normalizeH="0" baseline="0" noProof="0" smtClean="0">
                <a:ln>
                  <a:noFill/>
                </a:ln>
                <a:solidFill>
                  <a:srgbClr val="FFFFFF"/>
                </a:solidFill>
                <a:effectLst/>
                <a:uLnTx/>
                <a:uFillTx/>
                <a:latin typeface="微软雅黑" pitchFamily="34" charset="-122"/>
                <a:ea typeface="微软雅黑" pitchFamily="34" charset="-122"/>
              </a:endParaRPr>
            </a:p>
          </p:txBody>
        </p:sp>
      </p:grpSp>
      <p:grpSp>
        <p:nvGrpSpPr>
          <p:cNvPr id="29" name="Group 29"/>
          <p:cNvGrpSpPr>
            <a:grpSpLocks/>
          </p:cNvGrpSpPr>
          <p:nvPr/>
        </p:nvGrpSpPr>
        <p:grpSpPr bwMode="auto">
          <a:xfrm>
            <a:off x="2908126" y="3473946"/>
            <a:ext cx="747713" cy="739775"/>
            <a:chOff x="0" y="0"/>
            <a:chExt cx="747186" cy="740120"/>
          </a:xfrm>
        </p:grpSpPr>
        <p:grpSp>
          <p:nvGrpSpPr>
            <p:cNvPr id="30" name="Group 30"/>
            <p:cNvGrpSpPr>
              <a:grpSpLocks noChangeAspect="1"/>
            </p:cNvGrpSpPr>
            <p:nvPr/>
          </p:nvGrpSpPr>
          <p:grpSpPr bwMode="auto">
            <a:xfrm>
              <a:off x="3533" y="0"/>
              <a:ext cx="740120" cy="740120"/>
              <a:chOff x="0" y="0"/>
              <a:chExt cx="822355" cy="822355"/>
            </a:xfrm>
          </p:grpSpPr>
          <p:sp>
            <p:nvSpPr>
              <p:cNvPr id="32" name="椭圆 14"/>
              <p:cNvSpPr>
                <a:spLocks noChangeAspect="1" noChangeArrowheads="1"/>
              </p:cNvSpPr>
              <p:nvPr/>
            </p:nvSpPr>
            <p:spPr bwMode="auto">
              <a:xfrm>
                <a:off x="0" y="0"/>
                <a:ext cx="822355" cy="82235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ctr" defTabSz="914400" eaLnBrk="0" fontAlgn="ctr" latinLnBrk="0" hangingPunct="0">
                  <a:lnSpc>
                    <a:spcPct val="100000"/>
                  </a:lnSpc>
                  <a:spcBef>
                    <a:spcPts val="0"/>
                  </a:spcBef>
                  <a:spcAft>
                    <a:spcPts val="0"/>
                  </a:spcAft>
                  <a:buClr>
                    <a:srgbClr val="FF0000"/>
                  </a:buClr>
                  <a:buSzPct val="70000"/>
                  <a:buFontTx/>
                  <a:buNone/>
                  <a:tabLst/>
                  <a:defRPr/>
                </a:pPr>
                <a:endParaRPr kumimoji="0" lang="zh-CN" altLang="en-US" sz="2000" b="0" i="0" u="none" strike="noStrike" kern="0" cap="none" spc="0" normalizeH="0" baseline="0" noProof="0" smtClean="0">
                  <a:ln>
                    <a:noFill/>
                  </a:ln>
                  <a:solidFill>
                    <a:srgbClr val="1F497D"/>
                  </a:solidFill>
                  <a:effectLst/>
                  <a:uLnTx/>
                  <a:uFillTx/>
                  <a:latin typeface="Calibri" pitchFamily="34" charset="0"/>
                  <a:ea typeface="微软雅黑" pitchFamily="34" charset="-122"/>
                </a:endParaRPr>
              </a:p>
            </p:txBody>
          </p:sp>
          <p:sp>
            <p:nvSpPr>
              <p:cNvPr id="33" name="椭圆 15"/>
              <p:cNvSpPr>
                <a:spLocks noChangeAspect="1"/>
              </p:cNvSpPr>
              <p:nvPr/>
            </p:nvSpPr>
            <p:spPr bwMode="auto">
              <a:xfrm>
                <a:off x="50718" y="51177"/>
                <a:ext cx="720921" cy="720002"/>
              </a:xfrm>
              <a:prstGeom prst="ellipse">
                <a:avLst/>
              </a:prstGeom>
              <a:solidFill>
                <a:srgbClr val="FFC000">
                  <a:alpha val="79999"/>
                </a:srgbClr>
              </a:solidFill>
              <a:ln w="12700">
                <a:solidFill>
                  <a:srgbClr val="595959"/>
                </a:solidFill>
                <a:round/>
                <a:headEnd/>
                <a:tailEnd/>
              </a:ln>
            </p:spPr>
            <p:txBody>
              <a:bodyPr wrap="none" anchor="ctr"/>
              <a:lstStyle/>
              <a:p>
                <a:pPr marL="0" marR="0" lvl="0" indent="0" algn="ctr" defTabSz="914400" eaLnBrk="0" fontAlgn="ctr" latinLnBrk="0" hangingPunct="0">
                  <a:lnSpc>
                    <a:spcPct val="100000"/>
                  </a:lnSpc>
                  <a:spcBef>
                    <a:spcPts val="0"/>
                  </a:spcBef>
                  <a:spcAft>
                    <a:spcPts val="0"/>
                  </a:spcAft>
                  <a:buClr>
                    <a:srgbClr val="FF0000"/>
                  </a:buClr>
                  <a:buSzPct val="70000"/>
                  <a:buFontTx/>
                  <a:buNone/>
                  <a:tabLst/>
                  <a:defRPr/>
                </a:pPr>
                <a:endParaRPr kumimoji="0" lang="zh-CN" altLang="en-US" sz="2000" b="0" i="0" u="none" strike="noStrike" kern="0" cap="none" spc="0" normalizeH="0" baseline="0" noProof="0" smtClean="0">
                  <a:ln>
                    <a:noFill/>
                  </a:ln>
                  <a:solidFill>
                    <a:srgbClr val="1F497D"/>
                  </a:solidFill>
                  <a:effectLst/>
                  <a:uLnTx/>
                  <a:uFillTx/>
                  <a:latin typeface="Calibri" pitchFamily="34" charset="0"/>
                  <a:ea typeface="微软雅黑" pitchFamily="34" charset="-122"/>
                </a:endParaRPr>
              </a:p>
            </p:txBody>
          </p:sp>
        </p:grpSp>
        <p:sp>
          <p:nvSpPr>
            <p:cNvPr id="31" name="Rectangle 13"/>
            <p:cNvSpPr>
              <a:spLocks noChangeArrowheads="1"/>
            </p:cNvSpPr>
            <p:nvPr/>
          </p:nvSpPr>
          <p:spPr bwMode="auto">
            <a:xfrm>
              <a:off x="0" y="170005"/>
              <a:ext cx="74718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smtClean="0">
                  <a:ln>
                    <a:noFill/>
                  </a:ln>
                  <a:solidFill>
                    <a:srgbClr val="FFFFFF"/>
                  </a:solidFill>
                  <a:effectLst/>
                  <a:uLnTx/>
                  <a:uFillTx/>
                  <a:latin typeface="微软雅黑" pitchFamily="34" charset="-122"/>
                  <a:ea typeface="微软雅黑" pitchFamily="34" charset="-122"/>
                </a:rPr>
                <a:t>3</a:t>
              </a:r>
              <a:endParaRPr kumimoji="0" lang="zh-CN" altLang="en-US" sz="2000" b="0" i="0" u="none" strike="noStrike" kern="0" cap="none" spc="0" normalizeH="0" baseline="0" noProof="0" smtClean="0">
                <a:ln>
                  <a:noFill/>
                </a:ln>
                <a:solidFill>
                  <a:srgbClr val="FFFFFF"/>
                </a:solidFill>
                <a:effectLst/>
                <a:uLnTx/>
                <a:uFillTx/>
                <a:latin typeface="微软雅黑" pitchFamily="34" charset="-122"/>
                <a:ea typeface="微软雅黑" pitchFamily="34" charset="-122"/>
              </a:endParaRPr>
            </a:p>
          </p:txBody>
        </p:sp>
      </p:grpSp>
      <p:sp>
        <p:nvSpPr>
          <p:cNvPr id="34" name="TextBox 39"/>
          <p:cNvSpPr txBox="1">
            <a:spLocks noChangeArrowheads="1"/>
          </p:cNvSpPr>
          <p:nvPr/>
        </p:nvSpPr>
        <p:spPr bwMode="auto">
          <a:xfrm>
            <a:off x="919777" y="127872"/>
            <a:ext cx="2716119" cy="57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tIns="91440" bIns="91440">
            <a:spAutoFit/>
          </a:bodyPr>
          <a:lstStyle>
            <a:lvl1pPr eaLnBrk="0" hangingPunct="0">
              <a:defRPr b="1">
                <a:solidFill>
                  <a:schemeClr val="tx1"/>
                </a:solidFill>
                <a:latin typeface="Arial" pitchFamily="34" charset="0"/>
                <a:ea typeface="宋体" pitchFamily="2" charset="-122"/>
              </a:defRPr>
            </a:lvl1pPr>
            <a:lvl2pPr marL="742950" indent="-285750" eaLnBrk="0" hangingPunct="0">
              <a:defRPr b="1">
                <a:solidFill>
                  <a:schemeClr val="tx1"/>
                </a:solidFill>
                <a:latin typeface="Arial" pitchFamily="34" charset="0"/>
                <a:ea typeface="宋体" pitchFamily="2" charset="-122"/>
              </a:defRPr>
            </a:lvl2pPr>
            <a:lvl3pPr marL="1143000" indent="-228600" eaLnBrk="0" hangingPunct="0">
              <a:defRPr b="1">
                <a:solidFill>
                  <a:schemeClr val="tx1"/>
                </a:solidFill>
                <a:latin typeface="Arial" pitchFamily="34" charset="0"/>
                <a:ea typeface="宋体" pitchFamily="2" charset="-122"/>
              </a:defRPr>
            </a:lvl3pPr>
            <a:lvl4pPr marL="1600200" indent="-228600" eaLnBrk="0" hangingPunct="0">
              <a:defRPr b="1">
                <a:solidFill>
                  <a:schemeClr val="tx1"/>
                </a:solidFill>
                <a:latin typeface="Arial" pitchFamily="34" charset="0"/>
                <a:ea typeface="宋体" pitchFamily="2" charset="-122"/>
              </a:defRPr>
            </a:lvl4pPr>
            <a:lvl5pPr marL="2057400" indent="-228600" eaLnBrk="0" hangingPunct="0">
              <a:defRPr b="1">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b="1">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b="1">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b="1">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b="1">
                <a:solidFill>
                  <a:schemeClr val="tx1"/>
                </a:solidFill>
                <a:latin typeface="Arial" pitchFamily="34" charset="0"/>
                <a:ea typeface="宋体" pitchFamily="2" charset="-122"/>
              </a:defRPr>
            </a:lvl9pPr>
          </a:lstStyle>
          <a:p>
            <a:pPr eaLnBrk="1" hangingPunct="1">
              <a:lnSpc>
                <a:spcPct val="90000"/>
              </a:lnSpc>
              <a:spcBef>
                <a:spcPct val="20000"/>
              </a:spcBef>
              <a:buSzPct val="90000"/>
            </a:pPr>
            <a:r>
              <a:rPr lang="zh-CN" altLang="en-US" sz="2800" dirty="0">
                <a:latin typeface="微软雅黑" pitchFamily="34" charset="-122"/>
                <a:ea typeface="微软雅黑" pitchFamily="34" charset="-122"/>
              </a:rPr>
              <a:t>点击添加标题 </a:t>
            </a:r>
          </a:p>
        </p:txBody>
      </p:sp>
    </p:spTree>
    <p:extLst>
      <p:ext uri="{BB962C8B-B14F-4D97-AF65-F5344CB8AC3E}">
        <p14:creationId xmlns:p14="http://schemas.microsoft.com/office/powerpoint/2010/main" val="1244579541"/>
      </p:ext>
    </p:extLst>
  </p:cSld>
  <p:clrMapOvr>
    <a:masterClrMapping/>
  </p:clrMapOvr>
  <p:transition spd="slow" advTm="3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4"/>
                                        </p:tgtEl>
                                        <p:attrNameLst>
                                          <p:attrName>ppt_y</p:attrName>
                                        </p:attrNameLst>
                                      </p:cBhvr>
                                      <p:tavLst>
                                        <p:tav tm="0">
                                          <p:val>
                                            <p:strVal val="#ppt_y"/>
                                          </p:val>
                                        </p:tav>
                                        <p:tav tm="100000">
                                          <p:val>
                                            <p:strVal val="#ppt_y"/>
                                          </p:val>
                                        </p:tav>
                                      </p:tavLst>
                                    </p:anim>
                                    <p:anim calcmode="lin" valueType="num">
                                      <p:cBhvr>
                                        <p:cTn id="9" dur="5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4"/>
                                        </p:tgtEl>
                                      </p:cBhvr>
                                    </p:animEffect>
                                  </p:childTnLst>
                                </p:cTn>
                              </p:par>
                            </p:childTnLst>
                          </p:cTn>
                        </p:par>
                        <p:par>
                          <p:cTn id="12" fill="hold">
                            <p:stCondLst>
                              <p:cond delay="750"/>
                            </p:stCondLst>
                            <p:childTnLst>
                              <p:par>
                                <p:cTn id="13" presetID="15"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1000" fill="hold"/>
                                        <p:tgtEl>
                                          <p:spTgt spid="2"/>
                                        </p:tgtEl>
                                        <p:attrNameLst>
                                          <p:attrName>ppt_w</p:attrName>
                                        </p:attrNameLst>
                                      </p:cBhvr>
                                      <p:tavLst>
                                        <p:tav tm="0">
                                          <p:val>
                                            <p:fltVal val="0"/>
                                          </p:val>
                                        </p:tav>
                                        <p:tav tm="100000">
                                          <p:val>
                                            <p:strVal val="#ppt_w"/>
                                          </p:val>
                                        </p:tav>
                                      </p:tavLst>
                                    </p:anim>
                                    <p:anim calcmode="lin" valueType="num">
                                      <p:cBhvr>
                                        <p:cTn id="16" dur="1000" fill="hold"/>
                                        <p:tgtEl>
                                          <p:spTgt spid="2"/>
                                        </p:tgtEl>
                                        <p:attrNameLst>
                                          <p:attrName>ppt_h</p:attrName>
                                        </p:attrNameLst>
                                      </p:cBhvr>
                                      <p:tavLst>
                                        <p:tav tm="0">
                                          <p:val>
                                            <p:fltVal val="0"/>
                                          </p:val>
                                        </p:tav>
                                        <p:tav tm="100000">
                                          <p:val>
                                            <p:strVal val="#ppt_h"/>
                                          </p:val>
                                        </p:tav>
                                      </p:tavLst>
                                    </p:anim>
                                    <p:anim calcmode="lin" valueType="num">
                                      <p:cBhvr>
                                        <p:cTn id="17"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par>
                          <p:cTn id="19" fill="hold">
                            <p:stCondLst>
                              <p:cond delay="1750"/>
                            </p:stCondLst>
                            <p:childTnLst>
                              <p:par>
                                <p:cTn id="20" presetID="52" presetClass="entr" presetSubtype="0" fill="hold" nodeType="afterEffect">
                                  <p:stCondLst>
                                    <p:cond delay="0"/>
                                  </p:stCondLst>
                                  <p:childTnLst>
                                    <p:set>
                                      <p:cBhvr>
                                        <p:cTn id="21" dur="1" fill="hold">
                                          <p:stCondLst>
                                            <p:cond delay="0"/>
                                          </p:stCondLst>
                                        </p:cTn>
                                        <p:tgtEl>
                                          <p:spTgt spid="19"/>
                                        </p:tgtEl>
                                        <p:attrNameLst>
                                          <p:attrName>style.visibility</p:attrName>
                                        </p:attrNameLst>
                                      </p:cBhvr>
                                      <p:to>
                                        <p:strVal val="visible"/>
                                      </p:to>
                                    </p:set>
                                    <p:animScale>
                                      <p:cBhvr>
                                        <p:cTn id="22"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3" dur="1000" decel="50000" fill="hold">
                                          <p:stCondLst>
                                            <p:cond delay="0"/>
                                          </p:stCondLst>
                                        </p:cTn>
                                        <p:tgtEl>
                                          <p:spTgt spid="19"/>
                                        </p:tgtEl>
                                        <p:attrNameLst>
                                          <p:attrName>ppt_x,ppt_y</p:attrName>
                                        </p:attrNameLst>
                                      </p:cBhvr>
                                      <p:rCtr x="0" y="0"/>
                                    </p:animMotion>
                                    <p:animEffect transition="in" filter="fade">
                                      <p:cBhvr>
                                        <p:cTn id="24" dur="1000"/>
                                        <p:tgtEl>
                                          <p:spTgt spid="19"/>
                                        </p:tgtEl>
                                      </p:cBhvr>
                                    </p:animEffect>
                                  </p:childTnLst>
                                </p:cTn>
                              </p:par>
                              <p:par>
                                <p:cTn id="25" presetID="52" presetClass="entr" presetSubtype="0" fill="hold" nodeType="withEffect">
                                  <p:stCondLst>
                                    <p:cond delay="200"/>
                                  </p:stCondLst>
                                  <p:childTnLst>
                                    <p:set>
                                      <p:cBhvr>
                                        <p:cTn id="26" dur="1" fill="hold">
                                          <p:stCondLst>
                                            <p:cond delay="0"/>
                                          </p:stCondLst>
                                        </p:cTn>
                                        <p:tgtEl>
                                          <p:spTgt spid="24"/>
                                        </p:tgtEl>
                                        <p:attrNameLst>
                                          <p:attrName>style.visibility</p:attrName>
                                        </p:attrNameLst>
                                      </p:cBhvr>
                                      <p:to>
                                        <p:strVal val="visible"/>
                                      </p:to>
                                    </p:set>
                                    <p:animScale>
                                      <p:cBhvr>
                                        <p:cTn id="27"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8" dur="1000" decel="50000" fill="hold">
                                          <p:stCondLst>
                                            <p:cond delay="0"/>
                                          </p:stCondLst>
                                        </p:cTn>
                                        <p:tgtEl>
                                          <p:spTgt spid="24"/>
                                        </p:tgtEl>
                                        <p:attrNameLst>
                                          <p:attrName>ppt_x,ppt_y</p:attrName>
                                        </p:attrNameLst>
                                      </p:cBhvr>
                                      <p:rCtr x="0" y="0"/>
                                    </p:animMotion>
                                    <p:animEffect transition="in" filter="fade">
                                      <p:cBhvr>
                                        <p:cTn id="29" dur="1000"/>
                                        <p:tgtEl>
                                          <p:spTgt spid="24"/>
                                        </p:tgtEl>
                                      </p:cBhvr>
                                    </p:animEffect>
                                  </p:childTnLst>
                                </p:cTn>
                              </p:par>
                              <p:par>
                                <p:cTn id="30" presetID="52" presetClass="entr" presetSubtype="0" fill="hold" nodeType="withEffect">
                                  <p:stCondLst>
                                    <p:cond delay="400"/>
                                  </p:stCondLst>
                                  <p:childTnLst>
                                    <p:set>
                                      <p:cBhvr>
                                        <p:cTn id="31" dur="1" fill="hold">
                                          <p:stCondLst>
                                            <p:cond delay="0"/>
                                          </p:stCondLst>
                                        </p:cTn>
                                        <p:tgtEl>
                                          <p:spTgt spid="29"/>
                                        </p:tgtEl>
                                        <p:attrNameLst>
                                          <p:attrName>style.visibility</p:attrName>
                                        </p:attrNameLst>
                                      </p:cBhvr>
                                      <p:to>
                                        <p:strVal val="visible"/>
                                      </p:to>
                                    </p:set>
                                    <p:animScale>
                                      <p:cBhvr>
                                        <p:cTn id="32" dur="10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3" dur="1000" decel="50000" fill="hold">
                                          <p:stCondLst>
                                            <p:cond delay="0"/>
                                          </p:stCondLst>
                                        </p:cTn>
                                        <p:tgtEl>
                                          <p:spTgt spid="29"/>
                                        </p:tgtEl>
                                        <p:attrNameLst>
                                          <p:attrName>ppt_x,ppt_y</p:attrName>
                                        </p:attrNameLst>
                                      </p:cBhvr>
                                      <p:rCtr x="0" y="0"/>
                                    </p:animMotion>
                                    <p:animEffect transition="in" filter="fade">
                                      <p:cBhvr>
                                        <p:cTn id="34" dur="1000"/>
                                        <p:tgtEl>
                                          <p:spTgt spid="29"/>
                                        </p:tgtEl>
                                      </p:cBhvr>
                                    </p:animEffect>
                                  </p:childTnLst>
                                </p:cTn>
                              </p:par>
                            </p:childTnLst>
                          </p:cTn>
                        </p:par>
                        <p:par>
                          <p:cTn id="35" fill="hold">
                            <p:stCondLst>
                              <p:cond delay="3150"/>
                            </p:stCondLst>
                            <p:childTnLst>
                              <p:par>
                                <p:cTn id="36" presetID="12" presetClass="entr" presetSubtype="8" fill="hold"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slide(fromLeft)">
                                      <p:cBhvr>
                                        <p:cTn id="38" dur="500"/>
                                        <p:tgtEl>
                                          <p:spTgt spid="7"/>
                                        </p:tgtEl>
                                      </p:cBhvr>
                                    </p:animEffect>
                                  </p:childTnLst>
                                </p:cTn>
                              </p:par>
                              <p:par>
                                <p:cTn id="39" presetID="12" presetClass="entr" presetSubtype="8" fill="hold" nodeType="with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slide(fromLeft)">
                                      <p:cBhvr>
                                        <p:cTn id="41" dur="500"/>
                                        <p:tgtEl>
                                          <p:spTgt spid="11"/>
                                        </p:tgtEl>
                                      </p:cBhvr>
                                    </p:animEffect>
                                  </p:childTnLst>
                                </p:cTn>
                              </p:par>
                              <p:par>
                                <p:cTn id="42" presetID="12" presetClass="entr" presetSubtype="8" fill="hold" nodeType="with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slide(fromLeft)">
                                      <p:cBhvr>
                                        <p:cTn id="44" dur="500"/>
                                        <p:tgtEl>
                                          <p:spTgt spid="15"/>
                                        </p:tgtEl>
                                      </p:cBhvr>
                                    </p:animEffect>
                                  </p:childTnLst>
                                </p:cTn>
                              </p:par>
                            </p:childTnLst>
                          </p:cTn>
                        </p:par>
                        <p:par>
                          <p:cTn id="45" fill="hold">
                            <p:stCondLst>
                              <p:cond delay="3650"/>
                            </p:stCondLst>
                            <p:childTnLst>
                              <p:par>
                                <p:cTn id="46" presetID="12" presetClass="entr" presetSubtype="1" fill="hold" grpId="0" nodeType="after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slide(fromTop)">
                                      <p:cBhvr>
                                        <p:cTn id="48" dur="500"/>
                                        <p:tgtEl>
                                          <p:spTgt spid="10"/>
                                        </p:tgtEl>
                                      </p:cBhvr>
                                    </p:animEffect>
                                  </p:childTnLst>
                                </p:cTn>
                              </p:par>
                              <p:par>
                                <p:cTn id="49" presetID="12" presetClass="entr" presetSubtype="1" fill="hold" grpId="0" nodeType="with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slide(fromTop)">
                                      <p:cBhvr>
                                        <p:cTn id="51" dur="500"/>
                                        <p:tgtEl>
                                          <p:spTgt spid="14"/>
                                        </p:tgtEl>
                                      </p:cBhvr>
                                    </p:animEffect>
                                  </p:childTnLst>
                                </p:cTn>
                              </p:par>
                              <p:par>
                                <p:cTn id="52" presetID="12" presetClass="entr" presetSubtype="1" fill="hold" grpId="0" nodeType="with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slide(fromTop)">
                                      <p:cBhvr>
                                        <p:cTn id="5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utoUpdateAnimBg="0"/>
      <p:bldP spid="14" grpId="0" autoUpdateAnimBg="0"/>
      <p:bldP spid="18" grpId="0" autoUpdateAnimBg="0"/>
      <p:bldP spid="3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泪滴形 1"/>
          <p:cNvSpPr/>
          <p:nvPr/>
        </p:nvSpPr>
        <p:spPr>
          <a:xfrm rot="216446">
            <a:off x="2766666" y="1335531"/>
            <a:ext cx="1588995" cy="1669186"/>
          </a:xfrm>
          <a:prstGeom prst="teardrop">
            <a:avLst/>
          </a:prstGeom>
          <a:solidFill>
            <a:schemeClr val="bg1">
              <a:lumMod val="75000"/>
            </a:schemeClr>
          </a:solidFill>
          <a:ln w="34925">
            <a:solidFill>
              <a:srgbClr val="FFFFFF"/>
            </a:solidFill>
          </a:ln>
          <a:effectLst/>
          <a:scene3d>
            <a:camera prst="perspectiveAbove"/>
            <a:lightRig rig="threePt" dir="t">
              <a:rot lat="0" lon="0" rev="10200000"/>
            </a:lightRig>
          </a:scene3d>
          <a:sp3d extrusionH="120650" prstMaterial="plastic">
            <a:bevelT w="285750" h="50800" prst="softRound"/>
            <a:bevelB w="88900" h="10795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泪滴形 2"/>
          <p:cNvSpPr/>
          <p:nvPr/>
        </p:nvSpPr>
        <p:spPr>
          <a:xfrm rot="16200000">
            <a:off x="1277434" y="586267"/>
            <a:ext cx="2312203" cy="2564646"/>
          </a:xfrm>
          <a:prstGeom prst="teardrop">
            <a:avLst/>
          </a:prstGeom>
          <a:solidFill>
            <a:srgbClr val="FF0000"/>
          </a:solidFill>
          <a:ln w="34925">
            <a:solidFill>
              <a:srgbClr val="FFFFFF"/>
            </a:solidFill>
          </a:ln>
          <a:effectLst/>
          <a:scene3d>
            <a:camera prst="isometricOffAxis1Right">
              <a:rot lat="21480000" lon="20039998" rev="0"/>
            </a:camera>
            <a:lightRig rig="threePt" dir="t">
              <a:rot lat="0" lon="0" rev="8400000"/>
            </a:lightRig>
          </a:scene3d>
          <a:sp3d extrusionH="120650" prstMaterial="plastic">
            <a:bevelT w="285750" h="50800" prst="softRound"/>
            <a:bevelB w="88900" h="10795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5"/>
          <p:cNvGrpSpPr/>
          <p:nvPr/>
        </p:nvGrpSpPr>
        <p:grpSpPr>
          <a:xfrm>
            <a:off x="928662" y="3292624"/>
            <a:ext cx="2154262" cy="582632"/>
            <a:chOff x="883559" y="2814449"/>
            <a:chExt cx="1622611" cy="582632"/>
          </a:xfrm>
        </p:grpSpPr>
        <p:grpSp>
          <p:nvGrpSpPr>
            <p:cNvPr id="5" name="组合 11"/>
            <p:cNvGrpSpPr/>
            <p:nvPr/>
          </p:nvGrpSpPr>
          <p:grpSpPr>
            <a:xfrm>
              <a:off x="883559" y="2814449"/>
              <a:ext cx="1622611" cy="582632"/>
              <a:chOff x="883559" y="2814449"/>
              <a:chExt cx="1622611" cy="582632"/>
            </a:xfrm>
          </p:grpSpPr>
          <p:sp>
            <p:nvSpPr>
              <p:cNvPr id="7" name="Rectangle 3"/>
              <p:cNvSpPr>
                <a:spLocks noChangeArrowheads="1"/>
              </p:cNvSpPr>
              <p:nvPr/>
            </p:nvSpPr>
            <p:spPr bwMode="auto">
              <a:xfrm>
                <a:off x="883559" y="2814449"/>
                <a:ext cx="1622611" cy="582632"/>
              </a:xfrm>
              <a:prstGeom prst="roundRect">
                <a:avLst>
                  <a:gd name="adj" fmla="val 25613"/>
                </a:avLst>
              </a:prstGeom>
              <a:gradFill>
                <a:gsLst>
                  <a:gs pos="0">
                    <a:srgbClr val="FFC000"/>
                  </a:gs>
                  <a:gs pos="100000">
                    <a:schemeClr val="accent6"/>
                  </a:gs>
                </a:gsLst>
                <a:lin ang="5400000" scaled="0"/>
              </a:gradFill>
              <a:ln w="34925">
                <a:solidFill>
                  <a:srgbClr val="FFFFFF"/>
                </a:solidFill>
              </a:ln>
              <a:effectLst/>
              <a:scene3d>
                <a:camera prst="orthographicFront"/>
                <a:lightRig rig="threePt" dir="t">
                  <a:rot lat="0" lon="0" rev="18000000"/>
                </a:lightRig>
              </a:scene3d>
              <a:sp3d extrusionH="101600" prstMaterial="metal">
                <a:bevelT w="139700" h="69850" prst="slope"/>
                <a:bevelB w="203200" h="1841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2" algn="ctr" fontAlgn="ctr">
                  <a:buClr>
                    <a:srgbClr val="FF0000"/>
                  </a:buClr>
                  <a:buSzPct val="70000"/>
                  <a:buFont typeface="Wingdings" pitchFamily="2" charset="2"/>
                  <a:buChar char="u"/>
                  <a:tabLst>
                    <a:tab pos="136525" algn="l"/>
                  </a:tabLst>
                  <a:defRPr/>
                </a:pPr>
                <a:endParaRPr lang="zh-CN" altLang="en-US" dirty="0"/>
              </a:p>
            </p:txBody>
          </p:sp>
          <p:sp>
            <p:nvSpPr>
              <p:cNvPr id="8" name="圆角矩形 7"/>
              <p:cNvSpPr/>
              <p:nvPr/>
            </p:nvSpPr>
            <p:spPr>
              <a:xfrm>
                <a:off x="1000101" y="2928934"/>
                <a:ext cx="1357618" cy="30873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Text Box 39"/>
            <p:cNvSpPr txBox="1">
              <a:spLocks noChangeArrowheads="1"/>
            </p:cNvSpPr>
            <p:nvPr/>
          </p:nvSpPr>
          <p:spPr bwMode="auto">
            <a:xfrm>
              <a:off x="902064" y="2922494"/>
              <a:ext cx="1580361" cy="295145"/>
            </a:xfrm>
            <a:prstGeom prst="rect">
              <a:avLst/>
            </a:prstGeom>
            <a:noFill/>
            <a:ln w="9525">
              <a:noFill/>
              <a:miter lim="800000"/>
              <a:headEnd/>
              <a:tailEnd/>
            </a:ln>
          </p:spPr>
          <p:txBody>
            <a:bodyPr wrap="square">
              <a:spAutoFit/>
            </a:bodyPr>
            <a:lstStyle/>
            <a:p>
              <a:pPr algn="ctr">
                <a:lnSpc>
                  <a:spcPct val="120000"/>
                </a:lnSpc>
              </a:pPr>
              <a:r>
                <a:rPr lang="zh-CN" altLang="en-US" sz="1200" b="1" dirty="0" smtClean="0">
                  <a:latin typeface="微软雅黑" pitchFamily="34" charset="-122"/>
                  <a:ea typeface="微软雅黑" pitchFamily="34" charset="-122"/>
                </a:rPr>
                <a:t>此处添加文字</a:t>
              </a:r>
              <a:endParaRPr lang="zh-CN" altLang="en-US" sz="1200" b="1" dirty="0">
                <a:latin typeface="微软雅黑" pitchFamily="34" charset="-122"/>
                <a:ea typeface="微软雅黑" pitchFamily="34" charset="-122"/>
              </a:endParaRPr>
            </a:p>
          </p:txBody>
        </p:sp>
      </p:grpSp>
      <p:sp>
        <p:nvSpPr>
          <p:cNvPr id="9" name="弦形 8"/>
          <p:cNvSpPr/>
          <p:nvPr/>
        </p:nvSpPr>
        <p:spPr>
          <a:xfrm rot="11704162">
            <a:off x="1332100" y="922758"/>
            <a:ext cx="2179948" cy="1840903"/>
          </a:xfrm>
          <a:prstGeom prst="chord">
            <a:avLst>
              <a:gd name="adj1" fmla="val 3644907"/>
              <a:gd name="adj2" fmla="val 19353987"/>
            </a:avLst>
          </a:prstGeom>
          <a:solidFill>
            <a:schemeClr val="bg1"/>
          </a:solidFill>
          <a:ln>
            <a:noFill/>
          </a:ln>
          <a:scene3d>
            <a:camera prst="orthographicFront">
              <a:rot lat="21303335" lon="296539" rev="222144"/>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1233027" y="935543"/>
            <a:ext cx="785818" cy="646331"/>
          </a:xfrm>
          <a:prstGeom prst="rect">
            <a:avLst/>
          </a:prstGeom>
          <a:noFill/>
        </p:spPr>
        <p:txBody>
          <a:bodyPr wrap="square" rtlCol="0">
            <a:spAutoFit/>
          </a:bodyPr>
          <a:lstStyle/>
          <a:p>
            <a:r>
              <a:rPr lang="en-US" altLang="zh-CN" sz="36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01</a:t>
            </a:r>
            <a:endParaRPr lang="zh-CN" altLang="en-US" sz="36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11" name="Text Box 39"/>
          <p:cNvSpPr txBox="1">
            <a:spLocks noChangeArrowheads="1"/>
          </p:cNvSpPr>
          <p:nvPr/>
        </p:nvSpPr>
        <p:spPr bwMode="auto">
          <a:xfrm>
            <a:off x="1763688" y="1345183"/>
            <a:ext cx="1647848" cy="1107996"/>
          </a:xfrm>
          <a:prstGeom prst="rect">
            <a:avLst/>
          </a:prstGeom>
          <a:noFill/>
          <a:ln w="9525">
            <a:noFill/>
            <a:miter lim="800000"/>
            <a:headEnd/>
            <a:tailEnd/>
          </a:ln>
        </p:spPr>
        <p:txBody>
          <a:bodyPr wrap="square">
            <a:spAutoFit/>
          </a:bodyPr>
          <a:lstStyle/>
          <a:p>
            <a:pPr>
              <a:lnSpc>
                <a:spcPct val="150000"/>
              </a:lnSpc>
              <a:buClr>
                <a:srgbClr val="7030A0"/>
              </a:buClr>
            </a:pPr>
            <a:r>
              <a:rPr lang="zh-CN" altLang="en-US" sz="1100" b="0" dirty="0">
                <a:latin typeface="微软雅黑" pitchFamily="34" charset="-122"/>
                <a:ea typeface="微软雅黑" pitchFamily="34" charset="-122"/>
              </a:rPr>
              <a:t>点击此处添加您要的内容</a:t>
            </a:r>
            <a:r>
              <a:rPr lang="zh-CN" altLang="en-US" sz="1100" b="0" dirty="0" smtClean="0">
                <a:latin typeface="微软雅黑" pitchFamily="34" charset="-122"/>
                <a:ea typeface="微软雅黑" pitchFamily="34" charset="-122"/>
              </a:rPr>
              <a:t>文字点击此处添加</a:t>
            </a:r>
            <a:r>
              <a:rPr lang="zh-CN" altLang="en-US" sz="1100" b="0" dirty="0">
                <a:latin typeface="微软雅黑" pitchFamily="34" charset="-122"/>
                <a:ea typeface="微软雅黑" pitchFamily="34" charset="-122"/>
              </a:rPr>
              <a:t>您要的内容</a:t>
            </a:r>
            <a:r>
              <a:rPr lang="zh-CN" altLang="en-US" sz="1100" dirty="0" smtClean="0">
                <a:latin typeface="微软雅黑" pitchFamily="34" charset="-122"/>
                <a:ea typeface="微软雅黑" pitchFamily="34" charset="-122"/>
              </a:rPr>
              <a:t>文字点击此处添加您要的内容文字</a:t>
            </a:r>
            <a:endParaRPr lang="en-US" altLang="zh-CN" sz="1100" dirty="0" smtClean="0">
              <a:latin typeface="微软雅黑" pitchFamily="34" charset="-122"/>
              <a:ea typeface="微软雅黑" pitchFamily="34" charset="-122"/>
            </a:endParaRPr>
          </a:p>
        </p:txBody>
      </p:sp>
      <p:sp>
        <p:nvSpPr>
          <p:cNvPr id="12" name="泪滴形 11"/>
          <p:cNvSpPr/>
          <p:nvPr/>
        </p:nvSpPr>
        <p:spPr>
          <a:xfrm rot="216446">
            <a:off x="6337451" y="1358508"/>
            <a:ext cx="1588995" cy="1669186"/>
          </a:xfrm>
          <a:prstGeom prst="teardrop">
            <a:avLst/>
          </a:prstGeom>
          <a:solidFill>
            <a:schemeClr val="bg1">
              <a:lumMod val="75000"/>
            </a:schemeClr>
          </a:solidFill>
          <a:ln w="34925">
            <a:solidFill>
              <a:srgbClr val="FFFFFF"/>
            </a:solidFill>
          </a:ln>
          <a:effectLst/>
          <a:scene3d>
            <a:camera prst="perspectiveAbove"/>
            <a:lightRig rig="threePt" dir="t">
              <a:rot lat="0" lon="0" rev="10200000"/>
            </a:lightRig>
          </a:scene3d>
          <a:sp3d extrusionH="120650" prstMaterial="plastic">
            <a:bevelT w="285750" h="50800" prst="softRound"/>
            <a:bevelB w="88900" h="10795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泪滴形 12"/>
          <p:cNvSpPr/>
          <p:nvPr/>
        </p:nvSpPr>
        <p:spPr>
          <a:xfrm rot="16200000">
            <a:off x="4848219" y="609244"/>
            <a:ext cx="2312203" cy="2564646"/>
          </a:xfrm>
          <a:prstGeom prst="teardrop">
            <a:avLst/>
          </a:prstGeom>
          <a:solidFill>
            <a:srgbClr val="FFC000"/>
          </a:solidFill>
          <a:ln w="34925">
            <a:solidFill>
              <a:srgbClr val="FFFFFF"/>
            </a:solidFill>
          </a:ln>
          <a:effectLst/>
          <a:scene3d>
            <a:camera prst="isometricOffAxis1Right">
              <a:rot lat="21480000" lon="20039998" rev="0"/>
            </a:camera>
            <a:lightRig rig="threePt" dir="t">
              <a:rot lat="0" lon="0" rev="8400000"/>
            </a:lightRig>
          </a:scene3d>
          <a:sp3d extrusionH="120650" prstMaterial="plastic">
            <a:bevelT w="285750" h="50800" prst="softRound"/>
            <a:bevelB w="88900" h="10795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弦形 13"/>
          <p:cNvSpPr/>
          <p:nvPr/>
        </p:nvSpPr>
        <p:spPr>
          <a:xfrm rot="11704162">
            <a:off x="4915585" y="971135"/>
            <a:ext cx="2179948" cy="1840903"/>
          </a:xfrm>
          <a:prstGeom prst="chord">
            <a:avLst>
              <a:gd name="adj1" fmla="val 3644907"/>
              <a:gd name="adj2" fmla="val 19353987"/>
            </a:avLst>
          </a:prstGeom>
          <a:solidFill>
            <a:schemeClr val="bg1"/>
          </a:solidFill>
          <a:ln>
            <a:noFill/>
          </a:ln>
          <a:scene3d>
            <a:camera prst="orthographicFront">
              <a:rot lat="21303335" lon="296539" rev="222144"/>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4"/>
          <p:cNvSpPr txBox="1"/>
          <p:nvPr/>
        </p:nvSpPr>
        <p:spPr>
          <a:xfrm>
            <a:off x="4803812" y="958520"/>
            <a:ext cx="785818" cy="646331"/>
          </a:xfrm>
          <a:prstGeom prst="rect">
            <a:avLst/>
          </a:prstGeom>
          <a:noFill/>
        </p:spPr>
        <p:txBody>
          <a:bodyPr wrap="square" rtlCol="0">
            <a:spAutoFit/>
          </a:bodyPr>
          <a:lstStyle/>
          <a:p>
            <a:r>
              <a:rPr lang="en-US" altLang="zh-CN" sz="36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02</a:t>
            </a:r>
            <a:endParaRPr lang="zh-CN" altLang="en-US" sz="36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16" name="Text Box 39"/>
          <p:cNvSpPr txBox="1">
            <a:spLocks noChangeArrowheads="1"/>
          </p:cNvSpPr>
          <p:nvPr/>
        </p:nvSpPr>
        <p:spPr bwMode="auto">
          <a:xfrm>
            <a:off x="5424482" y="1381609"/>
            <a:ext cx="1647848" cy="1107996"/>
          </a:xfrm>
          <a:prstGeom prst="rect">
            <a:avLst/>
          </a:prstGeom>
          <a:noFill/>
          <a:ln w="9525">
            <a:noFill/>
            <a:miter lim="800000"/>
            <a:headEnd/>
            <a:tailEnd/>
          </a:ln>
        </p:spPr>
        <p:txBody>
          <a:bodyPr wrap="square">
            <a:spAutoFit/>
          </a:bodyPr>
          <a:lstStyle/>
          <a:p>
            <a:pPr>
              <a:lnSpc>
                <a:spcPct val="150000"/>
              </a:lnSpc>
              <a:buClr>
                <a:srgbClr val="7030A0"/>
              </a:buClr>
            </a:pPr>
            <a:r>
              <a:rPr lang="zh-CN" altLang="en-US" sz="1100" b="0" dirty="0">
                <a:latin typeface="微软雅黑" pitchFamily="34" charset="-122"/>
                <a:ea typeface="微软雅黑" pitchFamily="34" charset="-122"/>
              </a:rPr>
              <a:t>点击此处添加您要的内容</a:t>
            </a:r>
            <a:r>
              <a:rPr lang="zh-CN" altLang="en-US" sz="1100" b="0" dirty="0" smtClean="0">
                <a:latin typeface="微软雅黑" pitchFamily="34" charset="-122"/>
                <a:ea typeface="微软雅黑" pitchFamily="34" charset="-122"/>
              </a:rPr>
              <a:t>文字点击此处添加</a:t>
            </a:r>
            <a:r>
              <a:rPr lang="zh-CN" altLang="en-US" sz="1100" b="0" dirty="0">
                <a:latin typeface="微软雅黑" pitchFamily="34" charset="-122"/>
                <a:ea typeface="微软雅黑" pitchFamily="34" charset="-122"/>
              </a:rPr>
              <a:t>您要的内容</a:t>
            </a:r>
            <a:r>
              <a:rPr lang="zh-CN" altLang="en-US" sz="1100" dirty="0" smtClean="0">
                <a:latin typeface="微软雅黑" pitchFamily="34" charset="-122"/>
                <a:ea typeface="微软雅黑" pitchFamily="34" charset="-122"/>
              </a:rPr>
              <a:t>文字点击此处添加您要的内容文字</a:t>
            </a:r>
            <a:endParaRPr lang="en-US" altLang="zh-CN" sz="1100" dirty="0" smtClean="0">
              <a:latin typeface="微软雅黑" pitchFamily="34" charset="-122"/>
              <a:ea typeface="微软雅黑" pitchFamily="34" charset="-122"/>
            </a:endParaRPr>
          </a:p>
        </p:txBody>
      </p:sp>
      <p:grpSp>
        <p:nvGrpSpPr>
          <p:cNvPr id="17" name="组合 18"/>
          <p:cNvGrpSpPr/>
          <p:nvPr/>
        </p:nvGrpSpPr>
        <p:grpSpPr>
          <a:xfrm>
            <a:off x="3491880" y="3292624"/>
            <a:ext cx="2154262" cy="582632"/>
            <a:chOff x="883559" y="2814449"/>
            <a:chExt cx="1622611" cy="582632"/>
          </a:xfrm>
        </p:grpSpPr>
        <p:grpSp>
          <p:nvGrpSpPr>
            <p:cNvPr id="18" name="组合 11"/>
            <p:cNvGrpSpPr/>
            <p:nvPr/>
          </p:nvGrpSpPr>
          <p:grpSpPr>
            <a:xfrm>
              <a:off x="883559" y="2814449"/>
              <a:ext cx="1622611" cy="582632"/>
              <a:chOff x="883559" y="2814449"/>
              <a:chExt cx="1622611" cy="582632"/>
            </a:xfrm>
          </p:grpSpPr>
          <p:sp>
            <p:nvSpPr>
              <p:cNvPr id="20" name="Rectangle 3"/>
              <p:cNvSpPr>
                <a:spLocks noChangeArrowheads="1"/>
              </p:cNvSpPr>
              <p:nvPr/>
            </p:nvSpPr>
            <p:spPr bwMode="auto">
              <a:xfrm>
                <a:off x="883559" y="2814449"/>
                <a:ext cx="1622611" cy="582632"/>
              </a:xfrm>
              <a:prstGeom prst="roundRect">
                <a:avLst>
                  <a:gd name="adj" fmla="val 25613"/>
                </a:avLst>
              </a:prstGeom>
              <a:gradFill>
                <a:gsLst>
                  <a:gs pos="0">
                    <a:srgbClr val="FFC000"/>
                  </a:gs>
                  <a:gs pos="100000">
                    <a:schemeClr val="accent6"/>
                  </a:gs>
                </a:gsLst>
                <a:lin ang="5400000" scaled="0"/>
              </a:gradFill>
              <a:ln w="34925">
                <a:solidFill>
                  <a:srgbClr val="FFFFFF"/>
                </a:solidFill>
              </a:ln>
              <a:effectLst/>
              <a:scene3d>
                <a:camera prst="orthographicFront"/>
                <a:lightRig rig="threePt" dir="t">
                  <a:rot lat="0" lon="0" rev="18000000"/>
                </a:lightRig>
              </a:scene3d>
              <a:sp3d extrusionH="101600" prstMaterial="metal">
                <a:bevelT w="139700" h="69850" prst="slope"/>
                <a:bevelB w="203200" h="1841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2" algn="ctr" fontAlgn="ctr">
                  <a:buClr>
                    <a:srgbClr val="FF0000"/>
                  </a:buClr>
                  <a:buSzPct val="70000"/>
                  <a:buFont typeface="Wingdings" pitchFamily="2" charset="2"/>
                  <a:buChar char="u"/>
                  <a:tabLst>
                    <a:tab pos="136525" algn="l"/>
                  </a:tabLst>
                  <a:defRPr/>
                </a:pPr>
                <a:endParaRPr lang="zh-CN" altLang="en-US" dirty="0"/>
              </a:p>
            </p:txBody>
          </p:sp>
          <p:sp>
            <p:nvSpPr>
              <p:cNvPr id="21" name="圆角矩形 20"/>
              <p:cNvSpPr/>
              <p:nvPr/>
            </p:nvSpPr>
            <p:spPr>
              <a:xfrm>
                <a:off x="1000101" y="2928934"/>
                <a:ext cx="1357618" cy="30873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Text Box 39"/>
            <p:cNvSpPr txBox="1">
              <a:spLocks noChangeArrowheads="1"/>
            </p:cNvSpPr>
            <p:nvPr/>
          </p:nvSpPr>
          <p:spPr bwMode="auto">
            <a:xfrm>
              <a:off x="902064" y="2922494"/>
              <a:ext cx="1580361" cy="295145"/>
            </a:xfrm>
            <a:prstGeom prst="rect">
              <a:avLst/>
            </a:prstGeom>
            <a:noFill/>
            <a:ln w="9525">
              <a:noFill/>
              <a:miter lim="800000"/>
              <a:headEnd/>
              <a:tailEnd/>
            </a:ln>
          </p:spPr>
          <p:txBody>
            <a:bodyPr wrap="square">
              <a:spAutoFit/>
            </a:bodyPr>
            <a:lstStyle/>
            <a:p>
              <a:pPr algn="ctr">
                <a:lnSpc>
                  <a:spcPct val="120000"/>
                </a:lnSpc>
              </a:pPr>
              <a:r>
                <a:rPr lang="zh-CN" altLang="en-US" sz="1200" b="1" dirty="0" smtClean="0">
                  <a:latin typeface="微软雅黑" pitchFamily="34" charset="-122"/>
                  <a:ea typeface="微软雅黑" pitchFamily="34" charset="-122"/>
                </a:rPr>
                <a:t>此处添加文字</a:t>
              </a:r>
              <a:endParaRPr lang="zh-CN" altLang="en-US" sz="1200" b="1" dirty="0">
                <a:latin typeface="微软雅黑" pitchFamily="34" charset="-122"/>
                <a:ea typeface="微软雅黑" pitchFamily="34" charset="-122"/>
              </a:endParaRPr>
            </a:p>
          </p:txBody>
        </p:sp>
      </p:grpSp>
      <p:grpSp>
        <p:nvGrpSpPr>
          <p:cNvPr id="22" name="组合 23"/>
          <p:cNvGrpSpPr/>
          <p:nvPr/>
        </p:nvGrpSpPr>
        <p:grpSpPr>
          <a:xfrm>
            <a:off x="6000759" y="3295887"/>
            <a:ext cx="2154262" cy="582632"/>
            <a:chOff x="883559" y="2814449"/>
            <a:chExt cx="1622611" cy="582632"/>
          </a:xfrm>
        </p:grpSpPr>
        <p:grpSp>
          <p:nvGrpSpPr>
            <p:cNvPr id="23" name="组合 11"/>
            <p:cNvGrpSpPr/>
            <p:nvPr/>
          </p:nvGrpSpPr>
          <p:grpSpPr>
            <a:xfrm>
              <a:off x="883559" y="2814449"/>
              <a:ext cx="1622611" cy="582632"/>
              <a:chOff x="883559" y="2814449"/>
              <a:chExt cx="1622611" cy="582632"/>
            </a:xfrm>
          </p:grpSpPr>
          <p:sp>
            <p:nvSpPr>
              <p:cNvPr id="25" name="Rectangle 3"/>
              <p:cNvSpPr>
                <a:spLocks noChangeArrowheads="1"/>
              </p:cNvSpPr>
              <p:nvPr/>
            </p:nvSpPr>
            <p:spPr bwMode="auto">
              <a:xfrm>
                <a:off x="883559" y="2814449"/>
                <a:ext cx="1622611" cy="582632"/>
              </a:xfrm>
              <a:prstGeom prst="roundRect">
                <a:avLst>
                  <a:gd name="adj" fmla="val 25613"/>
                </a:avLst>
              </a:prstGeom>
              <a:gradFill>
                <a:gsLst>
                  <a:gs pos="0">
                    <a:srgbClr val="FFC000"/>
                  </a:gs>
                  <a:gs pos="100000">
                    <a:schemeClr val="accent6"/>
                  </a:gs>
                </a:gsLst>
                <a:lin ang="5400000" scaled="0"/>
              </a:gradFill>
              <a:ln w="34925">
                <a:solidFill>
                  <a:srgbClr val="FFFFFF"/>
                </a:solidFill>
              </a:ln>
              <a:effectLst/>
              <a:scene3d>
                <a:camera prst="orthographicFront"/>
                <a:lightRig rig="threePt" dir="t">
                  <a:rot lat="0" lon="0" rev="18000000"/>
                </a:lightRig>
              </a:scene3d>
              <a:sp3d extrusionH="101600" prstMaterial="metal">
                <a:bevelT w="139700" h="69850" prst="slope"/>
                <a:bevelB w="203200" h="1841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2" algn="ctr" fontAlgn="ctr">
                  <a:buClr>
                    <a:srgbClr val="FF0000"/>
                  </a:buClr>
                  <a:buSzPct val="70000"/>
                  <a:buFont typeface="Wingdings" pitchFamily="2" charset="2"/>
                  <a:buChar char="u"/>
                  <a:tabLst>
                    <a:tab pos="136525" algn="l"/>
                  </a:tabLst>
                  <a:defRPr/>
                </a:pPr>
                <a:endParaRPr lang="zh-CN" altLang="en-US" dirty="0"/>
              </a:p>
            </p:txBody>
          </p:sp>
          <p:sp>
            <p:nvSpPr>
              <p:cNvPr id="26" name="圆角矩形 25"/>
              <p:cNvSpPr/>
              <p:nvPr/>
            </p:nvSpPr>
            <p:spPr>
              <a:xfrm>
                <a:off x="1000101" y="2928934"/>
                <a:ext cx="1357618" cy="30873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Text Box 39"/>
            <p:cNvSpPr txBox="1">
              <a:spLocks noChangeArrowheads="1"/>
            </p:cNvSpPr>
            <p:nvPr/>
          </p:nvSpPr>
          <p:spPr bwMode="auto">
            <a:xfrm>
              <a:off x="902064" y="2922494"/>
              <a:ext cx="1580361" cy="295145"/>
            </a:xfrm>
            <a:prstGeom prst="rect">
              <a:avLst/>
            </a:prstGeom>
            <a:noFill/>
            <a:ln w="9525">
              <a:noFill/>
              <a:miter lim="800000"/>
              <a:headEnd/>
              <a:tailEnd/>
            </a:ln>
          </p:spPr>
          <p:txBody>
            <a:bodyPr wrap="square">
              <a:spAutoFit/>
            </a:bodyPr>
            <a:lstStyle/>
            <a:p>
              <a:pPr algn="ctr">
                <a:lnSpc>
                  <a:spcPct val="120000"/>
                </a:lnSpc>
              </a:pPr>
              <a:r>
                <a:rPr lang="zh-CN" altLang="en-US" sz="1200" b="1" dirty="0" smtClean="0">
                  <a:latin typeface="微软雅黑" pitchFamily="34" charset="-122"/>
                  <a:ea typeface="微软雅黑" pitchFamily="34" charset="-122"/>
                </a:rPr>
                <a:t>此处添加文字</a:t>
              </a:r>
              <a:endParaRPr lang="zh-CN" altLang="en-US" sz="1200" b="1" dirty="0">
                <a:latin typeface="微软雅黑" pitchFamily="34" charset="-122"/>
                <a:ea typeface="微软雅黑" pitchFamily="34" charset="-122"/>
              </a:endParaRPr>
            </a:p>
          </p:txBody>
        </p:sp>
      </p:grpSp>
      <p:sp>
        <p:nvSpPr>
          <p:cNvPr id="27" name="Text Box 39"/>
          <p:cNvSpPr txBox="1">
            <a:spLocks noChangeArrowheads="1"/>
          </p:cNvSpPr>
          <p:nvPr/>
        </p:nvSpPr>
        <p:spPr bwMode="auto">
          <a:xfrm>
            <a:off x="1005423" y="4010182"/>
            <a:ext cx="2622556" cy="346249"/>
          </a:xfrm>
          <a:prstGeom prst="rect">
            <a:avLst/>
          </a:prstGeom>
          <a:noFill/>
          <a:ln w="9525">
            <a:noFill/>
            <a:miter lim="800000"/>
            <a:headEnd/>
            <a:tailEnd/>
          </a:ln>
        </p:spPr>
        <p:txBody>
          <a:bodyPr wrap="square">
            <a:spAutoFit/>
          </a:bodyPr>
          <a:lstStyle/>
          <a:p>
            <a:pPr>
              <a:lnSpc>
                <a:spcPct val="150000"/>
              </a:lnSpc>
              <a:buClr>
                <a:schemeClr val="tx1"/>
              </a:buClr>
              <a:buFont typeface="Wingdings" pitchFamily="2" charset="2"/>
              <a:buChar char="u"/>
            </a:pPr>
            <a:r>
              <a:rPr lang="zh-CN" altLang="en-US" sz="1100" b="0" dirty="0">
                <a:latin typeface="微软雅黑" pitchFamily="34" charset="-122"/>
                <a:ea typeface="微软雅黑" pitchFamily="34" charset="-122"/>
              </a:rPr>
              <a:t>点击此处添加您要的内容</a:t>
            </a:r>
            <a:r>
              <a:rPr lang="zh-CN" altLang="en-US" sz="1100" b="0" dirty="0" smtClean="0">
                <a:latin typeface="微软雅黑" pitchFamily="34" charset="-122"/>
                <a:ea typeface="微软雅黑" pitchFamily="34" charset="-122"/>
              </a:rPr>
              <a:t>文字</a:t>
            </a:r>
            <a:endParaRPr lang="en-US" altLang="zh-CN" sz="1100" dirty="0" smtClean="0">
              <a:latin typeface="微软雅黑" pitchFamily="34" charset="-122"/>
              <a:ea typeface="微软雅黑" pitchFamily="34" charset="-122"/>
            </a:endParaRPr>
          </a:p>
        </p:txBody>
      </p:sp>
      <p:sp>
        <p:nvSpPr>
          <p:cNvPr id="28" name="Text Box 39"/>
          <p:cNvSpPr txBox="1">
            <a:spLocks noChangeArrowheads="1"/>
          </p:cNvSpPr>
          <p:nvPr/>
        </p:nvSpPr>
        <p:spPr bwMode="auto">
          <a:xfrm>
            <a:off x="1013340" y="4375322"/>
            <a:ext cx="2622556" cy="346249"/>
          </a:xfrm>
          <a:prstGeom prst="rect">
            <a:avLst/>
          </a:prstGeom>
          <a:noFill/>
          <a:ln w="9525">
            <a:noFill/>
            <a:miter lim="800000"/>
            <a:headEnd/>
            <a:tailEnd/>
          </a:ln>
        </p:spPr>
        <p:txBody>
          <a:bodyPr wrap="square">
            <a:spAutoFit/>
          </a:bodyPr>
          <a:lstStyle/>
          <a:p>
            <a:pPr>
              <a:lnSpc>
                <a:spcPct val="150000"/>
              </a:lnSpc>
              <a:buClr>
                <a:schemeClr val="tx1"/>
              </a:buClr>
              <a:buFont typeface="Wingdings" pitchFamily="2" charset="2"/>
              <a:buChar char="u"/>
            </a:pPr>
            <a:r>
              <a:rPr lang="zh-CN" altLang="en-US" sz="1100" b="0" dirty="0">
                <a:latin typeface="微软雅黑" pitchFamily="34" charset="-122"/>
                <a:ea typeface="微软雅黑" pitchFamily="34" charset="-122"/>
              </a:rPr>
              <a:t>点击此处添加您要的内容</a:t>
            </a:r>
            <a:r>
              <a:rPr lang="zh-CN" altLang="en-US" sz="1100" b="0" dirty="0" smtClean="0">
                <a:latin typeface="微软雅黑" pitchFamily="34" charset="-122"/>
                <a:ea typeface="微软雅黑" pitchFamily="34" charset="-122"/>
              </a:rPr>
              <a:t>文字</a:t>
            </a:r>
            <a:endParaRPr lang="en-US" altLang="zh-CN" sz="1100" dirty="0" smtClean="0">
              <a:latin typeface="微软雅黑" pitchFamily="34" charset="-122"/>
              <a:ea typeface="微软雅黑" pitchFamily="34" charset="-122"/>
            </a:endParaRPr>
          </a:p>
        </p:txBody>
      </p:sp>
      <p:sp>
        <p:nvSpPr>
          <p:cNvPr id="29" name="Text Box 39"/>
          <p:cNvSpPr txBox="1">
            <a:spLocks noChangeArrowheads="1"/>
          </p:cNvSpPr>
          <p:nvPr/>
        </p:nvSpPr>
        <p:spPr bwMode="auto">
          <a:xfrm>
            <a:off x="3552872" y="4018132"/>
            <a:ext cx="2622556" cy="346249"/>
          </a:xfrm>
          <a:prstGeom prst="rect">
            <a:avLst/>
          </a:prstGeom>
          <a:noFill/>
          <a:ln w="9525">
            <a:noFill/>
            <a:miter lim="800000"/>
            <a:headEnd/>
            <a:tailEnd/>
          </a:ln>
        </p:spPr>
        <p:txBody>
          <a:bodyPr wrap="square">
            <a:spAutoFit/>
          </a:bodyPr>
          <a:lstStyle/>
          <a:p>
            <a:pPr>
              <a:lnSpc>
                <a:spcPct val="150000"/>
              </a:lnSpc>
              <a:buClr>
                <a:schemeClr val="tx1"/>
              </a:buClr>
              <a:buFont typeface="Wingdings" pitchFamily="2" charset="2"/>
              <a:buChar char="u"/>
            </a:pPr>
            <a:r>
              <a:rPr lang="zh-CN" altLang="en-US" sz="1100" b="0" dirty="0">
                <a:latin typeface="微软雅黑" pitchFamily="34" charset="-122"/>
                <a:ea typeface="微软雅黑" pitchFamily="34" charset="-122"/>
              </a:rPr>
              <a:t>点击此处添加您要的内容</a:t>
            </a:r>
            <a:r>
              <a:rPr lang="zh-CN" altLang="en-US" sz="1100" b="0" dirty="0" smtClean="0">
                <a:latin typeface="微软雅黑" pitchFamily="34" charset="-122"/>
                <a:ea typeface="微软雅黑" pitchFamily="34" charset="-122"/>
              </a:rPr>
              <a:t>文字</a:t>
            </a:r>
            <a:endParaRPr lang="en-US" altLang="zh-CN" sz="1100" dirty="0" smtClean="0">
              <a:latin typeface="微软雅黑" pitchFamily="34" charset="-122"/>
              <a:ea typeface="微软雅黑" pitchFamily="34" charset="-122"/>
            </a:endParaRPr>
          </a:p>
        </p:txBody>
      </p:sp>
      <p:sp>
        <p:nvSpPr>
          <p:cNvPr id="30" name="Text Box 39"/>
          <p:cNvSpPr txBox="1">
            <a:spLocks noChangeArrowheads="1"/>
          </p:cNvSpPr>
          <p:nvPr/>
        </p:nvSpPr>
        <p:spPr bwMode="auto">
          <a:xfrm>
            <a:off x="3560789" y="4383272"/>
            <a:ext cx="2622556" cy="346249"/>
          </a:xfrm>
          <a:prstGeom prst="rect">
            <a:avLst/>
          </a:prstGeom>
          <a:noFill/>
          <a:ln w="9525">
            <a:noFill/>
            <a:miter lim="800000"/>
            <a:headEnd/>
            <a:tailEnd/>
          </a:ln>
        </p:spPr>
        <p:txBody>
          <a:bodyPr wrap="square">
            <a:spAutoFit/>
          </a:bodyPr>
          <a:lstStyle/>
          <a:p>
            <a:pPr>
              <a:lnSpc>
                <a:spcPct val="150000"/>
              </a:lnSpc>
              <a:buClr>
                <a:schemeClr val="tx1"/>
              </a:buClr>
              <a:buFont typeface="Wingdings" pitchFamily="2" charset="2"/>
              <a:buChar char="u"/>
            </a:pPr>
            <a:r>
              <a:rPr lang="zh-CN" altLang="en-US" sz="1100" b="0" dirty="0">
                <a:latin typeface="微软雅黑" pitchFamily="34" charset="-122"/>
                <a:ea typeface="微软雅黑" pitchFamily="34" charset="-122"/>
              </a:rPr>
              <a:t>点击此处添加您要的内容</a:t>
            </a:r>
            <a:r>
              <a:rPr lang="zh-CN" altLang="en-US" sz="1100" b="0" dirty="0" smtClean="0">
                <a:latin typeface="微软雅黑" pitchFamily="34" charset="-122"/>
                <a:ea typeface="微软雅黑" pitchFamily="34" charset="-122"/>
              </a:rPr>
              <a:t>文字</a:t>
            </a:r>
            <a:endParaRPr lang="en-US" altLang="zh-CN" sz="1100" dirty="0" smtClean="0">
              <a:latin typeface="微软雅黑" pitchFamily="34" charset="-122"/>
              <a:ea typeface="微软雅黑" pitchFamily="34" charset="-122"/>
            </a:endParaRPr>
          </a:p>
        </p:txBody>
      </p:sp>
      <p:sp>
        <p:nvSpPr>
          <p:cNvPr id="31" name="Text Box 39"/>
          <p:cNvSpPr txBox="1">
            <a:spLocks noChangeArrowheads="1"/>
          </p:cNvSpPr>
          <p:nvPr/>
        </p:nvSpPr>
        <p:spPr bwMode="auto">
          <a:xfrm>
            <a:off x="6117991" y="4026495"/>
            <a:ext cx="2622556" cy="346249"/>
          </a:xfrm>
          <a:prstGeom prst="rect">
            <a:avLst/>
          </a:prstGeom>
          <a:noFill/>
          <a:ln w="9525">
            <a:noFill/>
            <a:miter lim="800000"/>
            <a:headEnd/>
            <a:tailEnd/>
          </a:ln>
        </p:spPr>
        <p:txBody>
          <a:bodyPr wrap="square">
            <a:spAutoFit/>
          </a:bodyPr>
          <a:lstStyle/>
          <a:p>
            <a:pPr>
              <a:lnSpc>
                <a:spcPct val="150000"/>
              </a:lnSpc>
              <a:buClr>
                <a:schemeClr val="tx1"/>
              </a:buClr>
              <a:buFont typeface="Wingdings" pitchFamily="2" charset="2"/>
              <a:buChar char="u"/>
            </a:pPr>
            <a:r>
              <a:rPr lang="zh-CN" altLang="en-US" sz="1100" b="0" dirty="0">
                <a:latin typeface="微软雅黑" pitchFamily="34" charset="-122"/>
                <a:ea typeface="微软雅黑" pitchFamily="34" charset="-122"/>
              </a:rPr>
              <a:t>点击此处添加您要的内容</a:t>
            </a:r>
            <a:r>
              <a:rPr lang="zh-CN" altLang="en-US" sz="1100" b="0" dirty="0" smtClean="0">
                <a:latin typeface="微软雅黑" pitchFamily="34" charset="-122"/>
                <a:ea typeface="微软雅黑" pitchFamily="34" charset="-122"/>
              </a:rPr>
              <a:t>文字</a:t>
            </a:r>
            <a:endParaRPr lang="en-US" altLang="zh-CN" sz="1100" dirty="0" smtClean="0">
              <a:latin typeface="微软雅黑" pitchFamily="34" charset="-122"/>
              <a:ea typeface="微软雅黑" pitchFamily="34" charset="-122"/>
            </a:endParaRPr>
          </a:p>
        </p:txBody>
      </p:sp>
      <p:sp>
        <p:nvSpPr>
          <p:cNvPr id="32" name="Text Box 39"/>
          <p:cNvSpPr txBox="1">
            <a:spLocks noChangeArrowheads="1"/>
          </p:cNvSpPr>
          <p:nvPr/>
        </p:nvSpPr>
        <p:spPr bwMode="auto">
          <a:xfrm>
            <a:off x="6125908" y="4386535"/>
            <a:ext cx="2622556" cy="346249"/>
          </a:xfrm>
          <a:prstGeom prst="rect">
            <a:avLst/>
          </a:prstGeom>
          <a:noFill/>
          <a:ln w="9525">
            <a:noFill/>
            <a:miter lim="800000"/>
            <a:headEnd/>
            <a:tailEnd/>
          </a:ln>
        </p:spPr>
        <p:txBody>
          <a:bodyPr wrap="square">
            <a:spAutoFit/>
          </a:bodyPr>
          <a:lstStyle/>
          <a:p>
            <a:pPr>
              <a:lnSpc>
                <a:spcPct val="150000"/>
              </a:lnSpc>
              <a:buClr>
                <a:schemeClr val="tx1"/>
              </a:buClr>
              <a:buFont typeface="Wingdings" pitchFamily="2" charset="2"/>
              <a:buChar char="u"/>
            </a:pPr>
            <a:r>
              <a:rPr lang="zh-CN" altLang="en-US" sz="1100" b="0" dirty="0">
                <a:latin typeface="微软雅黑" pitchFamily="34" charset="-122"/>
                <a:ea typeface="微软雅黑" pitchFamily="34" charset="-122"/>
              </a:rPr>
              <a:t>点击此处添加您要的内容</a:t>
            </a:r>
            <a:r>
              <a:rPr lang="zh-CN" altLang="en-US" sz="1100" b="0" dirty="0" smtClean="0">
                <a:latin typeface="微软雅黑" pitchFamily="34" charset="-122"/>
                <a:ea typeface="微软雅黑" pitchFamily="34" charset="-122"/>
              </a:rPr>
              <a:t>文字</a:t>
            </a:r>
            <a:endParaRPr lang="en-US" altLang="zh-CN" sz="1100" dirty="0" smtClean="0">
              <a:latin typeface="微软雅黑" pitchFamily="34" charset="-122"/>
              <a:ea typeface="微软雅黑" pitchFamily="34" charset="-122"/>
            </a:endParaRPr>
          </a:p>
        </p:txBody>
      </p:sp>
      <p:sp>
        <p:nvSpPr>
          <p:cNvPr id="33" name="TextBox 39"/>
          <p:cNvSpPr txBox="1">
            <a:spLocks noChangeArrowheads="1"/>
          </p:cNvSpPr>
          <p:nvPr/>
        </p:nvSpPr>
        <p:spPr bwMode="auto">
          <a:xfrm>
            <a:off x="919777" y="127872"/>
            <a:ext cx="2716119" cy="57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tIns="91440" bIns="91440">
            <a:spAutoFit/>
          </a:bodyPr>
          <a:lstStyle>
            <a:lvl1pPr eaLnBrk="0" hangingPunct="0">
              <a:defRPr b="1">
                <a:solidFill>
                  <a:schemeClr val="tx1"/>
                </a:solidFill>
                <a:latin typeface="Arial" pitchFamily="34" charset="0"/>
                <a:ea typeface="宋体" pitchFamily="2" charset="-122"/>
              </a:defRPr>
            </a:lvl1pPr>
            <a:lvl2pPr marL="742950" indent="-285750" eaLnBrk="0" hangingPunct="0">
              <a:defRPr b="1">
                <a:solidFill>
                  <a:schemeClr val="tx1"/>
                </a:solidFill>
                <a:latin typeface="Arial" pitchFamily="34" charset="0"/>
                <a:ea typeface="宋体" pitchFamily="2" charset="-122"/>
              </a:defRPr>
            </a:lvl2pPr>
            <a:lvl3pPr marL="1143000" indent="-228600" eaLnBrk="0" hangingPunct="0">
              <a:defRPr b="1">
                <a:solidFill>
                  <a:schemeClr val="tx1"/>
                </a:solidFill>
                <a:latin typeface="Arial" pitchFamily="34" charset="0"/>
                <a:ea typeface="宋体" pitchFamily="2" charset="-122"/>
              </a:defRPr>
            </a:lvl3pPr>
            <a:lvl4pPr marL="1600200" indent="-228600" eaLnBrk="0" hangingPunct="0">
              <a:defRPr b="1">
                <a:solidFill>
                  <a:schemeClr val="tx1"/>
                </a:solidFill>
                <a:latin typeface="Arial" pitchFamily="34" charset="0"/>
                <a:ea typeface="宋体" pitchFamily="2" charset="-122"/>
              </a:defRPr>
            </a:lvl4pPr>
            <a:lvl5pPr marL="2057400" indent="-228600" eaLnBrk="0" hangingPunct="0">
              <a:defRPr b="1">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b="1">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b="1">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b="1">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b="1">
                <a:solidFill>
                  <a:schemeClr val="tx1"/>
                </a:solidFill>
                <a:latin typeface="Arial" pitchFamily="34" charset="0"/>
                <a:ea typeface="宋体" pitchFamily="2" charset="-122"/>
              </a:defRPr>
            </a:lvl9pPr>
          </a:lstStyle>
          <a:p>
            <a:pPr eaLnBrk="1" hangingPunct="1">
              <a:lnSpc>
                <a:spcPct val="90000"/>
              </a:lnSpc>
              <a:spcBef>
                <a:spcPct val="20000"/>
              </a:spcBef>
              <a:buSzPct val="90000"/>
            </a:pPr>
            <a:r>
              <a:rPr lang="zh-CN" altLang="en-US" sz="2800" dirty="0">
                <a:latin typeface="微软雅黑" pitchFamily="34" charset="-122"/>
                <a:ea typeface="微软雅黑" pitchFamily="34" charset="-122"/>
              </a:rPr>
              <a:t>点击添加标题 </a:t>
            </a:r>
          </a:p>
        </p:txBody>
      </p:sp>
    </p:spTree>
    <p:extLst>
      <p:ext uri="{BB962C8B-B14F-4D97-AF65-F5344CB8AC3E}">
        <p14:creationId xmlns:p14="http://schemas.microsoft.com/office/powerpoint/2010/main" val="1679296109"/>
      </p:ext>
    </p:extLst>
  </p:cSld>
  <p:clrMapOvr>
    <a:masterClrMapping/>
  </p:clrMapOvr>
  <mc:AlternateContent xmlns:mc="http://schemas.openxmlformats.org/markup-compatibility/2006" xmlns:p14="http://schemas.microsoft.com/office/powerpoint/2010/main">
    <mc:Choice Requires="p14">
      <p:transition spd="slow" p14:dur="4000" advTm="3000">
        <p14:vortex dir="r"/>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3"/>
                                        </p:tgtEl>
                                        <p:attrNameLst>
                                          <p:attrName>ppt_y</p:attrName>
                                        </p:attrNameLst>
                                      </p:cBhvr>
                                      <p:tavLst>
                                        <p:tav tm="0">
                                          <p:val>
                                            <p:strVal val="#ppt_y"/>
                                          </p:val>
                                        </p:tav>
                                        <p:tav tm="100000">
                                          <p:val>
                                            <p:strVal val="#ppt_y"/>
                                          </p:val>
                                        </p:tav>
                                      </p:tavLst>
                                    </p:anim>
                                    <p:anim calcmode="lin" valueType="num">
                                      <p:cBhvr>
                                        <p:cTn id="9"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3"/>
                                        </p:tgtEl>
                                      </p:cBhvr>
                                    </p:animEffect>
                                  </p:childTnLst>
                                </p:cTn>
                              </p:par>
                            </p:childTnLst>
                          </p:cTn>
                        </p:par>
                        <p:par>
                          <p:cTn id="12" fill="hold">
                            <p:stCondLst>
                              <p:cond delay="750"/>
                            </p:stCondLst>
                            <p:childTnLst>
                              <p:par>
                                <p:cTn id="13" presetID="22" presetClass="entr" presetSubtype="4"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down)">
                                      <p:cBhvr>
                                        <p:cTn id="15" dur="500"/>
                                        <p:tgtEl>
                                          <p:spTgt spid="3"/>
                                        </p:tgtEl>
                                      </p:cBhvr>
                                    </p:animEffect>
                                  </p:childTnLst>
                                </p:cTn>
                              </p:par>
                            </p:childTnLst>
                          </p:cTn>
                        </p:par>
                        <p:par>
                          <p:cTn id="16" fill="hold">
                            <p:stCondLst>
                              <p:cond delay="1250"/>
                            </p:stCondLst>
                            <p:childTnLst>
                              <p:par>
                                <p:cTn id="17" presetID="2" presetClass="entr" presetSubtype="8"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par>
                                <p:cTn id="21" presetID="14" presetClass="entr" presetSubtype="10"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randombar(horizontal)">
                                      <p:cBhvr>
                                        <p:cTn id="23" dur="500"/>
                                        <p:tgtEl>
                                          <p:spTgt spid="10"/>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wipe(down)">
                                      <p:cBhvr>
                                        <p:cTn id="26" dur="500"/>
                                        <p:tgtEl>
                                          <p:spTgt spid="9"/>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wipe(down)">
                                      <p:cBhvr>
                                        <p:cTn id="29" dur="500"/>
                                        <p:tgtEl>
                                          <p:spTgt spid="2"/>
                                        </p:tgtEl>
                                      </p:cBhvr>
                                    </p:animEffect>
                                  </p:childTnLst>
                                </p:cTn>
                              </p:par>
                            </p:childTnLst>
                          </p:cTn>
                        </p:par>
                        <p:par>
                          <p:cTn id="30" fill="hold">
                            <p:stCondLst>
                              <p:cond delay="1750"/>
                            </p:stCondLst>
                            <p:childTnLst>
                              <p:par>
                                <p:cTn id="31" presetID="22" presetClass="entr" presetSubtype="4"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wipe(down)">
                                      <p:cBhvr>
                                        <p:cTn id="33" dur="500"/>
                                        <p:tgtEl>
                                          <p:spTgt spid="13"/>
                                        </p:tgtEl>
                                      </p:cBhvr>
                                    </p:animEffect>
                                  </p:childTnLst>
                                </p:cTn>
                              </p:par>
                              <p:par>
                                <p:cTn id="34" presetID="14" presetClass="entr" presetSubtype="10" fill="hold" grpId="0" nodeType="with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randombar(horizontal)">
                                      <p:cBhvr>
                                        <p:cTn id="36" dur="500"/>
                                        <p:tgtEl>
                                          <p:spTgt spid="15"/>
                                        </p:tgtEl>
                                      </p:cBhvr>
                                    </p:animEffect>
                                  </p:childTnLst>
                                </p:cTn>
                              </p:par>
                            </p:childTnLst>
                          </p:cTn>
                        </p:par>
                        <p:par>
                          <p:cTn id="37" fill="hold">
                            <p:stCondLst>
                              <p:cond delay="2250"/>
                            </p:stCondLst>
                            <p:childTnLst>
                              <p:par>
                                <p:cTn id="38" presetID="2" presetClass="entr" presetSubtype="2" fill="hold" grpId="0" nodeType="afterEffect">
                                  <p:stCondLst>
                                    <p:cond delay="0"/>
                                  </p:stCondLst>
                                  <p:childTnLst>
                                    <p:set>
                                      <p:cBhvr>
                                        <p:cTn id="39" dur="1" fill="hold">
                                          <p:stCondLst>
                                            <p:cond delay="0"/>
                                          </p:stCondLst>
                                        </p:cTn>
                                        <p:tgtEl>
                                          <p:spTgt spid="16"/>
                                        </p:tgtEl>
                                        <p:attrNameLst>
                                          <p:attrName>style.visibility</p:attrName>
                                        </p:attrNameLst>
                                      </p:cBhvr>
                                      <p:to>
                                        <p:strVal val="visible"/>
                                      </p:to>
                                    </p:set>
                                    <p:anim calcmode="lin" valueType="num">
                                      <p:cBhvr additive="base">
                                        <p:cTn id="40" dur="500" fill="hold"/>
                                        <p:tgtEl>
                                          <p:spTgt spid="16"/>
                                        </p:tgtEl>
                                        <p:attrNameLst>
                                          <p:attrName>ppt_x</p:attrName>
                                        </p:attrNameLst>
                                      </p:cBhvr>
                                      <p:tavLst>
                                        <p:tav tm="0">
                                          <p:val>
                                            <p:strVal val="1+#ppt_w/2"/>
                                          </p:val>
                                        </p:tav>
                                        <p:tav tm="100000">
                                          <p:val>
                                            <p:strVal val="#ppt_x"/>
                                          </p:val>
                                        </p:tav>
                                      </p:tavLst>
                                    </p:anim>
                                    <p:anim calcmode="lin" valueType="num">
                                      <p:cBhvr additive="base">
                                        <p:cTn id="41" dur="500" fill="hold"/>
                                        <p:tgtEl>
                                          <p:spTgt spid="16"/>
                                        </p:tgtEl>
                                        <p:attrNameLst>
                                          <p:attrName>ppt_y</p:attrName>
                                        </p:attrNameLst>
                                      </p:cBhvr>
                                      <p:tavLst>
                                        <p:tav tm="0">
                                          <p:val>
                                            <p:strVal val="#ppt_y"/>
                                          </p:val>
                                        </p:tav>
                                        <p:tav tm="100000">
                                          <p:val>
                                            <p:strVal val="#ppt_y"/>
                                          </p:val>
                                        </p:tav>
                                      </p:tavLst>
                                    </p:anim>
                                  </p:childTnLst>
                                </p:cTn>
                              </p:par>
                              <p:par>
                                <p:cTn id="42" presetID="22" presetClass="entr" presetSubtype="4" fill="hold" grpId="0" nodeType="with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wipe(down)">
                                      <p:cBhvr>
                                        <p:cTn id="44" dur="500"/>
                                        <p:tgtEl>
                                          <p:spTgt spid="14"/>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wipe(down)">
                                      <p:cBhvr>
                                        <p:cTn id="47" dur="500"/>
                                        <p:tgtEl>
                                          <p:spTgt spid="12"/>
                                        </p:tgtEl>
                                      </p:cBhvr>
                                    </p:animEffect>
                                  </p:childTnLst>
                                </p:cTn>
                              </p:par>
                            </p:childTnLst>
                          </p:cTn>
                        </p:par>
                        <p:par>
                          <p:cTn id="48" fill="hold">
                            <p:stCondLst>
                              <p:cond delay="2750"/>
                            </p:stCondLst>
                            <p:childTnLst>
                              <p:par>
                                <p:cTn id="49" presetID="14" presetClass="entr" presetSubtype="10" fill="hold" nodeType="afterEffect">
                                  <p:stCondLst>
                                    <p:cond delay="0"/>
                                  </p:stCondLst>
                                  <p:childTnLst>
                                    <p:set>
                                      <p:cBhvr>
                                        <p:cTn id="50" dur="1" fill="hold">
                                          <p:stCondLst>
                                            <p:cond delay="0"/>
                                          </p:stCondLst>
                                        </p:cTn>
                                        <p:tgtEl>
                                          <p:spTgt spid="4"/>
                                        </p:tgtEl>
                                        <p:attrNameLst>
                                          <p:attrName>style.visibility</p:attrName>
                                        </p:attrNameLst>
                                      </p:cBhvr>
                                      <p:to>
                                        <p:strVal val="visible"/>
                                      </p:to>
                                    </p:set>
                                    <p:animEffect transition="in" filter="randombar(horizontal)">
                                      <p:cBhvr>
                                        <p:cTn id="51" dur="500"/>
                                        <p:tgtEl>
                                          <p:spTgt spid="4"/>
                                        </p:tgtEl>
                                      </p:cBhvr>
                                    </p:animEffect>
                                  </p:childTnLst>
                                </p:cTn>
                              </p:par>
                            </p:childTnLst>
                          </p:cTn>
                        </p:par>
                        <p:par>
                          <p:cTn id="52" fill="hold">
                            <p:stCondLst>
                              <p:cond delay="3250"/>
                            </p:stCondLst>
                            <p:childTnLst>
                              <p:par>
                                <p:cTn id="53" presetID="16" presetClass="entr" presetSubtype="21" fill="hold" grpId="0" nodeType="afterEffect">
                                  <p:stCondLst>
                                    <p:cond delay="0"/>
                                  </p:stCondLst>
                                  <p:childTnLst>
                                    <p:set>
                                      <p:cBhvr>
                                        <p:cTn id="54" dur="1" fill="hold">
                                          <p:stCondLst>
                                            <p:cond delay="0"/>
                                          </p:stCondLst>
                                        </p:cTn>
                                        <p:tgtEl>
                                          <p:spTgt spid="27"/>
                                        </p:tgtEl>
                                        <p:attrNameLst>
                                          <p:attrName>style.visibility</p:attrName>
                                        </p:attrNameLst>
                                      </p:cBhvr>
                                      <p:to>
                                        <p:strVal val="visible"/>
                                      </p:to>
                                    </p:set>
                                    <p:animEffect transition="in" filter="barn(inVertical)">
                                      <p:cBhvr>
                                        <p:cTn id="55" dur="500"/>
                                        <p:tgtEl>
                                          <p:spTgt spid="27"/>
                                        </p:tgtEl>
                                      </p:cBhvr>
                                    </p:animEffect>
                                  </p:childTnLst>
                                </p:cTn>
                              </p:par>
                              <p:par>
                                <p:cTn id="56" presetID="16" presetClass="entr" presetSubtype="21" fill="hold" grpId="0" nodeType="withEffect">
                                  <p:stCondLst>
                                    <p:cond delay="0"/>
                                  </p:stCondLst>
                                  <p:childTnLst>
                                    <p:set>
                                      <p:cBhvr>
                                        <p:cTn id="57" dur="1" fill="hold">
                                          <p:stCondLst>
                                            <p:cond delay="0"/>
                                          </p:stCondLst>
                                        </p:cTn>
                                        <p:tgtEl>
                                          <p:spTgt spid="28"/>
                                        </p:tgtEl>
                                        <p:attrNameLst>
                                          <p:attrName>style.visibility</p:attrName>
                                        </p:attrNameLst>
                                      </p:cBhvr>
                                      <p:to>
                                        <p:strVal val="visible"/>
                                      </p:to>
                                    </p:set>
                                    <p:animEffect transition="in" filter="barn(inVertical)">
                                      <p:cBhvr>
                                        <p:cTn id="58" dur="500"/>
                                        <p:tgtEl>
                                          <p:spTgt spid="28"/>
                                        </p:tgtEl>
                                      </p:cBhvr>
                                    </p:animEffect>
                                  </p:childTnLst>
                                </p:cTn>
                              </p:par>
                            </p:childTnLst>
                          </p:cTn>
                        </p:par>
                        <p:par>
                          <p:cTn id="59" fill="hold">
                            <p:stCondLst>
                              <p:cond delay="3750"/>
                            </p:stCondLst>
                            <p:childTnLst>
                              <p:par>
                                <p:cTn id="60" presetID="22" presetClass="entr" presetSubtype="4" fill="hold" nodeType="afterEffect">
                                  <p:stCondLst>
                                    <p:cond delay="0"/>
                                  </p:stCondLst>
                                  <p:childTnLst>
                                    <p:set>
                                      <p:cBhvr>
                                        <p:cTn id="61" dur="1" fill="hold">
                                          <p:stCondLst>
                                            <p:cond delay="0"/>
                                          </p:stCondLst>
                                        </p:cTn>
                                        <p:tgtEl>
                                          <p:spTgt spid="17"/>
                                        </p:tgtEl>
                                        <p:attrNameLst>
                                          <p:attrName>style.visibility</p:attrName>
                                        </p:attrNameLst>
                                      </p:cBhvr>
                                      <p:to>
                                        <p:strVal val="visible"/>
                                      </p:to>
                                    </p:set>
                                    <p:animEffect transition="in" filter="wipe(down)">
                                      <p:cBhvr>
                                        <p:cTn id="62" dur="500"/>
                                        <p:tgtEl>
                                          <p:spTgt spid="17"/>
                                        </p:tgtEl>
                                      </p:cBhvr>
                                    </p:animEffect>
                                  </p:childTnLst>
                                </p:cTn>
                              </p:par>
                            </p:childTnLst>
                          </p:cTn>
                        </p:par>
                        <p:par>
                          <p:cTn id="63" fill="hold">
                            <p:stCondLst>
                              <p:cond delay="4250"/>
                            </p:stCondLst>
                            <p:childTnLst>
                              <p:par>
                                <p:cTn id="64" presetID="16" presetClass="entr" presetSubtype="21" fill="hold" grpId="0" nodeType="afterEffect">
                                  <p:stCondLst>
                                    <p:cond delay="0"/>
                                  </p:stCondLst>
                                  <p:childTnLst>
                                    <p:set>
                                      <p:cBhvr>
                                        <p:cTn id="65" dur="1" fill="hold">
                                          <p:stCondLst>
                                            <p:cond delay="0"/>
                                          </p:stCondLst>
                                        </p:cTn>
                                        <p:tgtEl>
                                          <p:spTgt spid="29"/>
                                        </p:tgtEl>
                                        <p:attrNameLst>
                                          <p:attrName>style.visibility</p:attrName>
                                        </p:attrNameLst>
                                      </p:cBhvr>
                                      <p:to>
                                        <p:strVal val="visible"/>
                                      </p:to>
                                    </p:set>
                                    <p:animEffect transition="in" filter="barn(inVertical)">
                                      <p:cBhvr>
                                        <p:cTn id="66" dur="500"/>
                                        <p:tgtEl>
                                          <p:spTgt spid="29"/>
                                        </p:tgtEl>
                                      </p:cBhvr>
                                    </p:animEffect>
                                  </p:childTnLst>
                                </p:cTn>
                              </p:par>
                              <p:par>
                                <p:cTn id="67" presetID="16" presetClass="entr" presetSubtype="21" fill="hold" grpId="0" nodeType="withEffect">
                                  <p:stCondLst>
                                    <p:cond delay="0"/>
                                  </p:stCondLst>
                                  <p:childTnLst>
                                    <p:set>
                                      <p:cBhvr>
                                        <p:cTn id="68" dur="1" fill="hold">
                                          <p:stCondLst>
                                            <p:cond delay="0"/>
                                          </p:stCondLst>
                                        </p:cTn>
                                        <p:tgtEl>
                                          <p:spTgt spid="30"/>
                                        </p:tgtEl>
                                        <p:attrNameLst>
                                          <p:attrName>style.visibility</p:attrName>
                                        </p:attrNameLst>
                                      </p:cBhvr>
                                      <p:to>
                                        <p:strVal val="visible"/>
                                      </p:to>
                                    </p:set>
                                    <p:animEffect transition="in" filter="barn(inVertical)">
                                      <p:cBhvr>
                                        <p:cTn id="69" dur="500"/>
                                        <p:tgtEl>
                                          <p:spTgt spid="30"/>
                                        </p:tgtEl>
                                      </p:cBhvr>
                                    </p:animEffect>
                                  </p:childTnLst>
                                </p:cTn>
                              </p:par>
                            </p:childTnLst>
                          </p:cTn>
                        </p:par>
                        <p:par>
                          <p:cTn id="70" fill="hold">
                            <p:stCondLst>
                              <p:cond delay="4750"/>
                            </p:stCondLst>
                            <p:childTnLst>
                              <p:par>
                                <p:cTn id="71" presetID="42" presetClass="entr" presetSubtype="0" fill="hold" nodeType="afterEffect">
                                  <p:stCondLst>
                                    <p:cond delay="0"/>
                                  </p:stCondLst>
                                  <p:childTnLst>
                                    <p:set>
                                      <p:cBhvr>
                                        <p:cTn id="72" dur="1" fill="hold">
                                          <p:stCondLst>
                                            <p:cond delay="0"/>
                                          </p:stCondLst>
                                        </p:cTn>
                                        <p:tgtEl>
                                          <p:spTgt spid="22"/>
                                        </p:tgtEl>
                                        <p:attrNameLst>
                                          <p:attrName>style.visibility</p:attrName>
                                        </p:attrNameLst>
                                      </p:cBhvr>
                                      <p:to>
                                        <p:strVal val="visible"/>
                                      </p:to>
                                    </p:set>
                                    <p:animEffect transition="in" filter="fade">
                                      <p:cBhvr>
                                        <p:cTn id="73" dur="500"/>
                                        <p:tgtEl>
                                          <p:spTgt spid="22"/>
                                        </p:tgtEl>
                                      </p:cBhvr>
                                    </p:animEffect>
                                    <p:anim calcmode="lin" valueType="num">
                                      <p:cBhvr>
                                        <p:cTn id="74" dur="500" fill="hold"/>
                                        <p:tgtEl>
                                          <p:spTgt spid="22"/>
                                        </p:tgtEl>
                                        <p:attrNameLst>
                                          <p:attrName>ppt_x</p:attrName>
                                        </p:attrNameLst>
                                      </p:cBhvr>
                                      <p:tavLst>
                                        <p:tav tm="0">
                                          <p:val>
                                            <p:strVal val="#ppt_x"/>
                                          </p:val>
                                        </p:tav>
                                        <p:tav tm="100000">
                                          <p:val>
                                            <p:strVal val="#ppt_x"/>
                                          </p:val>
                                        </p:tav>
                                      </p:tavLst>
                                    </p:anim>
                                    <p:anim calcmode="lin" valueType="num">
                                      <p:cBhvr>
                                        <p:cTn id="75" dur="500" fill="hold"/>
                                        <p:tgtEl>
                                          <p:spTgt spid="22"/>
                                        </p:tgtEl>
                                        <p:attrNameLst>
                                          <p:attrName>ppt_y</p:attrName>
                                        </p:attrNameLst>
                                      </p:cBhvr>
                                      <p:tavLst>
                                        <p:tav tm="0">
                                          <p:val>
                                            <p:strVal val="#ppt_y+.1"/>
                                          </p:val>
                                        </p:tav>
                                        <p:tav tm="100000">
                                          <p:val>
                                            <p:strVal val="#ppt_y"/>
                                          </p:val>
                                        </p:tav>
                                      </p:tavLst>
                                    </p:anim>
                                  </p:childTnLst>
                                </p:cTn>
                              </p:par>
                            </p:childTnLst>
                          </p:cTn>
                        </p:par>
                        <p:par>
                          <p:cTn id="76" fill="hold">
                            <p:stCondLst>
                              <p:cond delay="5250"/>
                            </p:stCondLst>
                            <p:childTnLst>
                              <p:par>
                                <p:cTn id="77" presetID="22" presetClass="entr" presetSubtype="4" fill="hold" grpId="0" nodeType="afterEffect">
                                  <p:stCondLst>
                                    <p:cond delay="0"/>
                                  </p:stCondLst>
                                  <p:childTnLst>
                                    <p:set>
                                      <p:cBhvr>
                                        <p:cTn id="78" dur="1" fill="hold">
                                          <p:stCondLst>
                                            <p:cond delay="0"/>
                                          </p:stCondLst>
                                        </p:cTn>
                                        <p:tgtEl>
                                          <p:spTgt spid="31"/>
                                        </p:tgtEl>
                                        <p:attrNameLst>
                                          <p:attrName>style.visibility</p:attrName>
                                        </p:attrNameLst>
                                      </p:cBhvr>
                                      <p:to>
                                        <p:strVal val="visible"/>
                                      </p:to>
                                    </p:set>
                                    <p:animEffect transition="in" filter="wipe(down)">
                                      <p:cBhvr>
                                        <p:cTn id="79" dur="500"/>
                                        <p:tgtEl>
                                          <p:spTgt spid="31"/>
                                        </p:tgtEl>
                                      </p:cBhvr>
                                    </p:animEffect>
                                  </p:childTnLst>
                                </p:cTn>
                              </p:par>
                              <p:par>
                                <p:cTn id="80" presetID="22" presetClass="entr" presetSubtype="4" fill="hold" grpId="0" nodeType="withEffect">
                                  <p:stCondLst>
                                    <p:cond delay="0"/>
                                  </p:stCondLst>
                                  <p:childTnLst>
                                    <p:set>
                                      <p:cBhvr>
                                        <p:cTn id="81" dur="1" fill="hold">
                                          <p:stCondLst>
                                            <p:cond delay="0"/>
                                          </p:stCondLst>
                                        </p:cTn>
                                        <p:tgtEl>
                                          <p:spTgt spid="32"/>
                                        </p:tgtEl>
                                        <p:attrNameLst>
                                          <p:attrName>style.visibility</p:attrName>
                                        </p:attrNameLst>
                                      </p:cBhvr>
                                      <p:to>
                                        <p:strVal val="visible"/>
                                      </p:to>
                                    </p:set>
                                    <p:animEffect transition="in" filter="wipe(down)">
                                      <p:cBhvr>
                                        <p:cTn id="82"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9" grpId="0" animBg="1"/>
      <p:bldP spid="10" grpId="0"/>
      <p:bldP spid="11" grpId="0"/>
      <p:bldP spid="12" grpId="0" animBg="1"/>
      <p:bldP spid="13" grpId="0" animBg="1"/>
      <p:bldP spid="14" grpId="0" animBg="1"/>
      <p:bldP spid="15" grpId="0"/>
      <p:bldP spid="16" grpId="0"/>
      <p:bldP spid="27" grpId="0"/>
      <p:bldP spid="28" grpId="0"/>
      <p:bldP spid="29" grpId="0"/>
      <p:bldP spid="30" grpId="0"/>
      <p:bldP spid="31" grpId="0"/>
      <p:bldP spid="32" grpId="0"/>
      <p:bldP spid="3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邊形 17"/>
          <p:cNvSpPr/>
          <p:nvPr/>
        </p:nvSpPr>
        <p:spPr>
          <a:xfrm>
            <a:off x="4211960" y="1528502"/>
            <a:ext cx="3744416" cy="504056"/>
          </a:xfrm>
          <a:prstGeom prst="homePlate">
            <a:avLst/>
          </a:prstGeom>
          <a:solidFill>
            <a:srgbClr val="FF0000"/>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indent="630238">
              <a:defRPr/>
            </a:pPr>
            <a:r>
              <a:rPr lang="zh-CN" altLang="en-US" dirty="0">
                <a:latin typeface="+mn-ea"/>
              </a:rPr>
              <a:t>单击添加您的文字</a:t>
            </a:r>
            <a:endParaRPr lang="zh-TW" altLang="en-US" dirty="0">
              <a:latin typeface="+mn-ea"/>
            </a:endParaRPr>
          </a:p>
        </p:txBody>
      </p:sp>
      <p:sp>
        <p:nvSpPr>
          <p:cNvPr id="3" name="圓角矩形 15"/>
          <p:cNvSpPr/>
          <p:nvPr/>
        </p:nvSpPr>
        <p:spPr>
          <a:xfrm>
            <a:off x="900113" y="1348408"/>
            <a:ext cx="3455987" cy="863600"/>
          </a:xfrm>
          <a:prstGeom prst="roundRect">
            <a:avLst>
              <a:gd name="adj" fmla="val 50000"/>
            </a:avLst>
          </a:prstGeom>
          <a:solidFill>
            <a:schemeClr val="bg1"/>
          </a:solidFill>
          <a:ln>
            <a:solidFill>
              <a:srgbClr val="FF996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indent="630238">
              <a:defRPr/>
            </a:pPr>
            <a:r>
              <a:rPr lang="zh-CN" altLang="en-US" sz="1600" dirty="0" smtClean="0">
                <a:solidFill>
                  <a:schemeClr val="tx1"/>
                </a:solidFill>
                <a:latin typeface="+mn-ea"/>
              </a:rPr>
              <a:t>单击添加您的文字</a:t>
            </a:r>
            <a:endParaRPr lang="zh-TW" altLang="en-US" sz="1600" dirty="0">
              <a:solidFill>
                <a:schemeClr val="tx1"/>
              </a:solidFill>
              <a:latin typeface="+mn-ea"/>
            </a:endParaRPr>
          </a:p>
        </p:txBody>
      </p:sp>
      <p:sp>
        <p:nvSpPr>
          <p:cNvPr id="4" name="五邊形 20"/>
          <p:cNvSpPr/>
          <p:nvPr/>
        </p:nvSpPr>
        <p:spPr>
          <a:xfrm>
            <a:off x="4211960" y="2608622"/>
            <a:ext cx="3744416" cy="504056"/>
          </a:xfrm>
          <a:prstGeom prst="homePlate">
            <a:avLst/>
          </a:prstGeom>
          <a:solidFill>
            <a:srgbClr val="FF9900"/>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indent="630238">
              <a:defRPr/>
            </a:pPr>
            <a:r>
              <a:rPr lang="zh-CN" altLang="en-US" dirty="0">
                <a:latin typeface="+mn-ea"/>
              </a:rPr>
              <a:t>单击添加您的文字</a:t>
            </a:r>
            <a:endParaRPr lang="zh-TW" altLang="en-US" dirty="0">
              <a:latin typeface="+mn-ea"/>
            </a:endParaRPr>
          </a:p>
        </p:txBody>
      </p:sp>
      <p:sp>
        <p:nvSpPr>
          <p:cNvPr id="5" name="圓角矩形 21"/>
          <p:cNvSpPr/>
          <p:nvPr/>
        </p:nvSpPr>
        <p:spPr>
          <a:xfrm>
            <a:off x="900113" y="2427908"/>
            <a:ext cx="3455987" cy="865187"/>
          </a:xfrm>
          <a:prstGeom prst="roundRect">
            <a:avLst>
              <a:gd name="adj" fmla="val 50000"/>
            </a:avLst>
          </a:prstGeom>
          <a:solidFill>
            <a:schemeClr val="bg1"/>
          </a:solidFill>
          <a:ln>
            <a:solidFill>
              <a:srgbClr val="FF996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indent="630238">
              <a:defRPr/>
            </a:pPr>
            <a:r>
              <a:rPr lang="zh-CN" altLang="en-US" dirty="0">
                <a:solidFill>
                  <a:schemeClr val="tx1"/>
                </a:solidFill>
                <a:latin typeface="+mn-ea"/>
              </a:rPr>
              <a:t>单击添加您的文字</a:t>
            </a:r>
            <a:endParaRPr lang="zh-TW" altLang="en-US" dirty="0">
              <a:solidFill>
                <a:schemeClr val="tx1"/>
              </a:solidFill>
              <a:latin typeface="+mn-ea"/>
            </a:endParaRPr>
          </a:p>
        </p:txBody>
      </p:sp>
      <p:sp>
        <p:nvSpPr>
          <p:cNvPr id="6" name="五邊形 23"/>
          <p:cNvSpPr/>
          <p:nvPr/>
        </p:nvSpPr>
        <p:spPr>
          <a:xfrm>
            <a:off x="4211960" y="3616734"/>
            <a:ext cx="3744416" cy="504056"/>
          </a:xfrm>
          <a:prstGeom prst="homePlate">
            <a:avLst/>
          </a:prstGeom>
          <a:solidFill>
            <a:srgbClr val="FF0000"/>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indent="630238">
              <a:defRPr/>
            </a:pPr>
            <a:r>
              <a:rPr lang="zh-CN" altLang="en-US" dirty="0">
                <a:latin typeface="+mn-ea"/>
              </a:rPr>
              <a:t>单击添加您的文字</a:t>
            </a:r>
            <a:endParaRPr lang="zh-TW" altLang="en-US" dirty="0">
              <a:latin typeface="+mn-ea"/>
            </a:endParaRPr>
          </a:p>
        </p:txBody>
      </p:sp>
      <p:sp>
        <p:nvSpPr>
          <p:cNvPr id="7" name="圓角矩形 24"/>
          <p:cNvSpPr/>
          <p:nvPr/>
        </p:nvSpPr>
        <p:spPr>
          <a:xfrm>
            <a:off x="900113" y="3435970"/>
            <a:ext cx="3455987" cy="865188"/>
          </a:xfrm>
          <a:prstGeom prst="roundRect">
            <a:avLst>
              <a:gd name="adj" fmla="val 50000"/>
            </a:avLst>
          </a:prstGeom>
          <a:solidFill>
            <a:schemeClr val="bg1"/>
          </a:solidFill>
          <a:ln>
            <a:solidFill>
              <a:srgbClr val="FF996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indent="630238">
              <a:defRPr/>
            </a:pPr>
            <a:r>
              <a:rPr lang="zh-CN" altLang="en-US" dirty="0">
                <a:solidFill>
                  <a:schemeClr val="tx1"/>
                </a:solidFill>
                <a:latin typeface="+mn-ea"/>
              </a:rPr>
              <a:t>单击添加您的文字</a:t>
            </a:r>
            <a:endParaRPr lang="zh-TW" altLang="en-US" dirty="0">
              <a:solidFill>
                <a:schemeClr val="tx1"/>
              </a:solidFill>
              <a:latin typeface="+mn-ea"/>
            </a:endParaRPr>
          </a:p>
        </p:txBody>
      </p:sp>
      <p:sp>
        <p:nvSpPr>
          <p:cNvPr id="8" name="TextBox 39"/>
          <p:cNvSpPr txBox="1">
            <a:spLocks noChangeArrowheads="1"/>
          </p:cNvSpPr>
          <p:nvPr/>
        </p:nvSpPr>
        <p:spPr bwMode="auto">
          <a:xfrm>
            <a:off x="919777" y="127872"/>
            <a:ext cx="2716119" cy="57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tIns="91440" bIns="91440">
            <a:spAutoFit/>
          </a:bodyPr>
          <a:lstStyle>
            <a:lvl1pPr eaLnBrk="0" hangingPunct="0">
              <a:defRPr b="1">
                <a:solidFill>
                  <a:schemeClr val="tx1"/>
                </a:solidFill>
                <a:latin typeface="Arial" pitchFamily="34" charset="0"/>
                <a:ea typeface="宋体" pitchFamily="2" charset="-122"/>
              </a:defRPr>
            </a:lvl1pPr>
            <a:lvl2pPr marL="742950" indent="-285750" eaLnBrk="0" hangingPunct="0">
              <a:defRPr b="1">
                <a:solidFill>
                  <a:schemeClr val="tx1"/>
                </a:solidFill>
                <a:latin typeface="Arial" pitchFamily="34" charset="0"/>
                <a:ea typeface="宋体" pitchFamily="2" charset="-122"/>
              </a:defRPr>
            </a:lvl2pPr>
            <a:lvl3pPr marL="1143000" indent="-228600" eaLnBrk="0" hangingPunct="0">
              <a:defRPr b="1">
                <a:solidFill>
                  <a:schemeClr val="tx1"/>
                </a:solidFill>
                <a:latin typeface="Arial" pitchFamily="34" charset="0"/>
                <a:ea typeface="宋体" pitchFamily="2" charset="-122"/>
              </a:defRPr>
            </a:lvl3pPr>
            <a:lvl4pPr marL="1600200" indent="-228600" eaLnBrk="0" hangingPunct="0">
              <a:defRPr b="1">
                <a:solidFill>
                  <a:schemeClr val="tx1"/>
                </a:solidFill>
                <a:latin typeface="Arial" pitchFamily="34" charset="0"/>
                <a:ea typeface="宋体" pitchFamily="2" charset="-122"/>
              </a:defRPr>
            </a:lvl4pPr>
            <a:lvl5pPr marL="2057400" indent="-228600" eaLnBrk="0" hangingPunct="0">
              <a:defRPr b="1">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b="1">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b="1">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b="1">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b="1">
                <a:solidFill>
                  <a:schemeClr val="tx1"/>
                </a:solidFill>
                <a:latin typeface="Arial" pitchFamily="34" charset="0"/>
                <a:ea typeface="宋体" pitchFamily="2" charset="-122"/>
              </a:defRPr>
            </a:lvl9pPr>
          </a:lstStyle>
          <a:p>
            <a:pPr eaLnBrk="1" hangingPunct="1">
              <a:lnSpc>
                <a:spcPct val="90000"/>
              </a:lnSpc>
              <a:spcBef>
                <a:spcPct val="20000"/>
              </a:spcBef>
              <a:buSzPct val="90000"/>
            </a:pPr>
            <a:r>
              <a:rPr lang="zh-CN" altLang="en-US" sz="2800" dirty="0">
                <a:latin typeface="微软雅黑" pitchFamily="34" charset="-122"/>
                <a:ea typeface="微软雅黑" pitchFamily="34" charset="-122"/>
              </a:rPr>
              <a:t>点击添加标题 </a:t>
            </a:r>
          </a:p>
        </p:txBody>
      </p:sp>
    </p:spTree>
    <p:extLst>
      <p:ext uri="{BB962C8B-B14F-4D97-AF65-F5344CB8AC3E}">
        <p14:creationId xmlns:p14="http://schemas.microsoft.com/office/powerpoint/2010/main" val="267798874"/>
      </p:ext>
    </p:extLst>
  </p:cSld>
  <p:clrMapOvr>
    <a:masterClrMapping/>
  </p:clrMapOvr>
  <p:transition spd="slow" advTm="3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8"/>
                                        </p:tgtEl>
                                        <p:attrNameLst>
                                          <p:attrName>ppt_y</p:attrName>
                                        </p:attrNameLst>
                                      </p:cBhvr>
                                      <p:tavLst>
                                        <p:tav tm="0">
                                          <p:val>
                                            <p:strVal val="#ppt_y"/>
                                          </p:val>
                                        </p:tav>
                                        <p:tav tm="100000">
                                          <p:val>
                                            <p:strVal val="#ppt_y"/>
                                          </p:val>
                                        </p:tav>
                                      </p:tavLst>
                                    </p:anim>
                                    <p:anim calcmode="lin" valueType="num">
                                      <p:cBhvr>
                                        <p:cTn id="9"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8"/>
                                        </p:tgtEl>
                                      </p:cBhvr>
                                    </p:animEffect>
                                  </p:childTnLst>
                                </p:cTn>
                              </p:par>
                            </p:childTnLst>
                          </p:cTn>
                        </p:par>
                        <p:par>
                          <p:cTn id="12" fill="hold">
                            <p:stCondLst>
                              <p:cond delay="750"/>
                            </p:stCondLst>
                            <p:childTnLst>
                              <p:par>
                                <p:cTn id="13" presetID="16" presetClass="entr" presetSubtype="21"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arn(inVertical)">
                                      <p:cBhvr>
                                        <p:cTn id="15" dur="500"/>
                                        <p:tgtEl>
                                          <p:spTgt spid="7"/>
                                        </p:tgtEl>
                                      </p:cBhvr>
                                    </p:animEffect>
                                  </p:childTnLst>
                                </p:cTn>
                              </p:par>
                            </p:childTnLst>
                          </p:cTn>
                        </p:par>
                        <p:par>
                          <p:cTn id="16" fill="hold">
                            <p:stCondLst>
                              <p:cond delay="1250"/>
                            </p:stCondLst>
                            <p:childTnLst>
                              <p:par>
                                <p:cTn id="17" presetID="16" presetClass="entr" presetSubtype="21"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barn(inVertical)">
                                      <p:cBhvr>
                                        <p:cTn id="19" dur="500"/>
                                        <p:tgtEl>
                                          <p:spTgt spid="6"/>
                                        </p:tgtEl>
                                      </p:cBhvr>
                                    </p:animEffect>
                                  </p:childTnLst>
                                </p:cTn>
                              </p:par>
                            </p:childTnLst>
                          </p:cTn>
                        </p:par>
                        <p:par>
                          <p:cTn id="20" fill="hold">
                            <p:stCondLst>
                              <p:cond delay="1750"/>
                            </p:stCondLst>
                            <p:childTnLst>
                              <p:par>
                                <p:cTn id="21" presetID="16" presetClass="entr" presetSubtype="21"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barn(inVertical)">
                                      <p:cBhvr>
                                        <p:cTn id="23" dur="500"/>
                                        <p:tgtEl>
                                          <p:spTgt spid="5"/>
                                        </p:tgtEl>
                                      </p:cBhvr>
                                    </p:animEffect>
                                  </p:childTnLst>
                                </p:cTn>
                              </p:par>
                            </p:childTnLst>
                          </p:cTn>
                        </p:par>
                        <p:par>
                          <p:cTn id="24" fill="hold">
                            <p:stCondLst>
                              <p:cond delay="2250"/>
                            </p:stCondLst>
                            <p:childTnLst>
                              <p:par>
                                <p:cTn id="25" presetID="22" presetClass="entr" presetSubtype="4"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down)">
                                      <p:cBhvr>
                                        <p:cTn id="27" dur="500"/>
                                        <p:tgtEl>
                                          <p:spTgt spid="4"/>
                                        </p:tgtEl>
                                      </p:cBhvr>
                                    </p:animEffect>
                                  </p:childTnLst>
                                </p:cTn>
                              </p:par>
                            </p:childTnLst>
                          </p:cTn>
                        </p:par>
                        <p:par>
                          <p:cTn id="28" fill="hold">
                            <p:stCondLst>
                              <p:cond delay="2750"/>
                            </p:stCondLst>
                            <p:childTnLst>
                              <p:par>
                                <p:cTn id="29" presetID="16" presetClass="entr" presetSubtype="21" fill="hold" grpId="0"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barn(inVertical)">
                                      <p:cBhvr>
                                        <p:cTn id="31" dur="500"/>
                                        <p:tgtEl>
                                          <p:spTgt spid="3"/>
                                        </p:tgtEl>
                                      </p:cBhvr>
                                    </p:animEffect>
                                  </p:childTnLst>
                                </p:cTn>
                              </p:par>
                            </p:childTnLst>
                          </p:cTn>
                        </p:par>
                        <p:par>
                          <p:cTn id="32" fill="hold">
                            <p:stCondLst>
                              <p:cond delay="3250"/>
                            </p:stCondLst>
                            <p:childTnLst>
                              <p:par>
                                <p:cTn id="33" presetID="22" presetClass="entr" presetSubtype="4" fill="hold" nodeType="afterEffect">
                                  <p:stCondLst>
                                    <p:cond delay="0"/>
                                  </p:stCondLst>
                                  <p:childTnLst>
                                    <p:set>
                                      <p:cBhvr>
                                        <p:cTn id="34" dur="1" fill="hold">
                                          <p:stCondLst>
                                            <p:cond delay="0"/>
                                          </p:stCondLst>
                                        </p:cTn>
                                        <p:tgtEl>
                                          <p:spTgt spid="2"/>
                                        </p:tgtEl>
                                        <p:attrNameLst>
                                          <p:attrName>style.visibility</p:attrName>
                                        </p:attrNameLst>
                                      </p:cBhvr>
                                      <p:to>
                                        <p:strVal val="visible"/>
                                      </p:to>
                                    </p:set>
                                    <p:animEffect transition="in" filter="wipe(down)">
                                      <p:cBhvr>
                                        <p:cTn id="3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7" grpId="0" animBg="1"/>
      <p:bldP spid="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a:spLocks noChangeAspect="1"/>
          </p:cNvSpPr>
          <p:nvPr/>
        </p:nvSpPr>
        <p:spPr>
          <a:xfrm>
            <a:off x="5220072" y="1543031"/>
            <a:ext cx="1317545" cy="1317545"/>
          </a:xfrm>
          <a:prstGeom prst="ellipse">
            <a:avLst/>
          </a:prstGeom>
          <a:gradFill flip="none" rotWithShape="1">
            <a:gsLst>
              <a:gs pos="0">
                <a:srgbClr val="FFFFFF">
                  <a:lumMod val="75000"/>
                </a:srgbClr>
              </a:gs>
              <a:gs pos="100000">
                <a:srgbClr val="FFFFFF">
                  <a:lumMod val="95000"/>
                </a:srgbClr>
              </a:gs>
            </a:gsLst>
            <a:lin ang="13500000" scaled="1"/>
            <a:tileRect/>
          </a:gradFill>
          <a:ln w="25400" cap="flat" cmpd="sng" algn="ctr">
            <a:noFill/>
            <a:prstDash val="solid"/>
          </a:ln>
          <a:effectLst>
            <a:outerShdw blurRad="190500" dist="12700" dir="3000000" algn="tl" rotWithShape="0">
              <a:prstClr val="black">
                <a:alpha val="35000"/>
              </a:prstClr>
            </a:outerShdw>
          </a:effectLst>
          <a:scene3d>
            <a:camera prst="orthographicFront"/>
            <a:lightRig rig="flat" dir="t"/>
          </a:scene3d>
          <a:sp3d extrusionH="190500" contourW="19050">
            <a:bevelT prst="softRound"/>
            <a:contourClr>
              <a:srgbClr val="FFFFFF">
                <a:lumMod val="50000"/>
              </a:srgbClr>
            </a:contourClr>
          </a:sp3d>
        </p:spPr>
        <p:txBody>
          <a:bodyPr anchor="ctr">
            <a:sp3d/>
          </a:bodyPr>
          <a:lstStyle/>
          <a:p>
            <a:pPr marL="0" marR="0" lvl="0" indent="0" algn="ctr" defTabSz="914400" eaLnBrk="0" fontAlgn="ctr" latinLnBrk="0" hangingPunct="0">
              <a:lnSpc>
                <a:spcPct val="140000"/>
              </a:lnSpc>
              <a:spcBef>
                <a:spcPts val="0"/>
              </a:spcBef>
              <a:spcAft>
                <a:spcPts val="0"/>
              </a:spcAft>
              <a:buClr>
                <a:srgbClr val="FF0000"/>
              </a:buClr>
              <a:buSzPct val="70000"/>
              <a:buFontTx/>
              <a:buNone/>
              <a:tabLst/>
              <a:defRPr/>
            </a:pPr>
            <a:endParaRPr kumimoji="0" lang="zh-CN" altLang="en-US" sz="1600" b="1" i="0" u="none" strike="noStrike" kern="0" cap="none" spc="0" normalizeH="0" baseline="0" noProof="0">
              <a:ln>
                <a:noFill/>
              </a:ln>
              <a:solidFill>
                <a:srgbClr val="FFFFFF"/>
              </a:solidFill>
              <a:effectLst/>
              <a:uLnTx/>
              <a:uFillTx/>
              <a:latin typeface="微软雅黑" pitchFamily="34" charset="-122"/>
              <a:ea typeface="微软雅黑" pitchFamily="34" charset="-122"/>
              <a:cs typeface="+mn-cs"/>
            </a:endParaRPr>
          </a:p>
        </p:txBody>
      </p:sp>
      <p:sp>
        <p:nvSpPr>
          <p:cNvPr id="6" name="椭圆 5"/>
          <p:cNvSpPr>
            <a:spLocks noChangeAspect="1"/>
          </p:cNvSpPr>
          <p:nvPr/>
        </p:nvSpPr>
        <p:spPr>
          <a:xfrm>
            <a:off x="2699792" y="1564432"/>
            <a:ext cx="1317545" cy="1317545"/>
          </a:xfrm>
          <a:prstGeom prst="ellipse">
            <a:avLst/>
          </a:prstGeom>
          <a:gradFill flip="none" rotWithShape="1">
            <a:gsLst>
              <a:gs pos="0">
                <a:srgbClr val="FFFFFF">
                  <a:lumMod val="75000"/>
                </a:srgbClr>
              </a:gs>
              <a:gs pos="100000">
                <a:srgbClr val="FFFFFF">
                  <a:lumMod val="95000"/>
                </a:srgbClr>
              </a:gs>
            </a:gsLst>
            <a:lin ang="13500000" scaled="1"/>
            <a:tileRect/>
          </a:gradFill>
          <a:ln w="25400" cap="flat" cmpd="sng" algn="ctr">
            <a:noFill/>
            <a:prstDash val="solid"/>
          </a:ln>
          <a:effectLst>
            <a:outerShdw blurRad="190500" dist="12700" dir="3000000" algn="tl" rotWithShape="0">
              <a:prstClr val="black">
                <a:alpha val="35000"/>
              </a:prstClr>
            </a:outerShdw>
          </a:effectLst>
          <a:scene3d>
            <a:camera prst="orthographicFront"/>
            <a:lightRig rig="flat" dir="t"/>
          </a:scene3d>
          <a:sp3d extrusionH="190500" contourW="19050">
            <a:bevelT prst="softRound"/>
            <a:contourClr>
              <a:srgbClr val="FFFFFF">
                <a:lumMod val="50000"/>
              </a:srgbClr>
            </a:contourClr>
          </a:sp3d>
        </p:spPr>
        <p:txBody>
          <a:bodyPr anchor="ctr">
            <a:sp3d/>
          </a:bodyPr>
          <a:lstStyle/>
          <a:p>
            <a:pPr marL="0" marR="0" lvl="0" indent="0" algn="ctr" defTabSz="914400" eaLnBrk="0" fontAlgn="ctr" latinLnBrk="0" hangingPunct="0">
              <a:lnSpc>
                <a:spcPct val="140000"/>
              </a:lnSpc>
              <a:spcBef>
                <a:spcPts val="0"/>
              </a:spcBef>
              <a:spcAft>
                <a:spcPts val="0"/>
              </a:spcAft>
              <a:buClr>
                <a:srgbClr val="FF0000"/>
              </a:buClr>
              <a:buSzPct val="70000"/>
              <a:buFontTx/>
              <a:buNone/>
              <a:tabLst/>
              <a:defRPr/>
            </a:pPr>
            <a:endParaRPr kumimoji="0" lang="zh-CN" altLang="en-US" sz="1600" b="1" i="0" u="none" strike="noStrike" kern="0" cap="none" spc="0" normalizeH="0" baseline="0" noProof="0">
              <a:ln>
                <a:noFill/>
              </a:ln>
              <a:solidFill>
                <a:srgbClr val="FFFFFF"/>
              </a:solidFill>
              <a:effectLst/>
              <a:uLnTx/>
              <a:uFillTx/>
              <a:latin typeface="微软雅黑" pitchFamily="34" charset="-122"/>
              <a:ea typeface="微软雅黑" pitchFamily="34" charset="-122"/>
              <a:cs typeface="+mn-cs"/>
            </a:endParaRPr>
          </a:p>
        </p:txBody>
      </p:sp>
      <p:sp>
        <p:nvSpPr>
          <p:cNvPr id="11" name="矩形标注 10"/>
          <p:cNvSpPr/>
          <p:nvPr/>
        </p:nvSpPr>
        <p:spPr>
          <a:xfrm>
            <a:off x="5256416" y="3688768"/>
            <a:ext cx="3060000" cy="801136"/>
          </a:xfrm>
          <a:prstGeom prst="wedgeRectCallout">
            <a:avLst>
              <a:gd name="adj1" fmla="val -34707"/>
              <a:gd name="adj2" fmla="val -68129"/>
            </a:avLst>
          </a:prstGeom>
          <a:gradFill flip="none" rotWithShape="1">
            <a:gsLst>
              <a:gs pos="0">
                <a:srgbClr val="FFFFFF">
                  <a:lumMod val="75000"/>
                </a:srgbClr>
              </a:gs>
              <a:gs pos="100000">
                <a:srgbClr val="FFFFFF">
                  <a:lumMod val="95000"/>
                </a:srgbClr>
              </a:gs>
            </a:gsLst>
            <a:lin ang="13500000" scaled="1"/>
            <a:tileRect/>
          </a:gradFill>
          <a:ln w="25400" cap="flat" cmpd="sng" algn="ctr">
            <a:noFill/>
            <a:prstDash val="solid"/>
          </a:ln>
          <a:effectLst>
            <a:outerShdw blurRad="76200" dir="13500000" sy="23000" kx="1200000" algn="br" rotWithShape="0">
              <a:prstClr val="black">
                <a:alpha val="20000"/>
              </a:prstClr>
            </a:outerShdw>
          </a:effectLst>
          <a:scene3d>
            <a:camera prst="orthographicFront"/>
            <a:lightRig rig="flat" dir="t"/>
          </a:scene3d>
          <a:sp3d extrusionH="190500" contourW="19050">
            <a:bevelT prst="softRound"/>
            <a:contourClr>
              <a:srgbClr val="FFFFFF">
                <a:lumMod val="50000"/>
              </a:srgbClr>
            </a:contourClr>
          </a:sp3d>
        </p:spPr>
        <p:txBody>
          <a:bodyPr anchor="ctr">
            <a:sp3d/>
          </a:bodyPr>
          <a:lstStyle/>
          <a:p>
            <a:pPr marL="0" marR="0" lvl="0" indent="0" algn="ctr" defTabSz="914400" eaLnBrk="0" fontAlgn="ctr" latinLnBrk="0" hangingPunct="0">
              <a:lnSpc>
                <a:spcPct val="140000"/>
              </a:lnSpc>
              <a:spcBef>
                <a:spcPts val="0"/>
              </a:spcBef>
              <a:spcAft>
                <a:spcPts val="0"/>
              </a:spcAft>
              <a:buClr>
                <a:srgbClr val="FF0000"/>
              </a:buClr>
              <a:buSzPct val="70000"/>
              <a:buFontTx/>
              <a:buNone/>
              <a:tabLst/>
              <a:defRPr/>
            </a:pPr>
            <a:endParaRPr kumimoji="0" lang="zh-CN" altLang="en-US" sz="1600" b="1" i="0" u="none" strike="noStrike" kern="0" cap="none" spc="0" normalizeH="0" baseline="0" noProof="0">
              <a:ln>
                <a:noFill/>
              </a:ln>
              <a:solidFill>
                <a:srgbClr val="FFFFFF"/>
              </a:solidFill>
              <a:effectLst/>
              <a:uLnTx/>
              <a:uFillTx/>
              <a:latin typeface="微软雅黑" pitchFamily="34" charset="-122"/>
              <a:ea typeface="微软雅黑" pitchFamily="34" charset="-122"/>
              <a:cs typeface="+mn-cs"/>
            </a:endParaRPr>
          </a:p>
        </p:txBody>
      </p:sp>
      <p:sp>
        <p:nvSpPr>
          <p:cNvPr id="7" name="同心圆 6"/>
          <p:cNvSpPr>
            <a:spLocks noChangeAspect="1"/>
          </p:cNvSpPr>
          <p:nvPr/>
        </p:nvSpPr>
        <p:spPr>
          <a:xfrm>
            <a:off x="4499992" y="859242"/>
            <a:ext cx="2699360" cy="2699360"/>
          </a:xfrm>
          <a:prstGeom prst="donut">
            <a:avLst>
              <a:gd name="adj" fmla="val 14473"/>
            </a:avLst>
          </a:prstGeom>
          <a:solidFill>
            <a:srgbClr val="FFC000"/>
          </a:solidFill>
          <a:ln w="25400" cap="flat" cmpd="sng" algn="ctr">
            <a:noFill/>
            <a:prstDash val="solid"/>
          </a:ln>
          <a:effectLst/>
          <a:scene3d>
            <a:camera prst="orthographicFront"/>
            <a:lightRig rig="flat" dir="t"/>
          </a:scene3d>
          <a:sp3d extrusionH="190500" contourW="19050">
            <a:bevelT prst="convex"/>
            <a:bevelB w="0" h="0"/>
            <a:contourClr>
              <a:srgbClr val="89FF8C"/>
            </a:contourClr>
          </a:sp3d>
        </p:spPr>
        <p:txBody>
          <a:bodyPr anchor="ctr">
            <a:sp3d/>
          </a:bodyPr>
          <a:lstStyle/>
          <a:p>
            <a:pPr marL="0" marR="0" lvl="0" indent="0" algn="ctr" defTabSz="914400" eaLnBrk="0" fontAlgn="ctr" latinLnBrk="0" hangingPunct="0">
              <a:lnSpc>
                <a:spcPct val="140000"/>
              </a:lnSpc>
              <a:spcBef>
                <a:spcPts val="0"/>
              </a:spcBef>
              <a:spcAft>
                <a:spcPts val="0"/>
              </a:spcAft>
              <a:buClr>
                <a:srgbClr val="FF0000"/>
              </a:buClr>
              <a:buSzPct val="70000"/>
              <a:buFontTx/>
              <a:buNone/>
              <a:tabLst/>
              <a:defRPr/>
            </a:pPr>
            <a:endParaRPr kumimoji="0" lang="zh-CN" altLang="en-US" sz="1600" b="1" i="0" u="none" strike="noStrike" kern="0" cap="none" spc="0" normalizeH="0" baseline="0" noProof="0">
              <a:ln>
                <a:noFill/>
              </a:ln>
              <a:solidFill>
                <a:srgbClr val="FFFFFF"/>
              </a:solidFill>
              <a:effectLst/>
              <a:uLnTx/>
              <a:uFillTx/>
              <a:latin typeface="微软雅黑" pitchFamily="34" charset="-122"/>
              <a:ea typeface="微软雅黑" pitchFamily="34" charset="-122"/>
              <a:cs typeface="+mn-cs"/>
            </a:endParaRPr>
          </a:p>
        </p:txBody>
      </p:sp>
      <p:sp>
        <p:nvSpPr>
          <p:cNvPr id="8" name="TextBox 146"/>
          <p:cNvSpPr txBox="1">
            <a:spLocks noChangeArrowheads="1"/>
          </p:cNvSpPr>
          <p:nvPr/>
        </p:nvSpPr>
        <p:spPr bwMode="auto">
          <a:xfrm>
            <a:off x="2771800" y="1924472"/>
            <a:ext cx="1264744" cy="584775"/>
          </a:xfrm>
          <a:prstGeom prst="rect">
            <a:avLst/>
          </a:prstGeom>
          <a:noFill/>
          <a:scene3d>
            <a:camera prst="orthographicFront"/>
            <a:lightRig rig="threePt" dir="t"/>
          </a:scene3d>
          <a:sp3d/>
        </p:spPr>
        <p:txBody>
          <a:bodyPr wrap="square">
            <a:spAutoFit/>
          </a:bodyPr>
          <a:lstStyle/>
          <a:p>
            <a:pPr algn="ctr" fontAlgn="ctr">
              <a:buClr>
                <a:srgbClr val="FF0000"/>
              </a:buClr>
              <a:buSzPct val="70000"/>
              <a:defRPr/>
            </a:pPr>
            <a:r>
              <a:rPr lang="en-US" altLang="zh-CN" sz="3200" b="1" dirty="0" smtClean="0">
                <a:effectLst>
                  <a:outerShdw blurRad="88900" sx="101000" sy="101000" algn="ctr" rotWithShape="0">
                    <a:srgbClr val="FFCF01">
                      <a:alpha val="65000"/>
                    </a:srgbClr>
                  </a:outerShdw>
                  <a:reflection blurRad="6350" stA="50000" endA="300" endPos="50000" dist="60007" dir="5400000" sy="-100000" algn="bl" rotWithShape="0"/>
                </a:effectLst>
                <a:latin typeface="微软雅黑" pitchFamily="34" charset="-122"/>
                <a:ea typeface="微软雅黑" pitchFamily="34" charset="-122"/>
              </a:rPr>
              <a:t>2015</a:t>
            </a:r>
          </a:p>
        </p:txBody>
      </p:sp>
      <p:sp>
        <p:nvSpPr>
          <p:cNvPr id="9" name="TextBox 146"/>
          <p:cNvSpPr txBox="1">
            <a:spLocks noChangeArrowheads="1"/>
          </p:cNvSpPr>
          <p:nvPr/>
        </p:nvSpPr>
        <p:spPr bwMode="auto">
          <a:xfrm>
            <a:off x="5208504" y="1924472"/>
            <a:ext cx="1379720" cy="584775"/>
          </a:xfrm>
          <a:prstGeom prst="rect">
            <a:avLst/>
          </a:prstGeom>
          <a:noFill/>
          <a:scene3d>
            <a:camera prst="orthographicFront"/>
            <a:lightRig rig="threePt" dir="t"/>
          </a:scene3d>
          <a:sp3d/>
        </p:spPr>
        <p:txBody>
          <a:bodyPr wrap="square">
            <a:spAutoFit/>
          </a:bodyPr>
          <a:lstStyle/>
          <a:p>
            <a:pPr algn="ctr" fontAlgn="ctr">
              <a:buClr>
                <a:srgbClr val="FF0000"/>
              </a:buClr>
              <a:buSzPct val="70000"/>
              <a:defRPr/>
            </a:pPr>
            <a:r>
              <a:rPr lang="en-US" altLang="zh-CN" sz="3200" b="1" dirty="0" smtClean="0">
                <a:effectLst>
                  <a:outerShdw blurRad="88900" sx="101000" sy="101000" algn="ctr" rotWithShape="0">
                    <a:srgbClr val="6EFF01">
                      <a:alpha val="65000"/>
                    </a:srgbClr>
                  </a:outerShdw>
                  <a:reflection blurRad="6350" stA="50000" endA="300" endPos="50000" dist="60007" dir="5400000" sy="-100000" algn="bl" rotWithShape="0"/>
                </a:effectLst>
                <a:latin typeface="微软雅黑" pitchFamily="34" charset="-122"/>
                <a:ea typeface="微软雅黑" pitchFamily="34" charset="-122"/>
              </a:rPr>
              <a:t>2016</a:t>
            </a:r>
          </a:p>
        </p:txBody>
      </p:sp>
      <p:sp>
        <p:nvSpPr>
          <p:cNvPr id="10" name="矩形标注 9"/>
          <p:cNvSpPr/>
          <p:nvPr/>
        </p:nvSpPr>
        <p:spPr>
          <a:xfrm>
            <a:off x="1059495" y="3688768"/>
            <a:ext cx="2804668" cy="801136"/>
          </a:xfrm>
          <a:prstGeom prst="wedgeRectCallout">
            <a:avLst>
              <a:gd name="adj1" fmla="val 35019"/>
              <a:gd name="adj2" fmla="val -69338"/>
            </a:avLst>
          </a:prstGeom>
          <a:gradFill flip="none" rotWithShape="1">
            <a:gsLst>
              <a:gs pos="0">
                <a:srgbClr val="FFFFFF">
                  <a:lumMod val="75000"/>
                </a:srgbClr>
              </a:gs>
              <a:gs pos="100000">
                <a:srgbClr val="FFFFFF">
                  <a:lumMod val="95000"/>
                </a:srgbClr>
              </a:gs>
            </a:gsLst>
            <a:lin ang="13500000" scaled="1"/>
            <a:tileRect/>
          </a:gradFill>
          <a:ln w="25400" cap="flat" cmpd="sng" algn="ctr">
            <a:noFill/>
            <a:prstDash val="solid"/>
          </a:ln>
          <a:effectLst>
            <a:outerShdw blurRad="76200" dir="18900000" sy="23000" kx="-1200000" algn="bl" rotWithShape="0">
              <a:prstClr val="black">
                <a:alpha val="20000"/>
              </a:prstClr>
            </a:outerShdw>
          </a:effectLst>
          <a:scene3d>
            <a:camera prst="orthographicFront"/>
            <a:lightRig rig="flat" dir="t"/>
          </a:scene3d>
          <a:sp3d extrusionH="190500" contourW="19050">
            <a:bevelT prst="softRound"/>
            <a:contourClr>
              <a:srgbClr val="FFFFFF">
                <a:lumMod val="50000"/>
              </a:srgbClr>
            </a:contourClr>
          </a:sp3d>
        </p:spPr>
        <p:txBody>
          <a:bodyPr anchor="ctr">
            <a:sp3d/>
          </a:bodyPr>
          <a:lstStyle/>
          <a:p>
            <a:pPr marL="0" marR="0" lvl="0" indent="0" algn="ctr" defTabSz="914400" eaLnBrk="0" fontAlgn="ctr" latinLnBrk="0" hangingPunct="0">
              <a:lnSpc>
                <a:spcPct val="140000"/>
              </a:lnSpc>
              <a:spcBef>
                <a:spcPts val="0"/>
              </a:spcBef>
              <a:spcAft>
                <a:spcPts val="0"/>
              </a:spcAft>
              <a:buClr>
                <a:srgbClr val="FF0000"/>
              </a:buClr>
              <a:buSzPct val="70000"/>
              <a:buFontTx/>
              <a:buNone/>
              <a:tabLst/>
              <a:defRPr/>
            </a:pPr>
            <a:endParaRPr kumimoji="0" lang="zh-CN" altLang="en-US" sz="1600" b="1" i="0" u="none" strike="noStrike" kern="0" cap="none" spc="0" normalizeH="0" baseline="0" noProof="0">
              <a:ln>
                <a:noFill/>
              </a:ln>
              <a:solidFill>
                <a:srgbClr val="FFFFFF"/>
              </a:solidFill>
              <a:effectLst/>
              <a:uLnTx/>
              <a:uFillTx/>
              <a:latin typeface="微软雅黑" pitchFamily="34" charset="-122"/>
              <a:ea typeface="微软雅黑" pitchFamily="34" charset="-122"/>
              <a:cs typeface="+mn-cs"/>
            </a:endParaRPr>
          </a:p>
        </p:txBody>
      </p:sp>
      <p:sp>
        <p:nvSpPr>
          <p:cNvPr id="12" name="TextBox 146"/>
          <p:cNvSpPr txBox="1">
            <a:spLocks noChangeArrowheads="1"/>
          </p:cNvSpPr>
          <p:nvPr/>
        </p:nvSpPr>
        <p:spPr bwMode="auto">
          <a:xfrm>
            <a:off x="1285565" y="3966684"/>
            <a:ext cx="2483238" cy="523220"/>
          </a:xfrm>
          <a:prstGeom prst="rect">
            <a:avLst/>
          </a:prstGeom>
          <a:noFill/>
          <a:ln w="9525" algn="ctr">
            <a:noFill/>
            <a:miter lim="800000"/>
            <a:headEnd/>
            <a:tailEnd/>
          </a:ln>
          <a:effectLst/>
        </p:spPr>
        <p:txBody>
          <a:bodyPr wrap="square">
            <a:spAutoFit/>
          </a:bodyPr>
          <a:lstStyle/>
          <a:p>
            <a:pPr algn="r"/>
            <a:r>
              <a:rPr lang="zh-CN" altLang="en-US" sz="1400" dirty="0" smtClean="0">
                <a:latin typeface="微软雅黑" pitchFamily="34" charset="-122"/>
                <a:ea typeface="微软雅黑" pitchFamily="34" charset="-122"/>
              </a:rPr>
              <a:t>点击添加文本 点击添加文本</a:t>
            </a:r>
            <a:endParaRPr lang="en-US" altLang="zh-CN" sz="1400" dirty="0" smtClean="0">
              <a:latin typeface="微软雅黑" pitchFamily="34" charset="-122"/>
              <a:ea typeface="微软雅黑" pitchFamily="34" charset="-122"/>
            </a:endParaRPr>
          </a:p>
          <a:p>
            <a:pPr algn="r"/>
            <a:r>
              <a:rPr lang="zh-CN" altLang="en-US" sz="1400" dirty="0" smtClean="0">
                <a:latin typeface="微软雅黑" pitchFamily="34" charset="-122"/>
                <a:ea typeface="微软雅黑" pitchFamily="34" charset="-122"/>
              </a:rPr>
              <a:t>点击添加文本 点击添加文本</a:t>
            </a:r>
            <a:endParaRPr lang="en-US" altLang="zh-CN" sz="1400" dirty="0" smtClean="0">
              <a:latin typeface="微软雅黑" pitchFamily="34" charset="-122"/>
              <a:ea typeface="微软雅黑" pitchFamily="34" charset="-122"/>
            </a:endParaRPr>
          </a:p>
        </p:txBody>
      </p:sp>
      <p:sp>
        <p:nvSpPr>
          <p:cNvPr id="13" name="TextBox 43"/>
          <p:cNvSpPr txBox="1">
            <a:spLocks noChangeArrowheads="1"/>
          </p:cNvSpPr>
          <p:nvPr/>
        </p:nvSpPr>
        <p:spPr bwMode="auto">
          <a:xfrm>
            <a:off x="2226125" y="3697224"/>
            <a:ext cx="1542677" cy="307777"/>
          </a:xfrm>
          <a:prstGeom prst="rect">
            <a:avLst/>
          </a:prstGeom>
        </p:spPr>
        <p:txBody>
          <a:bodyPr wrap="square">
            <a:spAutoFit/>
          </a:bodyPr>
          <a:lstStyle/>
          <a:p>
            <a:pPr algn="r" defTabSz="933450"/>
            <a:r>
              <a:rPr lang="zh-CN" altLang="en-US" sz="1400" dirty="0" smtClean="0">
                <a:solidFill>
                  <a:srgbClr val="FF0000"/>
                </a:solidFill>
                <a:latin typeface="微软雅黑" pitchFamily="34" charset="-122"/>
                <a:ea typeface="微软雅黑" pitchFamily="34" charset="-122"/>
              </a:rPr>
              <a:t>点击添加文本</a:t>
            </a:r>
            <a:endParaRPr lang="en-US" altLang="zh-CN" sz="1400" dirty="0" smtClean="0">
              <a:solidFill>
                <a:srgbClr val="FF0000"/>
              </a:solidFill>
              <a:latin typeface="微软雅黑" pitchFamily="34" charset="-122"/>
              <a:ea typeface="微软雅黑" pitchFamily="34" charset="-122"/>
            </a:endParaRPr>
          </a:p>
        </p:txBody>
      </p:sp>
      <p:sp>
        <p:nvSpPr>
          <p:cNvPr id="14" name="TextBox 146"/>
          <p:cNvSpPr txBox="1">
            <a:spLocks noChangeArrowheads="1"/>
          </p:cNvSpPr>
          <p:nvPr/>
        </p:nvSpPr>
        <p:spPr bwMode="auto">
          <a:xfrm>
            <a:off x="5315806" y="3966684"/>
            <a:ext cx="2709308" cy="523220"/>
          </a:xfrm>
          <a:prstGeom prst="rect">
            <a:avLst/>
          </a:prstGeom>
          <a:noFill/>
          <a:ln w="9525" algn="ctr">
            <a:noFill/>
            <a:miter lim="800000"/>
            <a:headEnd/>
            <a:tailEnd/>
          </a:ln>
          <a:effectLst/>
        </p:spPr>
        <p:txBody>
          <a:bodyPr wrap="square">
            <a:spAutoFit/>
          </a:bodyPr>
          <a:lstStyle/>
          <a:p>
            <a:r>
              <a:rPr lang="zh-CN" altLang="en-US" sz="1400" dirty="0" smtClean="0">
                <a:latin typeface="微软雅黑" pitchFamily="34" charset="-122"/>
                <a:ea typeface="微软雅黑" pitchFamily="34" charset="-122"/>
              </a:rPr>
              <a:t>点击添加文本 点击添加文本</a:t>
            </a:r>
            <a:endParaRPr lang="en-US" altLang="zh-CN" sz="1400" dirty="0" smtClean="0">
              <a:latin typeface="微软雅黑" pitchFamily="34" charset="-122"/>
              <a:ea typeface="微软雅黑" pitchFamily="34" charset="-122"/>
            </a:endParaRPr>
          </a:p>
          <a:p>
            <a:r>
              <a:rPr lang="zh-CN" altLang="en-US" sz="1400" dirty="0" smtClean="0">
                <a:latin typeface="微软雅黑" pitchFamily="34" charset="-122"/>
                <a:ea typeface="微软雅黑" pitchFamily="34" charset="-122"/>
              </a:rPr>
              <a:t>点击添加文本 点击添加文本</a:t>
            </a:r>
            <a:endParaRPr lang="en-US" altLang="zh-CN" sz="1400" dirty="0" smtClean="0">
              <a:latin typeface="微软雅黑" pitchFamily="34" charset="-122"/>
              <a:ea typeface="微软雅黑" pitchFamily="34" charset="-122"/>
            </a:endParaRPr>
          </a:p>
        </p:txBody>
      </p:sp>
      <p:sp>
        <p:nvSpPr>
          <p:cNvPr id="15" name="TextBox 43"/>
          <p:cNvSpPr txBox="1">
            <a:spLocks noChangeArrowheads="1"/>
          </p:cNvSpPr>
          <p:nvPr/>
        </p:nvSpPr>
        <p:spPr bwMode="auto">
          <a:xfrm>
            <a:off x="5315806" y="3697223"/>
            <a:ext cx="1683120" cy="307777"/>
          </a:xfrm>
          <a:prstGeom prst="rect">
            <a:avLst/>
          </a:prstGeom>
        </p:spPr>
        <p:txBody>
          <a:bodyPr wrap="square">
            <a:spAutoFit/>
          </a:bodyPr>
          <a:lstStyle/>
          <a:p>
            <a:pPr defTabSz="933450"/>
            <a:r>
              <a:rPr lang="zh-CN" altLang="en-US" sz="1400" dirty="0" smtClean="0">
                <a:solidFill>
                  <a:srgbClr val="FFC000"/>
                </a:solidFill>
                <a:latin typeface="微软雅黑" pitchFamily="34" charset="-122"/>
                <a:ea typeface="微软雅黑" pitchFamily="34" charset="-122"/>
              </a:rPr>
              <a:t>点击添加文本</a:t>
            </a:r>
            <a:endParaRPr lang="en-US" altLang="zh-CN" sz="1400" dirty="0" smtClean="0">
              <a:solidFill>
                <a:srgbClr val="FFC000"/>
              </a:solidFill>
              <a:latin typeface="微软雅黑" pitchFamily="34" charset="-122"/>
              <a:ea typeface="微软雅黑" pitchFamily="34" charset="-122"/>
            </a:endParaRPr>
          </a:p>
        </p:txBody>
      </p:sp>
      <p:sp>
        <p:nvSpPr>
          <p:cNvPr id="16" name="Freeform 6"/>
          <p:cNvSpPr>
            <a:spLocks noEditPoints="1"/>
          </p:cNvSpPr>
          <p:nvPr/>
        </p:nvSpPr>
        <p:spPr bwMode="auto">
          <a:xfrm>
            <a:off x="1907704" y="700336"/>
            <a:ext cx="4806704" cy="2835303"/>
          </a:xfrm>
          <a:custGeom>
            <a:avLst/>
            <a:gdLst/>
            <a:ahLst/>
            <a:cxnLst>
              <a:cxn ang="0">
                <a:pos x="470" y="16"/>
              </a:cxn>
              <a:cxn ang="0">
                <a:pos x="425" y="10"/>
              </a:cxn>
              <a:cxn ang="0">
                <a:pos x="291" y="84"/>
              </a:cxn>
              <a:cxn ang="0">
                <a:pos x="157" y="10"/>
              </a:cxn>
              <a:cxn ang="0">
                <a:pos x="0" y="168"/>
              </a:cxn>
              <a:cxn ang="0">
                <a:pos x="157" y="325"/>
              </a:cxn>
              <a:cxn ang="0">
                <a:pos x="291" y="251"/>
              </a:cxn>
              <a:cxn ang="0">
                <a:pos x="315" y="168"/>
              </a:cxn>
              <a:cxn ang="0">
                <a:pos x="314" y="148"/>
              </a:cxn>
              <a:cxn ang="0">
                <a:pos x="426" y="54"/>
              </a:cxn>
              <a:cxn ang="0">
                <a:pos x="457" y="58"/>
              </a:cxn>
              <a:cxn ang="0">
                <a:pos x="451" y="76"/>
              </a:cxn>
              <a:cxn ang="0">
                <a:pos x="518" y="55"/>
              </a:cxn>
              <a:cxn ang="0">
                <a:pos x="474" y="0"/>
              </a:cxn>
              <a:cxn ang="0">
                <a:pos x="470" y="16"/>
              </a:cxn>
              <a:cxn ang="0">
                <a:pos x="157" y="54"/>
              </a:cxn>
              <a:cxn ang="0">
                <a:pos x="271" y="168"/>
              </a:cxn>
              <a:cxn ang="0">
                <a:pos x="157" y="282"/>
              </a:cxn>
              <a:cxn ang="0">
                <a:pos x="43" y="168"/>
              </a:cxn>
              <a:cxn ang="0">
                <a:pos x="157" y="54"/>
              </a:cxn>
            </a:cxnLst>
            <a:rect l="0" t="0" r="r" b="b"/>
            <a:pathLst>
              <a:path w="518" h="325">
                <a:moveTo>
                  <a:pt x="470" y="16"/>
                </a:moveTo>
                <a:cubicBezTo>
                  <a:pt x="456" y="12"/>
                  <a:pt x="440" y="10"/>
                  <a:pt x="425" y="10"/>
                </a:cubicBezTo>
                <a:cubicBezTo>
                  <a:pt x="368" y="10"/>
                  <a:pt x="319" y="40"/>
                  <a:pt x="291" y="84"/>
                </a:cubicBezTo>
                <a:cubicBezTo>
                  <a:pt x="263" y="40"/>
                  <a:pt x="214" y="10"/>
                  <a:pt x="157" y="10"/>
                </a:cubicBezTo>
                <a:cubicBezTo>
                  <a:pt x="70" y="10"/>
                  <a:pt x="0" y="81"/>
                  <a:pt x="0" y="168"/>
                </a:cubicBezTo>
                <a:cubicBezTo>
                  <a:pt x="0" y="255"/>
                  <a:pt x="70" y="325"/>
                  <a:pt x="157" y="325"/>
                </a:cubicBezTo>
                <a:cubicBezTo>
                  <a:pt x="214" y="325"/>
                  <a:pt x="263" y="296"/>
                  <a:pt x="291" y="251"/>
                </a:cubicBezTo>
                <a:cubicBezTo>
                  <a:pt x="306" y="227"/>
                  <a:pt x="315" y="199"/>
                  <a:pt x="315" y="168"/>
                </a:cubicBezTo>
                <a:cubicBezTo>
                  <a:pt x="315" y="161"/>
                  <a:pt x="314" y="155"/>
                  <a:pt x="314" y="148"/>
                </a:cubicBezTo>
                <a:cubicBezTo>
                  <a:pt x="323" y="95"/>
                  <a:pt x="369" y="54"/>
                  <a:pt x="426" y="54"/>
                </a:cubicBezTo>
                <a:cubicBezTo>
                  <a:pt x="437" y="54"/>
                  <a:pt x="449" y="56"/>
                  <a:pt x="457" y="58"/>
                </a:cubicBezTo>
                <a:lnTo>
                  <a:pt x="451" y="76"/>
                </a:lnTo>
                <a:lnTo>
                  <a:pt x="518" y="55"/>
                </a:lnTo>
                <a:lnTo>
                  <a:pt x="474" y="0"/>
                </a:lnTo>
                <a:lnTo>
                  <a:pt x="470" y="16"/>
                </a:lnTo>
                <a:close/>
                <a:moveTo>
                  <a:pt x="157" y="54"/>
                </a:moveTo>
                <a:cubicBezTo>
                  <a:pt x="220" y="54"/>
                  <a:pt x="271" y="105"/>
                  <a:pt x="271" y="168"/>
                </a:cubicBezTo>
                <a:cubicBezTo>
                  <a:pt x="271" y="231"/>
                  <a:pt x="220" y="282"/>
                  <a:pt x="157" y="282"/>
                </a:cubicBezTo>
                <a:cubicBezTo>
                  <a:pt x="94" y="282"/>
                  <a:pt x="43" y="231"/>
                  <a:pt x="43" y="168"/>
                </a:cubicBezTo>
                <a:cubicBezTo>
                  <a:pt x="43" y="105"/>
                  <a:pt x="94" y="54"/>
                  <a:pt x="157" y="54"/>
                </a:cubicBezTo>
                <a:close/>
              </a:path>
            </a:pathLst>
          </a:custGeom>
          <a:solidFill>
            <a:srgbClr val="FF0000"/>
          </a:solidFill>
          <a:ln w="25400" cap="flat" cmpd="sng" algn="ctr">
            <a:noFill/>
            <a:prstDash val="solid"/>
          </a:ln>
          <a:effectLst/>
          <a:scene3d>
            <a:camera prst="orthographicFront"/>
            <a:lightRig rig="flat" dir="t">
              <a:rot lat="0" lon="0" rev="1800000"/>
            </a:lightRig>
          </a:scene3d>
          <a:sp3d extrusionH="190500">
            <a:bevelT prst="convex"/>
            <a:contourClr>
              <a:srgbClr val="002774"/>
            </a:contourClr>
          </a:sp3d>
        </p:spPr>
        <p:txBody>
          <a:bodyPr anchor="ctr">
            <a:sp3d/>
          </a:bodyPr>
          <a:lstStyle/>
          <a:p>
            <a:pPr marL="0" marR="0" lvl="0" indent="0" algn="ctr" defTabSz="914400" eaLnBrk="0" fontAlgn="ctr" latinLnBrk="0" hangingPunct="0">
              <a:lnSpc>
                <a:spcPct val="140000"/>
              </a:lnSpc>
              <a:spcBef>
                <a:spcPts val="0"/>
              </a:spcBef>
              <a:spcAft>
                <a:spcPts val="0"/>
              </a:spcAft>
              <a:buClr>
                <a:srgbClr val="FF0000"/>
              </a:buClr>
              <a:buSzPct val="70000"/>
              <a:buFontTx/>
              <a:buNone/>
              <a:tabLst/>
              <a:defRPr/>
            </a:pPr>
            <a:endParaRPr kumimoji="0" lang="zh-CN" altLang="en-US" sz="16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17" name="TextBox 39"/>
          <p:cNvSpPr txBox="1">
            <a:spLocks noChangeArrowheads="1"/>
          </p:cNvSpPr>
          <p:nvPr/>
        </p:nvSpPr>
        <p:spPr bwMode="auto">
          <a:xfrm>
            <a:off x="919777" y="127872"/>
            <a:ext cx="2716119" cy="57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tIns="91440" bIns="91440">
            <a:spAutoFit/>
          </a:bodyPr>
          <a:lstStyle>
            <a:lvl1pPr eaLnBrk="0" hangingPunct="0">
              <a:defRPr b="1">
                <a:solidFill>
                  <a:schemeClr val="tx1"/>
                </a:solidFill>
                <a:latin typeface="Arial" pitchFamily="34" charset="0"/>
                <a:ea typeface="宋体" pitchFamily="2" charset="-122"/>
              </a:defRPr>
            </a:lvl1pPr>
            <a:lvl2pPr marL="742950" indent="-285750" eaLnBrk="0" hangingPunct="0">
              <a:defRPr b="1">
                <a:solidFill>
                  <a:schemeClr val="tx1"/>
                </a:solidFill>
                <a:latin typeface="Arial" pitchFamily="34" charset="0"/>
                <a:ea typeface="宋体" pitchFamily="2" charset="-122"/>
              </a:defRPr>
            </a:lvl2pPr>
            <a:lvl3pPr marL="1143000" indent="-228600" eaLnBrk="0" hangingPunct="0">
              <a:defRPr b="1">
                <a:solidFill>
                  <a:schemeClr val="tx1"/>
                </a:solidFill>
                <a:latin typeface="Arial" pitchFamily="34" charset="0"/>
                <a:ea typeface="宋体" pitchFamily="2" charset="-122"/>
              </a:defRPr>
            </a:lvl3pPr>
            <a:lvl4pPr marL="1600200" indent="-228600" eaLnBrk="0" hangingPunct="0">
              <a:defRPr b="1">
                <a:solidFill>
                  <a:schemeClr val="tx1"/>
                </a:solidFill>
                <a:latin typeface="Arial" pitchFamily="34" charset="0"/>
                <a:ea typeface="宋体" pitchFamily="2" charset="-122"/>
              </a:defRPr>
            </a:lvl4pPr>
            <a:lvl5pPr marL="2057400" indent="-228600" eaLnBrk="0" hangingPunct="0">
              <a:defRPr b="1">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b="1">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b="1">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b="1">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b="1">
                <a:solidFill>
                  <a:schemeClr val="tx1"/>
                </a:solidFill>
                <a:latin typeface="Arial" pitchFamily="34" charset="0"/>
                <a:ea typeface="宋体" pitchFamily="2" charset="-122"/>
              </a:defRPr>
            </a:lvl9pPr>
          </a:lstStyle>
          <a:p>
            <a:pPr eaLnBrk="1" hangingPunct="1">
              <a:lnSpc>
                <a:spcPct val="90000"/>
              </a:lnSpc>
              <a:spcBef>
                <a:spcPct val="20000"/>
              </a:spcBef>
              <a:buSzPct val="90000"/>
            </a:pPr>
            <a:r>
              <a:rPr lang="zh-CN" altLang="en-US" sz="2800" dirty="0">
                <a:latin typeface="微软雅黑" pitchFamily="34" charset="-122"/>
                <a:ea typeface="微软雅黑" pitchFamily="34" charset="-122"/>
              </a:rPr>
              <a:t>点击添加标题 </a:t>
            </a:r>
          </a:p>
        </p:txBody>
      </p:sp>
    </p:spTree>
    <p:extLst>
      <p:ext uri="{BB962C8B-B14F-4D97-AF65-F5344CB8AC3E}">
        <p14:creationId xmlns:p14="http://schemas.microsoft.com/office/powerpoint/2010/main" val="3794685769"/>
      </p:ext>
    </p:extLst>
  </p:cSld>
  <p:clrMapOvr>
    <a:masterClrMapping/>
  </p:clrMapOvr>
  <mc:AlternateContent xmlns:mc="http://schemas.openxmlformats.org/markup-compatibility/2006" xmlns:p14="http://schemas.microsoft.com/office/powerpoint/2010/main">
    <mc:Choice Requires="p14">
      <p:transition spd="slow" p14:dur="1100" advTm="3000">
        <p14:switch dir="r"/>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750"/>
                            </p:stCondLst>
                            <p:childTnLst>
                              <p:par>
                                <p:cTn id="13" presetID="22" presetClass="entr" presetSubtype="4"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down)">
                                      <p:cBhvr>
                                        <p:cTn id="15" dur="500"/>
                                        <p:tgtEl>
                                          <p:spTgt spid="16"/>
                                        </p:tgtEl>
                                      </p:cBhvr>
                                    </p:animEffect>
                                  </p:childTnLst>
                                </p:cTn>
                              </p:par>
                            </p:childTnLst>
                          </p:cTn>
                        </p:par>
                        <p:par>
                          <p:cTn id="16" fill="hold">
                            <p:stCondLst>
                              <p:cond delay="1250"/>
                            </p:stCondLst>
                            <p:childTnLst>
                              <p:par>
                                <p:cTn id="17" presetID="14" presetClass="entr" presetSubtype="1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randombar(horizontal)">
                                      <p:cBhvr>
                                        <p:cTn id="19" dur="500"/>
                                        <p:tgtEl>
                                          <p:spTgt spid="6"/>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randombar(horizontal)">
                                      <p:cBhvr>
                                        <p:cTn id="22" dur="500"/>
                                        <p:tgtEl>
                                          <p:spTgt spid="4"/>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down)">
                                      <p:cBhvr>
                                        <p:cTn id="25" dur="500"/>
                                        <p:tgtEl>
                                          <p:spTgt spid="9"/>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down)">
                                      <p:cBhvr>
                                        <p:cTn id="28" dur="500"/>
                                        <p:tgtEl>
                                          <p:spTgt spid="8"/>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down)">
                                      <p:cBhvr>
                                        <p:cTn id="31" dur="500"/>
                                        <p:tgtEl>
                                          <p:spTgt spid="7"/>
                                        </p:tgtEl>
                                      </p:cBhvr>
                                    </p:animEffect>
                                  </p:childTnLst>
                                </p:cTn>
                              </p:par>
                            </p:childTnLst>
                          </p:cTn>
                        </p:par>
                        <p:par>
                          <p:cTn id="32" fill="hold">
                            <p:stCondLst>
                              <p:cond delay="1750"/>
                            </p:stCondLst>
                            <p:childTnLst>
                              <p:par>
                                <p:cTn id="33" presetID="53" presetClass="entr" presetSubtype="16"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p:cTn id="35" dur="500" fill="hold"/>
                                        <p:tgtEl>
                                          <p:spTgt spid="13"/>
                                        </p:tgtEl>
                                        <p:attrNameLst>
                                          <p:attrName>ppt_w</p:attrName>
                                        </p:attrNameLst>
                                      </p:cBhvr>
                                      <p:tavLst>
                                        <p:tav tm="0">
                                          <p:val>
                                            <p:fltVal val="0"/>
                                          </p:val>
                                        </p:tav>
                                        <p:tav tm="100000">
                                          <p:val>
                                            <p:strVal val="#ppt_w"/>
                                          </p:val>
                                        </p:tav>
                                      </p:tavLst>
                                    </p:anim>
                                    <p:anim calcmode="lin" valueType="num">
                                      <p:cBhvr>
                                        <p:cTn id="36" dur="500" fill="hold"/>
                                        <p:tgtEl>
                                          <p:spTgt spid="13"/>
                                        </p:tgtEl>
                                        <p:attrNameLst>
                                          <p:attrName>ppt_h</p:attrName>
                                        </p:attrNameLst>
                                      </p:cBhvr>
                                      <p:tavLst>
                                        <p:tav tm="0">
                                          <p:val>
                                            <p:fltVal val="0"/>
                                          </p:val>
                                        </p:tav>
                                        <p:tav tm="100000">
                                          <p:val>
                                            <p:strVal val="#ppt_h"/>
                                          </p:val>
                                        </p:tav>
                                      </p:tavLst>
                                    </p:anim>
                                    <p:animEffect transition="in" filter="fade">
                                      <p:cBhvr>
                                        <p:cTn id="37" dur="500"/>
                                        <p:tgtEl>
                                          <p:spTgt spid="13"/>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12"/>
                                        </p:tgtEl>
                                        <p:attrNameLst>
                                          <p:attrName>style.visibility</p:attrName>
                                        </p:attrNameLst>
                                      </p:cBhvr>
                                      <p:to>
                                        <p:strVal val="visible"/>
                                      </p:to>
                                    </p:set>
                                    <p:anim calcmode="lin" valueType="num">
                                      <p:cBhvr>
                                        <p:cTn id="40" dur="500" fill="hold"/>
                                        <p:tgtEl>
                                          <p:spTgt spid="12"/>
                                        </p:tgtEl>
                                        <p:attrNameLst>
                                          <p:attrName>ppt_w</p:attrName>
                                        </p:attrNameLst>
                                      </p:cBhvr>
                                      <p:tavLst>
                                        <p:tav tm="0">
                                          <p:val>
                                            <p:fltVal val="0"/>
                                          </p:val>
                                        </p:tav>
                                        <p:tav tm="100000">
                                          <p:val>
                                            <p:strVal val="#ppt_w"/>
                                          </p:val>
                                        </p:tav>
                                      </p:tavLst>
                                    </p:anim>
                                    <p:anim calcmode="lin" valueType="num">
                                      <p:cBhvr>
                                        <p:cTn id="41" dur="500" fill="hold"/>
                                        <p:tgtEl>
                                          <p:spTgt spid="12"/>
                                        </p:tgtEl>
                                        <p:attrNameLst>
                                          <p:attrName>ppt_h</p:attrName>
                                        </p:attrNameLst>
                                      </p:cBhvr>
                                      <p:tavLst>
                                        <p:tav tm="0">
                                          <p:val>
                                            <p:fltVal val="0"/>
                                          </p:val>
                                        </p:tav>
                                        <p:tav tm="100000">
                                          <p:val>
                                            <p:strVal val="#ppt_h"/>
                                          </p:val>
                                        </p:tav>
                                      </p:tavLst>
                                    </p:anim>
                                    <p:animEffect transition="in" filter="fade">
                                      <p:cBhvr>
                                        <p:cTn id="42" dur="500"/>
                                        <p:tgtEl>
                                          <p:spTgt spid="12"/>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p:cTn id="45" dur="500" fill="hold"/>
                                        <p:tgtEl>
                                          <p:spTgt spid="10"/>
                                        </p:tgtEl>
                                        <p:attrNameLst>
                                          <p:attrName>ppt_w</p:attrName>
                                        </p:attrNameLst>
                                      </p:cBhvr>
                                      <p:tavLst>
                                        <p:tav tm="0">
                                          <p:val>
                                            <p:fltVal val="0"/>
                                          </p:val>
                                        </p:tav>
                                        <p:tav tm="100000">
                                          <p:val>
                                            <p:strVal val="#ppt_w"/>
                                          </p:val>
                                        </p:tav>
                                      </p:tavLst>
                                    </p:anim>
                                    <p:anim calcmode="lin" valueType="num">
                                      <p:cBhvr>
                                        <p:cTn id="46" dur="500" fill="hold"/>
                                        <p:tgtEl>
                                          <p:spTgt spid="10"/>
                                        </p:tgtEl>
                                        <p:attrNameLst>
                                          <p:attrName>ppt_h</p:attrName>
                                        </p:attrNameLst>
                                      </p:cBhvr>
                                      <p:tavLst>
                                        <p:tav tm="0">
                                          <p:val>
                                            <p:fltVal val="0"/>
                                          </p:val>
                                        </p:tav>
                                        <p:tav tm="100000">
                                          <p:val>
                                            <p:strVal val="#ppt_h"/>
                                          </p:val>
                                        </p:tav>
                                      </p:tavLst>
                                    </p:anim>
                                    <p:animEffect transition="in" filter="fade">
                                      <p:cBhvr>
                                        <p:cTn id="47" dur="500"/>
                                        <p:tgtEl>
                                          <p:spTgt spid="10"/>
                                        </p:tgtEl>
                                      </p:cBhvr>
                                    </p:animEffect>
                                  </p:childTnLst>
                                </p:cTn>
                              </p:par>
                            </p:childTnLst>
                          </p:cTn>
                        </p:par>
                        <p:par>
                          <p:cTn id="48" fill="hold">
                            <p:stCondLst>
                              <p:cond delay="2250"/>
                            </p:stCondLst>
                            <p:childTnLst>
                              <p:par>
                                <p:cTn id="49" presetID="53" presetClass="entr" presetSubtype="16" fill="hold" grpId="0" nodeType="afterEffect">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cBhvr>
                                        <p:cTn id="51" dur="500" fill="hold"/>
                                        <p:tgtEl>
                                          <p:spTgt spid="15"/>
                                        </p:tgtEl>
                                        <p:attrNameLst>
                                          <p:attrName>ppt_w</p:attrName>
                                        </p:attrNameLst>
                                      </p:cBhvr>
                                      <p:tavLst>
                                        <p:tav tm="0">
                                          <p:val>
                                            <p:fltVal val="0"/>
                                          </p:val>
                                        </p:tav>
                                        <p:tav tm="100000">
                                          <p:val>
                                            <p:strVal val="#ppt_w"/>
                                          </p:val>
                                        </p:tav>
                                      </p:tavLst>
                                    </p:anim>
                                    <p:anim calcmode="lin" valueType="num">
                                      <p:cBhvr>
                                        <p:cTn id="52" dur="500" fill="hold"/>
                                        <p:tgtEl>
                                          <p:spTgt spid="15"/>
                                        </p:tgtEl>
                                        <p:attrNameLst>
                                          <p:attrName>ppt_h</p:attrName>
                                        </p:attrNameLst>
                                      </p:cBhvr>
                                      <p:tavLst>
                                        <p:tav tm="0">
                                          <p:val>
                                            <p:fltVal val="0"/>
                                          </p:val>
                                        </p:tav>
                                        <p:tav tm="100000">
                                          <p:val>
                                            <p:strVal val="#ppt_h"/>
                                          </p:val>
                                        </p:tav>
                                      </p:tavLst>
                                    </p:anim>
                                    <p:animEffect transition="in" filter="fade">
                                      <p:cBhvr>
                                        <p:cTn id="53" dur="500"/>
                                        <p:tgtEl>
                                          <p:spTgt spid="15"/>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14"/>
                                        </p:tgtEl>
                                        <p:attrNameLst>
                                          <p:attrName>style.visibility</p:attrName>
                                        </p:attrNameLst>
                                      </p:cBhvr>
                                      <p:to>
                                        <p:strVal val="visible"/>
                                      </p:to>
                                    </p:set>
                                    <p:anim calcmode="lin" valueType="num">
                                      <p:cBhvr>
                                        <p:cTn id="56" dur="500" fill="hold"/>
                                        <p:tgtEl>
                                          <p:spTgt spid="14"/>
                                        </p:tgtEl>
                                        <p:attrNameLst>
                                          <p:attrName>ppt_w</p:attrName>
                                        </p:attrNameLst>
                                      </p:cBhvr>
                                      <p:tavLst>
                                        <p:tav tm="0">
                                          <p:val>
                                            <p:fltVal val="0"/>
                                          </p:val>
                                        </p:tav>
                                        <p:tav tm="100000">
                                          <p:val>
                                            <p:strVal val="#ppt_w"/>
                                          </p:val>
                                        </p:tav>
                                      </p:tavLst>
                                    </p:anim>
                                    <p:anim calcmode="lin" valueType="num">
                                      <p:cBhvr>
                                        <p:cTn id="57" dur="500" fill="hold"/>
                                        <p:tgtEl>
                                          <p:spTgt spid="14"/>
                                        </p:tgtEl>
                                        <p:attrNameLst>
                                          <p:attrName>ppt_h</p:attrName>
                                        </p:attrNameLst>
                                      </p:cBhvr>
                                      <p:tavLst>
                                        <p:tav tm="0">
                                          <p:val>
                                            <p:fltVal val="0"/>
                                          </p:val>
                                        </p:tav>
                                        <p:tav tm="100000">
                                          <p:val>
                                            <p:strVal val="#ppt_h"/>
                                          </p:val>
                                        </p:tav>
                                      </p:tavLst>
                                    </p:anim>
                                    <p:animEffect transition="in" filter="fade">
                                      <p:cBhvr>
                                        <p:cTn id="58" dur="500"/>
                                        <p:tgtEl>
                                          <p:spTgt spid="14"/>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11"/>
                                        </p:tgtEl>
                                        <p:attrNameLst>
                                          <p:attrName>style.visibility</p:attrName>
                                        </p:attrNameLst>
                                      </p:cBhvr>
                                      <p:to>
                                        <p:strVal val="visible"/>
                                      </p:to>
                                    </p:set>
                                    <p:anim calcmode="lin" valueType="num">
                                      <p:cBhvr>
                                        <p:cTn id="61" dur="500" fill="hold"/>
                                        <p:tgtEl>
                                          <p:spTgt spid="11"/>
                                        </p:tgtEl>
                                        <p:attrNameLst>
                                          <p:attrName>ppt_w</p:attrName>
                                        </p:attrNameLst>
                                      </p:cBhvr>
                                      <p:tavLst>
                                        <p:tav tm="0">
                                          <p:val>
                                            <p:fltVal val="0"/>
                                          </p:val>
                                        </p:tav>
                                        <p:tav tm="100000">
                                          <p:val>
                                            <p:strVal val="#ppt_w"/>
                                          </p:val>
                                        </p:tav>
                                      </p:tavLst>
                                    </p:anim>
                                    <p:anim calcmode="lin" valueType="num">
                                      <p:cBhvr>
                                        <p:cTn id="62" dur="500" fill="hold"/>
                                        <p:tgtEl>
                                          <p:spTgt spid="11"/>
                                        </p:tgtEl>
                                        <p:attrNameLst>
                                          <p:attrName>ppt_h</p:attrName>
                                        </p:attrNameLst>
                                      </p:cBhvr>
                                      <p:tavLst>
                                        <p:tav tm="0">
                                          <p:val>
                                            <p:fltVal val="0"/>
                                          </p:val>
                                        </p:tav>
                                        <p:tav tm="100000">
                                          <p:val>
                                            <p:strVal val="#ppt_h"/>
                                          </p:val>
                                        </p:tav>
                                      </p:tavLst>
                                    </p:anim>
                                    <p:animEffect transition="in" filter="fade">
                                      <p:cBhvr>
                                        <p:cTn id="6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11" grpId="0" animBg="1"/>
      <p:bldP spid="7" grpId="0" animBg="1"/>
      <p:bldP spid="8" grpId="0"/>
      <p:bldP spid="9" grpId="0"/>
      <p:bldP spid="10" grpId="0" animBg="1"/>
      <p:bldP spid="12" grpId="0"/>
      <p:bldP spid="13" grpId="0"/>
      <p:bldP spid="14" grpId="0"/>
      <p:bldP spid="15" grpId="0"/>
      <p:bldP spid="16" grpId="0" animBg="1"/>
      <p:bldP spid="1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39"/>
          <p:cNvSpPr txBox="1">
            <a:spLocks noChangeArrowheads="1"/>
          </p:cNvSpPr>
          <p:nvPr/>
        </p:nvSpPr>
        <p:spPr bwMode="auto">
          <a:xfrm>
            <a:off x="919777" y="127872"/>
            <a:ext cx="1131943" cy="57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tIns="91440" bIns="91440">
            <a:spAutoFit/>
          </a:bodyPr>
          <a:lstStyle>
            <a:lvl1pPr eaLnBrk="0" hangingPunct="0">
              <a:defRPr b="1">
                <a:solidFill>
                  <a:schemeClr val="tx1"/>
                </a:solidFill>
                <a:latin typeface="Arial" pitchFamily="34" charset="0"/>
                <a:ea typeface="宋体" pitchFamily="2" charset="-122"/>
              </a:defRPr>
            </a:lvl1pPr>
            <a:lvl2pPr marL="742950" indent="-285750" eaLnBrk="0" hangingPunct="0">
              <a:defRPr b="1">
                <a:solidFill>
                  <a:schemeClr val="tx1"/>
                </a:solidFill>
                <a:latin typeface="Arial" pitchFamily="34" charset="0"/>
                <a:ea typeface="宋体" pitchFamily="2" charset="-122"/>
              </a:defRPr>
            </a:lvl2pPr>
            <a:lvl3pPr marL="1143000" indent="-228600" eaLnBrk="0" hangingPunct="0">
              <a:defRPr b="1">
                <a:solidFill>
                  <a:schemeClr val="tx1"/>
                </a:solidFill>
                <a:latin typeface="Arial" pitchFamily="34" charset="0"/>
                <a:ea typeface="宋体" pitchFamily="2" charset="-122"/>
              </a:defRPr>
            </a:lvl3pPr>
            <a:lvl4pPr marL="1600200" indent="-228600" eaLnBrk="0" hangingPunct="0">
              <a:defRPr b="1">
                <a:solidFill>
                  <a:schemeClr val="tx1"/>
                </a:solidFill>
                <a:latin typeface="Arial" pitchFamily="34" charset="0"/>
                <a:ea typeface="宋体" pitchFamily="2" charset="-122"/>
              </a:defRPr>
            </a:lvl4pPr>
            <a:lvl5pPr marL="2057400" indent="-228600" eaLnBrk="0" hangingPunct="0">
              <a:defRPr b="1">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b="1">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b="1">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b="1">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b="1">
                <a:solidFill>
                  <a:schemeClr val="tx1"/>
                </a:solidFill>
                <a:latin typeface="Arial" pitchFamily="34" charset="0"/>
                <a:ea typeface="宋体" pitchFamily="2" charset="-122"/>
              </a:defRPr>
            </a:lvl9pPr>
          </a:lstStyle>
          <a:p>
            <a:pPr eaLnBrk="1" hangingPunct="1">
              <a:lnSpc>
                <a:spcPct val="90000"/>
              </a:lnSpc>
              <a:spcBef>
                <a:spcPct val="20000"/>
              </a:spcBef>
              <a:buSzPct val="90000"/>
            </a:pPr>
            <a:r>
              <a:rPr lang="zh-CN" altLang="en-US" sz="2800" dirty="0" smtClean="0">
                <a:latin typeface="微软雅黑" pitchFamily="34" charset="-122"/>
                <a:ea typeface="微软雅黑" pitchFamily="34" charset="-122"/>
              </a:rPr>
              <a:t>目  录</a:t>
            </a:r>
            <a:endParaRPr lang="zh-CN" altLang="en-US" sz="2800" dirty="0">
              <a:latin typeface="微软雅黑" pitchFamily="34" charset="-122"/>
              <a:ea typeface="微软雅黑" pitchFamily="34" charset="-122"/>
            </a:endParaRPr>
          </a:p>
        </p:txBody>
      </p:sp>
      <p:pic>
        <p:nvPicPr>
          <p:cNvPr id="28" name="图片 27"/>
          <p:cNvPicPr>
            <a:picLocks noChangeAspect="1"/>
          </p:cNvPicPr>
          <p:nvPr/>
        </p:nvPicPr>
        <p:blipFill>
          <a:blip r:embed="rId3" cstate="print"/>
          <a:srcRect r="31254"/>
          <a:stretch>
            <a:fillRect/>
          </a:stretch>
        </p:blipFill>
        <p:spPr>
          <a:xfrm>
            <a:off x="683568" y="1132384"/>
            <a:ext cx="4752527" cy="3384376"/>
          </a:xfrm>
          <a:custGeom>
            <a:avLst/>
            <a:gdLst>
              <a:gd name="connsiteX0" fmla="*/ 0 w 8380939"/>
              <a:gd name="connsiteY0" fmla="*/ 0 h 5705652"/>
              <a:gd name="connsiteX1" fmla="*/ 8380939 w 8380939"/>
              <a:gd name="connsiteY1" fmla="*/ 0 h 5705652"/>
              <a:gd name="connsiteX2" fmla="*/ 8319587 w 8380939"/>
              <a:gd name="connsiteY2" fmla="*/ 67505 h 5705652"/>
              <a:gd name="connsiteX3" fmla="*/ 7319682 w 8380939"/>
              <a:gd name="connsiteY3" fmla="*/ 2852826 h 5705652"/>
              <a:gd name="connsiteX4" fmla="*/ 8319587 w 8380939"/>
              <a:gd name="connsiteY4" fmla="*/ 5638147 h 5705652"/>
              <a:gd name="connsiteX5" fmla="*/ 8380939 w 8380939"/>
              <a:gd name="connsiteY5" fmla="*/ 5705652 h 5705652"/>
              <a:gd name="connsiteX6" fmla="*/ 0 w 8380939"/>
              <a:gd name="connsiteY6" fmla="*/ 5705652 h 5705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80939" h="5705652">
                <a:moveTo>
                  <a:pt x="0" y="0"/>
                </a:moveTo>
                <a:lnTo>
                  <a:pt x="8380939" y="0"/>
                </a:lnTo>
                <a:lnTo>
                  <a:pt x="8319587" y="67505"/>
                </a:lnTo>
                <a:cubicBezTo>
                  <a:pt x="7694926" y="824419"/>
                  <a:pt x="7319682" y="1794802"/>
                  <a:pt x="7319682" y="2852826"/>
                </a:cubicBezTo>
                <a:cubicBezTo>
                  <a:pt x="7319682" y="3910851"/>
                  <a:pt x="7694926" y="4881233"/>
                  <a:pt x="8319587" y="5638147"/>
                </a:cubicBezTo>
                <a:lnTo>
                  <a:pt x="8380939" y="5705652"/>
                </a:lnTo>
                <a:lnTo>
                  <a:pt x="0" y="5705652"/>
                </a:lnTo>
                <a:close/>
              </a:path>
            </a:pathLst>
          </a:custGeom>
        </p:spPr>
      </p:pic>
      <p:sp>
        <p:nvSpPr>
          <p:cNvPr id="29" name="任意多边形 28"/>
          <p:cNvSpPr/>
          <p:nvPr/>
        </p:nvSpPr>
        <p:spPr>
          <a:xfrm>
            <a:off x="5004048" y="836712"/>
            <a:ext cx="3744416" cy="3896072"/>
          </a:xfrm>
          <a:custGeom>
            <a:avLst/>
            <a:gdLst>
              <a:gd name="connsiteX0" fmla="*/ 1657239 w 4727848"/>
              <a:gd name="connsiteY0" fmla="*/ 0 h 6858000"/>
              <a:gd name="connsiteX1" fmla="*/ 4727848 w 4727848"/>
              <a:gd name="connsiteY1" fmla="*/ 0 h 6858000"/>
              <a:gd name="connsiteX2" fmla="*/ 4727848 w 4727848"/>
              <a:gd name="connsiteY2" fmla="*/ 6858000 h 6858000"/>
              <a:gd name="connsiteX3" fmla="*/ 1657239 w 4727848"/>
              <a:gd name="connsiteY3" fmla="*/ 6858000 h 6858000"/>
              <a:gd name="connsiteX4" fmla="*/ 1593475 w 4727848"/>
              <a:gd name="connsiteY4" fmla="*/ 6807892 h 6858000"/>
              <a:gd name="connsiteX5" fmla="*/ 0 w 4727848"/>
              <a:gd name="connsiteY5" fmla="*/ 3429000 h 6858000"/>
              <a:gd name="connsiteX6" fmla="*/ 1593475 w 4727848"/>
              <a:gd name="connsiteY6" fmla="*/ 50108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27848" h="6858000">
                <a:moveTo>
                  <a:pt x="1657239" y="0"/>
                </a:moveTo>
                <a:lnTo>
                  <a:pt x="4727848" y="0"/>
                </a:lnTo>
                <a:lnTo>
                  <a:pt x="4727848" y="6858000"/>
                </a:lnTo>
                <a:lnTo>
                  <a:pt x="1657239" y="6858000"/>
                </a:lnTo>
                <a:lnTo>
                  <a:pt x="1593475" y="6807892"/>
                </a:lnTo>
                <a:cubicBezTo>
                  <a:pt x="620300" y="6004756"/>
                  <a:pt x="0" y="4789318"/>
                  <a:pt x="0" y="3429000"/>
                </a:cubicBezTo>
                <a:cubicBezTo>
                  <a:pt x="0" y="2068683"/>
                  <a:pt x="620300" y="853244"/>
                  <a:pt x="1593475" y="50108"/>
                </a:cubicBezTo>
                <a:close/>
              </a:path>
            </a:pathLst>
          </a:custGeom>
          <a:noFill/>
          <a:ln>
            <a:solidFill>
              <a:srgbClr val="FF99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13"/>
          <p:cNvSpPr/>
          <p:nvPr/>
        </p:nvSpPr>
        <p:spPr>
          <a:xfrm>
            <a:off x="5328976" y="1213974"/>
            <a:ext cx="2080295" cy="504056"/>
          </a:xfrm>
          <a:custGeom>
            <a:avLst/>
            <a:gdLst>
              <a:gd name="connsiteX0" fmla="*/ 0 w 2088232"/>
              <a:gd name="connsiteY0" fmla="*/ 0 h 504056"/>
              <a:gd name="connsiteX1" fmla="*/ 2088232 w 2088232"/>
              <a:gd name="connsiteY1" fmla="*/ 0 h 504056"/>
              <a:gd name="connsiteX2" fmla="*/ 2088232 w 2088232"/>
              <a:gd name="connsiteY2" fmla="*/ 504056 h 504056"/>
              <a:gd name="connsiteX3" fmla="*/ 0 w 2088232"/>
              <a:gd name="connsiteY3" fmla="*/ 504056 h 504056"/>
              <a:gd name="connsiteX4" fmla="*/ 0 w 2088232"/>
              <a:gd name="connsiteY4" fmla="*/ 0 h 504056"/>
              <a:gd name="connsiteX0" fmla="*/ 347662 w 2088232"/>
              <a:gd name="connsiteY0" fmla="*/ 9525 h 504056"/>
              <a:gd name="connsiteX1" fmla="*/ 2088232 w 2088232"/>
              <a:gd name="connsiteY1" fmla="*/ 0 h 504056"/>
              <a:gd name="connsiteX2" fmla="*/ 2088232 w 2088232"/>
              <a:gd name="connsiteY2" fmla="*/ 504056 h 504056"/>
              <a:gd name="connsiteX3" fmla="*/ 0 w 2088232"/>
              <a:gd name="connsiteY3" fmla="*/ 504056 h 504056"/>
              <a:gd name="connsiteX4" fmla="*/ 347662 w 2088232"/>
              <a:gd name="connsiteY4" fmla="*/ 9525 h 504056"/>
              <a:gd name="connsiteX0" fmla="*/ 319087 w 2059657"/>
              <a:gd name="connsiteY0" fmla="*/ 9525 h 513581"/>
              <a:gd name="connsiteX1" fmla="*/ 2059657 w 2059657"/>
              <a:gd name="connsiteY1" fmla="*/ 0 h 513581"/>
              <a:gd name="connsiteX2" fmla="*/ 2059657 w 2059657"/>
              <a:gd name="connsiteY2" fmla="*/ 504056 h 513581"/>
              <a:gd name="connsiteX3" fmla="*/ 0 w 2059657"/>
              <a:gd name="connsiteY3" fmla="*/ 513581 h 513581"/>
              <a:gd name="connsiteX4" fmla="*/ 319087 w 2059657"/>
              <a:gd name="connsiteY4" fmla="*/ 9525 h 513581"/>
              <a:gd name="connsiteX0" fmla="*/ 314324 w 2059657"/>
              <a:gd name="connsiteY0" fmla="*/ 4762 h 513581"/>
              <a:gd name="connsiteX1" fmla="*/ 2059657 w 2059657"/>
              <a:gd name="connsiteY1" fmla="*/ 0 h 513581"/>
              <a:gd name="connsiteX2" fmla="*/ 2059657 w 2059657"/>
              <a:gd name="connsiteY2" fmla="*/ 504056 h 513581"/>
              <a:gd name="connsiteX3" fmla="*/ 0 w 2059657"/>
              <a:gd name="connsiteY3" fmla="*/ 513581 h 513581"/>
              <a:gd name="connsiteX4" fmla="*/ 314324 w 2059657"/>
              <a:gd name="connsiteY4" fmla="*/ 4762 h 513581"/>
              <a:gd name="connsiteX0" fmla="*/ 309562 w 2059657"/>
              <a:gd name="connsiteY0" fmla="*/ 9525 h 513581"/>
              <a:gd name="connsiteX1" fmla="*/ 2059657 w 2059657"/>
              <a:gd name="connsiteY1" fmla="*/ 0 h 513581"/>
              <a:gd name="connsiteX2" fmla="*/ 2059657 w 2059657"/>
              <a:gd name="connsiteY2" fmla="*/ 504056 h 513581"/>
              <a:gd name="connsiteX3" fmla="*/ 0 w 2059657"/>
              <a:gd name="connsiteY3" fmla="*/ 513581 h 513581"/>
              <a:gd name="connsiteX4" fmla="*/ 309562 w 2059657"/>
              <a:gd name="connsiteY4" fmla="*/ 9525 h 513581"/>
              <a:gd name="connsiteX0" fmla="*/ 304800 w 2059657"/>
              <a:gd name="connsiteY0" fmla="*/ 9525 h 513581"/>
              <a:gd name="connsiteX1" fmla="*/ 2059657 w 2059657"/>
              <a:gd name="connsiteY1" fmla="*/ 0 h 513581"/>
              <a:gd name="connsiteX2" fmla="*/ 2059657 w 2059657"/>
              <a:gd name="connsiteY2" fmla="*/ 504056 h 513581"/>
              <a:gd name="connsiteX3" fmla="*/ 0 w 2059657"/>
              <a:gd name="connsiteY3" fmla="*/ 513581 h 513581"/>
              <a:gd name="connsiteX4" fmla="*/ 304800 w 2059657"/>
              <a:gd name="connsiteY4" fmla="*/ 9525 h 513581"/>
              <a:gd name="connsiteX0" fmla="*/ 300038 w 2054895"/>
              <a:gd name="connsiteY0" fmla="*/ 9525 h 508818"/>
              <a:gd name="connsiteX1" fmla="*/ 2054895 w 2054895"/>
              <a:gd name="connsiteY1" fmla="*/ 0 h 508818"/>
              <a:gd name="connsiteX2" fmla="*/ 2054895 w 2054895"/>
              <a:gd name="connsiteY2" fmla="*/ 504056 h 508818"/>
              <a:gd name="connsiteX3" fmla="*/ 0 w 2054895"/>
              <a:gd name="connsiteY3" fmla="*/ 508818 h 508818"/>
              <a:gd name="connsiteX4" fmla="*/ 300038 w 2054895"/>
              <a:gd name="connsiteY4" fmla="*/ 9525 h 508818"/>
              <a:gd name="connsiteX0" fmla="*/ 300038 w 2054895"/>
              <a:gd name="connsiteY0" fmla="*/ 9525 h 504056"/>
              <a:gd name="connsiteX1" fmla="*/ 2054895 w 2054895"/>
              <a:gd name="connsiteY1" fmla="*/ 0 h 504056"/>
              <a:gd name="connsiteX2" fmla="*/ 2054895 w 2054895"/>
              <a:gd name="connsiteY2" fmla="*/ 504056 h 504056"/>
              <a:gd name="connsiteX3" fmla="*/ 0 w 2054895"/>
              <a:gd name="connsiteY3" fmla="*/ 504055 h 504056"/>
              <a:gd name="connsiteX4" fmla="*/ 300038 w 2054895"/>
              <a:gd name="connsiteY4" fmla="*/ 9525 h 504056"/>
              <a:gd name="connsiteX0" fmla="*/ 350838 w 2054895"/>
              <a:gd name="connsiteY0" fmla="*/ 9525 h 504056"/>
              <a:gd name="connsiteX1" fmla="*/ 2054895 w 2054895"/>
              <a:gd name="connsiteY1" fmla="*/ 0 h 504056"/>
              <a:gd name="connsiteX2" fmla="*/ 2054895 w 2054895"/>
              <a:gd name="connsiteY2" fmla="*/ 504056 h 504056"/>
              <a:gd name="connsiteX3" fmla="*/ 0 w 2054895"/>
              <a:gd name="connsiteY3" fmla="*/ 504055 h 504056"/>
              <a:gd name="connsiteX4" fmla="*/ 350838 w 2054895"/>
              <a:gd name="connsiteY4" fmla="*/ 9525 h 504056"/>
              <a:gd name="connsiteX0" fmla="*/ 388938 w 2054895"/>
              <a:gd name="connsiteY0" fmla="*/ 9525 h 504056"/>
              <a:gd name="connsiteX1" fmla="*/ 2054895 w 2054895"/>
              <a:gd name="connsiteY1" fmla="*/ 0 h 504056"/>
              <a:gd name="connsiteX2" fmla="*/ 2054895 w 2054895"/>
              <a:gd name="connsiteY2" fmla="*/ 504056 h 504056"/>
              <a:gd name="connsiteX3" fmla="*/ 0 w 2054895"/>
              <a:gd name="connsiteY3" fmla="*/ 504055 h 504056"/>
              <a:gd name="connsiteX4" fmla="*/ 388938 w 2054895"/>
              <a:gd name="connsiteY4" fmla="*/ 9525 h 504056"/>
              <a:gd name="connsiteX0" fmla="*/ 388938 w 2054895"/>
              <a:gd name="connsiteY0" fmla="*/ 9525 h 504056"/>
              <a:gd name="connsiteX1" fmla="*/ 2054895 w 2054895"/>
              <a:gd name="connsiteY1" fmla="*/ 0 h 504056"/>
              <a:gd name="connsiteX2" fmla="*/ 2054895 w 2054895"/>
              <a:gd name="connsiteY2" fmla="*/ 504056 h 504056"/>
              <a:gd name="connsiteX3" fmla="*/ 5024 w 2054895"/>
              <a:gd name="connsiteY3" fmla="*/ 500526 h 504056"/>
              <a:gd name="connsiteX4" fmla="*/ 0 w 2054895"/>
              <a:gd name="connsiteY4" fmla="*/ 504055 h 504056"/>
              <a:gd name="connsiteX5" fmla="*/ 388938 w 2054895"/>
              <a:gd name="connsiteY5" fmla="*/ 9525 h 504056"/>
              <a:gd name="connsiteX0" fmla="*/ 414338 w 2054895"/>
              <a:gd name="connsiteY0" fmla="*/ 9525 h 504056"/>
              <a:gd name="connsiteX1" fmla="*/ 2054895 w 2054895"/>
              <a:gd name="connsiteY1" fmla="*/ 0 h 504056"/>
              <a:gd name="connsiteX2" fmla="*/ 2054895 w 2054895"/>
              <a:gd name="connsiteY2" fmla="*/ 504056 h 504056"/>
              <a:gd name="connsiteX3" fmla="*/ 5024 w 2054895"/>
              <a:gd name="connsiteY3" fmla="*/ 500526 h 504056"/>
              <a:gd name="connsiteX4" fmla="*/ 0 w 2054895"/>
              <a:gd name="connsiteY4" fmla="*/ 504055 h 504056"/>
              <a:gd name="connsiteX5" fmla="*/ 414338 w 2054895"/>
              <a:gd name="connsiteY5" fmla="*/ 9525 h 504056"/>
              <a:gd name="connsiteX0" fmla="*/ 427038 w 2067595"/>
              <a:gd name="connsiteY0" fmla="*/ 9525 h 504056"/>
              <a:gd name="connsiteX1" fmla="*/ 2067595 w 2067595"/>
              <a:gd name="connsiteY1" fmla="*/ 0 h 504056"/>
              <a:gd name="connsiteX2" fmla="*/ 2067595 w 2067595"/>
              <a:gd name="connsiteY2" fmla="*/ 504056 h 504056"/>
              <a:gd name="connsiteX3" fmla="*/ 17724 w 2067595"/>
              <a:gd name="connsiteY3" fmla="*/ 500526 h 504056"/>
              <a:gd name="connsiteX4" fmla="*/ 0 w 2067595"/>
              <a:gd name="connsiteY4" fmla="*/ 504055 h 504056"/>
              <a:gd name="connsiteX5" fmla="*/ 427038 w 2067595"/>
              <a:gd name="connsiteY5" fmla="*/ 9525 h 504056"/>
              <a:gd name="connsiteX0" fmla="*/ 439738 w 2080295"/>
              <a:gd name="connsiteY0" fmla="*/ 9525 h 504056"/>
              <a:gd name="connsiteX1" fmla="*/ 2080295 w 2080295"/>
              <a:gd name="connsiteY1" fmla="*/ 0 h 504056"/>
              <a:gd name="connsiteX2" fmla="*/ 2080295 w 2080295"/>
              <a:gd name="connsiteY2" fmla="*/ 504056 h 504056"/>
              <a:gd name="connsiteX3" fmla="*/ 30424 w 2080295"/>
              <a:gd name="connsiteY3" fmla="*/ 500526 h 504056"/>
              <a:gd name="connsiteX4" fmla="*/ 0 w 2080295"/>
              <a:gd name="connsiteY4" fmla="*/ 504055 h 504056"/>
              <a:gd name="connsiteX5" fmla="*/ 439738 w 2080295"/>
              <a:gd name="connsiteY5" fmla="*/ 9525 h 504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80295" h="504056">
                <a:moveTo>
                  <a:pt x="439738" y="9525"/>
                </a:moveTo>
                <a:lnTo>
                  <a:pt x="2080295" y="0"/>
                </a:lnTo>
                <a:lnTo>
                  <a:pt x="2080295" y="504056"/>
                </a:lnTo>
                <a:lnTo>
                  <a:pt x="30424" y="500526"/>
                </a:lnTo>
                <a:lnTo>
                  <a:pt x="0" y="504055"/>
                </a:lnTo>
                <a:lnTo>
                  <a:pt x="439738" y="9525"/>
                </a:ln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15"/>
          <p:cNvSpPr txBox="1"/>
          <p:nvPr/>
        </p:nvSpPr>
        <p:spPr>
          <a:xfrm>
            <a:off x="5829429" y="1204392"/>
            <a:ext cx="1402948" cy="523220"/>
          </a:xfrm>
          <a:prstGeom prst="rect">
            <a:avLst/>
          </a:prstGeom>
          <a:noFill/>
        </p:spPr>
        <p:txBody>
          <a:bodyPr wrap="none" rtlCol="0">
            <a:spAutoFit/>
          </a:bodyPr>
          <a:lstStyle/>
          <a:p>
            <a:r>
              <a:rPr lang="zh-CN" altLang="en-US" sz="2800" b="1" dirty="0" smtClean="0">
                <a:solidFill>
                  <a:schemeClr val="bg1"/>
                </a:solidFill>
              </a:rPr>
              <a:t> 目  录  </a:t>
            </a:r>
            <a:endParaRPr lang="zh-CN" altLang="en-US" sz="2800" b="1" dirty="0">
              <a:solidFill>
                <a:schemeClr val="bg1"/>
              </a:solidFill>
            </a:endParaRPr>
          </a:p>
        </p:txBody>
      </p:sp>
      <p:sp>
        <p:nvSpPr>
          <p:cNvPr id="33" name="文本框 16"/>
          <p:cNvSpPr txBox="1"/>
          <p:nvPr/>
        </p:nvSpPr>
        <p:spPr>
          <a:xfrm flipH="1">
            <a:off x="5481982" y="1799620"/>
            <a:ext cx="536202" cy="707886"/>
          </a:xfrm>
          <a:prstGeom prst="rect">
            <a:avLst/>
          </a:prstGeom>
          <a:noFill/>
        </p:spPr>
        <p:txBody>
          <a:bodyPr wrap="square" rtlCol="0">
            <a:spAutoFit/>
          </a:bodyPr>
          <a:lstStyle/>
          <a:p>
            <a:r>
              <a:rPr lang="en-US" altLang="zh-CN" sz="4000" b="1" dirty="0" smtClean="0">
                <a:solidFill>
                  <a:srgbClr val="FFC000"/>
                </a:solidFill>
              </a:rPr>
              <a:t>1.</a:t>
            </a:r>
            <a:endParaRPr lang="zh-CN" altLang="en-US" sz="4000" b="1" dirty="0">
              <a:solidFill>
                <a:srgbClr val="FFC000"/>
              </a:solidFill>
            </a:endParaRPr>
          </a:p>
        </p:txBody>
      </p:sp>
      <p:sp>
        <p:nvSpPr>
          <p:cNvPr id="34" name="文本框 18"/>
          <p:cNvSpPr txBox="1"/>
          <p:nvPr/>
        </p:nvSpPr>
        <p:spPr>
          <a:xfrm>
            <a:off x="5508104" y="2932584"/>
            <a:ext cx="612668" cy="707886"/>
          </a:xfrm>
          <a:prstGeom prst="rect">
            <a:avLst/>
          </a:prstGeom>
          <a:noFill/>
        </p:spPr>
        <p:txBody>
          <a:bodyPr wrap="none" rtlCol="0">
            <a:spAutoFit/>
          </a:bodyPr>
          <a:lstStyle/>
          <a:p>
            <a:r>
              <a:rPr lang="en-US" altLang="zh-CN" sz="4000" b="1" dirty="0" smtClean="0">
                <a:solidFill>
                  <a:srgbClr val="FFC000"/>
                </a:solidFill>
              </a:rPr>
              <a:t>3.</a:t>
            </a:r>
            <a:endParaRPr lang="zh-CN" altLang="en-US" sz="4000" b="1" dirty="0">
              <a:solidFill>
                <a:srgbClr val="FFC000"/>
              </a:solidFill>
            </a:endParaRPr>
          </a:p>
        </p:txBody>
      </p:sp>
      <p:sp>
        <p:nvSpPr>
          <p:cNvPr id="35" name="文本框 19"/>
          <p:cNvSpPr txBox="1"/>
          <p:nvPr/>
        </p:nvSpPr>
        <p:spPr>
          <a:xfrm>
            <a:off x="5508104" y="3436640"/>
            <a:ext cx="629828" cy="707886"/>
          </a:xfrm>
          <a:prstGeom prst="rect">
            <a:avLst/>
          </a:prstGeom>
          <a:noFill/>
        </p:spPr>
        <p:txBody>
          <a:bodyPr wrap="square" rtlCol="0">
            <a:spAutoFit/>
          </a:bodyPr>
          <a:lstStyle/>
          <a:p>
            <a:r>
              <a:rPr lang="en-US" altLang="zh-CN" sz="4000" b="1" dirty="0" smtClean="0">
                <a:solidFill>
                  <a:srgbClr val="FF0000"/>
                </a:solidFill>
              </a:rPr>
              <a:t>4.</a:t>
            </a:r>
            <a:endParaRPr lang="zh-CN" altLang="en-US" sz="4000" b="1" dirty="0">
              <a:solidFill>
                <a:srgbClr val="FF0000"/>
              </a:solidFill>
            </a:endParaRPr>
          </a:p>
        </p:txBody>
      </p:sp>
      <p:sp>
        <p:nvSpPr>
          <p:cNvPr id="38" name="文本框 22"/>
          <p:cNvSpPr txBox="1"/>
          <p:nvPr/>
        </p:nvSpPr>
        <p:spPr>
          <a:xfrm>
            <a:off x="5904897" y="2002315"/>
            <a:ext cx="2209872" cy="400110"/>
          </a:xfrm>
          <a:prstGeom prst="rect">
            <a:avLst/>
          </a:prstGeom>
          <a:noFill/>
        </p:spPr>
        <p:txBody>
          <a:bodyPr wrap="square" rtlCol="0">
            <a:spAutoFit/>
          </a:bodyPr>
          <a:lstStyle/>
          <a:p>
            <a:r>
              <a:rPr lang="zh-CN" altLang="en-US" sz="2000" b="1" dirty="0" smtClean="0">
                <a:solidFill>
                  <a:srgbClr val="FFC000"/>
                </a:solidFill>
                <a:latin typeface="+mj-ea"/>
                <a:ea typeface="+mj-ea"/>
              </a:rPr>
              <a:t>  在此输入文字</a:t>
            </a:r>
            <a:endParaRPr lang="zh-CN" altLang="en-US" sz="2000" b="1" dirty="0">
              <a:solidFill>
                <a:srgbClr val="FFC000"/>
              </a:solidFill>
              <a:latin typeface="+mj-ea"/>
              <a:ea typeface="+mj-ea"/>
            </a:endParaRPr>
          </a:p>
        </p:txBody>
      </p:sp>
      <p:sp>
        <p:nvSpPr>
          <p:cNvPr id="39" name="文本框 23"/>
          <p:cNvSpPr txBox="1"/>
          <p:nvPr/>
        </p:nvSpPr>
        <p:spPr>
          <a:xfrm>
            <a:off x="5847294" y="3093060"/>
            <a:ext cx="3585594" cy="400110"/>
          </a:xfrm>
          <a:prstGeom prst="rect">
            <a:avLst/>
          </a:prstGeom>
          <a:noFill/>
        </p:spPr>
        <p:txBody>
          <a:bodyPr wrap="square" rtlCol="0">
            <a:spAutoFit/>
          </a:bodyPr>
          <a:lstStyle/>
          <a:p>
            <a:r>
              <a:rPr lang="zh-CN" altLang="en-US" sz="2000" b="1" dirty="0" smtClean="0">
                <a:solidFill>
                  <a:srgbClr val="FFC000"/>
                </a:solidFill>
                <a:latin typeface="+mj-ea"/>
                <a:ea typeface="+mj-ea"/>
              </a:rPr>
              <a:t>   在此输入文字</a:t>
            </a:r>
            <a:endParaRPr lang="zh-CN" altLang="en-US" sz="2000" b="1" dirty="0">
              <a:solidFill>
                <a:srgbClr val="FFC000"/>
              </a:solidFill>
              <a:latin typeface="+mj-ea"/>
              <a:ea typeface="+mj-ea"/>
            </a:endParaRPr>
          </a:p>
        </p:txBody>
      </p:sp>
      <p:sp>
        <p:nvSpPr>
          <p:cNvPr id="41" name="文本框 25"/>
          <p:cNvSpPr txBox="1"/>
          <p:nvPr/>
        </p:nvSpPr>
        <p:spPr>
          <a:xfrm>
            <a:off x="6094650" y="3638984"/>
            <a:ext cx="3661926" cy="400110"/>
          </a:xfrm>
          <a:prstGeom prst="rect">
            <a:avLst/>
          </a:prstGeom>
          <a:noFill/>
        </p:spPr>
        <p:txBody>
          <a:bodyPr wrap="square" rtlCol="0">
            <a:spAutoFit/>
          </a:bodyPr>
          <a:lstStyle/>
          <a:p>
            <a:r>
              <a:rPr lang="zh-CN" altLang="en-US" sz="2000" b="1" dirty="0" smtClean="0">
                <a:solidFill>
                  <a:srgbClr val="FF0000"/>
                </a:solidFill>
                <a:latin typeface="+mj-ea"/>
                <a:ea typeface="+mj-ea"/>
              </a:rPr>
              <a:t>在此输入文字</a:t>
            </a:r>
            <a:endParaRPr lang="zh-CN" altLang="en-US" sz="2000" b="1" dirty="0">
              <a:solidFill>
                <a:srgbClr val="FF0000"/>
              </a:solidFill>
              <a:latin typeface="+mj-ea"/>
              <a:ea typeface="+mj-ea"/>
            </a:endParaRPr>
          </a:p>
        </p:txBody>
      </p:sp>
      <p:sp>
        <p:nvSpPr>
          <p:cNvPr id="42" name="文本框 26"/>
          <p:cNvSpPr txBox="1"/>
          <p:nvPr/>
        </p:nvSpPr>
        <p:spPr>
          <a:xfrm>
            <a:off x="5904897" y="2572544"/>
            <a:ext cx="3635655" cy="400110"/>
          </a:xfrm>
          <a:prstGeom prst="rect">
            <a:avLst/>
          </a:prstGeom>
          <a:noFill/>
        </p:spPr>
        <p:txBody>
          <a:bodyPr wrap="square" rtlCol="0">
            <a:spAutoFit/>
          </a:bodyPr>
          <a:lstStyle/>
          <a:p>
            <a:r>
              <a:rPr lang="zh-CN" altLang="en-US" sz="2000" b="1" dirty="0" smtClean="0">
                <a:solidFill>
                  <a:srgbClr val="FF0000"/>
                </a:solidFill>
                <a:latin typeface="+mj-ea"/>
                <a:ea typeface="+mj-ea"/>
              </a:rPr>
              <a:t>  在此输入文字</a:t>
            </a:r>
            <a:endParaRPr lang="zh-CN" altLang="en-US" sz="2000" b="1" dirty="0">
              <a:solidFill>
                <a:srgbClr val="FF0000"/>
              </a:solidFill>
              <a:latin typeface="+mj-ea"/>
              <a:ea typeface="+mj-ea"/>
            </a:endParaRPr>
          </a:p>
        </p:txBody>
      </p:sp>
      <p:sp>
        <p:nvSpPr>
          <p:cNvPr id="44" name="文本框 17"/>
          <p:cNvSpPr txBox="1"/>
          <p:nvPr/>
        </p:nvSpPr>
        <p:spPr>
          <a:xfrm>
            <a:off x="5508103" y="2356520"/>
            <a:ext cx="586547" cy="707886"/>
          </a:xfrm>
          <a:prstGeom prst="rect">
            <a:avLst/>
          </a:prstGeom>
          <a:noFill/>
        </p:spPr>
        <p:txBody>
          <a:bodyPr wrap="square" rtlCol="0">
            <a:spAutoFit/>
          </a:bodyPr>
          <a:lstStyle/>
          <a:p>
            <a:r>
              <a:rPr lang="en-US" altLang="zh-CN" sz="4000" b="1" dirty="0" smtClean="0">
                <a:solidFill>
                  <a:srgbClr val="FF0000"/>
                </a:solidFill>
              </a:rPr>
              <a:t>2.</a:t>
            </a:r>
            <a:endParaRPr lang="zh-CN" altLang="en-US" sz="4000" b="1" dirty="0">
              <a:solidFill>
                <a:srgbClr val="FF0000"/>
              </a:solidFill>
            </a:endParaRPr>
          </a:p>
        </p:txBody>
      </p:sp>
      <p:sp>
        <p:nvSpPr>
          <p:cNvPr id="46" name="右箭头 45"/>
          <p:cNvSpPr/>
          <p:nvPr/>
        </p:nvSpPr>
        <p:spPr bwMode="auto">
          <a:xfrm rot="10800000">
            <a:off x="7849554" y="2074319"/>
            <a:ext cx="394853" cy="282197"/>
          </a:xfrm>
          <a:prstGeom prst="rightArrow">
            <a:avLst/>
          </a:prstGeom>
          <a:solidFill>
            <a:srgbClr val="FF0000"/>
          </a:solidFill>
          <a:ln w="9525" cap="flat" cmpd="sng" algn="ctr">
            <a:noFill/>
            <a:prstDash val="solid"/>
            <a:round/>
            <a:headEnd type="none" w="med" len="med"/>
            <a:tailEnd type="none" w="med" len="med"/>
          </a:ln>
          <a:effectLst>
            <a:outerShdw dist="17961" dir="13500000" algn="ctr" rotWithShape="0">
              <a:schemeClr val="tx1">
                <a:gamma/>
                <a:shade val="60000"/>
                <a:invGamma/>
              </a:scheme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Tree>
    <p:extLst>
      <p:ext uri="{BB962C8B-B14F-4D97-AF65-F5344CB8AC3E}">
        <p14:creationId xmlns:p14="http://schemas.microsoft.com/office/powerpoint/2010/main" val="4270260311"/>
      </p:ext>
    </p:extLst>
  </p:cSld>
  <p:clrMapOvr>
    <a:masterClrMapping/>
  </p:clrMapOvr>
  <mc:AlternateContent xmlns:mc="http://schemas.openxmlformats.org/markup-compatibility/2006" xmlns:p14="http://schemas.microsoft.com/office/powerpoint/2010/main">
    <mc:Choice Requires="p14">
      <p:transition spd="slow" p14:dur="4000" advTm="3000">
        <p14:vortex dir="r"/>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childTnLst>
                          </p:cTn>
                        </p:par>
                        <p:par>
                          <p:cTn id="10" fill="hold">
                            <p:stCondLst>
                              <p:cond delay="500"/>
                            </p:stCondLst>
                            <p:childTnLst>
                              <p:par>
                                <p:cTn id="11" presetID="52" presetClass="entr" presetSubtype="0" fill="hold" nodeType="afterEffect">
                                  <p:stCondLst>
                                    <p:cond delay="0"/>
                                  </p:stCondLst>
                                  <p:childTnLst>
                                    <p:set>
                                      <p:cBhvr>
                                        <p:cTn id="12" dur="1" fill="hold">
                                          <p:stCondLst>
                                            <p:cond delay="0"/>
                                          </p:stCondLst>
                                        </p:cTn>
                                        <p:tgtEl>
                                          <p:spTgt spid="28"/>
                                        </p:tgtEl>
                                        <p:attrNameLst>
                                          <p:attrName>style.visibility</p:attrName>
                                        </p:attrNameLst>
                                      </p:cBhvr>
                                      <p:to>
                                        <p:strVal val="visible"/>
                                      </p:to>
                                    </p:set>
                                    <p:animScale>
                                      <p:cBhvr>
                                        <p:cTn id="13" dur="1000" decel="50000" fill="hold">
                                          <p:stCondLst>
                                            <p:cond delay="0"/>
                                          </p:stCondLst>
                                        </p:cTn>
                                        <p:tgtEl>
                                          <p:spTgt spid="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28"/>
                                        </p:tgtEl>
                                        <p:attrNameLst>
                                          <p:attrName>ppt_x</p:attrName>
                                          <p:attrName>ppt_y</p:attrName>
                                        </p:attrNameLst>
                                      </p:cBhvr>
                                    </p:animMotion>
                                    <p:animEffect transition="in" filter="fade">
                                      <p:cBhvr>
                                        <p:cTn id="15" dur="1000"/>
                                        <p:tgtEl>
                                          <p:spTgt spid="28"/>
                                        </p:tgtEl>
                                      </p:cBhvr>
                                    </p:animEffect>
                                  </p:childTnLst>
                                </p:cTn>
                              </p:par>
                            </p:childTnLst>
                          </p:cTn>
                        </p:par>
                        <p:par>
                          <p:cTn id="16" fill="hold">
                            <p:stCondLst>
                              <p:cond delay="1500"/>
                            </p:stCondLst>
                            <p:childTnLst>
                              <p:par>
                                <p:cTn id="17" presetID="2" presetClass="entr" presetSubtype="8" fill="hold" grpId="0" nodeType="afterEffect">
                                  <p:stCondLst>
                                    <p:cond delay="0"/>
                                  </p:stCondLst>
                                  <p:childTnLst>
                                    <p:set>
                                      <p:cBhvr>
                                        <p:cTn id="18" dur="1" fill="hold">
                                          <p:stCondLst>
                                            <p:cond delay="0"/>
                                          </p:stCondLst>
                                        </p:cTn>
                                        <p:tgtEl>
                                          <p:spTgt spid="29"/>
                                        </p:tgtEl>
                                        <p:attrNameLst>
                                          <p:attrName>style.visibility</p:attrName>
                                        </p:attrNameLst>
                                      </p:cBhvr>
                                      <p:to>
                                        <p:strVal val="visible"/>
                                      </p:to>
                                    </p:set>
                                    <p:anim calcmode="lin" valueType="num">
                                      <p:cBhvr additive="base">
                                        <p:cTn id="19" dur="500" fill="hold"/>
                                        <p:tgtEl>
                                          <p:spTgt spid="29"/>
                                        </p:tgtEl>
                                        <p:attrNameLst>
                                          <p:attrName>ppt_x</p:attrName>
                                        </p:attrNameLst>
                                      </p:cBhvr>
                                      <p:tavLst>
                                        <p:tav tm="0">
                                          <p:val>
                                            <p:strVal val="0-#ppt_w/2"/>
                                          </p:val>
                                        </p:tav>
                                        <p:tav tm="100000">
                                          <p:val>
                                            <p:strVal val="#ppt_x"/>
                                          </p:val>
                                        </p:tav>
                                      </p:tavLst>
                                    </p:anim>
                                    <p:anim calcmode="lin" valueType="num">
                                      <p:cBhvr additive="base">
                                        <p:cTn id="20" dur="500" fill="hold"/>
                                        <p:tgtEl>
                                          <p:spTgt spid="29"/>
                                        </p:tgtEl>
                                        <p:attrNameLst>
                                          <p:attrName>ppt_y</p:attrName>
                                        </p:attrNameLst>
                                      </p:cBhvr>
                                      <p:tavLst>
                                        <p:tav tm="0">
                                          <p:val>
                                            <p:strVal val="#ppt_y"/>
                                          </p:val>
                                        </p:tav>
                                        <p:tav tm="100000">
                                          <p:val>
                                            <p:strVal val="#ppt_y"/>
                                          </p:val>
                                        </p:tav>
                                      </p:tavLst>
                                    </p:anim>
                                  </p:childTnLst>
                                </p:cTn>
                              </p:par>
                            </p:childTnLst>
                          </p:cTn>
                        </p:par>
                        <p:par>
                          <p:cTn id="21" fill="hold">
                            <p:stCondLst>
                              <p:cond delay="2000"/>
                            </p:stCondLst>
                            <p:childTnLst>
                              <p:par>
                                <p:cTn id="22" presetID="2" presetClass="entr" presetSubtype="8" fill="hold" grpId="0" nodeType="afterEffect">
                                  <p:stCondLst>
                                    <p:cond delay="0"/>
                                  </p:stCondLst>
                                  <p:childTnLst>
                                    <p:set>
                                      <p:cBhvr>
                                        <p:cTn id="23" dur="1" fill="hold">
                                          <p:stCondLst>
                                            <p:cond delay="0"/>
                                          </p:stCondLst>
                                        </p:cTn>
                                        <p:tgtEl>
                                          <p:spTgt spid="31"/>
                                        </p:tgtEl>
                                        <p:attrNameLst>
                                          <p:attrName>style.visibility</p:attrName>
                                        </p:attrNameLst>
                                      </p:cBhvr>
                                      <p:to>
                                        <p:strVal val="visible"/>
                                      </p:to>
                                    </p:set>
                                    <p:anim calcmode="lin" valueType="num">
                                      <p:cBhvr additive="base">
                                        <p:cTn id="24" dur="500" fill="hold"/>
                                        <p:tgtEl>
                                          <p:spTgt spid="31"/>
                                        </p:tgtEl>
                                        <p:attrNameLst>
                                          <p:attrName>ppt_x</p:attrName>
                                        </p:attrNameLst>
                                      </p:cBhvr>
                                      <p:tavLst>
                                        <p:tav tm="0">
                                          <p:val>
                                            <p:strVal val="0-#ppt_w/2"/>
                                          </p:val>
                                        </p:tav>
                                        <p:tav tm="100000">
                                          <p:val>
                                            <p:strVal val="#ppt_x"/>
                                          </p:val>
                                        </p:tav>
                                      </p:tavLst>
                                    </p:anim>
                                    <p:anim calcmode="lin" valueType="num">
                                      <p:cBhvr additive="base">
                                        <p:cTn id="25" dur="500" fill="hold"/>
                                        <p:tgtEl>
                                          <p:spTgt spid="31"/>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0"/>
                                  </p:stCondLst>
                                  <p:childTnLst>
                                    <p:set>
                                      <p:cBhvr>
                                        <p:cTn id="27" dur="1" fill="hold">
                                          <p:stCondLst>
                                            <p:cond delay="0"/>
                                          </p:stCondLst>
                                        </p:cTn>
                                        <p:tgtEl>
                                          <p:spTgt spid="32"/>
                                        </p:tgtEl>
                                        <p:attrNameLst>
                                          <p:attrName>style.visibility</p:attrName>
                                        </p:attrNameLst>
                                      </p:cBhvr>
                                      <p:to>
                                        <p:strVal val="visible"/>
                                      </p:to>
                                    </p:set>
                                    <p:anim calcmode="lin" valueType="num">
                                      <p:cBhvr additive="base">
                                        <p:cTn id="28" dur="500" fill="hold"/>
                                        <p:tgtEl>
                                          <p:spTgt spid="32"/>
                                        </p:tgtEl>
                                        <p:attrNameLst>
                                          <p:attrName>ppt_x</p:attrName>
                                        </p:attrNameLst>
                                      </p:cBhvr>
                                      <p:tavLst>
                                        <p:tav tm="0">
                                          <p:val>
                                            <p:strVal val="0-#ppt_w/2"/>
                                          </p:val>
                                        </p:tav>
                                        <p:tav tm="100000">
                                          <p:val>
                                            <p:strVal val="#ppt_x"/>
                                          </p:val>
                                        </p:tav>
                                      </p:tavLst>
                                    </p:anim>
                                    <p:anim calcmode="lin" valueType="num">
                                      <p:cBhvr additive="base">
                                        <p:cTn id="29" dur="500" fill="hold"/>
                                        <p:tgtEl>
                                          <p:spTgt spid="32"/>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22" presetClass="entr" presetSubtype="4" fill="hold" grpId="0" nodeType="afterEffect">
                                  <p:stCondLst>
                                    <p:cond delay="0"/>
                                  </p:stCondLst>
                                  <p:childTnLst>
                                    <p:set>
                                      <p:cBhvr>
                                        <p:cTn id="32" dur="1" fill="hold">
                                          <p:stCondLst>
                                            <p:cond delay="0"/>
                                          </p:stCondLst>
                                        </p:cTn>
                                        <p:tgtEl>
                                          <p:spTgt spid="33"/>
                                        </p:tgtEl>
                                        <p:attrNameLst>
                                          <p:attrName>style.visibility</p:attrName>
                                        </p:attrNameLst>
                                      </p:cBhvr>
                                      <p:to>
                                        <p:strVal val="visible"/>
                                      </p:to>
                                    </p:set>
                                    <p:animEffect transition="in" filter="wipe(down)">
                                      <p:cBhvr>
                                        <p:cTn id="33" dur="500"/>
                                        <p:tgtEl>
                                          <p:spTgt spid="33"/>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38"/>
                                        </p:tgtEl>
                                        <p:attrNameLst>
                                          <p:attrName>style.visibility</p:attrName>
                                        </p:attrNameLst>
                                      </p:cBhvr>
                                      <p:to>
                                        <p:strVal val="visible"/>
                                      </p:to>
                                    </p:set>
                                    <p:animEffect transition="in" filter="wipe(down)">
                                      <p:cBhvr>
                                        <p:cTn id="36" dur="500"/>
                                        <p:tgtEl>
                                          <p:spTgt spid="38"/>
                                        </p:tgtEl>
                                      </p:cBhvr>
                                    </p:animEffect>
                                  </p:childTnLst>
                                </p:cTn>
                              </p:par>
                            </p:childTnLst>
                          </p:cTn>
                        </p:par>
                        <p:par>
                          <p:cTn id="37" fill="hold">
                            <p:stCondLst>
                              <p:cond delay="3000"/>
                            </p:stCondLst>
                            <p:childTnLst>
                              <p:par>
                                <p:cTn id="38" presetID="2" presetClass="entr" presetSubtype="8" fill="hold" grpId="0" nodeType="afterEffect">
                                  <p:stCondLst>
                                    <p:cond delay="0"/>
                                  </p:stCondLst>
                                  <p:childTnLst>
                                    <p:set>
                                      <p:cBhvr>
                                        <p:cTn id="39" dur="1" fill="hold">
                                          <p:stCondLst>
                                            <p:cond delay="0"/>
                                          </p:stCondLst>
                                        </p:cTn>
                                        <p:tgtEl>
                                          <p:spTgt spid="44"/>
                                        </p:tgtEl>
                                        <p:attrNameLst>
                                          <p:attrName>style.visibility</p:attrName>
                                        </p:attrNameLst>
                                      </p:cBhvr>
                                      <p:to>
                                        <p:strVal val="visible"/>
                                      </p:to>
                                    </p:set>
                                    <p:anim calcmode="lin" valueType="num">
                                      <p:cBhvr additive="base">
                                        <p:cTn id="40" dur="500" fill="hold"/>
                                        <p:tgtEl>
                                          <p:spTgt spid="44"/>
                                        </p:tgtEl>
                                        <p:attrNameLst>
                                          <p:attrName>ppt_x</p:attrName>
                                        </p:attrNameLst>
                                      </p:cBhvr>
                                      <p:tavLst>
                                        <p:tav tm="0">
                                          <p:val>
                                            <p:strVal val="0-#ppt_w/2"/>
                                          </p:val>
                                        </p:tav>
                                        <p:tav tm="100000">
                                          <p:val>
                                            <p:strVal val="#ppt_x"/>
                                          </p:val>
                                        </p:tav>
                                      </p:tavLst>
                                    </p:anim>
                                    <p:anim calcmode="lin" valueType="num">
                                      <p:cBhvr additive="base">
                                        <p:cTn id="41" dur="500" fill="hold"/>
                                        <p:tgtEl>
                                          <p:spTgt spid="44"/>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0"/>
                                  </p:stCondLst>
                                  <p:childTnLst>
                                    <p:set>
                                      <p:cBhvr>
                                        <p:cTn id="43" dur="1" fill="hold">
                                          <p:stCondLst>
                                            <p:cond delay="0"/>
                                          </p:stCondLst>
                                        </p:cTn>
                                        <p:tgtEl>
                                          <p:spTgt spid="42"/>
                                        </p:tgtEl>
                                        <p:attrNameLst>
                                          <p:attrName>style.visibility</p:attrName>
                                        </p:attrNameLst>
                                      </p:cBhvr>
                                      <p:to>
                                        <p:strVal val="visible"/>
                                      </p:to>
                                    </p:set>
                                    <p:anim calcmode="lin" valueType="num">
                                      <p:cBhvr additive="base">
                                        <p:cTn id="44" dur="500" fill="hold"/>
                                        <p:tgtEl>
                                          <p:spTgt spid="42"/>
                                        </p:tgtEl>
                                        <p:attrNameLst>
                                          <p:attrName>ppt_x</p:attrName>
                                        </p:attrNameLst>
                                      </p:cBhvr>
                                      <p:tavLst>
                                        <p:tav tm="0">
                                          <p:val>
                                            <p:strVal val="0-#ppt_w/2"/>
                                          </p:val>
                                        </p:tav>
                                        <p:tav tm="100000">
                                          <p:val>
                                            <p:strVal val="#ppt_x"/>
                                          </p:val>
                                        </p:tav>
                                      </p:tavLst>
                                    </p:anim>
                                    <p:anim calcmode="lin" valueType="num">
                                      <p:cBhvr additive="base">
                                        <p:cTn id="45" dur="500" fill="hold"/>
                                        <p:tgtEl>
                                          <p:spTgt spid="42"/>
                                        </p:tgtEl>
                                        <p:attrNameLst>
                                          <p:attrName>ppt_y</p:attrName>
                                        </p:attrNameLst>
                                      </p:cBhvr>
                                      <p:tavLst>
                                        <p:tav tm="0">
                                          <p:val>
                                            <p:strVal val="#ppt_y"/>
                                          </p:val>
                                        </p:tav>
                                        <p:tav tm="100000">
                                          <p:val>
                                            <p:strVal val="#ppt_y"/>
                                          </p:val>
                                        </p:tav>
                                      </p:tavLst>
                                    </p:anim>
                                  </p:childTnLst>
                                </p:cTn>
                              </p:par>
                            </p:childTnLst>
                          </p:cTn>
                        </p:par>
                        <p:par>
                          <p:cTn id="46" fill="hold">
                            <p:stCondLst>
                              <p:cond delay="3500"/>
                            </p:stCondLst>
                            <p:childTnLst>
                              <p:par>
                                <p:cTn id="47" presetID="14" presetClass="entr" presetSubtype="10" fill="hold" grpId="0" nodeType="afterEffect">
                                  <p:stCondLst>
                                    <p:cond delay="0"/>
                                  </p:stCondLst>
                                  <p:childTnLst>
                                    <p:set>
                                      <p:cBhvr>
                                        <p:cTn id="48" dur="1" fill="hold">
                                          <p:stCondLst>
                                            <p:cond delay="0"/>
                                          </p:stCondLst>
                                        </p:cTn>
                                        <p:tgtEl>
                                          <p:spTgt spid="34"/>
                                        </p:tgtEl>
                                        <p:attrNameLst>
                                          <p:attrName>style.visibility</p:attrName>
                                        </p:attrNameLst>
                                      </p:cBhvr>
                                      <p:to>
                                        <p:strVal val="visible"/>
                                      </p:to>
                                    </p:set>
                                    <p:animEffect transition="in" filter="randombar(horizontal)">
                                      <p:cBhvr>
                                        <p:cTn id="49" dur="500"/>
                                        <p:tgtEl>
                                          <p:spTgt spid="34"/>
                                        </p:tgtEl>
                                      </p:cBhvr>
                                    </p:animEffect>
                                  </p:childTnLst>
                                </p:cTn>
                              </p:par>
                              <p:par>
                                <p:cTn id="50" presetID="14" presetClass="entr" presetSubtype="10" fill="hold" grpId="0" nodeType="withEffect">
                                  <p:stCondLst>
                                    <p:cond delay="0"/>
                                  </p:stCondLst>
                                  <p:childTnLst>
                                    <p:set>
                                      <p:cBhvr>
                                        <p:cTn id="51" dur="1" fill="hold">
                                          <p:stCondLst>
                                            <p:cond delay="0"/>
                                          </p:stCondLst>
                                        </p:cTn>
                                        <p:tgtEl>
                                          <p:spTgt spid="39"/>
                                        </p:tgtEl>
                                        <p:attrNameLst>
                                          <p:attrName>style.visibility</p:attrName>
                                        </p:attrNameLst>
                                      </p:cBhvr>
                                      <p:to>
                                        <p:strVal val="visible"/>
                                      </p:to>
                                    </p:set>
                                    <p:animEffect transition="in" filter="randombar(horizontal)">
                                      <p:cBhvr>
                                        <p:cTn id="52" dur="500"/>
                                        <p:tgtEl>
                                          <p:spTgt spid="39"/>
                                        </p:tgtEl>
                                      </p:cBhvr>
                                    </p:animEffect>
                                  </p:childTnLst>
                                </p:cTn>
                              </p:par>
                            </p:childTnLst>
                          </p:cTn>
                        </p:par>
                        <p:par>
                          <p:cTn id="53" fill="hold">
                            <p:stCondLst>
                              <p:cond delay="4000"/>
                            </p:stCondLst>
                            <p:childTnLst>
                              <p:par>
                                <p:cTn id="54" presetID="2" presetClass="entr" presetSubtype="8" fill="hold" grpId="0" nodeType="afterEffect">
                                  <p:stCondLst>
                                    <p:cond delay="0"/>
                                  </p:stCondLst>
                                  <p:childTnLst>
                                    <p:set>
                                      <p:cBhvr>
                                        <p:cTn id="55" dur="1" fill="hold">
                                          <p:stCondLst>
                                            <p:cond delay="0"/>
                                          </p:stCondLst>
                                        </p:cTn>
                                        <p:tgtEl>
                                          <p:spTgt spid="35"/>
                                        </p:tgtEl>
                                        <p:attrNameLst>
                                          <p:attrName>style.visibility</p:attrName>
                                        </p:attrNameLst>
                                      </p:cBhvr>
                                      <p:to>
                                        <p:strVal val="visible"/>
                                      </p:to>
                                    </p:set>
                                    <p:anim calcmode="lin" valueType="num">
                                      <p:cBhvr additive="base">
                                        <p:cTn id="56" dur="500" fill="hold"/>
                                        <p:tgtEl>
                                          <p:spTgt spid="35"/>
                                        </p:tgtEl>
                                        <p:attrNameLst>
                                          <p:attrName>ppt_x</p:attrName>
                                        </p:attrNameLst>
                                      </p:cBhvr>
                                      <p:tavLst>
                                        <p:tav tm="0">
                                          <p:val>
                                            <p:strVal val="0-#ppt_w/2"/>
                                          </p:val>
                                        </p:tav>
                                        <p:tav tm="100000">
                                          <p:val>
                                            <p:strVal val="#ppt_x"/>
                                          </p:val>
                                        </p:tav>
                                      </p:tavLst>
                                    </p:anim>
                                    <p:anim calcmode="lin" valueType="num">
                                      <p:cBhvr additive="base">
                                        <p:cTn id="57" dur="500" fill="hold"/>
                                        <p:tgtEl>
                                          <p:spTgt spid="35"/>
                                        </p:tgtEl>
                                        <p:attrNameLst>
                                          <p:attrName>ppt_y</p:attrName>
                                        </p:attrNameLst>
                                      </p:cBhvr>
                                      <p:tavLst>
                                        <p:tav tm="0">
                                          <p:val>
                                            <p:strVal val="#ppt_y"/>
                                          </p:val>
                                        </p:tav>
                                        <p:tav tm="100000">
                                          <p:val>
                                            <p:strVal val="#ppt_y"/>
                                          </p:val>
                                        </p:tav>
                                      </p:tavLst>
                                    </p:anim>
                                  </p:childTnLst>
                                </p:cTn>
                              </p:par>
                              <p:par>
                                <p:cTn id="58" presetID="2" presetClass="entr" presetSubtype="8" fill="hold" grpId="0" nodeType="withEffect">
                                  <p:stCondLst>
                                    <p:cond delay="0"/>
                                  </p:stCondLst>
                                  <p:childTnLst>
                                    <p:set>
                                      <p:cBhvr>
                                        <p:cTn id="59" dur="1" fill="hold">
                                          <p:stCondLst>
                                            <p:cond delay="0"/>
                                          </p:stCondLst>
                                        </p:cTn>
                                        <p:tgtEl>
                                          <p:spTgt spid="41"/>
                                        </p:tgtEl>
                                        <p:attrNameLst>
                                          <p:attrName>style.visibility</p:attrName>
                                        </p:attrNameLst>
                                      </p:cBhvr>
                                      <p:to>
                                        <p:strVal val="visible"/>
                                      </p:to>
                                    </p:set>
                                    <p:anim calcmode="lin" valueType="num">
                                      <p:cBhvr additive="base">
                                        <p:cTn id="60" dur="500" fill="hold"/>
                                        <p:tgtEl>
                                          <p:spTgt spid="41"/>
                                        </p:tgtEl>
                                        <p:attrNameLst>
                                          <p:attrName>ppt_x</p:attrName>
                                        </p:attrNameLst>
                                      </p:cBhvr>
                                      <p:tavLst>
                                        <p:tav tm="0">
                                          <p:val>
                                            <p:strVal val="0-#ppt_w/2"/>
                                          </p:val>
                                        </p:tav>
                                        <p:tav tm="100000">
                                          <p:val>
                                            <p:strVal val="#ppt_x"/>
                                          </p:val>
                                        </p:tav>
                                      </p:tavLst>
                                    </p:anim>
                                    <p:anim calcmode="lin" valueType="num">
                                      <p:cBhvr additive="base">
                                        <p:cTn id="61" dur="500" fill="hold"/>
                                        <p:tgtEl>
                                          <p:spTgt spid="41"/>
                                        </p:tgtEl>
                                        <p:attrNameLst>
                                          <p:attrName>ppt_y</p:attrName>
                                        </p:attrNameLst>
                                      </p:cBhvr>
                                      <p:tavLst>
                                        <p:tav tm="0">
                                          <p:val>
                                            <p:strVal val="#ppt_y"/>
                                          </p:val>
                                        </p:tav>
                                        <p:tav tm="100000">
                                          <p:val>
                                            <p:strVal val="#ppt_y"/>
                                          </p:val>
                                        </p:tav>
                                      </p:tavLst>
                                    </p:anim>
                                  </p:childTnLst>
                                </p:cTn>
                              </p:par>
                            </p:childTnLst>
                          </p:cTn>
                        </p:par>
                        <p:par>
                          <p:cTn id="62" fill="hold">
                            <p:stCondLst>
                              <p:cond delay="4500"/>
                            </p:stCondLst>
                            <p:childTnLst>
                              <p:par>
                                <p:cTn id="63" presetID="2" presetClass="entr" presetSubtype="2" fill="hold" grpId="0" nodeType="afterEffect">
                                  <p:stCondLst>
                                    <p:cond delay="0"/>
                                  </p:stCondLst>
                                  <p:childTnLst>
                                    <p:set>
                                      <p:cBhvr>
                                        <p:cTn id="64" dur="1" fill="hold">
                                          <p:stCondLst>
                                            <p:cond delay="0"/>
                                          </p:stCondLst>
                                        </p:cTn>
                                        <p:tgtEl>
                                          <p:spTgt spid="46"/>
                                        </p:tgtEl>
                                        <p:attrNameLst>
                                          <p:attrName>style.visibility</p:attrName>
                                        </p:attrNameLst>
                                      </p:cBhvr>
                                      <p:to>
                                        <p:strVal val="visible"/>
                                      </p:to>
                                    </p:set>
                                    <p:anim calcmode="lin" valueType="num">
                                      <p:cBhvr additive="base">
                                        <p:cTn id="65" dur="500" fill="hold"/>
                                        <p:tgtEl>
                                          <p:spTgt spid="46"/>
                                        </p:tgtEl>
                                        <p:attrNameLst>
                                          <p:attrName>ppt_x</p:attrName>
                                        </p:attrNameLst>
                                      </p:cBhvr>
                                      <p:tavLst>
                                        <p:tav tm="0">
                                          <p:val>
                                            <p:strVal val="1+#ppt_w/2"/>
                                          </p:val>
                                        </p:tav>
                                        <p:tav tm="100000">
                                          <p:val>
                                            <p:strVal val="#ppt_x"/>
                                          </p:val>
                                        </p:tav>
                                      </p:tavLst>
                                    </p:anim>
                                    <p:anim calcmode="lin" valueType="num">
                                      <p:cBhvr additive="base">
                                        <p:cTn id="66" dur="500" fill="hold"/>
                                        <p:tgtEl>
                                          <p:spTgt spid="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9" grpId="0" animBg="1"/>
      <p:bldP spid="31" grpId="0" animBg="1"/>
      <p:bldP spid="32" grpId="0"/>
      <p:bldP spid="33" grpId="0"/>
      <p:bldP spid="34" grpId="0"/>
      <p:bldP spid="35" grpId="0"/>
      <p:bldP spid="38" grpId="0"/>
      <p:bldP spid="39" grpId="0"/>
      <p:bldP spid="41" grpId="0"/>
      <p:bldP spid="42" grpId="0"/>
      <p:bldP spid="44" grpId="0"/>
      <p:bldP spid="46"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4"/>
          <p:cNvSpPr>
            <a:spLocks noChangeArrowheads="1"/>
          </p:cNvSpPr>
          <p:nvPr/>
        </p:nvSpPr>
        <p:spPr bwMode="gray">
          <a:xfrm flipH="1">
            <a:off x="2653581" y="772344"/>
            <a:ext cx="1873250" cy="1873250"/>
          </a:xfrm>
          <a:prstGeom prst="rtTriangle">
            <a:avLst/>
          </a:prstGeom>
          <a:solidFill>
            <a:srgbClr val="FFC000"/>
          </a:solidFill>
          <a:ln>
            <a:noFill/>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chemeClr val="bg1">
                  <a:lumMod val="75000"/>
                </a:schemeClr>
              </a:solidFill>
              <a:effectLst/>
              <a:uLnTx/>
              <a:uFillTx/>
              <a:ea typeface="宋体" pitchFamily="2" charset="-122"/>
            </a:endParaRPr>
          </a:p>
        </p:txBody>
      </p:sp>
      <p:sp>
        <p:nvSpPr>
          <p:cNvPr id="3" name="AutoShape 6"/>
          <p:cNvSpPr>
            <a:spLocks noChangeArrowheads="1"/>
          </p:cNvSpPr>
          <p:nvPr/>
        </p:nvSpPr>
        <p:spPr bwMode="gray">
          <a:xfrm>
            <a:off x="4585569" y="772344"/>
            <a:ext cx="1873250" cy="1873250"/>
          </a:xfrm>
          <a:prstGeom prst="rtTriangle">
            <a:avLst/>
          </a:prstGeom>
          <a:solidFill>
            <a:srgbClr val="FF0000"/>
          </a:solidFill>
          <a:ln>
            <a:noFill/>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a typeface="宋体" pitchFamily="2" charset="-122"/>
            </a:endParaRPr>
          </a:p>
        </p:txBody>
      </p:sp>
      <p:sp>
        <p:nvSpPr>
          <p:cNvPr id="4" name="AutoShape 7"/>
          <p:cNvSpPr>
            <a:spLocks noChangeArrowheads="1"/>
          </p:cNvSpPr>
          <p:nvPr/>
        </p:nvSpPr>
        <p:spPr bwMode="gray">
          <a:xfrm rot="5400000">
            <a:off x="4587156" y="2713857"/>
            <a:ext cx="1873250" cy="1873250"/>
          </a:xfrm>
          <a:prstGeom prst="rtTriangle">
            <a:avLst/>
          </a:prstGeom>
          <a:solidFill>
            <a:srgbClr val="FFC000"/>
          </a:solidFill>
          <a:ln>
            <a:noFill/>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a typeface="宋体" pitchFamily="2" charset="-122"/>
            </a:endParaRPr>
          </a:p>
        </p:txBody>
      </p:sp>
      <p:sp>
        <p:nvSpPr>
          <p:cNvPr id="5" name="AutoShape 8"/>
          <p:cNvSpPr>
            <a:spLocks noChangeArrowheads="1"/>
          </p:cNvSpPr>
          <p:nvPr/>
        </p:nvSpPr>
        <p:spPr bwMode="gray">
          <a:xfrm rot="16200000" flipH="1">
            <a:off x="2655169" y="2713857"/>
            <a:ext cx="1873250" cy="1873250"/>
          </a:xfrm>
          <a:prstGeom prst="rtTriangle">
            <a:avLst/>
          </a:prstGeom>
          <a:solidFill>
            <a:srgbClr val="FF0000"/>
          </a:solidFill>
          <a:ln>
            <a:noFill/>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a typeface="宋体" pitchFamily="2" charset="-122"/>
            </a:endParaRPr>
          </a:p>
        </p:txBody>
      </p:sp>
      <p:sp>
        <p:nvSpPr>
          <p:cNvPr id="6" name="Rectangle 10"/>
          <p:cNvSpPr>
            <a:spLocks noChangeArrowheads="1"/>
          </p:cNvSpPr>
          <p:nvPr/>
        </p:nvSpPr>
        <p:spPr bwMode="auto">
          <a:xfrm>
            <a:off x="1616968" y="1113220"/>
            <a:ext cx="26670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292929"/>
                  </a:outerShdw>
                </a:effectLst>
              </a14:hiddenEffects>
            </a:ext>
          </a:extLst>
        </p:spPr>
        <p:txBody>
          <a:bodyPr>
            <a:spAutoFit/>
          </a:bodyPr>
          <a:lstStyle/>
          <a:p>
            <a:pPr lvl="0"/>
            <a:r>
              <a:rPr lang="zh-CN" altLang="en-US" sz="1400" b="0" kern="0" dirty="0">
                <a:solidFill>
                  <a:srgbClr val="646464"/>
                </a:solidFill>
                <a:ea typeface="微软雅黑" pitchFamily="34" charset="-122"/>
              </a:rPr>
              <a:t>单击添加段落文字单击添加段落</a:t>
            </a:r>
            <a:r>
              <a:rPr lang="zh-CN" altLang="en-US" sz="1400" b="0" kern="0" dirty="0" smtClean="0">
                <a:solidFill>
                  <a:srgbClr val="646464"/>
                </a:solidFill>
                <a:ea typeface="微软雅黑" pitchFamily="34" charset="-122"/>
              </a:rPr>
              <a:t>文字</a:t>
            </a:r>
            <a:endParaRPr lang="en-US" altLang="zh-CN" sz="1400" dirty="0">
              <a:latin typeface="Arial" charset="0"/>
              <a:ea typeface="宋体" pitchFamily="2" charset="-122"/>
            </a:endParaRPr>
          </a:p>
        </p:txBody>
      </p:sp>
      <p:sp>
        <p:nvSpPr>
          <p:cNvPr id="7" name="Rectangle 11"/>
          <p:cNvSpPr>
            <a:spLocks noChangeArrowheads="1"/>
          </p:cNvSpPr>
          <p:nvPr/>
        </p:nvSpPr>
        <p:spPr bwMode="auto">
          <a:xfrm>
            <a:off x="2713340" y="1740386"/>
            <a:ext cx="1210588"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292929"/>
                  </a:outerShdw>
                </a:effectLst>
              </a14:hiddenEffects>
            </a:ext>
          </a:extLst>
        </p:spPr>
        <p:txBody>
          <a:bodyPr wrap="none">
            <a:spAutoFit/>
          </a:bodyPr>
          <a:lstStyle/>
          <a:p>
            <a:r>
              <a:rPr lang="zh-CN" altLang="en-US" sz="2000" b="1" dirty="0" smtClean="0">
                <a:latin typeface="+mj-ea"/>
                <a:ea typeface="+mj-ea"/>
              </a:rPr>
              <a:t>标题文字</a:t>
            </a:r>
            <a:endParaRPr lang="en-US" altLang="zh-CN" sz="2000" b="1" dirty="0">
              <a:latin typeface="+mj-ea"/>
              <a:ea typeface="+mj-ea"/>
            </a:endParaRPr>
          </a:p>
        </p:txBody>
      </p:sp>
      <p:sp>
        <p:nvSpPr>
          <p:cNvPr id="8" name="Rectangle 12"/>
          <p:cNvSpPr>
            <a:spLocks noChangeArrowheads="1"/>
          </p:cNvSpPr>
          <p:nvPr/>
        </p:nvSpPr>
        <p:spPr bwMode="auto">
          <a:xfrm>
            <a:off x="4873580" y="1740386"/>
            <a:ext cx="1210588"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292929"/>
                  </a:outerShdw>
                </a:effectLst>
              </a14:hiddenEffects>
            </a:ext>
          </a:extLst>
        </p:spPr>
        <p:txBody>
          <a:bodyPr wrap="none">
            <a:spAutoFit/>
          </a:bodyPr>
          <a:lstStyle/>
          <a:p>
            <a:r>
              <a:rPr lang="zh-CN" altLang="en-US" sz="2000" dirty="0">
                <a:latin typeface="+mj-ea"/>
                <a:ea typeface="+mj-ea"/>
              </a:rPr>
              <a:t>标题文字</a:t>
            </a:r>
            <a:endParaRPr lang="en-US" altLang="zh-CN" sz="2000" dirty="0">
              <a:latin typeface="+mj-ea"/>
              <a:ea typeface="+mj-ea"/>
            </a:endParaRPr>
          </a:p>
        </p:txBody>
      </p:sp>
      <p:sp>
        <p:nvSpPr>
          <p:cNvPr id="9" name="Rectangle 13"/>
          <p:cNvSpPr>
            <a:spLocks noChangeArrowheads="1"/>
          </p:cNvSpPr>
          <p:nvPr/>
        </p:nvSpPr>
        <p:spPr bwMode="auto">
          <a:xfrm>
            <a:off x="4932040" y="3211324"/>
            <a:ext cx="1210588"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292929"/>
                  </a:outerShdw>
                </a:effectLst>
              </a14:hiddenEffects>
            </a:ext>
          </a:extLst>
        </p:spPr>
        <p:txBody>
          <a:bodyPr wrap="none">
            <a:spAutoFit/>
          </a:bodyPr>
          <a:lstStyle/>
          <a:p>
            <a:r>
              <a:rPr lang="zh-CN" altLang="en-US" sz="2000" dirty="0">
                <a:latin typeface="+mj-ea"/>
                <a:ea typeface="+mj-ea"/>
              </a:rPr>
              <a:t>标题文字</a:t>
            </a:r>
            <a:endParaRPr lang="en-US" altLang="zh-CN" sz="2000" dirty="0">
              <a:latin typeface="+mj-ea"/>
              <a:ea typeface="+mj-ea"/>
            </a:endParaRPr>
          </a:p>
        </p:txBody>
      </p:sp>
      <p:sp>
        <p:nvSpPr>
          <p:cNvPr id="10" name="Rectangle 14"/>
          <p:cNvSpPr>
            <a:spLocks noChangeArrowheads="1"/>
          </p:cNvSpPr>
          <p:nvPr/>
        </p:nvSpPr>
        <p:spPr bwMode="auto">
          <a:xfrm>
            <a:off x="2713340" y="3169469"/>
            <a:ext cx="1210588"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292929"/>
                  </a:outerShdw>
                </a:effectLst>
              </a14:hiddenEffects>
            </a:ext>
          </a:extLst>
        </p:spPr>
        <p:txBody>
          <a:bodyPr wrap="none">
            <a:spAutoFit/>
          </a:bodyPr>
          <a:lstStyle/>
          <a:p>
            <a:r>
              <a:rPr lang="zh-CN" altLang="en-US" sz="2000" dirty="0">
                <a:latin typeface="+mj-ea"/>
                <a:ea typeface="+mj-ea"/>
              </a:rPr>
              <a:t>标题文字</a:t>
            </a:r>
            <a:endParaRPr lang="en-US" altLang="zh-CN" sz="2000" dirty="0">
              <a:latin typeface="+mj-ea"/>
              <a:ea typeface="+mj-ea"/>
            </a:endParaRPr>
          </a:p>
        </p:txBody>
      </p:sp>
      <p:sp>
        <p:nvSpPr>
          <p:cNvPr id="11" name="Rectangle 16"/>
          <p:cNvSpPr>
            <a:spLocks noChangeArrowheads="1"/>
          </p:cNvSpPr>
          <p:nvPr/>
        </p:nvSpPr>
        <p:spPr bwMode="auto">
          <a:xfrm>
            <a:off x="4947519" y="1113220"/>
            <a:ext cx="26670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292929"/>
                  </a:outerShdw>
                </a:effectLst>
              </a14:hiddenEffects>
            </a:ext>
          </a:ex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1400" b="0" kern="0" dirty="0">
                <a:solidFill>
                  <a:srgbClr val="646464"/>
                </a:solidFill>
                <a:ea typeface="微软雅黑" pitchFamily="34" charset="-122"/>
              </a:rPr>
              <a:t>单击添加段落文字单击添加段落文字</a:t>
            </a:r>
          </a:p>
        </p:txBody>
      </p:sp>
      <p:sp>
        <p:nvSpPr>
          <p:cNvPr id="12" name="Rectangle 17"/>
          <p:cNvSpPr>
            <a:spLocks noChangeArrowheads="1"/>
          </p:cNvSpPr>
          <p:nvPr/>
        </p:nvSpPr>
        <p:spPr bwMode="auto">
          <a:xfrm>
            <a:off x="1688976" y="3705508"/>
            <a:ext cx="26670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292929"/>
                  </a:outerShdw>
                </a:effectLst>
              </a14:hiddenEffects>
            </a:ext>
          </a:ex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1400" b="0" kern="0" dirty="0">
                <a:solidFill>
                  <a:srgbClr val="646464"/>
                </a:solidFill>
                <a:ea typeface="微软雅黑" pitchFamily="34" charset="-122"/>
              </a:rPr>
              <a:t>单击添加段落文字单击添加段落文字</a:t>
            </a:r>
          </a:p>
        </p:txBody>
      </p:sp>
      <p:sp>
        <p:nvSpPr>
          <p:cNvPr id="13" name="Rectangle 18"/>
          <p:cNvSpPr>
            <a:spLocks noChangeArrowheads="1"/>
          </p:cNvSpPr>
          <p:nvPr/>
        </p:nvSpPr>
        <p:spPr bwMode="auto">
          <a:xfrm>
            <a:off x="4947519" y="3771132"/>
            <a:ext cx="26670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292929"/>
                  </a:outerShdw>
                </a:effectLst>
              </a14:hiddenEffects>
            </a:ext>
          </a:ex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1400" b="0" kern="0" dirty="0">
                <a:solidFill>
                  <a:srgbClr val="646464"/>
                </a:solidFill>
                <a:ea typeface="微软雅黑" pitchFamily="34" charset="-122"/>
              </a:rPr>
              <a:t>单击添加段落文字单击添加段落文字</a:t>
            </a:r>
          </a:p>
        </p:txBody>
      </p:sp>
      <p:sp>
        <p:nvSpPr>
          <p:cNvPr id="14" name="TextBox 39"/>
          <p:cNvSpPr txBox="1">
            <a:spLocks noChangeArrowheads="1"/>
          </p:cNvSpPr>
          <p:nvPr/>
        </p:nvSpPr>
        <p:spPr bwMode="auto">
          <a:xfrm>
            <a:off x="919777" y="127872"/>
            <a:ext cx="2716119" cy="57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tIns="91440" bIns="91440">
            <a:spAutoFit/>
          </a:bodyPr>
          <a:lstStyle>
            <a:lvl1pPr eaLnBrk="0" hangingPunct="0">
              <a:defRPr b="1">
                <a:solidFill>
                  <a:schemeClr val="tx1"/>
                </a:solidFill>
                <a:latin typeface="Arial" pitchFamily="34" charset="0"/>
                <a:ea typeface="宋体" pitchFamily="2" charset="-122"/>
              </a:defRPr>
            </a:lvl1pPr>
            <a:lvl2pPr marL="742950" indent="-285750" eaLnBrk="0" hangingPunct="0">
              <a:defRPr b="1">
                <a:solidFill>
                  <a:schemeClr val="tx1"/>
                </a:solidFill>
                <a:latin typeface="Arial" pitchFamily="34" charset="0"/>
                <a:ea typeface="宋体" pitchFamily="2" charset="-122"/>
              </a:defRPr>
            </a:lvl2pPr>
            <a:lvl3pPr marL="1143000" indent="-228600" eaLnBrk="0" hangingPunct="0">
              <a:defRPr b="1">
                <a:solidFill>
                  <a:schemeClr val="tx1"/>
                </a:solidFill>
                <a:latin typeface="Arial" pitchFamily="34" charset="0"/>
                <a:ea typeface="宋体" pitchFamily="2" charset="-122"/>
              </a:defRPr>
            </a:lvl3pPr>
            <a:lvl4pPr marL="1600200" indent="-228600" eaLnBrk="0" hangingPunct="0">
              <a:defRPr b="1">
                <a:solidFill>
                  <a:schemeClr val="tx1"/>
                </a:solidFill>
                <a:latin typeface="Arial" pitchFamily="34" charset="0"/>
                <a:ea typeface="宋体" pitchFamily="2" charset="-122"/>
              </a:defRPr>
            </a:lvl4pPr>
            <a:lvl5pPr marL="2057400" indent="-228600" eaLnBrk="0" hangingPunct="0">
              <a:defRPr b="1">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b="1">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b="1">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b="1">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b="1">
                <a:solidFill>
                  <a:schemeClr val="tx1"/>
                </a:solidFill>
                <a:latin typeface="Arial" pitchFamily="34" charset="0"/>
                <a:ea typeface="宋体" pitchFamily="2" charset="-122"/>
              </a:defRPr>
            </a:lvl9pPr>
          </a:lstStyle>
          <a:p>
            <a:pPr eaLnBrk="1" hangingPunct="1">
              <a:lnSpc>
                <a:spcPct val="90000"/>
              </a:lnSpc>
              <a:spcBef>
                <a:spcPct val="20000"/>
              </a:spcBef>
              <a:buSzPct val="90000"/>
            </a:pPr>
            <a:r>
              <a:rPr lang="zh-CN" altLang="en-US" sz="2800" dirty="0">
                <a:latin typeface="微软雅黑" pitchFamily="34" charset="-122"/>
                <a:ea typeface="微软雅黑" pitchFamily="34" charset="-122"/>
              </a:rPr>
              <a:t>点击添加标题 </a:t>
            </a:r>
          </a:p>
        </p:txBody>
      </p:sp>
    </p:spTree>
    <p:extLst>
      <p:ext uri="{BB962C8B-B14F-4D97-AF65-F5344CB8AC3E}">
        <p14:creationId xmlns:p14="http://schemas.microsoft.com/office/powerpoint/2010/main" val="728143962"/>
      </p:ext>
    </p:extLst>
  </p:cSld>
  <p:clrMapOvr>
    <a:masterClrMapping/>
  </p:clrMapOvr>
  <mc:AlternateContent xmlns:mc="http://schemas.openxmlformats.org/markup-compatibility/2006" xmlns:p14="http://schemas.microsoft.com/office/powerpoint/2010/main">
    <mc:Choice Requires="p14">
      <p:transition spd="slow" p14:dur="1600" advTm="3000">
        <p:blinds dir="vert"/>
      </p:transition>
    </mc:Choice>
    <mc:Fallback xmlns="">
      <p:transition spd="slow" advTm="3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4"/>
                                        </p:tgtEl>
                                        <p:attrNameLst>
                                          <p:attrName>ppt_y</p:attrName>
                                        </p:attrNameLst>
                                      </p:cBhvr>
                                      <p:tavLst>
                                        <p:tav tm="0">
                                          <p:val>
                                            <p:strVal val="#ppt_y"/>
                                          </p:val>
                                        </p:tav>
                                        <p:tav tm="100000">
                                          <p:val>
                                            <p:strVal val="#ppt_y"/>
                                          </p:val>
                                        </p:tav>
                                      </p:tavLst>
                                    </p:anim>
                                    <p:anim calcmode="lin" valueType="num">
                                      <p:cBhvr>
                                        <p:cTn id="9"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4"/>
                                        </p:tgtEl>
                                      </p:cBhvr>
                                    </p:animEffect>
                                  </p:childTnLst>
                                </p:cTn>
                              </p:par>
                            </p:childTnLst>
                          </p:cTn>
                        </p:par>
                        <p:par>
                          <p:cTn id="12" fill="hold">
                            <p:stCondLst>
                              <p:cond delay="750"/>
                            </p:stCondLst>
                            <p:childTnLst>
                              <p:par>
                                <p:cTn id="13" presetID="8" presetClass="entr" presetSubtype="16"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diamond(in)">
                                      <p:cBhvr>
                                        <p:cTn id="15" dur="2000"/>
                                        <p:tgtEl>
                                          <p:spTgt spid="2"/>
                                        </p:tgtEl>
                                      </p:cBhvr>
                                    </p:animEffect>
                                  </p:childTnLst>
                                </p:cTn>
                              </p:par>
                              <p:par>
                                <p:cTn id="16" presetID="8" presetClass="entr" presetSubtype="16" fill="hold" grpId="0" nodeType="with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diamond(in)">
                                      <p:cBhvr>
                                        <p:cTn id="18" dur="2000"/>
                                        <p:tgtEl>
                                          <p:spTgt spid="3"/>
                                        </p:tgtEl>
                                      </p:cBhvr>
                                    </p:animEffect>
                                  </p:childTnLst>
                                </p:cTn>
                              </p:par>
                              <p:par>
                                <p:cTn id="19" presetID="8" presetClass="entr" presetSubtype="16"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diamond(in)">
                                      <p:cBhvr>
                                        <p:cTn id="21" dur="2000"/>
                                        <p:tgtEl>
                                          <p:spTgt spid="5"/>
                                        </p:tgtEl>
                                      </p:cBhvr>
                                    </p:animEffect>
                                  </p:childTnLst>
                                </p:cTn>
                              </p:par>
                              <p:par>
                                <p:cTn id="22" presetID="8" presetClass="entr" presetSubtype="16" fill="hold" grpId="0" nodeType="with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diamond(in)">
                                      <p:cBhvr>
                                        <p:cTn id="24" dur="2000"/>
                                        <p:tgtEl>
                                          <p:spTgt spid="4"/>
                                        </p:tgtEl>
                                      </p:cBhvr>
                                    </p:animEffect>
                                  </p:childTnLst>
                                </p:cTn>
                              </p:par>
                            </p:childTnLst>
                          </p:cTn>
                        </p:par>
                        <p:par>
                          <p:cTn id="25" fill="hold">
                            <p:stCondLst>
                              <p:cond delay="2750"/>
                            </p:stCondLst>
                            <p:childTnLst>
                              <p:par>
                                <p:cTn id="26" presetID="14" presetClass="entr" presetSubtype="10"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randombar(horizontal)">
                                      <p:cBhvr>
                                        <p:cTn id="28" dur="500"/>
                                        <p:tgtEl>
                                          <p:spTgt spid="7"/>
                                        </p:tgtEl>
                                      </p:cBhvr>
                                    </p:animEffect>
                                  </p:childTnLst>
                                </p:cTn>
                              </p:par>
                              <p:par>
                                <p:cTn id="29" presetID="14" presetClass="entr" presetSubtype="10"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randombar(horizontal)">
                                      <p:cBhvr>
                                        <p:cTn id="31" dur="500"/>
                                        <p:tgtEl>
                                          <p:spTgt spid="8"/>
                                        </p:tgtEl>
                                      </p:cBhvr>
                                    </p:animEffect>
                                  </p:childTnLst>
                                </p:cTn>
                              </p:par>
                              <p:par>
                                <p:cTn id="32" presetID="14" presetClass="entr" presetSubtype="10" fill="hold" grpId="0" nodeType="with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randombar(horizontal)">
                                      <p:cBhvr>
                                        <p:cTn id="34" dur="500"/>
                                        <p:tgtEl>
                                          <p:spTgt spid="10"/>
                                        </p:tgtEl>
                                      </p:cBhvr>
                                    </p:animEffect>
                                  </p:childTnLst>
                                </p:cTn>
                              </p:par>
                              <p:par>
                                <p:cTn id="35" presetID="14" presetClass="entr" presetSubtype="10" fill="hold" grpId="0" nodeType="with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randombar(horizontal)">
                                      <p:cBhvr>
                                        <p:cTn id="37" dur="500"/>
                                        <p:tgtEl>
                                          <p:spTgt spid="9"/>
                                        </p:tgtEl>
                                      </p:cBhvr>
                                    </p:animEffect>
                                  </p:childTnLst>
                                </p:cTn>
                              </p:par>
                            </p:childTnLst>
                          </p:cTn>
                        </p:par>
                        <p:par>
                          <p:cTn id="38" fill="hold">
                            <p:stCondLst>
                              <p:cond delay="3250"/>
                            </p:stCondLst>
                            <p:childTnLst>
                              <p:par>
                                <p:cTn id="39" presetID="41" presetClass="entr" presetSubtype="0" fill="hold" grpId="0" nodeType="afterEffect">
                                  <p:stCondLst>
                                    <p:cond delay="0"/>
                                  </p:stCondLst>
                                  <p:iterate type="lt">
                                    <p:tmPct val="10000"/>
                                  </p:iterate>
                                  <p:childTnLst>
                                    <p:set>
                                      <p:cBhvr>
                                        <p:cTn id="40" dur="1" fill="hold">
                                          <p:stCondLst>
                                            <p:cond delay="0"/>
                                          </p:stCondLst>
                                        </p:cTn>
                                        <p:tgtEl>
                                          <p:spTgt spid="6"/>
                                        </p:tgtEl>
                                        <p:attrNameLst>
                                          <p:attrName>style.visibility</p:attrName>
                                        </p:attrNameLst>
                                      </p:cBhvr>
                                      <p:to>
                                        <p:strVal val="visible"/>
                                      </p:to>
                                    </p:set>
                                    <p:anim calcmode="lin" valueType="num">
                                      <p:cBhvr>
                                        <p:cTn id="41"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6"/>
                                        </p:tgtEl>
                                        <p:attrNameLst>
                                          <p:attrName>ppt_y</p:attrName>
                                        </p:attrNameLst>
                                      </p:cBhvr>
                                      <p:tavLst>
                                        <p:tav tm="0">
                                          <p:val>
                                            <p:strVal val="#ppt_y"/>
                                          </p:val>
                                        </p:tav>
                                        <p:tav tm="100000">
                                          <p:val>
                                            <p:strVal val="#ppt_y"/>
                                          </p:val>
                                        </p:tav>
                                      </p:tavLst>
                                    </p:anim>
                                    <p:anim calcmode="lin" valueType="num">
                                      <p:cBhvr>
                                        <p:cTn id="43"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tmFilter="0,0; .5, 1; 1, 1"/>
                                        <p:tgtEl>
                                          <p:spTgt spid="6"/>
                                        </p:tgtEl>
                                      </p:cBhvr>
                                    </p:animEffect>
                                  </p:childTnLst>
                                </p:cTn>
                              </p:par>
                              <p:par>
                                <p:cTn id="46" presetID="41" presetClass="entr" presetSubtype="0" fill="hold" grpId="0" nodeType="withEffect">
                                  <p:stCondLst>
                                    <p:cond delay="0"/>
                                  </p:stCondLst>
                                  <p:iterate type="lt">
                                    <p:tmPct val="10000"/>
                                  </p:iterate>
                                  <p:childTnLst>
                                    <p:set>
                                      <p:cBhvr>
                                        <p:cTn id="47" dur="1" fill="hold">
                                          <p:stCondLst>
                                            <p:cond delay="0"/>
                                          </p:stCondLst>
                                        </p:cTn>
                                        <p:tgtEl>
                                          <p:spTgt spid="11"/>
                                        </p:tgtEl>
                                        <p:attrNameLst>
                                          <p:attrName>style.visibility</p:attrName>
                                        </p:attrNameLst>
                                      </p:cBhvr>
                                      <p:to>
                                        <p:strVal val="visible"/>
                                      </p:to>
                                    </p:set>
                                    <p:anim calcmode="lin" valueType="num">
                                      <p:cBhvr>
                                        <p:cTn id="48"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49" dur="500" fill="hold"/>
                                        <p:tgtEl>
                                          <p:spTgt spid="11"/>
                                        </p:tgtEl>
                                        <p:attrNameLst>
                                          <p:attrName>ppt_y</p:attrName>
                                        </p:attrNameLst>
                                      </p:cBhvr>
                                      <p:tavLst>
                                        <p:tav tm="0">
                                          <p:val>
                                            <p:strVal val="#ppt_y"/>
                                          </p:val>
                                        </p:tav>
                                        <p:tav tm="100000">
                                          <p:val>
                                            <p:strVal val="#ppt_y"/>
                                          </p:val>
                                        </p:tav>
                                      </p:tavLst>
                                    </p:anim>
                                    <p:anim calcmode="lin" valueType="num">
                                      <p:cBhvr>
                                        <p:cTn id="50"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51"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52" dur="500" tmFilter="0,0; .5, 1; 1, 1"/>
                                        <p:tgtEl>
                                          <p:spTgt spid="11"/>
                                        </p:tgtEl>
                                      </p:cBhvr>
                                    </p:animEffect>
                                  </p:childTnLst>
                                </p:cTn>
                              </p:par>
                              <p:par>
                                <p:cTn id="53" presetID="41" presetClass="entr" presetSubtype="0" fill="hold" grpId="0" nodeType="withEffect">
                                  <p:stCondLst>
                                    <p:cond delay="0"/>
                                  </p:stCondLst>
                                  <p:iterate type="lt">
                                    <p:tmPct val="10000"/>
                                  </p:iterate>
                                  <p:childTnLst>
                                    <p:set>
                                      <p:cBhvr>
                                        <p:cTn id="54" dur="1" fill="hold">
                                          <p:stCondLst>
                                            <p:cond delay="0"/>
                                          </p:stCondLst>
                                        </p:cTn>
                                        <p:tgtEl>
                                          <p:spTgt spid="12"/>
                                        </p:tgtEl>
                                        <p:attrNameLst>
                                          <p:attrName>style.visibility</p:attrName>
                                        </p:attrNameLst>
                                      </p:cBhvr>
                                      <p:to>
                                        <p:strVal val="visible"/>
                                      </p:to>
                                    </p:set>
                                    <p:anim calcmode="lin" valueType="num">
                                      <p:cBhvr>
                                        <p:cTn id="55"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56" dur="500" fill="hold"/>
                                        <p:tgtEl>
                                          <p:spTgt spid="12"/>
                                        </p:tgtEl>
                                        <p:attrNameLst>
                                          <p:attrName>ppt_y</p:attrName>
                                        </p:attrNameLst>
                                      </p:cBhvr>
                                      <p:tavLst>
                                        <p:tav tm="0">
                                          <p:val>
                                            <p:strVal val="#ppt_y"/>
                                          </p:val>
                                        </p:tav>
                                        <p:tav tm="100000">
                                          <p:val>
                                            <p:strVal val="#ppt_y"/>
                                          </p:val>
                                        </p:tav>
                                      </p:tavLst>
                                    </p:anim>
                                    <p:anim calcmode="lin" valueType="num">
                                      <p:cBhvr>
                                        <p:cTn id="57"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58"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59" dur="500" tmFilter="0,0; .5, 1; 1, 1"/>
                                        <p:tgtEl>
                                          <p:spTgt spid="12"/>
                                        </p:tgtEl>
                                      </p:cBhvr>
                                    </p:animEffect>
                                  </p:childTnLst>
                                </p:cTn>
                              </p:par>
                              <p:par>
                                <p:cTn id="60" presetID="41" presetClass="entr" presetSubtype="0" fill="hold" grpId="0" nodeType="withEffect">
                                  <p:stCondLst>
                                    <p:cond delay="0"/>
                                  </p:stCondLst>
                                  <p:iterate type="lt">
                                    <p:tmPct val="10000"/>
                                  </p:iterate>
                                  <p:childTnLst>
                                    <p:set>
                                      <p:cBhvr>
                                        <p:cTn id="61" dur="1" fill="hold">
                                          <p:stCondLst>
                                            <p:cond delay="0"/>
                                          </p:stCondLst>
                                        </p:cTn>
                                        <p:tgtEl>
                                          <p:spTgt spid="13"/>
                                        </p:tgtEl>
                                        <p:attrNameLst>
                                          <p:attrName>style.visibility</p:attrName>
                                        </p:attrNameLst>
                                      </p:cBhvr>
                                      <p:to>
                                        <p:strVal val="visible"/>
                                      </p:to>
                                    </p:set>
                                    <p:anim calcmode="lin" valueType="num">
                                      <p:cBhvr>
                                        <p:cTn id="6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63" dur="500" fill="hold"/>
                                        <p:tgtEl>
                                          <p:spTgt spid="13"/>
                                        </p:tgtEl>
                                        <p:attrNameLst>
                                          <p:attrName>ppt_y</p:attrName>
                                        </p:attrNameLst>
                                      </p:cBhvr>
                                      <p:tavLst>
                                        <p:tav tm="0">
                                          <p:val>
                                            <p:strVal val="#ppt_y"/>
                                          </p:val>
                                        </p:tav>
                                        <p:tav tm="100000">
                                          <p:val>
                                            <p:strVal val="#ppt_y"/>
                                          </p:val>
                                        </p:tav>
                                      </p:tavLst>
                                    </p:anim>
                                    <p:anim calcmode="lin" valueType="num">
                                      <p:cBhvr>
                                        <p:cTn id="6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6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66" dur="500" tmFilter="0,0; .5, 1; 1, 1"/>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p:bldP spid="7" grpId="0"/>
      <p:bldP spid="8" grpId="0"/>
      <p:bldP spid="9" grpId="0"/>
      <p:bldP spid="10" grpId="0"/>
      <p:bldP spid="11" grpId="0"/>
      <p:bldP spid="12" grpId="0"/>
      <p:bldP spid="13" grpId="0"/>
      <p:bldP spid="1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17"/>
          <p:cNvGrpSpPr/>
          <p:nvPr/>
        </p:nvGrpSpPr>
        <p:grpSpPr>
          <a:xfrm>
            <a:off x="3396057" y="2522716"/>
            <a:ext cx="2053315" cy="1660410"/>
            <a:chOff x="3384550" y="1455738"/>
            <a:chExt cx="2360612" cy="1979613"/>
          </a:xfrm>
        </p:grpSpPr>
        <p:sp>
          <p:nvSpPr>
            <p:cNvPr id="2" name="AutoShape 5"/>
            <p:cNvSpPr>
              <a:spLocks noChangeArrowheads="1"/>
            </p:cNvSpPr>
            <p:nvPr/>
          </p:nvSpPr>
          <p:spPr bwMode="gray">
            <a:xfrm>
              <a:off x="3404361" y="1489440"/>
              <a:ext cx="2340801" cy="1945911"/>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3" name="AutoShape 6"/>
            <p:cNvSpPr>
              <a:spLocks noChangeArrowheads="1"/>
            </p:cNvSpPr>
            <p:nvPr/>
          </p:nvSpPr>
          <p:spPr bwMode="gray">
            <a:xfrm>
              <a:off x="3384550" y="1455738"/>
              <a:ext cx="2340801" cy="1945911"/>
            </a:xfrm>
            <a:prstGeom prst="hexagon">
              <a:avLst>
                <a:gd name="adj" fmla="val 28916"/>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500">
                  <a:srgbClr val="E6E6E6"/>
                </a:gs>
                <a:gs pos="66000">
                  <a:srgbClr val="7D8496"/>
                </a:gs>
                <a:gs pos="73500">
                  <a:srgbClr val="E6E6E6"/>
                </a:gs>
                <a:gs pos="92500">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4" name="AutoShape 7"/>
            <p:cNvSpPr>
              <a:spLocks noChangeArrowheads="1"/>
            </p:cNvSpPr>
            <p:nvPr/>
          </p:nvSpPr>
          <p:spPr bwMode="gray">
            <a:xfrm>
              <a:off x="3521706" y="1572962"/>
              <a:ext cx="2057344" cy="1711464"/>
            </a:xfrm>
            <a:prstGeom prst="hexagon">
              <a:avLst>
                <a:gd name="adj" fmla="val 28896"/>
                <a:gd name="vf" fmla="val 115470"/>
              </a:avLst>
            </a:prstGeom>
            <a:solidFill>
              <a:srgbClr val="FFC000"/>
            </a:solidFill>
            <a:ln w="25400" cap="flat" cmpd="sng" algn="ctr">
              <a:noFill/>
              <a:prstDash val="solid"/>
            </a:ln>
            <a:effectLst>
              <a:outerShdw blurRad="50800" dist="38100" algn="l" rotWithShape="0">
                <a:prstClr val="black">
                  <a:alpha val="40000"/>
                </a:prstClr>
              </a:outerShdw>
            </a:effectLst>
            <a:extLst/>
          </p:spPr>
          <p:txBody>
            <a:bodyPr anchor="ctr"/>
            <a:lstStyle/>
            <a:p>
              <a:pPr marL="0" marR="0" lvl="0" indent="0" algn="ctr" defTabSz="914400" eaLnBrk="1" fontAlgn="base" latinLnBrk="0" hangingPunct="1">
                <a:lnSpc>
                  <a:spcPct val="120000"/>
                </a:lnSpc>
                <a:spcBef>
                  <a:spcPct val="0"/>
                </a:spcBef>
                <a:spcAft>
                  <a:spcPct val="0"/>
                </a:spcAft>
                <a:buClrTx/>
                <a:buSzTx/>
                <a:buFontTx/>
                <a:buNone/>
                <a:tabLst/>
                <a:defRPr/>
              </a:pP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8" name="Text Box 12"/>
            <p:cNvSpPr txBox="1">
              <a:spLocks noChangeArrowheads="1"/>
            </p:cNvSpPr>
            <p:nvPr/>
          </p:nvSpPr>
          <p:spPr bwMode="gray">
            <a:xfrm>
              <a:off x="3952964" y="2081213"/>
              <a:ext cx="1261884" cy="9025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eaLnBrk="0" hangingPunct="0"/>
              <a:r>
                <a:rPr lang="zh-CN" altLang="en-US" sz="2400" b="1" dirty="0">
                  <a:solidFill>
                    <a:srgbClr val="FFFFFF"/>
                  </a:solidFill>
                  <a:latin typeface="微软雅黑" pitchFamily="34" charset="-122"/>
                  <a:ea typeface="微软雅黑" pitchFamily="34" charset="-122"/>
                </a:rPr>
                <a:t>标题</a:t>
              </a:r>
              <a:endParaRPr lang="en-US" altLang="zh-CN" sz="2400" b="1" dirty="0">
                <a:solidFill>
                  <a:srgbClr val="FFFFFF"/>
                </a:solidFill>
                <a:latin typeface="微软雅黑" pitchFamily="34" charset="-122"/>
                <a:ea typeface="微软雅黑" pitchFamily="34" charset="-122"/>
              </a:endParaRPr>
            </a:p>
            <a:p>
              <a:pPr algn="ctr" eaLnBrk="0" hangingPunct="0"/>
              <a:r>
                <a:rPr lang="zh-CN" altLang="en-US" sz="1400" dirty="0">
                  <a:solidFill>
                    <a:srgbClr val="FFFFFF"/>
                  </a:solidFill>
                  <a:latin typeface="微软雅黑" pitchFamily="34" charset="-122"/>
                  <a:ea typeface="微软雅黑" pitchFamily="34" charset="-122"/>
                </a:rPr>
                <a:t>此处添加文本</a:t>
              </a:r>
              <a:endParaRPr lang="en-US" altLang="zh-CN" sz="1400" dirty="0">
                <a:solidFill>
                  <a:srgbClr val="FFFFFF"/>
                </a:solidFill>
                <a:latin typeface="微软雅黑" pitchFamily="34" charset="-122"/>
                <a:ea typeface="微软雅黑" pitchFamily="34" charset="-122"/>
              </a:endParaRPr>
            </a:p>
          </p:txBody>
        </p:sp>
      </p:grpSp>
      <p:grpSp>
        <p:nvGrpSpPr>
          <p:cNvPr id="6" name="组合 18"/>
          <p:cNvGrpSpPr/>
          <p:nvPr/>
        </p:nvGrpSpPr>
        <p:grpSpPr>
          <a:xfrm>
            <a:off x="5181600" y="1776230"/>
            <a:ext cx="2054696" cy="1660410"/>
            <a:chOff x="5181600" y="2446338"/>
            <a:chExt cx="2362200" cy="1979613"/>
          </a:xfrm>
        </p:grpSpPr>
        <p:sp>
          <p:nvSpPr>
            <p:cNvPr id="10" name="AutoShape 15"/>
            <p:cNvSpPr>
              <a:spLocks noChangeArrowheads="1"/>
            </p:cNvSpPr>
            <p:nvPr/>
          </p:nvSpPr>
          <p:spPr bwMode="gray">
            <a:xfrm>
              <a:off x="5201425" y="2480040"/>
              <a:ext cx="2342375" cy="1945911"/>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11" name="AutoShape 16"/>
            <p:cNvSpPr>
              <a:spLocks noChangeArrowheads="1"/>
            </p:cNvSpPr>
            <p:nvPr/>
          </p:nvSpPr>
          <p:spPr bwMode="gray">
            <a:xfrm>
              <a:off x="5181600" y="2446338"/>
              <a:ext cx="2342375" cy="1945911"/>
            </a:xfrm>
            <a:prstGeom prst="hexagon">
              <a:avLst>
                <a:gd name="adj" fmla="val 28916"/>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500">
                  <a:srgbClr val="E6E6E6"/>
                </a:gs>
                <a:gs pos="66000">
                  <a:srgbClr val="7D8496"/>
                </a:gs>
                <a:gs pos="73500">
                  <a:srgbClr val="E6E6E6"/>
                </a:gs>
                <a:gs pos="92500">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12" name="AutoShape 17"/>
            <p:cNvSpPr>
              <a:spLocks noChangeArrowheads="1"/>
            </p:cNvSpPr>
            <p:nvPr/>
          </p:nvSpPr>
          <p:spPr bwMode="gray">
            <a:xfrm>
              <a:off x="5318849" y="2563562"/>
              <a:ext cx="2058728" cy="1711464"/>
            </a:xfrm>
            <a:prstGeom prst="hexagon">
              <a:avLst>
                <a:gd name="adj" fmla="val 28896"/>
                <a:gd name="vf" fmla="val 115470"/>
              </a:avLst>
            </a:prstGeom>
            <a:solidFill>
              <a:srgbClr val="FF0000"/>
            </a:solidFill>
            <a:ln w="25400" cap="flat" cmpd="sng" algn="ctr">
              <a:noFill/>
              <a:prstDash val="solid"/>
            </a:ln>
            <a:effectLst>
              <a:outerShdw blurRad="50800" dist="38100" algn="l" rotWithShape="0">
                <a:prstClr val="black">
                  <a:alpha val="40000"/>
                </a:prstClr>
              </a:outerShdw>
            </a:effectLst>
            <a:extLst/>
          </p:spPr>
          <p:txBody>
            <a:bodyPr anchor="ctr"/>
            <a:lstStyle/>
            <a:p>
              <a:pPr marL="0" marR="0" lvl="0" indent="0" algn="ctr" defTabSz="914400" eaLnBrk="1" fontAlgn="base" latinLnBrk="0" hangingPunct="1">
                <a:lnSpc>
                  <a:spcPct val="120000"/>
                </a:lnSpc>
                <a:spcBef>
                  <a:spcPct val="0"/>
                </a:spcBef>
                <a:spcAft>
                  <a:spcPct val="0"/>
                </a:spcAft>
                <a:buClrTx/>
                <a:buSzTx/>
                <a:buFontTx/>
                <a:buNone/>
                <a:tabLst/>
                <a:defRPr/>
              </a:pP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13" name="Text Box 18"/>
            <p:cNvSpPr txBox="1">
              <a:spLocks noChangeArrowheads="1"/>
            </p:cNvSpPr>
            <p:nvPr/>
          </p:nvSpPr>
          <p:spPr bwMode="gray">
            <a:xfrm>
              <a:off x="5702389" y="3071813"/>
              <a:ext cx="1261884" cy="9025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eaLnBrk="0" hangingPunct="0"/>
              <a:r>
                <a:rPr lang="zh-CN" altLang="en-US" sz="2400" b="1">
                  <a:solidFill>
                    <a:srgbClr val="FFFFFF"/>
                  </a:solidFill>
                  <a:latin typeface="微软雅黑" pitchFamily="34" charset="-122"/>
                  <a:ea typeface="微软雅黑" pitchFamily="34" charset="-122"/>
                </a:rPr>
                <a:t>标题</a:t>
              </a:r>
              <a:endParaRPr lang="en-US" altLang="zh-CN" sz="2400" b="1" dirty="0">
                <a:solidFill>
                  <a:srgbClr val="FFFFFF"/>
                </a:solidFill>
                <a:latin typeface="微软雅黑" pitchFamily="34" charset="-122"/>
                <a:ea typeface="微软雅黑" pitchFamily="34" charset="-122"/>
              </a:endParaRPr>
            </a:p>
            <a:p>
              <a:pPr algn="ctr" eaLnBrk="0" hangingPunct="0"/>
              <a:r>
                <a:rPr lang="zh-CN" altLang="en-US" sz="1400">
                  <a:solidFill>
                    <a:srgbClr val="FFFFFF"/>
                  </a:solidFill>
                  <a:latin typeface="微软雅黑" pitchFamily="34" charset="-122"/>
                  <a:ea typeface="微软雅黑" pitchFamily="34" charset="-122"/>
                </a:rPr>
                <a:t>此处添加文本</a:t>
              </a:r>
              <a:endParaRPr lang="en-US" altLang="zh-CN" sz="1400" dirty="0">
                <a:solidFill>
                  <a:srgbClr val="FFFFFF"/>
                </a:solidFill>
                <a:latin typeface="微软雅黑" pitchFamily="34" charset="-122"/>
                <a:ea typeface="微软雅黑" pitchFamily="34" charset="-122"/>
              </a:endParaRPr>
            </a:p>
          </p:txBody>
        </p:sp>
      </p:grpSp>
      <p:grpSp>
        <p:nvGrpSpPr>
          <p:cNvPr id="7" name="组合 19"/>
          <p:cNvGrpSpPr/>
          <p:nvPr/>
        </p:nvGrpSpPr>
        <p:grpSpPr>
          <a:xfrm>
            <a:off x="1571604" y="1776230"/>
            <a:ext cx="2054696" cy="1660410"/>
            <a:chOff x="3400425" y="3422651"/>
            <a:chExt cx="2362200" cy="1979613"/>
          </a:xfrm>
        </p:grpSpPr>
        <p:sp>
          <p:nvSpPr>
            <p:cNvPr id="14" name="AutoShape 20"/>
            <p:cNvSpPr>
              <a:spLocks noChangeArrowheads="1"/>
            </p:cNvSpPr>
            <p:nvPr/>
          </p:nvSpPr>
          <p:spPr bwMode="gray">
            <a:xfrm>
              <a:off x="3420250" y="3456353"/>
              <a:ext cx="2342375" cy="1945911"/>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15" name="AutoShape 21"/>
            <p:cNvSpPr>
              <a:spLocks noChangeArrowheads="1"/>
            </p:cNvSpPr>
            <p:nvPr/>
          </p:nvSpPr>
          <p:spPr bwMode="gray">
            <a:xfrm>
              <a:off x="3400425" y="3422651"/>
              <a:ext cx="2342375" cy="1945911"/>
            </a:xfrm>
            <a:prstGeom prst="hexagon">
              <a:avLst>
                <a:gd name="adj" fmla="val 28916"/>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500">
                  <a:srgbClr val="E6E6E6"/>
                </a:gs>
                <a:gs pos="66000">
                  <a:srgbClr val="7D8496"/>
                </a:gs>
                <a:gs pos="73500">
                  <a:srgbClr val="E6E6E6"/>
                </a:gs>
                <a:gs pos="92500">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16" name="AutoShape 22"/>
            <p:cNvSpPr>
              <a:spLocks noChangeArrowheads="1"/>
            </p:cNvSpPr>
            <p:nvPr/>
          </p:nvSpPr>
          <p:spPr bwMode="gray">
            <a:xfrm>
              <a:off x="3537674" y="3539875"/>
              <a:ext cx="2058728" cy="1711464"/>
            </a:xfrm>
            <a:prstGeom prst="hexagon">
              <a:avLst>
                <a:gd name="adj" fmla="val 28896"/>
                <a:gd name="vf" fmla="val 115470"/>
              </a:avLst>
            </a:prstGeom>
            <a:solidFill>
              <a:srgbClr val="FF0000"/>
            </a:solidFill>
            <a:ln w="25400" cap="flat" cmpd="sng" algn="ctr">
              <a:noFill/>
              <a:prstDash val="solid"/>
            </a:ln>
            <a:effectLst>
              <a:outerShdw blurRad="50800" dist="38100" algn="l" rotWithShape="0">
                <a:prstClr val="black">
                  <a:alpha val="40000"/>
                </a:prstClr>
              </a:outerShdw>
            </a:effectLst>
            <a:extLst/>
          </p:spPr>
          <p:txBody>
            <a:bodyPr anchor="ctr"/>
            <a:lstStyle/>
            <a:p>
              <a:pPr marL="0" marR="0" lvl="0" indent="0" algn="ctr" defTabSz="914400" eaLnBrk="1" fontAlgn="base" latinLnBrk="0" hangingPunct="1">
                <a:lnSpc>
                  <a:spcPct val="120000"/>
                </a:lnSpc>
                <a:spcBef>
                  <a:spcPct val="0"/>
                </a:spcBef>
                <a:spcAft>
                  <a:spcPct val="0"/>
                </a:spcAft>
                <a:buClrTx/>
                <a:buSzTx/>
                <a:buFontTx/>
                <a:buNone/>
                <a:tabLst/>
                <a:defRPr/>
              </a:pP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17" name="Text Box 23"/>
            <p:cNvSpPr txBox="1">
              <a:spLocks noChangeArrowheads="1"/>
            </p:cNvSpPr>
            <p:nvPr/>
          </p:nvSpPr>
          <p:spPr bwMode="gray">
            <a:xfrm>
              <a:off x="3975189" y="3986213"/>
              <a:ext cx="1261884" cy="9025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eaLnBrk="0" hangingPunct="0"/>
              <a:r>
                <a:rPr lang="zh-CN" altLang="en-US" sz="2400" b="1">
                  <a:solidFill>
                    <a:srgbClr val="FFFFFF"/>
                  </a:solidFill>
                  <a:latin typeface="微软雅黑" pitchFamily="34" charset="-122"/>
                  <a:ea typeface="微软雅黑" pitchFamily="34" charset="-122"/>
                </a:rPr>
                <a:t>标题</a:t>
              </a:r>
              <a:endParaRPr lang="en-US" altLang="zh-CN" sz="2400" b="1" dirty="0">
                <a:solidFill>
                  <a:srgbClr val="FFFFFF"/>
                </a:solidFill>
                <a:latin typeface="微软雅黑" pitchFamily="34" charset="-122"/>
                <a:ea typeface="微软雅黑" pitchFamily="34" charset="-122"/>
              </a:endParaRPr>
            </a:p>
            <a:p>
              <a:pPr algn="ctr" eaLnBrk="0" hangingPunct="0"/>
              <a:r>
                <a:rPr lang="zh-CN" altLang="en-US" sz="1400">
                  <a:solidFill>
                    <a:srgbClr val="FFFFFF"/>
                  </a:solidFill>
                  <a:latin typeface="微软雅黑" pitchFamily="34" charset="-122"/>
                  <a:ea typeface="微软雅黑" pitchFamily="34" charset="-122"/>
                </a:rPr>
                <a:t>此处添加文本</a:t>
              </a:r>
              <a:endParaRPr lang="en-US" altLang="zh-CN" sz="1400" dirty="0">
                <a:solidFill>
                  <a:srgbClr val="FFFFFF"/>
                </a:solidFill>
                <a:latin typeface="微软雅黑" pitchFamily="34" charset="-122"/>
                <a:ea typeface="微软雅黑" pitchFamily="34" charset="-122"/>
              </a:endParaRPr>
            </a:p>
          </p:txBody>
        </p:sp>
      </p:grpSp>
      <p:grpSp>
        <p:nvGrpSpPr>
          <p:cNvPr id="18" name="组合 17"/>
          <p:cNvGrpSpPr/>
          <p:nvPr/>
        </p:nvGrpSpPr>
        <p:grpSpPr>
          <a:xfrm>
            <a:off x="3377396" y="772343"/>
            <a:ext cx="2053315" cy="1704152"/>
            <a:chOff x="3384550" y="1143108"/>
            <a:chExt cx="2360612" cy="2031763"/>
          </a:xfrm>
        </p:grpSpPr>
        <p:sp>
          <p:nvSpPr>
            <p:cNvPr id="19" name="AutoShape 5"/>
            <p:cNvSpPr>
              <a:spLocks noChangeArrowheads="1"/>
            </p:cNvSpPr>
            <p:nvPr/>
          </p:nvSpPr>
          <p:spPr bwMode="gray">
            <a:xfrm>
              <a:off x="3404361" y="1228960"/>
              <a:ext cx="2340801" cy="1945911"/>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20" name="AutoShape 6"/>
            <p:cNvSpPr>
              <a:spLocks noChangeArrowheads="1"/>
            </p:cNvSpPr>
            <p:nvPr/>
          </p:nvSpPr>
          <p:spPr bwMode="gray">
            <a:xfrm>
              <a:off x="3384550" y="1143108"/>
              <a:ext cx="2340801" cy="1945912"/>
            </a:xfrm>
            <a:prstGeom prst="hexagon">
              <a:avLst>
                <a:gd name="adj" fmla="val 28916"/>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500">
                  <a:srgbClr val="E6E6E6"/>
                </a:gs>
                <a:gs pos="66000">
                  <a:srgbClr val="7D8496"/>
                </a:gs>
                <a:gs pos="73500">
                  <a:srgbClr val="E6E6E6"/>
                </a:gs>
                <a:gs pos="92500">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itchFamily="34" charset="-122"/>
                <a:ea typeface="微软雅黑" pitchFamily="34" charset="-122"/>
              </a:endParaRPr>
            </a:p>
          </p:txBody>
        </p:sp>
        <p:sp>
          <p:nvSpPr>
            <p:cNvPr id="21" name="AutoShape 7"/>
            <p:cNvSpPr>
              <a:spLocks noChangeArrowheads="1"/>
            </p:cNvSpPr>
            <p:nvPr/>
          </p:nvSpPr>
          <p:spPr bwMode="gray">
            <a:xfrm>
              <a:off x="3521705" y="1257407"/>
              <a:ext cx="2057343" cy="1711463"/>
            </a:xfrm>
            <a:prstGeom prst="hexagon">
              <a:avLst>
                <a:gd name="adj" fmla="val 28896"/>
                <a:gd name="vf" fmla="val 115470"/>
              </a:avLst>
            </a:prstGeom>
            <a:solidFill>
              <a:srgbClr val="FFC000"/>
            </a:solidFill>
            <a:ln w="25400" cap="flat" cmpd="sng" algn="ctr">
              <a:noFill/>
              <a:prstDash val="solid"/>
            </a:ln>
            <a:effectLst>
              <a:outerShdw blurRad="50800" dist="38100" algn="l" rotWithShape="0">
                <a:prstClr val="black">
                  <a:alpha val="40000"/>
                </a:prstClr>
              </a:outerShdw>
            </a:effectLst>
            <a:extLst/>
          </p:spPr>
          <p:txBody>
            <a:bodyPr anchor="ctr"/>
            <a:lstStyle/>
            <a:p>
              <a:pPr marL="0" marR="0" lvl="0" indent="0" algn="ctr" defTabSz="914400" eaLnBrk="1" fontAlgn="base" latinLnBrk="0" hangingPunct="1">
                <a:lnSpc>
                  <a:spcPct val="120000"/>
                </a:lnSpc>
                <a:spcBef>
                  <a:spcPct val="0"/>
                </a:spcBef>
                <a:spcAft>
                  <a:spcPct val="0"/>
                </a:spcAft>
                <a:buClrTx/>
                <a:buSzTx/>
                <a:buFontTx/>
                <a:buNone/>
                <a:tabLst/>
                <a:defRPr/>
              </a:pP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22" name="Text Box 12"/>
            <p:cNvSpPr txBox="1">
              <a:spLocks noChangeArrowheads="1"/>
            </p:cNvSpPr>
            <p:nvPr/>
          </p:nvSpPr>
          <p:spPr bwMode="gray">
            <a:xfrm>
              <a:off x="3952964" y="1765656"/>
              <a:ext cx="1261884" cy="902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eaLnBrk="0" hangingPunct="0"/>
              <a:r>
                <a:rPr lang="zh-CN" altLang="en-US" sz="2400" b="1" dirty="0">
                  <a:solidFill>
                    <a:srgbClr val="FFFFFF"/>
                  </a:solidFill>
                  <a:latin typeface="微软雅黑" pitchFamily="34" charset="-122"/>
                  <a:ea typeface="微软雅黑" pitchFamily="34" charset="-122"/>
                </a:rPr>
                <a:t>标题</a:t>
              </a:r>
              <a:endParaRPr lang="en-US" altLang="zh-CN" sz="2400" b="1" dirty="0">
                <a:solidFill>
                  <a:srgbClr val="FFFFFF"/>
                </a:solidFill>
                <a:latin typeface="微软雅黑" pitchFamily="34" charset="-122"/>
                <a:ea typeface="微软雅黑" pitchFamily="34" charset="-122"/>
              </a:endParaRPr>
            </a:p>
            <a:p>
              <a:pPr algn="ctr" eaLnBrk="0" hangingPunct="0"/>
              <a:r>
                <a:rPr lang="zh-CN" altLang="en-US" sz="1400" dirty="0">
                  <a:solidFill>
                    <a:srgbClr val="FFFFFF"/>
                  </a:solidFill>
                  <a:latin typeface="微软雅黑" pitchFamily="34" charset="-122"/>
                  <a:ea typeface="微软雅黑" pitchFamily="34" charset="-122"/>
                </a:rPr>
                <a:t>此处添加文本</a:t>
              </a:r>
              <a:endParaRPr lang="en-US" altLang="zh-CN" sz="1400" dirty="0">
                <a:solidFill>
                  <a:srgbClr val="FFFFFF"/>
                </a:solidFill>
                <a:latin typeface="微软雅黑" pitchFamily="34" charset="-122"/>
                <a:ea typeface="微软雅黑" pitchFamily="34" charset="-122"/>
              </a:endParaRPr>
            </a:p>
          </p:txBody>
        </p:sp>
      </p:grpSp>
      <p:sp>
        <p:nvSpPr>
          <p:cNvPr id="23" name="TextBox 39"/>
          <p:cNvSpPr txBox="1">
            <a:spLocks noChangeArrowheads="1"/>
          </p:cNvSpPr>
          <p:nvPr/>
        </p:nvSpPr>
        <p:spPr bwMode="auto">
          <a:xfrm>
            <a:off x="919777" y="127872"/>
            <a:ext cx="2716119" cy="57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tIns="91440" bIns="91440">
            <a:spAutoFit/>
          </a:bodyPr>
          <a:lstStyle>
            <a:lvl1pPr eaLnBrk="0" hangingPunct="0">
              <a:defRPr b="1">
                <a:solidFill>
                  <a:schemeClr val="tx1"/>
                </a:solidFill>
                <a:latin typeface="Arial" pitchFamily="34" charset="0"/>
                <a:ea typeface="宋体" pitchFamily="2" charset="-122"/>
              </a:defRPr>
            </a:lvl1pPr>
            <a:lvl2pPr marL="742950" indent="-285750" eaLnBrk="0" hangingPunct="0">
              <a:defRPr b="1">
                <a:solidFill>
                  <a:schemeClr val="tx1"/>
                </a:solidFill>
                <a:latin typeface="Arial" pitchFamily="34" charset="0"/>
                <a:ea typeface="宋体" pitchFamily="2" charset="-122"/>
              </a:defRPr>
            </a:lvl2pPr>
            <a:lvl3pPr marL="1143000" indent="-228600" eaLnBrk="0" hangingPunct="0">
              <a:defRPr b="1">
                <a:solidFill>
                  <a:schemeClr val="tx1"/>
                </a:solidFill>
                <a:latin typeface="Arial" pitchFamily="34" charset="0"/>
                <a:ea typeface="宋体" pitchFamily="2" charset="-122"/>
              </a:defRPr>
            </a:lvl3pPr>
            <a:lvl4pPr marL="1600200" indent="-228600" eaLnBrk="0" hangingPunct="0">
              <a:defRPr b="1">
                <a:solidFill>
                  <a:schemeClr val="tx1"/>
                </a:solidFill>
                <a:latin typeface="Arial" pitchFamily="34" charset="0"/>
                <a:ea typeface="宋体" pitchFamily="2" charset="-122"/>
              </a:defRPr>
            </a:lvl4pPr>
            <a:lvl5pPr marL="2057400" indent="-228600" eaLnBrk="0" hangingPunct="0">
              <a:defRPr b="1">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b="1">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b="1">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b="1">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b="1">
                <a:solidFill>
                  <a:schemeClr val="tx1"/>
                </a:solidFill>
                <a:latin typeface="Arial" pitchFamily="34" charset="0"/>
                <a:ea typeface="宋体" pitchFamily="2" charset="-122"/>
              </a:defRPr>
            </a:lvl9pPr>
          </a:lstStyle>
          <a:p>
            <a:pPr eaLnBrk="1" hangingPunct="1">
              <a:lnSpc>
                <a:spcPct val="90000"/>
              </a:lnSpc>
              <a:spcBef>
                <a:spcPct val="20000"/>
              </a:spcBef>
              <a:buSzPct val="90000"/>
            </a:pPr>
            <a:r>
              <a:rPr lang="zh-CN" altLang="en-US" sz="2800" dirty="0">
                <a:latin typeface="微软雅黑" pitchFamily="34" charset="-122"/>
                <a:ea typeface="微软雅黑" pitchFamily="34" charset="-122"/>
              </a:rPr>
              <a:t>点击添加标题 </a:t>
            </a:r>
          </a:p>
        </p:txBody>
      </p:sp>
    </p:spTree>
    <p:extLst>
      <p:ext uri="{BB962C8B-B14F-4D97-AF65-F5344CB8AC3E}">
        <p14:creationId xmlns:p14="http://schemas.microsoft.com/office/powerpoint/2010/main" val="881046359"/>
      </p:ext>
    </p:extLst>
  </p:cSld>
  <p:clrMapOvr>
    <a:masterClrMapping/>
  </p:clrMapOvr>
  <p:transition spd="slow" advTm="300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3"/>
                                        </p:tgtEl>
                                        <p:attrNameLst>
                                          <p:attrName>ppt_y</p:attrName>
                                        </p:attrNameLst>
                                      </p:cBhvr>
                                      <p:tavLst>
                                        <p:tav tm="0">
                                          <p:val>
                                            <p:strVal val="#ppt_y"/>
                                          </p:val>
                                        </p:tav>
                                        <p:tav tm="100000">
                                          <p:val>
                                            <p:strVal val="#ppt_y"/>
                                          </p:val>
                                        </p:tav>
                                      </p:tavLst>
                                    </p:anim>
                                    <p:anim calcmode="lin" valueType="num">
                                      <p:cBhvr>
                                        <p:cTn id="9"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3"/>
                                        </p:tgtEl>
                                      </p:cBhvr>
                                    </p:animEffect>
                                  </p:childTnLst>
                                </p:cTn>
                              </p:par>
                            </p:childTnLst>
                          </p:cTn>
                        </p:par>
                      </p:childTnLst>
                    </p:cTn>
                  </p:par>
                  <p:par>
                    <p:cTn id="12" fill="hold">
                      <p:stCondLst>
                        <p:cond delay="indefinite"/>
                      </p:stCondLst>
                      <p:childTnLst>
                        <p:par>
                          <p:cTn id="13" fill="hold">
                            <p:stCondLst>
                              <p:cond delay="0"/>
                            </p:stCondLst>
                            <p:childTnLst>
                              <p:par>
                                <p:cTn id="14" presetID="8" presetClass="emph" presetSubtype="0" fill="hold" nodeType="clickEffect">
                                  <p:stCondLst>
                                    <p:cond delay="0"/>
                                  </p:stCondLst>
                                  <p:childTnLst>
                                    <p:animRot by="21600000">
                                      <p:cBhvr>
                                        <p:cTn id="15" dur="2000" fill="hold"/>
                                        <p:tgtEl>
                                          <p:spTgt spid="5"/>
                                        </p:tgtEl>
                                        <p:attrNameLst>
                                          <p:attrName>r</p:attrName>
                                        </p:attrNameLst>
                                      </p:cBhvr>
                                    </p:animRot>
                                  </p:childTnLst>
                                </p:cTn>
                              </p:par>
                              <p:par>
                                <p:cTn id="16" presetID="8" presetClass="emph" presetSubtype="0" fill="hold" nodeType="withEffect">
                                  <p:stCondLst>
                                    <p:cond delay="0"/>
                                  </p:stCondLst>
                                  <p:childTnLst>
                                    <p:animRot by="21600000">
                                      <p:cBhvr>
                                        <p:cTn id="17" dur="2000" fill="hold"/>
                                        <p:tgtEl>
                                          <p:spTgt spid="6"/>
                                        </p:tgtEl>
                                        <p:attrNameLst>
                                          <p:attrName>r</p:attrName>
                                        </p:attrNameLst>
                                      </p:cBhvr>
                                    </p:animRot>
                                  </p:childTnLst>
                                </p:cTn>
                              </p:par>
                              <p:par>
                                <p:cTn id="18" presetID="8" presetClass="emph" presetSubtype="0" fill="hold" nodeType="withEffect">
                                  <p:stCondLst>
                                    <p:cond delay="0"/>
                                  </p:stCondLst>
                                  <p:childTnLst>
                                    <p:animRot by="21600000">
                                      <p:cBhvr>
                                        <p:cTn id="19" dur="2000" fill="hold"/>
                                        <p:tgtEl>
                                          <p:spTgt spid="7"/>
                                        </p:tgtEl>
                                        <p:attrNameLst>
                                          <p:attrName>r</p:attrName>
                                        </p:attrNameLst>
                                      </p:cBhvr>
                                    </p:animRot>
                                  </p:childTnLst>
                                </p:cTn>
                              </p:par>
                              <p:par>
                                <p:cTn id="20" presetID="8" presetClass="emph" presetSubtype="0" fill="hold" nodeType="withEffect">
                                  <p:stCondLst>
                                    <p:cond delay="0"/>
                                  </p:stCondLst>
                                  <p:childTnLst>
                                    <p:animRot by="21600000">
                                      <p:cBhvr>
                                        <p:cTn id="21" dur="2000" fill="hold"/>
                                        <p:tgtEl>
                                          <p:spTgt spid="1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2"/>
            <a:ext cx="9144000" cy="5145024"/>
          </a:xfrm>
          <a:prstGeom prst="rect">
            <a:avLst/>
          </a:prstGeom>
        </p:spPr>
      </p:pic>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2400" y="152432"/>
            <a:ext cx="9144000" cy="5145023"/>
          </a:xfrm>
          <a:prstGeom prst="rect">
            <a:avLst/>
          </a:prstGeom>
        </p:spPr>
      </p:pic>
      <p:sp>
        <p:nvSpPr>
          <p:cNvPr id="10" name="TextBox 49"/>
          <p:cNvSpPr txBox="1">
            <a:spLocks noChangeArrowheads="1"/>
          </p:cNvSpPr>
          <p:nvPr/>
        </p:nvSpPr>
        <p:spPr bwMode="auto">
          <a:xfrm>
            <a:off x="3749073" y="1742506"/>
            <a:ext cx="2125903" cy="614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tIns="91440" bIns="91440">
            <a:spAutoFit/>
          </a:bodyPr>
          <a:lstStyle>
            <a:lvl1pPr eaLnBrk="0" hangingPunct="0">
              <a:defRPr b="1">
                <a:solidFill>
                  <a:schemeClr val="tx1"/>
                </a:solidFill>
                <a:latin typeface="Arial" pitchFamily="34" charset="0"/>
                <a:ea typeface="宋体" pitchFamily="2" charset="-122"/>
              </a:defRPr>
            </a:lvl1pPr>
            <a:lvl2pPr marL="742950" indent="-285750" eaLnBrk="0" hangingPunct="0">
              <a:defRPr b="1">
                <a:solidFill>
                  <a:schemeClr val="tx1"/>
                </a:solidFill>
                <a:latin typeface="Arial" pitchFamily="34" charset="0"/>
                <a:ea typeface="宋体" pitchFamily="2" charset="-122"/>
              </a:defRPr>
            </a:lvl2pPr>
            <a:lvl3pPr marL="1143000" indent="-228600" eaLnBrk="0" hangingPunct="0">
              <a:defRPr b="1">
                <a:solidFill>
                  <a:schemeClr val="tx1"/>
                </a:solidFill>
                <a:latin typeface="Arial" pitchFamily="34" charset="0"/>
                <a:ea typeface="宋体" pitchFamily="2" charset="-122"/>
              </a:defRPr>
            </a:lvl3pPr>
            <a:lvl4pPr marL="1600200" indent="-228600" eaLnBrk="0" hangingPunct="0">
              <a:defRPr b="1">
                <a:solidFill>
                  <a:schemeClr val="tx1"/>
                </a:solidFill>
                <a:latin typeface="Arial" pitchFamily="34" charset="0"/>
                <a:ea typeface="宋体" pitchFamily="2" charset="-122"/>
              </a:defRPr>
            </a:lvl4pPr>
            <a:lvl5pPr marL="2057400" indent="-228600" eaLnBrk="0" hangingPunct="0">
              <a:defRPr b="1">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b="1">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b="1">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b="1">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b="1">
                <a:solidFill>
                  <a:schemeClr val="tx1"/>
                </a:solidFill>
                <a:latin typeface="Arial" pitchFamily="34" charset="0"/>
                <a:ea typeface="宋体" pitchFamily="2" charset="-122"/>
              </a:defRPr>
            </a:lvl9pPr>
          </a:lstStyle>
          <a:p>
            <a:pPr eaLnBrk="1" hangingPunct="1">
              <a:lnSpc>
                <a:spcPct val="90000"/>
              </a:lnSpc>
              <a:spcBef>
                <a:spcPct val="20000"/>
              </a:spcBef>
              <a:buSzPct val="90000"/>
            </a:pPr>
            <a:r>
              <a:rPr lang="zh-CN" altLang="en-US" sz="3100" b="0" dirty="0">
                <a:solidFill>
                  <a:schemeClr val="bg1"/>
                </a:solidFill>
                <a:latin typeface="+mj-ea"/>
                <a:ea typeface="+mj-ea"/>
              </a:rPr>
              <a:t>感 谢 观 赏</a:t>
            </a:r>
          </a:p>
        </p:txBody>
      </p:sp>
      <p:sp>
        <p:nvSpPr>
          <p:cNvPr id="2" name="TextBox 1"/>
          <p:cNvSpPr txBox="1"/>
          <p:nvPr/>
        </p:nvSpPr>
        <p:spPr>
          <a:xfrm>
            <a:off x="3642728" y="1094434"/>
            <a:ext cx="2297424" cy="754053"/>
          </a:xfrm>
          <a:prstGeom prst="rect">
            <a:avLst/>
          </a:prstGeom>
          <a:noFill/>
        </p:spPr>
        <p:txBody>
          <a:bodyPr wrap="none" rtlCol="0">
            <a:spAutoFit/>
          </a:bodyPr>
          <a:lstStyle/>
          <a:p>
            <a:r>
              <a:rPr lang="en-US" altLang="zh-CN" sz="4300" dirty="0" smtClean="0">
                <a:solidFill>
                  <a:schemeClr val="bg1"/>
                </a:solidFill>
              </a:rPr>
              <a:t>Thanks!</a:t>
            </a:r>
            <a:endParaRPr lang="zh-CN" altLang="en-US" sz="4300" dirty="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spd="slow" p14:dur="3900" advTm="3000">
        <p14:glitter pattern="hexagon"/>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1000"/>
                                        <p:tgtEl>
                                          <p:spTgt spid="9"/>
                                        </p:tgtEl>
                                      </p:cBhvr>
                                    </p:animEffect>
                                  </p:childTnLst>
                                </p:cTn>
                              </p:par>
                            </p:childTnLst>
                          </p:cTn>
                        </p:par>
                        <p:par>
                          <p:cTn id="8" fill="hold">
                            <p:stCondLst>
                              <p:cond delay="1000"/>
                            </p:stCondLst>
                            <p:childTnLst>
                              <p:par>
                                <p:cTn id="9" presetID="26" presetClass="emph" presetSubtype="0" fill="hold" nodeType="afterEffect">
                                  <p:stCondLst>
                                    <p:cond delay="0"/>
                                  </p:stCondLst>
                                  <p:childTnLst>
                                    <p:animEffect transition="out" filter="fade">
                                      <p:cBhvr>
                                        <p:cTn id="10" dur="1000" tmFilter="0, 0; .2, .5; .8, .5; 1, 0"/>
                                        <p:tgtEl>
                                          <p:spTgt spid="9"/>
                                        </p:tgtEl>
                                      </p:cBhvr>
                                    </p:animEffect>
                                    <p:animScale>
                                      <p:cBhvr>
                                        <p:cTn id="11" dur="500" autoRev="1" fill="hold"/>
                                        <p:tgtEl>
                                          <p:spTgt spid="9"/>
                                        </p:tgtEl>
                                      </p:cBhvr>
                                      <p:by x="105000" y="105000"/>
                                    </p:animScale>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10"/>
                                        </p:tgtEl>
                                        <p:attrNameLst>
                                          <p:attrName>style.visibility</p:attrName>
                                        </p:attrNameLst>
                                      </p:cBhvr>
                                      <p:to>
                                        <p:strVal val="visible"/>
                                      </p:to>
                                    </p:set>
                                  </p:childTnLst>
                                </p:cTn>
                              </p:par>
                              <p:par>
                                <p:cTn id="16" presetID="22" presetClass="entr" presetSubtype="4" fill="hold" grpId="0" nodeType="with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down)">
                                      <p:cBhvr>
                                        <p:cTn id="1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67544" y="4012704"/>
            <a:ext cx="5342553" cy="36933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4160526721"/>
      </p:ext>
    </p:extLst>
  </p:cSld>
  <p:clrMapOvr>
    <a:masterClrMapping/>
  </p:clrMapOvr>
  <p:transition spd="slow" advTm="3000">
    <p:cove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2734320" y="2665097"/>
            <a:ext cx="1838325" cy="1374405"/>
            <a:chOff x="0" y="0"/>
            <a:chExt cx="2060748" cy="2054696"/>
          </a:xfrm>
        </p:grpSpPr>
        <p:sp>
          <p:nvSpPr>
            <p:cNvPr id="3" name="泪滴形 1"/>
            <p:cNvSpPr>
              <a:spLocks/>
            </p:cNvSpPr>
            <p:nvPr/>
          </p:nvSpPr>
          <p:spPr bwMode="auto">
            <a:xfrm>
              <a:off x="0" y="105544"/>
              <a:ext cx="1949152" cy="1949152"/>
            </a:xfrm>
            <a:custGeom>
              <a:avLst/>
              <a:gdLst>
                <a:gd name="T0" fmla="*/ 186173 w 3384376"/>
                <a:gd name="T1" fmla="*/ 55456 h 3384376"/>
                <a:gd name="T2" fmla="*/ 55456 w 3384376"/>
                <a:gd name="T3" fmla="*/ 186173 h 3384376"/>
                <a:gd name="T4" fmla="*/ 186173 w 3384376"/>
                <a:gd name="T5" fmla="*/ 316890 h 3384376"/>
                <a:gd name="T6" fmla="*/ 316890 w 3384376"/>
                <a:gd name="T7" fmla="*/ 186173 h 3384376"/>
                <a:gd name="T8" fmla="*/ 316890 w 3384376"/>
                <a:gd name="T9" fmla="*/ 55456 h 3384376"/>
                <a:gd name="T10" fmla="*/ 186173 w 3384376"/>
                <a:gd name="T11" fmla="*/ 55456 h 3384376"/>
                <a:gd name="T12" fmla="*/ 186173 w 3384376"/>
                <a:gd name="T13" fmla="*/ 0 h 3384376"/>
                <a:gd name="T14" fmla="*/ 372346 w 3384376"/>
                <a:gd name="T15" fmla="*/ 0 h 3384376"/>
                <a:gd name="T16" fmla="*/ 372346 w 3384376"/>
                <a:gd name="T17" fmla="*/ 186173 h 3384376"/>
                <a:gd name="T18" fmla="*/ 186173 w 3384376"/>
                <a:gd name="T19" fmla="*/ 372346 h 3384376"/>
                <a:gd name="T20" fmla="*/ 0 w 3384376"/>
                <a:gd name="T21" fmla="*/ 186173 h 3384376"/>
                <a:gd name="T22" fmla="*/ 186173 w 3384376"/>
                <a:gd name="T23" fmla="*/ 0 h 33843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384376" h="3384376">
                  <a:moveTo>
                    <a:pt x="1692188" y="504056"/>
                  </a:moveTo>
                  <a:cubicBezTo>
                    <a:pt x="1036001" y="504056"/>
                    <a:pt x="504056" y="1036001"/>
                    <a:pt x="504056" y="1692188"/>
                  </a:cubicBezTo>
                  <a:cubicBezTo>
                    <a:pt x="504056" y="2348375"/>
                    <a:pt x="1036001" y="2880320"/>
                    <a:pt x="1692188" y="2880320"/>
                  </a:cubicBezTo>
                  <a:cubicBezTo>
                    <a:pt x="2348375" y="2880320"/>
                    <a:pt x="2880320" y="2348375"/>
                    <a:pt x="2880320" y="1692188"/>
                  </a:cubicBezTo>
                  <a:lnTo>
                    <a:pt x="2880320" y="504056"/>
                  </a:lnTo>
                  <a:lnTo>
                    <a:pt x="1692188" y="504056"/>
                  </a:lnTo>
                  <a:close/>
                  <a:moveTo>
                    <a:pt x="1692188" y="0"/>
                  </a:moveTo>
                  <a:lnTo>
                    <a:pt x="3384376" y="0"/>
                  </a:lnTo>
                  <a:lnTo>
                    <a:pt x="3384376" y="1692188"/>
                  </a:lnTo>
                  <a:cubicBezTo>
                    <a:pt x="3384376" y="2626758"/>
                    <a:pt x="2626758" y="3384376"/>
                    <a:pt x="1692188" y="3384376"/>
                  </a:cubicBezTo>
                  <a:cubicBezTo>
                    <a:pt x="757618" y="3384376"/>
                    <a:pt x="0" y="2626758"/>
                    <a:pt x="0" y="1692188"/>
                  </a:cubicBezTo>
                  <a:cubicBezTo>
                    <a:pt x="0" y="757618"/>
                    <a:pt x="757618" y="0"/>
                    <a:pt x="1692188" y="0"/>
                  </a:cubicBezTo>
                  <a:close/>
                </a:path>
              </a:pathLst>
            </a:custGeom>
            <a:solidFill>
              <a:srgbClr val="FFC000"/>
            </a:solidFill>
            <a:ln w="6350" cap="flat" cmpd="sng">
              <a:solidFill>
                <a:schemeClr val="bg1"/>
              </a:solidFill>
              <a:round/>
              <a:headEnd/>
              <a:tailEnd/>
            </a:ln>
          </p:spPr>
          <p:txBody>
            <a:bodyPr anchor="ctr"/>
            <a:lstStyle/>
            <a:p>
              <a:endParaRPr lang="zh-CN" altLang="en-US"/>
            </a:p>
          </p:txBody>
        </p:sp>
        <p:sp>
          <p:nvSpPr>
            <p:cNvPr id="4" name="泪滴形 1"/>
            <p:cNvSpPr>
              <a:spLocks/>
            </p:cNvSpPr>
            <p:nvPr/>
          </p:nvSpPr>
          <p:spPr bwMode="auto">
            <a:xfrm>
              <a:off x="111596" y="0"/>
              <a:ext cx="1949152" cy="1949152"/>
            </a:xfrm>
            <a:custGeom>
              <a:avLst/>
              <a:gdLst>
                <a:gd name="T0" fmla="*/ 186173 w 3384376"/>
                <a:gd name="T1" fmla="*/ 55456 h 3384376"/>
                <a:gd name="T2" fmla="*/ 55456 w 3384376"/>
                <a:gd name="T3" fmla="*/ 186173 h 3384376"/>
                <a:gd name="T4" fmla="*/ 186173 w 3384376"/>
                <a:gd name="T5" fmla="*/ 316890 h 3384376"/>
                <a:gd name="T6" fmla="*/ 316890 w 3384376"/>
                <a:gd name="T7" fmla="*/ 186173 h 3384376"/>
                <a:gd name="T8" fmla="*/ 316890 w 3384376"/>
                <a:gd name="T9" fmla="*/ 55456 h 3384376"/>
                <a:gd name="T10" fmla="*/ 186173 w 3384376"/>
                <a:gd name="T11" fmla="*/ 55456 h 3384376"/>
                <a:gd name="T12" fmla="*/ 186173 w 3384376"/>
                <a:gd name="T13" fmla="*/ 0 h 3384376"/>
                <a:gd name="T14" fmla="*/ 372346 w 3384376"/>
                <a:gd name="T15" fmla="*/ 0 h 3384376"/>
                <a:gd name="T16" fmla="*/ 372346 w 3384376"/>
                <a:gd name="T17" fmla="*/ 186173 h 3384376"/>
                <a:gd name="T18" fmla="*/ 186173 w 3384376"/>
                <a:gd name="T19" fmla="*/ 372346 h 3384376"/>
                <a:gd name="T20" fmla="*/ 0 w 3384376"/>
                <a:gd name="T21" fmla="*/ 186173 h 3384376"/>
                <a:gd name="T22" fmla="*/ 186173 w 3384376"/>
                <a:gd name="T23" fmla="*/ 0 h 33843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384376" h="3384376">
                  <a:moveTo>
                    <a:pt x="1692188" y="504056"/>
                  </a:moveTo>
                  <a:cubicBezTo>
                    <a:pt x="1036001" y="504056"/>
                    <a:pt x="504056" y="1036001"/>
                    <a:pt x="504056" y="1692188"/>
                  </a:cubicBezTo>
                  <a:cubicBezTo>
                    <a:pt x="504056" y="2348375"/>
                    <a:pt x="1036001" y="2880320"/>
                    <a:pt x="1692188" y="2880320"/>
                  </a:cubicBezTo>
                  <a:cubicBezTo>
                    <a:pt x="2348375" y="2880320"/>
                    <a:pt x="2880320" y="2348375"/>
                    <a:pt x="2880320" y="1692188"/>
                  </a:cubicBezTo>
                  <a:lnTo>
                    <a:pt x="2880320" y="504056"/>
                  </a:lnTo>
                  <a:lnTo>
                    <a:pt x="1692188" y="504056"/>
                  </a:lnTo>
                  <a:close/>
                  <a:moveTo>
                    <a:pt x="1692188" y="0"/>
                  </a:moveTo>
                  <a:lnTo>
                    <a:pt x="3384376" y="0"/>
                  </a:lnTo>
                  <a:lnTo>
                    <a:pt x="3384376" y="1692188"/>
                  </a:lnTo>
                  <a:cubicBezTo>
                    <a:pt x="3384376" y="2626758"/>
                    <a:pt x="2626758" y="3384376"/>
                    <a:pt x="1692188" y="3384376"/>
                  </a:cubicBezTo>
                  <a:cubicBezTo>
                    <a:pt x="757618" y="3384376"/>
                    <a:pt x="0" y="2626758"/>
                    <a:pt x="0" y="1692188"/>
                  </a:cubicBezTo>
                  <a:cubicBezTo>
                    <a:pt x="0" y="757618"/>
                    <a:pt x="757618" y="0"/>
                    <a:pt x="1692188" y="0"/>
                  </a:cubicBezTo>
                  <a:close/>
                </a:path>
              </a:pathLst>
            </a:custGeom>
            <a:solidFill>
              <a:srgbClr val="C00000"/>
            </a:solidFill>
            <a:ln w="6350" cap="flat" cmpd="sng">
              <a:solidFill>
                <a:schemeClr val="bg1"/>
              </a:solidFill>
              <a:round/>
              <a:headEnd/>
              <a:tailEnd/>
            </a:ln>
          </p:spPr>
          <p:txBody>
            <a:bodyPr anchor="ctr"/>
            <a:lstStyle/>
            <a:p>
              <a:endParaRPr lang="zh-CN" altLang="en-US"/>
            </a:p>
          </p:txBody>
        </p:sp>
        <p:grpSp>
          <p:nvGrpSpPr>
            <p:cNvPr id="5" name="Group 5"/>
            <p:cNvGrpSpPr>
              <a:grpSpLocks/>
            </p:cNvGrpSpPr>
            <p:nvPr/>
          </p:nvGrpSpPr>
          <p:grpSpPr bwMode="auto">
            <a:xfrm>
              <a:off x="287837" y="2589"/>
              <a:ext cx="1777471" cy="1011791"/>
              <a:chOff x="0" y="0"/>
              <a:chExt cx="1584960" cy="902208"/>
            </a:xfrm>
          </p:grpSpPr>
          <p:pic>
            <p:nvPicPr>
              <p:cNvPr id="6" name="泪滴形 1"/>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1584960" cy="902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Box 7"/>
              <p:cNvSpPr txBox="1">
                <a:spLocks noChangeArrowheads="1"/>
              </p:cNvSpPr>
              <p:nvPr/>
            </p:nvSpPr>
            <p:spPr bwMode="auto">
              <a:xfrm>
                <a:off x="814" y="-2309"/>
                <a:ext cx="1580080" cy="898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a:solidFill>
                    <a:srgbClr val="FFFFFF"/>
                  </a:solidFill>
                </a:endParaRPr>
              </a:p>
            </p:txBody>
          </p:sp>
        </p:grpSp>
      </p:grpSp>
      <p:grpSp>
        <p:nvGrpSpPr>
          <p:cNvPr id="8" name="Group 8"/>
          <p:cNvGrpSpPr>
            <a:grpSpLocks/>
          </p:cNvGrpSpPr>
          <p:nvPr/>
        </p:nvGrpSpPr>
        <p:grpSpPr bwMode="auto">
          <a:xfrm rot="5400000">
            <a:off x="2955960" y="1049997"/>
            <a:ext cx="1379169" cy="1831975"/>
            <a:chOff x="0" y="0"/>
            <a:chExt cx="2060748" cy="2054696"/>
          </a:xfrm>
        </p:grpSpPr>
        <p:sp>
          <p:nvSpPr>
            <p:cNvPr id="9" name="泪滴形 1"/>
            <p:cNvSpPr>
              <a:spLocks/>
            </p:cNvSpPr>
            <p:nvPr/>
          </p:nvSpPr>
          <p:spPr bwMode="auto">
            <a:xfrm>
              <a:off x="0" y="105544"/>
              <a:ext cx="1949152" cy="1949152"/>
            </a:xfrm>
            <a:custGeom>
              <a:avLst/>
              <a:gdLst>
                <a:gd name="T0" fmla="*/ 186173 w 3384376"/>
                <a:gd name="T1" fmla="*/ 55456 h 3384376"/>
                <a:gd name="T2" fmla="*/ 55456 w 3384376"/>
                <a:gd name="T3" fmla="*/ 186173 h 3384376"/>
                <a:gd name="T4" fmla="*/ 186173 w 3384376"/>
                <a:gd name="T5" fmla="*/ 316890 h 3384376"/>
                <a:gd name="T6" fmla="*/ 316890 w 3384376"/>
                <a:gd name="T7" fmla="*/ 186173 h 3384376"/>
                <a:gd name="T8" fmla="*/ 316890 w 3384376"/>
                <a:gd name="T9" fmla="*/ 55456 h 3384376"/>
                <a:gd name="T10" fmla="*/ 186173 w 3384376"/>
                <a:gd name="T11" fmla="*/ 55456 h 3384376"/>
                <a:gd name="T12" fmla="*/ 186173 w 3384376"/>
                <a:gd name="T13" fmla="*/ 0 h 3384376"/>
                <a:gd name="T14" fmla="*/ 372346 w 3384376"/>
                <a:gd name="T15" fmla="*/ 0 h 3384376"/>
                <a:gd name="T16" fmla="*/ 372346 w 3384376"/>
                <a:gd name="T17" fmla="*/ 186173 h 3384376"/>
                <a:gd name="T18" fmla="*/ 186173 w 3384376"/>
                <a:gd name="T19" fmla="*/ 372346 h 3384376"/>
                <a:gd name="T20" fmla="*/ 0 w 3384376"/>
                <a:gd name="T21" fmla="*/ 186173 h 3384376"/>
                <a:gd name="T22" fmla="*/ 186173 w 3384376"/>
                <a:gd name="T23" fmla="*/ 0 h 33843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384376" h="3384376">
                  <a:moveTo>
                    <a:pt x="1692188" y="504056"/>
                  </a:moveTo>
                  <a:cubicBezTo>
                    <a:pt x="1036001" y="504056"/>
                    <a:pt x="504056" y="1036001"/>
                    <a:pt x="504056" y="1692188"/>
                  </a:cubicBezTo>
                  <a:cubicBezTo>
                    <a:pt x="504056" y="2348375"/>
                    <a:pt x="1036001" y="2880320"/>
                    <a:pt x="1692188" y="2880320"/>
                  </a:cubicBezTo>
                  <a:cubicBezTo>
                    <a:pt x="2348375" y="2880320"/>
                    <a:pt x="2880320" y="2348375"/>
                    <a:pt x="2880320" y="1692188"/>
                  </a:cubicBezTo>
                  <a:lnTo>
                    <a:pt x="2880320" y="504056"/>
                  </a:lnTo>
                  <a:lnTo>
                    <a:pt x="1692188" y="504056"/>
                  </a:lnTo>
                  <a:close/>
                  <a:moveTo>
                    <a:pt x="1692188" y="0"/>
                  </a:moveTo>
                  <a:lnTo>
                    <a:pt x="3384376" y="0"/>
                  </a:lnTo>
                  <a:lnTo>
                    <a:pt x="3384376" y="1692188"/>
                  </a:lnTo>
                  <a:cubicBezTo>
                    <a:pt x="3384376" y="2626758"/>
                    <a:pt x="2626758" y="3384376"/>
                    <a:pt x="1692188" y="3384376"/>
                  </a:cubicBezTo>
                  <a:cubicBezTo>
                    <a:pt x="757618" y="3384376"/>
                    <a:pt x="0" y="2626758"/>
                    <a:pt x="0" y="1692188"/>
                  </a:cubicBezTo>
                  <a:cubicBezTo>
                    <a:pt x="0" y="757618"/>
                    <a:pt x="757618" y="0"/>
                    <a:pt x="1692188" y="0"/>
                  </a:cubicBezTo>
                  <a:close/>
                </a:path>
              </a:pathLst>
            </a:custGeom>
            <a:solidFill>
              <a:srgbClr val="C00000"/>
            </a:solidFill>
            <a:ln w="3175" cap="flat" cmpd="sng">
              <a:solidFill>
                <a:schemeClr val="bg1"/>
              </a:solidFill>
              <a:round/>
              <a:headEnd/>
              <a:tailEnd/>
            </a:ln>
          </p:spPr>
          <p:txBody>
            <a:bodyPr anchor="ctr"/>
            <a:lstStyle/>
            <a:p>
              <a:endParaRPr lang="zh-CN" altLang="en-US"/>
            </a:p>
          </p:txBody>
        </p:sp>
        <p:sp>
          <p:nvSpPr>
            <p:cNvPr id="10" name="泪滴形 1"/>
            <p:cNvSpPr>
              <a:spLocks/>
            </p:cNvSpPr>
            <p:nvPr/>
          </p:nvSpPr>
          <p:spPr bwMode="auto">
            <a:xfrm>
              <a:off x="111596" y="0"/>
              <a:ext cx="1949152" cy="1949152"/>
            </a:xfrm>
            <a:custGeom>
              <a:avLst/>
              <a:gdLst>
                <a:gd name="T0" fmla="*/ 186173 w 3384376"/>
                <a:gd name="T1" fmla="*/ 55456 h 3384376"/>
                <a:gd name="T2" fmla="*/ 55456 w 3384376"/>
                <a:gd name="T3" fmla="*/ 186173 h 3384376"/>
                <a:gd name="T4" fmla="*/ 186173 w 3384376"/>
                <a:gd name="T5" fmla="*/ 316890 h 3384376"/>
                <a:gd name="T6" fmla="*/ 316890 w 3384376"/>
                <a:gd name="T7" fmla="*/ 186173 h 3384376"/>
                <a:gd name="T8" fmla="*/ 316890 w 3384376"/>
                <a:gd name="T9" fmla="*/ 55456 h 3384376"/>
                <a:gd name="T10" fmla="*/ 186173 w 3384376"/>
                <a:gd name="T11" fmla="*/ 55456 h 3384376"/>
                <a:gd name="T12" fmla="*/ 186173 w 3384376"/>
                <a:gd name="T13" fmla="*/ 0 h 3384376"/>
                <a:gd name="T14" fmla="*/ 372346 w 3384376"/>
                <a:gd name="T15" fmla="*/ 0 h 3384376"/>
                <a:gd name="T16" fmla="*/ 372346 w 3384376"/>
                <a:gd name="T17" fmla="*/ 186173 h 3384376"/>
                <a:gd name="T18" fmla="*/ 186173 w 3384376"/>
                <a:gd name="T19" fmla="*/ 372346 h 3384376"/>
                <a:gd name="T20" fmla="*/ 0 w 3384376"/>
                <a:gd name="T21" fmla="*/ 186173 h 3384376"/>
                <a:gd name="T22" fmla="*/ 186173 w 3384376"/>
                <a:gd name="T23" fmla="*/ 0 h 33843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384376" h="3384376">
                  <a:moveTo>
                    <a:pt x="1692188" y="504056"/>
                  </a:moveTo>
                  <a:cubicBezTo>
                    <a:pt x="1036001" y="504056"/>
                    <a:pt x="504056" y="1036001"/>
                    <a:pt x="504056" y="1692188"/>
                  </a:cubicBezTo>
                  <a:cubicBezTo>
                    <a:pt x="504056" y="2348375"/>
                    <a:pt x="1036001" y="2880320"/>
                    <a:pt x="1692188" y="2880320"/>
                  </a:cubicBezTo>
                  <a:cubicBezTo>
                    <a:pt x="2348375" y="2880320"/>
                    <a:pt x="2880320" y="2348375"/>
                    <a:pt x="2880320" y="1692188"/>
                  </a:cubicBezTo>
                  <a:lnTo>
                    <a:pt x="2880320" y="504056"/>
                  </a:lnTo>
                  <a:lnTo>
                    <a:pt x="1692188" y="504056"/>
                  </a:lnTo>
                  <a:close/>
                  <a:moveTo>
                    <a:pt x="1692188" y="0"/>
                  </a:moveTo>
                  <a:lnTo>
                    <a:pt x="3384376" y="0"/>
                  </a:lnTo>
                  <a:lnTo>
                    <a:pt x="3384376" y="1692188"/>
                  </a:lnTo>
                  <a:cubicBezTo>
                    <a:pt x="3384376" y="2626758"/>
                    <a:pt x="2626758" y="3384376"/>
                    <a:pt x="1692188" y="3384376"/>
                  </a:cubicBezTo>
                  <a:cubicBezTo>
                    <a:pt x="757618" y="3384376"/>
                    <a:pt x="0" y="2626758"/>
                    <a:pt x="0" y="1692188"/>
                  </a:cubicBezTo>
                  <a:cubicBezTo>
                    <a:pt x="0" y="757618"/>
                    <a:pt x="757618" y="0"/>
                    <a:pt x="1692188" y="0"/>
                  </a:cubicBezTo>
                  <a:close/>
                </a:path>
              </a:pathLst>
            </a:custGeom>
            <a:solidFill>
              <a:srgbClr val="FFC000"/>
            </a:solidFill>
            <a:ln w="3175" cap="flat" cmpd="sng">
              <a:solidFill>
                <a:schemeClr val="bg1"/>
              </a:solidFill>
              <a:round/>
              <a:headEnd/>
              <a:tailEnd/>
            </a:ln>
          </p:spPr>
          <p:txBody>
            <a:bodyPr anchor="ctr"/>
            <a:lstStyle/>
            <a:p>
              <a:endParaRPr lang="zh-CN" altLang="en-US"/>
            </a:p>
          </p:txBody>
        </p:sp>
        <p:grpSp>
          <p:nvGrpSpPr>
            <p:cNvPr id="11" name="Group 11"/>
            <p:cNvGrpSpPr>
              <a:grpSpLocks/>
            </p:cNvGrpSpPr>
            <p:nvPr/>
          </p:nvGrpSpPr>
          <p:grpSpPr bwMode="auto">
            <a:xfrm rot="-5400000">
              <a:off x="669276" y="-392101"/>
              <a:ext cx="1018628" cy="1784308"/>
              <a:chOff x="0" y="0"/>
              <a:chExt cx="908304" cy="1591056"/>
            </a:xfrm>
          </p:grpSpPr>
          <p:pic>
            <p:nvPicPr>
              <p:cNvPr id="12" name="泪滴形 1"/>
              <p:cNvPicPr>
                <a:picLocks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0"/>
                <a:ext cx="908304" cy="15910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 Box 13"/>
              <p:cNvSpPr txBox="1">
                <a:spLocks noChangeArrowheads="1"/>
              </p:cNvSpPr>
              <p:nvPr/>
            </p:nvSpPr>
            <p:spPr bwMode="auto">
              <a:xfrm rot="5400000">
                <a:off x="-339153" y="342944"/>
                <a:ext cx="1580080" cy="898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a:solidFill>
                    <a:srgbClr val="FFFFFF"/>
                  </a:solidFill>
                </a:endParaRPr>
              </a:p>
            </p:txBody>
          </p:sp>
        </p:grpSp>
      </p:grpSp>
      <p:grpSp>
        <p:nvGrpSpPr>
          <p:cNvPr id="14" name="Group 14"/>
          <p:cNvGrpSpPr>
            <a:grpSpLocks/>
          </p:cNvGrpSpPr>
          <p:nvPr/>
        </p:nvGrpSpPr>
        <p:grpSpPr bwMode="auto">
          <a:xfrm rot="-5400000">
            <a:off x="4825043" y="2438099"/>
            <a:ext cx="1377979" cy="1831975"/>
            <a:chOff x="0" y="0"/>
            <a:chExt cx="2060748" cy="2054696"/>
          </a:xfrm>
        </p:grpSpPr>
        <p:sp>
          <p:nvSpPr>
            <p:cNvPr id="15" name="泪滴形 1"/>
            <p:cNvSpPr>
              <a:spLocks/>
            </p:cNvSpPr>
            <p:nvPr/>
          </p:nvSpPr>
          <p:spPr bwMode="auto">
            <a:xfrm>
              <a:off x="0" y="105544"/>
              <a:ext cx="1949152" cy="1949152"/>
            </a:xfrm>
            <a:custGeom>
              <a:avLst/>
              <a:gdLst>
                <a:gd name="T0" fmla="*/ 186173 w 3384376"/>
                <a:gd name="T1" fmla="*/ 55456 h 3384376"/>
                <a:gd name="T2" fmla="*/ 55456 w 3384376"/>
                <a:gd name="T3" fmla="*/ 186173 h 3384376"/>
                <a:gd name="T4" fmla="*/ 186173 w 3384376"/>
                <a:gd name="T5" fmla="*/ 316890 h 3384376"/>
                <a:gd name="T6" fmla="*/ 316890 w 3384376"/>
                <a:gd name="T7" fmla="*/ 186173 h 3384376"/>
                <a:gd name="T8" fmla="*/ 316890 w 3384376"/>
                <a:gd name="T9" fmla="*/ 55456 h 3384376"/>
                <a:gd name="T10" fmla="*/ 186173 w 3384376"/>
                <a:gd name="T11" fmla="*/ 55456 h 3384376"/>
                <a:gd name="T12" fmla="*/ 186173 w 3384376"/>
                <a:gd name="T13" fmla="*/ 0 h 3384376"/>
                <a:gd name="T14" fmla="*/ 372346 w 3384376"/>
                <a:gd name="T15" fmla="*/ 0 h 3384376"/>
                <a:gd name="T16" fmla="*/ 372346 w 3384376"/>
                <a:gd name="T17" fmla="*/ 186173 h 3384376"/>
                <a:gd name="T18" fmla="*/ 186173 w 3384376"/>
                <a:gd name="T19" fmla="*/ 372346 h 3384376"/>
                <a:gd name="T20" fmla="*/ 0 w 3384376"/>
                <a:gd name="T21" fmla="*/ 186173 h 3384376"/>
                <a:gd name="T22" fmla="*/ 186173 w 3384376"/>
                <a:gd name="T23" fmla="*/ 0 h 33843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384376" h="3384376">
                  <a:moveTo>
                    <a:pt x="1692188" y="504056"/>
                  </a:moveTo>
                  <a:cubicBezTo>
                    <a:pt x="1036001" y="504056"/>
                    <a:pt x="504056" y="1036001"/>
                    <a:pt x="504056" y="1692188"/>
                  </a:cubicBezTo>
                  <a:cubicBezTo>
                    <a:pt x="504056" y="2348375"/>
                    <a:pt x="1036001" y="2880320"/>
                    <a:pt x="1692188" y="2880320"/>
                  </a:cubicBezTo>
                  <a:cubicBezTo>
                    <a:pt x="2348375" y="2880320"/>
                    <a:pt x="2880320" y="2348375"/>
                    <a:pt x="2880320" y="1692188"/>
                  </a:cubicBezTo>
                  <a:lnTo>
                    <a:pt x="2880320" y="504056"/>
                  </a:lnTo>
                  <a:lnTo>
                    <a:pt x="1692188" y="504056"/>
                  </a:lnTo>
                  <a:close/>
                  <a:moveTo>
                    <a:pt x="1692188" y="0"/>
                  </a:moveTo>
                  <a:lnTo>
                    <a:pt x="3384376" y="0"/>
                  </a:lnTo>
                  <a:lnTo>
                    <a:pt x="3384376" y="1692188"/>
                  </a:lnTo>
                  <a:cubicBezTo>
                    <a:pt x="3384376" y="2626758"/>
                    <a:pt x="2626758" y="3384376"/>
                    <a:pt x="1692188" y="3384376"/>
                  </a:cubicBezTo>
                  <a:cubicBezTo>
                    <a:pt x="757618" y="3384376"/>
                    <a:pt x="0" y="2626758"/>
                    <a:pt x="0" y="1692188"/>
                  </a:cubicBezTo>
                  <a:cubicBezTo>
                    <a:pt x="0" y="757618"/>
                    <a:pt x="757618" y="0"/>
                    <a:pt x="1692188" y="0"/>
                  </a:cubicBezTo>
                  <a:close/>
                </a:path>
              </a:pathLst>
            </a:custGeom>
            <a:solidFill>
              <a:srgbClr val="C00000"/>
            </a:solidFill>
            <a:ln w="3175" cap="flat" cmpd="sng">
              <a:solidFill>
                <a:schemeClr val="bg1"/>
              </a:solidFill>
              <a:round/>
              <a:headEnd/>
              <a:tailEnd/>
            </a:ln>
          </p:spPr>
          <p:txBody>
            <a:bodyPr anchor="ctr"/>
            <a:lstStyle/>
            <a:p>
              <a:endParaRPr lang="zh-CN" altLang="en-US"/>
            </a:p>
          </p:txBody>
        </p:sp>
        <p:sp>
          <p:nvSpPr>
            <p:cNvPr id="16" name="泪滴形 1"/>
            <p:cNvSpPr>
              <a:spLocks/>
            </p:cNvSpPr>
            <p:nvPr/>
          </p:nvSpPr>
          <p:spPr bwMode="auto">
            <a:xfrm>
              <a:off x="111596" y="0"/>
              <a:ext cx="1949152" cy="1949152"/>
            </a:xfrm>
            <a:custGeom>
              <a:avLst/>
              <a:gdLst>
                <a:gd name="T0" fmla="*/ 186173 w 3384376"/>
                <a:gd name="T1" fmla="*/ 55456 h 3384376"/>
                <a:gd name="T2" fmla="*/ 55456 w 3384376"/>
                <a:gd name="T3" fmla="*/ 186173 h 3384376"/>
                <a:gd name="T4" fmla="*/ 186173 w 3384376"/>
                <a:gd name="T5" fmla="*/ 316890 h 3384376"/>
                <a:gd name="T6" fmla="*/ 316890 w 3384376"/>
                <a:gd name="T7" fmla="*/ 186173 h 3384376"/>
                <a:gd name="T8" fmla="*/ 316890 w 3384376"/>
                <a:gd name="T9" fmla="*/ 55456 h 3384376"/>
                <a:gd name="T10" fmla="*/ 186173 w 3384376"/>
                <a:gd name="T11" fmla="*/ 55456 h 3384376"/>
                <a:gd name="T12" fmla="*/ 186173 w 3384376"/>
                <a:gd name="T13" fmla="*/ 0 h 3384376"/>
                <a:gd name="T14" fmla="*/ 372346 w 3384376"/>
                <a:gd name="T15" fmla="*/ 0 h 3384376"/>
                <a:gd name="T16" fmla="*/ 372346 w 3384376"/>
                <a:gd name="T17" fmla="*/ 186173 h 3384376"/>
                <a:gd name="T18" fmla="*/ 186173 w 3384376"/>
                <a:gd name="T19" fmla="*/ 372346 h 3384376"/>
                <a:gd name="T20" fmla="*/ 0 w 3384376"/>
                <a:gd name="T21" fmla="*/ 186173 h 3384376"/>
                <a:gd name="T22" fmla="*/ 186173 w 3384376"/>
                <a:gd name="T23" fmla="*/ 0 h 33843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384376" h="3384376">
                  <a:moveTo>
                    <a:pt x="1692188" y="504056"/>
                  </a:moveTo>
                  <a:cubicBezTo>
                    <a:pt x="1036001" y="504056"/>
                    <a:pt x="504056" y="1036001"/>
                    <a:pt x="504056" y="1692188"/>
                  </a:cubicBezTo>
                  <a:cubicBezTo>
                    <a:pt x="504056" y="2348375"/>
                    <a:pt x="1036001" y="2880320"/>
                    <a:pt x="1692188" y="2880320"/>
                  </a:cubicBezTo>
                  <a:cubicBezTo>
                    <a:pt x="2348375" y="2880320"/>
                    <a:pt x="2880320" y="2348375"/>
                    <a:pt x="2880320" y="1692188"/>
                  </a:cubicBezTo>
                  <a:lnTo>
                    <a:pt x="2880320" y="504056"/>
                  </a:lnTo>
                  <a:lnTo>
                    <a:pt x="1692188" y="504056"/>
                  </a:lnTo>
                  <a:close/>
                  <a:moveTo>
                    <a:pt x="1692188" y="0"/>
                  </a:moveTo>
                  <a:lnTo>
                    <a:pt x="3384376" y="0"/>
                  </a:lnTo>
                  <a:lnTo>
                    <a:pt x="3384376" y="1692188"/>
                  </a:lnTo>
                  <a:cubicBezTo>
                    <a:pt x="3384376" y="2626758"/>
                    <a:pt x="2626758" y="3384376"/>
                    <a:pt x="1692188" y="3384376"/>
                  </a:cubicBezTo>
                  <a:cubicBezTo>
                    <a:pt x="757618" y="3384376"/>
                    <a:pt x="0" y="2626758"/>
                    <a:pt x="0" y="1692188"/>
                  </a:cubicBezTo>
                  <a:cubicBezTo>
                    <a:pt x="0" y="757618"/>
                    <a:pt x="757618" y="0"/>
                    <a:pt x="1692188" y="0"/>
                  </a:cubicBezTo>
                  <a:close/>
                </a:path>
              </a:pathLst>
            </a:custGeom>
            <a:solidFill>
              <a:srgbClr val="FFC000"/>
            </a:solidFill>
            <a:ln w="3175" cap="flat" cmpd="sng">
              <a:solidFill>
                <a:schemeClr val="bg1"/>
              </a:solidFill>
              <a:round/>
              <a:headEnd/>
              <a:tailEnd/>
            </a:ln>
          </p:spPr>
          <p:txBody>
            <a:bodyPr anchor="ctr"/>
            <a:lstStyle/>
            <a:p>
              <a:endParaRPr lang="zh-CN" altLang="en-US"/>
            </a:p>
          </p:txBody>
        </p:sp>
        <p:grpSp>
          <p:nvGrpSpPr>
            <p:cNvPr id="17" name="Group 17"/>
            <p:cNvGrpSpPr>
              <a:grpSpLocks/>
            </p:cNvGrpSpPr>
            <p:nvPr/>
          </p:nvGrpSpPr>
          <p:grpSpPr bwMode="auto">
            <a:xfrm rot="5400000">
              <a:off x="663526" y="-379737"/>
              <a:ext cx="1011791" cy="1777471"/>
              <a:chOff x="0" y="0"/>
              <a:chExt cx="902208" cy="1584960"/>
            </a:xfrm>
          </p:grpSpPr>
          <p:pic>
            <p:nvPicPr>
              <p:cNvPr id="18" name="泪滴形 1"/>
              <p:cNvPicPr>
                <a:picLocks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0"/>
                <a:ext cx="902208" cy="1584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Text Box 19"/>
              <p:cNvSpPr txBox="1">
                <a:spLocks noChangeArrowheads="1"/>
              </p:cNvSpPr>
              <p:nvPr/>
            </p:nvSpPr>
            <p:spPr bwMode="auto">
              <a:xfrm rot="-5400000">
                <a:off x="-343650" y="338573"/>
                <a:ext cx="1580080" cy="898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a:solidFill>
                    <a:srgbClr val="FFFFFF"/>
                  </a:solidFill>
                </a:endParaRPr>
              </a:p>
            </p:txBody>
          </p:sp>
        </p:grpSp>
      </p:grpSp>
      <p:grpSp>
        <p:nvGrpSpPr>
          <p:cNvPr id="20" name="Group 20"/>
          <p:cNvGrpSpPr>
            <a:grpSpLocks/>
          </p:cNvGrpSpPr>
          <p:nvPr/>
        </p:nvGrpSpPr>
        <p:grpSpPr bwMode="auto">
          <a:xfrm rot="10800000">
            <a:off x="4598045" y="1281164"/>
            <a:ext cx="1836737" cy="1374405"/>
            <a:chOff x="0" y="0"/>
            <a:chExt cx="2060748" cy="2054696"/>
          </a:xfrm>
        </p:grpSpPr>
        <p:sp>
          <p:nvSpPr>
            <p:cNvPr id="21" name="泪滴形 1"/>
            <p:cNvSpPr>
              <a:spLocks/>
            </p:cNvSpPr>
            <p:nvPr/>
          </p:nvSpPr>
          <p:spPr bwMode="auto">
            <a:xfrm>
              <a:off x="0" y="105544"/>
              <a:ext cx="1949152" cy="1949152"/>
            </a:xfrm>
            <a:custGeom>
              <a:avLst/>
              <a:gdLst>
                <a:gd name="T0" fmla="*/ 186173 w 3384376"/>
                <a:gd name="T1" fmla="*/ 55456 h 3384376"/>
                <a:gd name="T2" fmla="*/ 55456 w 3384376"/>
                <a:gd name="T3" fmla="*/ 186173 h 3384376"/>
                <a:gd name="T4" fmla="*/ 186173 w 3384376"/>
                <a:gd name="T5" fmla="*/ 316890 h 3384376"/>
                <a:gd name="T6" fmla="*/ 316890 w 3384376"/>
                <a:gd name="T7" fmla="*/ 186173 h 3384376"/>
                <a:gd name="T8" fmla="*/ 316890 w 3384376"/>
                <a:gd name="T9" fmla="*/ 55456 h 3384376"/>
                <a:gd name="T10" fmla="*/ 186173 w 3384376"/>
                <a:gd name="T11" fmla="*/ 55456 h 3384376"/>
                <a:gd name="T12" fmla="*/ 186173 w 3384376"/>
                <a:gd name="T13" fmla="*/ 0 h 3384376"/>
                <a:gd name="T14" fmla="*/ 372346 w 3384376"/>
                <a:gd name="T15" fmla="*/ 0 h 3384376"/>
                <a:gd name="T16" fmla="*/ 372346 w 3384376"/>
                <a:gd name="T17" fmla="*/ 186173 h 3384376"/>
                <a:gd name="T18" fmla="*/ 186173 w 3384376"/>
                <a:gd name="T19" fmla="*/ 372346 h 3384376"/>
                <a:gd name="T20" fmla="*/ 0 w 3384376"/>
                <a:gd name="T21" fmla="*/ 186173 h 3384376"/>
                <a:gd name="T22" fmla="*/ 186173 w 3384376"/>
                <a:gd name="T23" fmla="*/ 0 h 33843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384376" h="3384376">
                  <a:moveTo>
                    <a:pt x="1692188" y="504056"/>
                  </a:moveTo>
                  <a:cubicBezTo>
                    <a:pt x="1036001" y="504056"/>
                    <a:pt x="504056" y="1036001"/>
                    <a:pt x="504056" y="1692188"/>
                  </a:cubicBezTo>
                  <a:cubicBezTo>
                    <a:pt x="504056" y="2348375"/>
                    <a:pt x="1036001" y="2880320"/>
                    <a:pt x="1692188" y="2880320"/>
                  </a:cubicBezTo>
                  <a:cubicBezTo>
                    <a:pt x="2348375" y="2880320"/>
                    <a:pt x="2880320" y="2348375"/>
                    <a:pt x="2880320" y="1692188"/>
                  </a:cubicBezTo>
                  <a:lnTo>
                    <a:pt x="2880320" y="504056"/>
                  </a:lnTo>
                  <a:lnTo>
                    <a:pt x="1692188" y="504056"/>
                  </a:lnTo>
                  <a:close/>
                  <a:moveTo>
                    <a:pt x="1692188" y="0"/>
                  </a:moveTo>
                  <a:lnTo>
                    <a:pt x="3384376" y="0"/>
                  </a:lnTo>
                  <a:lnTo>
                    <a:pt x="3384376" y="1692188"/>
                  </a:lnTo>
                  <a:cubicBezTo>
                    <a:pt x="3384376" y="2626758"/>
                    <a:pt x="2626758" y="3384376"/>
                    <a:pt x="1692188" y="3384376"/>
                  </a:cubicBezTo>
                  <a:cubicBezTo>
                    <a:pt x="757618" y="3384376"/>
                    <a:pt x="0" y="2626758"/>
                    <a:pt x="0" y="1692188"/>
                  </a:cubicBezTo>
                  <a:cubicBezTo>
                    <a:pt x="0" y="757618"/>
                    <a:pt x="757618" y="0"/>
                    <a:pt x="1692188" y="0"/>
                  </a:cubicBezTo>
                  <a:close/>
                </a:path>
              </a:pathLst>
            </a:custGeom>
            <a:solidFill>
              <a:srgbClr val="FFC000"/>
            </a:solidFill>
            <a:ln w="3175" cap="flat" cmpd="sng">
              <a:solidFill>
                <a:schemeClr val="bg1"/>
              </a:solidFill>
              <a:round/>
              <a:headEnd/>
              <a:tailEnd/>
            </a:ln>
          </p:spPr>
          <p:txBody>
            <a:bodyPr anchor="ctr"/>
            <a:lstStyle/>
            <a:p>
              <a:endParaRPr lang="zh-CN" altLang="en-US"/>
            </a:p>
          </p:txBody>
        </p:sp>
        <p:sp>
          <p:nvSpPr>
            <p:cNvPr id="22" name="泪滴形 1"/>
            <p:cNvSpPr>
              <a:spLocks/>
            </p:cNvSpPr>
            <p:nvPr/>
          </p:nvSpPr>
          <p:spPr bwMode="auto">
            <a:xfrm>
              <a:off x="111596" y="0"/>
              <a:ext cx="1949152" cy="1949152"/>
            </a:xfrm>
            <a:custGeom>
              <a:avLst/>
              <a:gdLst>
                <a:gd name="T0" fmla="*/ 186173 w 3384376"/>
                <a:gd name="T1" fmla="*/ 55456 h 3384376"/>
                <a:gd name="T2" fmla="*/ 55456 w 3384376"/>
                <a:gd name="T3" fmla="*/ 186173 h 3384376"/>
                <a:gd name="T4" fmla="*/ 186173 w 3384376"/>
                <a:gd name="T5" fmla="*/ 316890 h 3384376"/>
                <a:gd name="T6" fmla="*/ 316890 w 3384376"/>
                <a:gd name="T7" fmla="*/ 186173 h 3384376"/>
                <a:gd name="T8" fmla="*/ 316890 w 3384376"/>
                <a:gd name="T9" fmla="*/ 55456 h 3384376"/>
                <a:gd name="T10" fmla="*/ 186173 w 3384376"/>
                <a:gd name="T11" fmla="*/ 55456 h 3384376"/>
                <a:gd name="T12" fmla="*/ 186173 w 3384376"/>
                <a:gd name="T13" fmla="*/ 0 h 3384376"/>
                <a:gd name="T14" fmla="*/ 372346 w 3384376"/>
                <a:gd name="T15" fmla="*/ 0 h 3384376"/>
                <a:gd name="T16" fmla="*/ 372346 w 3384376"/>
                <a:gd name="T17" fmla="*/ 186173 h 3384376"/>
                <a:gd name="T18" fmla="*/ 186173 w 3384376"/>
                <a:gd name="T19" fmla="*/ 372346 h 3384376"/>
                <a:gd name="T20" fmla="*/ 0 w 3384376"/>
                <a:gd name="T21" fmla="*/ 186173 h 3384376"/>
                <a:gd name="T22" fmla="*/ 186173 w 3384376"/>
                <a:gd name="T23" fmla="*/ 0 h 33843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384376" h="3384376">
                  <a:moveTo>
                    <a:pt x="1692188" y="504056"/>
                  </a:moveTo>
                  <a:cubicBezTo>
                    <a:pt x="1036001" y="504056"/>
                    <a:pt x="504056" y="1036001"/>
                    <a:pt x="504056" y="1692188"/>
                  </a:cubicBezTo>
                  <a:cubicBezTo>
                    <a:pt x="504056" y="2348375"/>
                    <a:pt x="1036001" y="2880320"/>
                    <a:pt x="1692188" y="2880320"/>
                  </a:cubicBezTo>
                  <a:cubicBezTo>
                    <a:pt x="2348375" y="2880320"/>
                    <a:pt x="2880320" y="2348375"/>
                    <a:pt x="2880320" y="1692188"/>
                  </a:cubicBezTo>
                  <a:lnTo>
                    <a:pt x="2880320" y="504056"/>
                  </a:lnTo>
                  <a:lnTo>
                    <a:pt x="1692188" y="504056"/>
                  </a:lnTo>
                  <a:close/>
                  <a:moveTo>
                    <a:pt x="1692188" y="0"/>
                  </a:moveTo>
                  <a:lnTo>
                    <a:pt x="3384376" y="0"/>
                  </a:lnTo>
                  <a:lnTo>
                    <a:pt x="3384376" y="1692188"/>
                  </a:lnTo>
                  <a:cubicBezTo>
                    <a:pt x="3384376" y="2626758"/>
                    <a:pt x="2626758" y="3384376"/>
                    <a:pt x="1692188" y="3384376"/>
                  </a:cubicBezTo>
                  <a:cubicBezTo>
                    <a:pt x="757618" y="3384376"/>
                    <a:pt x="0" y="2626758"/>
                    <a:pt x="0" y="1692188"/>
                  </a:cubicBezTo>
                  <a:cubicBezTo>
                    <a:pt x="0" y="757618"/>
                    <a:pt x="757618" y="0"/>
                    <a:pt x="1692188" y="0"/>
                  </a:cubicBezTo>
                  <a:close/>
                </a:path>
              </a:pathLst>
            </a:custGeom>
            <a:solidFill>
              <a:srgbClr val="C00000"/>
            </a:solidFill>
            <a:ln w="3175" cap="flat" cmpd="sng">
              <a:solidFill>
                <a:schemeClr val="bg1"/>
              </a:solidFill>
              <a:round/>
              <a:headEnd/>
              <a:tailEnd/>
            </a:ln>
          </p:spPr>
          <p:txBody>
            <a:bodyPr anchor="ctr"/>
            <a:lstStyle/>
            <a:p>
              <a:endParaRPr lang="zh-CN" altLang="en-US"/>
            </a:p>
          </p:txBody>
        </p:sp>
        <p:grpSp>
          <p:nvGrpSpPr>
            <p:cNvPr id="23" name="Group 23"/>
            <p:cNvGrpSpPr>
              <a:grpSpLocks/>
            </p:cNvGrpSpPr>
            <p:nvPr/>
          </p:nvGrpSpPr>
          <p:grpSpPr bwMode="auto">
            <a:xfrm rot="10800000">
              <a:off x="280171" y="-9627"/>
              <a:ext cx="1777471" cy="1018628"/>
              <a:chOff x="0" y="0"/>
              <a:chExt cx="1584960" cy="908304"/>
            </a:xfrm>
          </p:grpSpPr>
          <p:pic>
            <p:nvPicPr>
              <p:cNvPr id="24" name="泪滴形 1"/>
              <p:cNvPicPr>
                <a:picLocks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0" y="0"/>
                <a:ext cx="1584960" cy="908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Text Box 25"/>
              <p:cNvSpPr txBox="1">
                <a:spLocks noChangeArrowheads="1"/>
              </p:cNvSpPr>
              <p:nvPr/>
            </p:nvSpPr>
            <p:spPr bwMode="auto">
              <a:xfrm rot="10800000">
                <a:off x="-2769" y="1402"/>
                <a:ext cx="1580080" cy="898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a:solidFill>
                    <a:srgbClr val="FFFFFF"/>
                  </a:solidFill>
                </a:endParaRPr>
              </a:p>
            </p:txBody>
          </p:sp>
        </p:grpSp>
      </p:grpSp>
      <p:sp>
        <p:nvSpPr>
          <p:cNvPr id="26" name="TextBox 11"/>
          <p:cNvSpPr txBox="1">
            <a:spLocks noChangeArrowheads="1"/>
          </p:cNvSpPr>
          <p:nvPr/>
        </p:nvSpPr>
        <p:spPr bwMode="auto">
          <a:xfrm flipH="1">
            <a:off x="727719" y="1445521"/>
            <a:ext cx="152241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600" b="1">
                <a:solidFill>
                  <a:srgbClr val="404040"/>
                </a:solidFill>
                <a:latin typeface="微软雅黑" pitchFamily="34" charset="-122"/>
                <a:ea typeface="微软雅黑" pitchFamily="34" charset="-122"/>
              </a:rPr>
              <a:t>点击添加标题    </a:t>
            </a:r>
            <a:endParaRPr lang="en-US" sz="1600" b="1">
              <a:solidFill>
                <a:srgbClr val="404040"/>
              </a:solidFill>
              <a:latin typeface="微软雅黑" pitchFamily="34" charset="-122"/>
              <a:ea typeface="微软雅黑" pitchFamily="34" charset="-122"/>
            </a:endParaRPr>
          </a:p>
        </p:txBody>
      </p:sp>
      <p:sp>
        <p:nvSpPr>
          <p:cNvPr id="27" name="TextBox 11"/>
          <p:cNvSpPr txBox="1">
            <a:spLocks noChangeArrowheads="1"/>
          </p:cNvSpPr>
          <p:nvPr/>
        </p:nvSpPr>
        <p:spPr bwMode="auto">
          <a:xfrm flipH="1">
            <a:off x="727719" y="1765898"/>
            <a:ext cx="13017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200" dirty="0">
                <a:solidFill>
                  <a:srgbClr val="404040"/>
                </a:solidFill>
                <a:latin typeface="微软雅黑" pitchFamily="34" charset="-122"/>
                <a:ea typeface="微软雅黑" pitchFamily="34" charset="-122"/>
              </a:rPr>
              <a:t>点击添加文本    </a:t>
            </a:r>
            <a:endParaRPr lang="en-US" sz="1200" dirty="0">
              <a:solidFill>
                <a:srgbClr val="404040"/>
              </a:solidFill>
              <a:latin typeface="微软雅黑" pitchFamily="34" charset="-122"/>
              <a:ea typeface="微软雅黑" pitchFamily="34" charset="-122"/>
            </a:endParaRPr>
          </a:p>
        </p:txBody>
      </p:sp>
      <p:sp>
        <p:nvSpPr>
          <p:cNvPr id="28" name="TextBox 11"/>
          <p:cNvSpPr txBox="1">
            <a:spLocks noChangeArrowheads="1"/>
          </p:cNvSpPr>
          <p:nvPr/>
        </p:nvSpPr>
        <p:spPr bwMode="auto">
          <a:xfrm flipH="1">
            <a:off x="727719" y="1939783"/>
            <a:ext cx="13017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200">
                <a:solidFill>
                  <a:srgbClr val="404040"/>
                </a:solidFill>
                <a:latin typeface="微软雅黑" pitchFamily="34" charset="-122"/>
                <a:ea typeface="微软雅黑" pitchFamily="34" charset="-122"/>
              </a:rPr>
              <a:t>点击添加文本    </a:t>
            </a:r>
            <a:endParaRPr lang="en-US" sz="1200">
              <a:solidFill>
                <a:srgbClr val="404040"/>
              </a:solidFill>
              <a:latin typeface="微软雅黑" pitchFamily="34" charset="-122"/>
              <a:ea typeface="微软雅黑" pitchFamily="34" charset="-122"/>
            </a:endParaRPr>
          </a:p>
        </p:txBody>
      </p:sp>
      <p:cxnSp>
        <p:nvCxnSpPr>
          <p:cNvPr id="29" name="直接连接符 26"/>
          <p:cNvCxnSpPr>
            <a:cxnSpLocks noChangeShapeType="1"/>
          </p:cNvCxnSpPr>
          <p:nvPr/>
        </p:nvCxnSpPr>
        <p:spPr bwMode="auto">
          <a:xfrm>
            <a:off x="727719" y="1700393"/>
            <a:ext cx="2095500" cy="0"/>
          </a:xfrm>
          <a:prstGeom prst="line">
            <a:avLst/>
          </a:prstGeom>
          <a:noFill/>
          <a:ln w="25400">
            <a:solidFill>
              <a:srgbClr val="FF0000"/>
            </a:solidFill>
            <a:prstDash val="sysDot"/>
            <a:round/>
            <a:headEnd type="oval" w="med" len="med"/>
            <a:tailEnd type="oval" w="med" len="med"/>
          </a:ln>
          <a:extLst>
            <a:ext uri="{909E8E84-426E-40DD-AFC4-6F175D3DCCD1}">
              <a14:hiddenFill xmlns:a14="http://schemas.microsoft.com/office/drawing/2010/main">
                <a:noFill/>
              </a14:hiddenFill>
            </a:ext>
          </a:extLst>
        </p:spPr>
      </p:cxnSp>
      <p:sp>
        <p:nvSpPr>
          <p:cNvPr id="30" name="TextBox 11"/>
          <p:cNvSpPr txBox="1">
            <a:spLocks noChangeArrowheads="1"/>
          </p:cNvSpPr>
          <p:nvPr/>
        </p:nvSpPr>
        <p:spPr bwMode="auto">
          <a:xfrm flipH="1">
            <a:off x="727719" y="2998575"/>
            <a:ext cx="152241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600" b="1">
                <a:solidFill>
                  <a:srgbClr val="404040"/>
                </a:solidFill>
                <a:latin typeface="微软雅黑" pitchFamily="34" charset="-122"/>
                <a:ea typeface="微软雅黑" pitchFamily="34" charset="-122"/>
              </a:rPr>
              <a:t>点击添加标题    </a:t>
            </a:r>
            <a:endParaRPr lang="en-US" sz="1600" b="1">
              <a:solidFill>
                <a:srgbClr val="404040"/>
              </a:solidFill>
              <a:latin typeface="微软雅黑" pitchFamily="34" charset="-122"/>
              <a:ea typeface="微软雅黑" pitchFamily="34" charset="-122"/>
            </a:endParaRPr>
          </a:p>
        </p:txBody>
      </p:sp>
      <p:sp>
        <p:nvSpPr>
          <p:cNvPr id="31" name="TextBox 11"/>
          <p:cNvSpPr txBox="1">
            <a:spLocks noChangeArrowheads="1"/>
          </p:cNvSpPr>
          <p:nvPr/>
        </p:nvSpPr>
        <p:spPr bwMode="auto">
          <a:xfrm flipH="1">
            <a:off x="727719" y="3317761"/>
            <a:ext cx="13017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200">
                <a:solidFill>
                  <a:srgbClr val="404040"/>
                </a:solidFill>
                <a:latin typeface="微软雅黑" pitchFamily="34" charset="-122"/>
                <a:ea typeface="微软雅黑" pitchFamily="34" charset="-122"/>
              </a:rPr>
              <a:t>点击添加文本    </a:t>
            </a:r>
            <a:endParaRPr lang="en-US" sz="1200">
              <a:solidFill>
                <a:srgbClr val="404040"/>
              </a:solidFill>
              <a:latin typeface="微软雅黑" pitchFamily="34" charset="-122"/>
              <a:ea typeface="微软雅黑" pitchFamily="34" charset="-122"/>
            </a:endParaRPr>
          </a:p>
        </p:txBody>
      </p:sp>
      <p:sp>
        <p:nvSpPr>
          <p:cNvPr id="32" name="TextBox 11"/>
          <p:cNvSpPr txBox="1">
            <a:spLocks noChangeArrowheads="1"/>
          </p:cNvSpPr>
          <p:nvPr/>
        </p:nvSpPr>
        <p:spPr bwMode="auto">
          <a:xfrm flipH="1">
            <a:off x="727719" y="3491646"/>
            <a:ext cx="13017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200">
                <a:solidFill>
                  <a:srgbClr val="404040"/>
                </a:solidFill>
                <a:latin typeface="微软雅黑" pitchFamily="34" charset="-122"/>
                <a:ea typeface="微软雅黑" pitchFamily="34" charset="-122"/>
              </a:rPr>
              <a:t>点击添加文本    </a:t>
            </a:r>
            <a:endParaRPr lang="en-US" sz="1200">
              <a:solidFill>
                <a:srgbClr val="404040"/>
              </a:solidFill>
              <a:latin typeface="微软雅黑" pitchFamily="34" charset="-122"/>
              <a:ea typeface="微软雅黑" pitchFamily="34" charset="-122"/>
            </a:endParaRPr>
          </a:p>
        </p:txBody>
      </p:sp>
      <p:cxnSp>
        <p:nvCxnSpPr>
          <p:cNvPr id="33" name="直接连接符 30"/>
          <p:cNvCxnSpPr>
            <a:cxnSpLocks noChangeShapeType="1"/>
          </p:cNvCxnSpPr>
          <p:nvPr/>
        </p:nvCxnSpPr>
        <p:spPr bwMode="auto">
          <a:xfrm>
            <a:off x="727719" y="3252257"/>
            <a:ext cx="2095500" cy="0"/>
          </a:xfrm>
          <a:prstGeom prst="line">
            <a:avLst/>
          </a:prstGeom>
          <a:noFill/>
          <a:ln w="25400">
            <a:solidFill>
              <a:srgbClr val="FFC000"/>
            </a:solidFill>
            <a:prstDash val="sysDot"/>
            <a:round/>
            <a:headEnd type="oval" w="med" len="med"/>
            <a:tailEnd type="oval" w="med" len="med"/>
          </a:ln>
          <a:extLst>
            <a:ext uri="{909E8E84-426E-40DD-AFC4-6F175D3DCCD1}">
              <a14:hiddenFill xmlns:a14="http://schemas.microsoft.com/office/drawing/2010/main">
                <a:noFill/>
              </a14:hiddenFill>
            </a:ext>
          </a:extLst>
        </p:spPr>
      </p:cxnSp>
      <p:sp>
        <p:nvSpPr>
          <p:cNvPr id="34" name="TextBox 11"/>
          <p:cNvSpPr txBox="1">
            <a:spLocks noChangeArrowheads="1"/>
          </p:cNvSpPr>
          <p:nvPr/>
        </p:nvSpPr>
        <p:spPr bwMode="auto">
          <a:xfrm flipH="1">
            <a:off x="6936431" y="1445521"/>
            <a:ext cx="15240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r" eaLnBrk="1" hangingPunct="1"/>
            <a:r>
              <a:rPr lang="zh-CN" altLang="en-US" sz="1600" b="1">
                <a:solidFill>
                  <a:srgbClr val="404040"/>
                </a:solidFill>
                <a:latin typeface="微软雅黑" pitchFamily="34" charset="-122"/>
                <a:ea typeface="微软雅黑" pitchFamily="34" charset="-122"/>
              </a:rPr>
              <a:t>点击添加标题    </a:t>
            </a:r>
            <a:endParaRPr lang="en-US" sz="1600" b="1">
              <a:solidFill>
                <a:srgbClr val="404040"/>
              </a:solidFill>
              <a:latin typeface="微软雅黑" pitchFamily="34" charset="-122"/>
              <a:ea typeface="微软雅黑" pitchFamily="34" charset="-122"/>
            </a:endParaRPr>
          </a:p>
        </p:txBody>
      </p:sp>
      <p:sp>
        <p:nvSpPr>
          <p:cNvPr id="35" name="TextBox 11"/>
          <p:cNvSpPr txBox="1">
            <a:spLocks noChangeArrowheads="1"/>
          </p:cNvSpPr>
          <p:nvPr/>
        </p:nvSpPr>
        <p:spPr bwMode="auto">
          <a:xfrm flipH="1">
            <a:off x="7157095" y="1765898"/>
            <a:ext cx="13033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r" eaLnBrk="1" hangingPunct="1"/>
            <a:r>
              <a:rPr lang="zh-CN" altLang="en-US" sz="1200">
                <a:solidFill>
                  <a:srgbClr val="404040"/>
                </a:solidFill>
                <a:latin typeface="微软雅黑" pitchFamily="34" charset="-122"/>
                <a:ea typeface="微软雅黑" pitchFamily="34" charset="-122"/>
              </a:rPr>
              <a:t>点击添加文本    </a:t>
            </a:r>
            <a:endParaRPr lang="en-US" sz="1200">
              <a:solidFill>
                <a:srgbClr val="404040"/>
              </a:solidFill>
              <a:latin typeface="微软雅黑" pitchFamily="34" charset="-122"/>
              <a:ea typeface="微软雅黑" pitchFamily="34" charset="-122"/>
            </a:endParaRPr>
          </a:p>
        </p:txBody>
      </p:sp>
      <p:sp>
        <p:nvSpPr>
          <p:cNvPr id="36" name="TextBox 11"/>
          <p:cNvSpPr txBox="1">
            <a:spLocks noChangeArrowheads="1"/>
          </p:cNvSpPr>
          <p:nvPr/>
        </p:nvSpPr>
        <p:spPr bwMode="auto">
          <a:xfrm flipH="1">
            <a:off x="7157095" y="1939783"/>
            <a:ext cx="13033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r" eaLnBrk="1" hangingPunct="1"/>
            <a:r>
              <a:rPr lang="zh-CN" altLang="en-US" sz="1200">
                <a:solidFill>
                  <a:srgbClr val="404040"/>
                </a:solidFill>
                <a:latin typeface="微软雅黑" pitchFamily="34" charset="-122"/>
                <a:ea typeface="微软雅黑" pitchFamily="34" charset="-122"/>
              </a:rPr>
              <a:t>点击添加文本    </a:t>
            </a:r>
            <a:endParaRPr lang="en-US" sz="1200">
              <a:solidFill>
                <a:srgbClr val="404040"/>
              </a:solidFill>
              <a:latin typeface="微软雅黑" pitchFamily="34" charset="-122"/>
              <a:ea typeface="微软雅黑" pitchFamily="34" charset="-122"/>
            </a:endParaRPr>
          </a:p>
        </p:txBody>
      </p:sp>
      <p:cxnSp>
        <p:nvCxnSpPr>
          <p:cNvPr id="37" name="直接连接符 34"/>
          <p:cNvCxnSpPr>
            <a:cxnSpLocks noChangeShapeType="1"/>
          </p:cNvCxnSpPr>
          <p:nvPr/>
        </p:nvCxnSpPr>
        <p:spPr bwMode="auto">
          <a:xfrm>
            <a:off x="6364931" y="1700393"/>
            <a:ext cx="2095500" cy="0"/>
          </a:xfrm>
          <a:prstGeom prst="line">
            <a:avLst/>
          </a:prstGeom>
          <a:noFill/>
          <a:ln w="25400">
            <a:solidFill>
              <a:srgbClr val="FFC000"/>
            </a:solidFill>
            <a:prstDash val="sysDot"/>
            <a:round/>
            <a:headEnd type="oval" w="med" len="med"/>
            <a:tailEnd type="oval" w="med" len="med"/>
          </a:ln>
          <a:extLst>
            <a:ext uri="{909E8E84-426E-40DD-AFC4-6F175D3DCCD1}">
              <a14:hiddenFill xmlns:a14="http://schemas.microsoft.com/office/drawing/2010/main">
                <a:noFill/>
              </a14:hiddenFill>
            </a:ext>
          </a:extLst>
        </p:spPr>
      </p:cxnSp>
      <p:sp>
        <p:nvSpPr>
          <p:cNvPr id="38" name="TextBox 11"/>
          <p:cNvSpPr txBox="1">
            <a:spLocks noChangeArrowheads="1"/>
          </p:cNvSpPr>
          <p:nvPr/>
        </p:nvSpPr>
        <p:spPr bwMode="auto">
          <a:xfrm flipH="1">
            <a:off x="6936431" y="2979519"/>
            <a:ext cx="15240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r" eaLnBrk="1" hangingPunct="1"/>
            <a:r>
              <a:rPr lang="zh-CN" altLang="en-US" sz="1600" b="1">
                <a:solidFill>
                  <a:srgbClr val="404040"/>
                </a:solidFill>
                <a:latin typeface="微软雅黑" pitchFamily="34" charset="-122"/>
                <a:ea typeface="微软雅黑" pitchFamily="34" charset="-122"/>
              </a:rPr>
              <a:t>点击添加标题    </a:t>
            </a:r>
            <a:endParaRPr lang="en-US" sz="1600" b="1">
              <a:solidFill>
                <a:srgbClr val="404040"/>
              </a:solidFill>
              <a:latin typeface="微软雅黑" pitchFamily="34" charset="-122"/>
              <a:ea typeface="微软雅黑" pitchFamily="34" charset="-122"/>
            </a:endParaRPr>
          </a:p>
        </p:txBody>
      </p:sp>
      <p:sp>
        <p:nvSpPr>
          <p:cNvPr id="39" name="TextBox 11"/>
          <p:cNvSpPr txBox="1">
            <a:spLocks noChangeArrowheads="1"/>
          </p:cNvSpPr>
          <p:nvPr/>
        </p:nvSpPr>
        <p:spPr bwMode="auto">
          <a:xfrm flipH="1">
            <a:off x="7157095" y="3298705"/>
            <a:ext cx="13033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r" eaLnBrk="1" hangingPunct="1"/>
            <a:r>
              <a:rPr lang="zh-CN" altLang="en-US" sz="1200">
                <a:solidFill>
                  <a:srgbClr val="404040"/>
                </a:solidFill>
                <a:latin typeface="微软雅黑" pitchFamily="34" charset="-122"/>
                <a:ea typeface="微软雅黑" pitchFamily="34" charset="-122"/>
              </a:rPr>
              <a:t>点击添加文本    </a:t>
            </a:r>
            <a:endParaRPr lang="en-US" sz="1200">
              <a:solidFill>
                <a:srgbClr val="404040"/>
              </a:solidFill>
              <a:latin typeface="微软雅黑" pitchFamily="34" charset="-122"/>
              <a:ea typeface="微软雅黑" pitchFamily="34" charset="-122"/>
            </a:endParaRPr>
          </a:p>
        </p:txBody>
      </p:sp>
      <p:sp>
        <p:nvSpPr>
          <p:cNvPr id="40" name="TextBox 11"/>
          <p:cNvSpPr txBox="1">
            <a:spLocks noChangeArrowheads="1"/>
          </p:cNvSpPr>
          <p:nvPr/>
        </p:nvSpPr>
        <p:spPr bwMode="auto">
          <a:xfrm flipH="1">
            <a:off x="7157095" y="3472590"/>
            <a:ext cx="13033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r" eaLnBrk="1" hangingPunct="1"/>
            <a:r>
              <a:rPr lang="zh-CN" altLang="en-US" sz="1200">
                <a:solidFill>
                  <a:srgbClr val="404040"/>
                </a:solidFill>
                <a:latin typeface="微软雅黑" pitchFamily="34" charset="-122"/>
                <a:ea typeface="微软雅黑" pitchFamily="34" charset="-122"/>
              </a:rPr>
              <a:t>点击添加文本    </a:t>
            </a:r>
            <a:endParaRPr lang="en-US" sz="1200">
              <a:solidFill>
                <a:srgbClr val="404040"/>
              </a:solidFill>
              <a:latin typeface="微软雅黑" pitchFamily="34" charset="-122"/>
              <a:ea typeface="微软雅黑" pitchFamily="34" charset="-122"/>
            </a:endParaRPr>
          </a:p>
        </p:txBody>
      </p:sp>
      <p:cxnSp>
        <p:nvCxnSpPr>
          <p:cNvPr id="41" name="直接连接符 38"/>
          <p:cNvCxnSpPr>
            <a:cxnSpLocks noChangeShapeType="1"/>
          </p:cNvCxnSpPr>
          <p:nvPr/>
        </p:nvCxnSpPr>
        <p:spPr bwMode="auto">
          <a:xfrm>
            <a:off x="6364931" y="3233201"/>
            <a:ext cx="2095500" cy="0"/>
          </a:xfrm>
          <a:prstGeom prst="line">
            <a:avLst/>
          </a:prstGeom>
          <a:noFill/>
          <a:ln w="25400">
            <a:solidFill>
              <a:srgbClr val="BE1247"/>
            </a:solidFill>
            <a:prstDash val="sysDot"/>
            <a:round/>
            <a:headEnd type="oval" w="med" len="med"/>
            <a:tailEnd type="oval" w="med" len="med"/>
          </a:ln>
          <a:extLst>
            <a:ext uri="{909E8E84-426E-40DD-AFC4-6F175D3DCCD1}">
              <a14:hiddenFill xmlns:a14="http://schemas.microsoft.com/office/drawing/2010/main">
                <a:noFill/>
              </a14:hiddenFill>
            </a:ext>
          </a:extLst>
        </p:spPr>
      </p:cxnSp>
      <p:sp>
        <p:nvSpPr>
          <p:cNvPr id="42" name="TextBox 39"/>
          <p:cNvSpPr txBox="1">
            <a:spLocks noChangeArrowheads="1"/>
          </p:cNvSpPr>
          <p:nvPr/>
        </p:nvSpPr>
        <p:spPr bwMode="auto">
          <a:xfrm>
            <a:off x="919777" y="127872"/>
            <a:ext cx="2716119" cy="57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tIns="91440" bIns="91440">
            <a:spAutoFit/>
          </a:bodyPr>
          <a:lstStyle>
            <a:lvl1pPr eaLnBrk="0" hangingPunct="0">
              <a:defRPr b="1">
                <a:solidFill>
                  <a:schemeClr val="tx1"/>
                </a:solidFill>
                <a:latin typeface="Arial" pitchFamily="34" charset="0"/>
                <a:ea typeface="宋体" pitchFamily="2" charset="-122"/>
              </a:defRPr>
            </a:lvl1pPr>
            <a:lvl2pPr marL="742950" indent="-285750" eaLnBrk="0" hangingPunct="0">
              <a:defRPr b="1">
                <a:solidFill>
                  <a:schemeClr val="tx1"/>
                </a:solidFill>
                <a:latin typeface="Arial" pitchFamily="34" charset="0"/>
                <a:ea typeface="宋体" pitchFamily="2" charset="-122"/>
              </a:defRPr>
            </a:lvl2pPr>
            <a:lvl3pPr marL="1143000" indent="-228600" eaLnBrk="0" hangingPunct="0">
              <a:defRPr b="1">
                <a:solidFill>
                  <a:schemeClr val="tx1"/>
                </a:solidFill>
                <a:latin typeface="Arial" pitchFamily="34" charset="0"/>
                <a:ea typeface="宋体" pitchFamily="2" charset="-122"/>
              </a:defRPr>
            </a:lvl3pPr>
            <a:lvl4pPr marL="1600200" indent="-228600" eaLnBrk="0" hangingPunct="0">
              <a:defRPr b="1">
                <a:solidFill>
                  <a:schemeClr val="tx1"/>
                </a:solidFill>
                <a:latin typeface="Arial" pitchFamily="34" charset="0"/>
                <a:ea typeface="宋体" pitchFamily="2" charset="-122"/>
              </a:defRPr>
            </a:lvl4pPr>
            <a:lvl5pPr marL="2057400" indent="-228600" eaLnBrk="0" hangingPunct="0">
              <a:defRPr b="1">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b="1">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b="1">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b="1">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b="1">
                <a:solidFill>
                  <a:schemeClr val="tx1"/>
                </a:solidFill>
                <a:latin typeface="Arial" pitchFamily="34" charset="0"/>
                <a:ea typeface="宋体" pitchFamily="2" charset="-122"/>
              </a:defRPr>
            </a:lvl9pPr>
          </a:lstStyle>
          <a:p>
            <a:pPr eaLnBrk="1" hangingPunct="1">
              <a:lnSpc>
                <a:spcPct val="90000"/>
              </a:lnSpc>
              <a:spcBef>
                <a:spcPct val="20000"/>
              </a:spcBef>
              <a:buSzPct val="90000"/>
            </a:pPr>
            <a:r>
              <a:rPr lang="zh-CN" altLang="en-US" sz="2800" dirty="0">
                <a:latin typeface="微软雅黑" pitchFamily="34" charset="-122"/>
                <a:ea typeface="微软雅黑" pitchFamily="34" charset="-122"/>
              </a:rPr>
              <a:t>点击添加标题 </a:t>
            </a:r>
          </a:p>
        </p:txBody>
      </p:sp>
    </p:spTree>
    <p:extLst>
      <p:ext uri="{BB962C8B-B14F-4D97-AF65-F5344CB8AC3E}">
        <p14:creationId xmlns:p14="http://schemas.microsoft.com/office/powerpoint/2010/main" val="975751354"/>
      </p:ext>
    </p:extLst>
  </p:cSld>
  <p:clrMapOvr>
    <a:masterClrMapping/>
  </p:clrMapOvr>
  <mc:AlternateContent xmlns:mc="http://schemas.openxmlformats.org/markup-compatibility/2006" xmlns:p14="http://schemas.microsoft.com/office/powerpoint/2010/main">
    <mc:Choice Requires="p14">
      <p:transition spd="slow" p14:dur="1400" advTm="3000">
        <p14:doors dir="vert"/>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2"/>
                                        </p:tgtEl>
                                        <p:attrNameLst>
                                          <p:attrName>style.visibility</p:attrName>
                                        </p:attrNameLst>
                                      </p:cBhvr>
                                      <p:to>
                                        <p:strVal val="visible"/>
                                      </p:to>
                                    </p:set>
                                    <p:anim calcmode="lin" valueType="num">
                                      <p:cBhvr>
                                        <p:cTn id="7" dur="500" fill="hold"/>
                                        <p:tgtEl>
                                          <p:spTgt spid="4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2"/>
                                        </p:tgtEl>
                                        <p:attrNameLst>
                                          <p:attrName>ppt_y</p:attrName>
                                        </p:attrNameLst>
                                      </p:cBhvr>
                                      <p:tavLst>
                                        <p:tav tm="0">
                                          <p:val>
                                            <p:strVal val="#ppt_y"/>
                                          </p:val>
                                        </p:tav>
                                        <p:tav tm="100000">
                                          <p:val>
                                            <p:strVal val="#ppt_y"/>
                                          </p:val>
                                        </p:tav>
                                      </p:tavLst>
                                    </p:anim>
                                    <p:anim calcmode="lin" valueType="num">
                                      <p:cBhvr>
                                        <p:cTn id="9" dur="500" fill="hold"/>
                                        <p:tgtEl>
                                          <p:spTgt spid="4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2"/>
                                        </p:tgtEl>
                                      </p:cBhvr>
                                    </p:animEffect>
                                  </p:childTnLst>
                                </p:cTn>
                              </p:par>
                            </p:childTnLst>
                          </p:cTn>
                        </p:par>
                        <p:par>
                          <p:cTn id="12" fill="hold">
                            <p:stCondLst>
                              <p:cond delay="750"/>
                            </p:stCondLst>
                            <p:childTnLst>
                              <p:par>
                                <p:cTn id="13" presetID="2" presetClass="entr" presetSubtype="9"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0-#ppt_w/2"/>
                                          </p:val>
                                        </p:tav>
                                        <p:tav tm="100000">
                                          <p:val>
                                            <p:strVal val="#ppt_x"/>
                                          </p:val>
                                        </p:tav>
                                      </p:tavLst>
                                    </p:anim>
                                    <p:anim calcmode="lin" valueType="num">
                                      <p:cBhvr additive="base">
                                        <p:cTn id="16" dur="500" fill="hold"/>
                                        <p:tgtEl>
                                          <p:spTgt spid="8"/>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1+#ppt_w/2"/>
                                          </p:val>
                                        </p:tav>
                                        <p:tav tm="100000">
                                          <p:val>
                                            <p:strVal val="#ppt_x"/>
                                          </p:val>
                                        </p:tav>
                                      </p:tavLst>
                                    </p:anim>
                                    <p:anim calcmode="lin" valueType="num">
                                      <p:cBhvr additive="base">
                                        <p:cTn id="20" dur="500" fill="hold"/>
                                        <p:tgtEl>
                                          <p:spTgt spid="20"/>
                                        </p:tgtEl>
                                        <p:attrNameLst>
                                          <p:attrName>ppt_y</p:attrName>
                                        </p:attrNameLst>
                                      </p:cBhvr>
                                      <p:tavLst>
                                        <p:tav tm="0">
                                          <p:val>
                                            <p:strVal val="0-#ppt_h/2"/>
                                          </p:val>
                                        </p:tav>
                                        <p:tav tm="100000">
                                          <p:val>
                                            <p:strVal val="#ppt_y"/>
                                          </p:val>
                                        </p:tav>
                                      </p:tavLst>
                                    </p:anim>
                                  </p:childTnLst>
                                </p:cTn>
                              </p:par>
                              <p:par>
                                <p:cTn id="21" presetID="2" presetClass="entr" presetSubtype="12" fill="hold" nodeType="with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additive="base">
                                        <p:cTn id="23" dur="500" fill="hold"/>
                                        <p:tgtEl>
                                          <p:spTgt spid="2"/>
                                        </p:tgtEl>
                                        <p:attrNameLst>
                                          <p:attrName>ppt_x</p:attrName>
                                        </p:attrNameLst>
                                      </p:cBhvr>
                                      <p:tavLst>
                                        <p:tav tm="0">
                                          <p:val>
                                            <p:strVal val="0-#ppt_w/2"/>
                                          </p:val>
                                        </p:tav>
                                        <p:tav tm="100000">
                                          <p:val>
                                            <p:strVal val="#ppt_x"/>
                                          </p:val>
                                        </p:tav>
                                      </p:tavLst>
                                    </p:anim>
                                    <p:anim calcmode="lin" valueType="num">
                                      <p:cBhvr additive="base">
                                        <p:cTn id="24" dur="500" fill="hold"/>
                                        <p:tgtEl>
                                          <p:spTgt spid="2"/>
                                        </p:tgtEl>
                                        <p:attrNameLst>
                                          <p:attrName>ppt_y</p:attrName>
                                        </p:attrNameLst>
                                      </p:cBhvr>
                                      <p:tavLst>
                                        <p:tav tm="0">
                                          <p:val>
                                            <p:strVal val="1+#ppt_h/2"/>
                                          </p:val>
                                        </p:tav>
                                        <p:tav tm="100000">
                                          <p:val>
                                            <p:strVal val="#ppt_y"/>
                                          </p:val>
                                        </p:tav>
                                      </p:tavLst>
                                    </p:anim>
                                  </p:childTnLst>
                                </p:cTn>
                              </p:par>
                              <p:par>
                                <p:cTn id="25" presetID="2" presetClass="entr" presetSubtype="6" fill="hold" nodeType="with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fill="hold"/>
                                        <p:tgtEl>
                                          <p:spTgt spid="14"/>
                                        </p:tgtEl>
                                        <p:attrNameLst>
                                          <p:attrName>ppt_x</p:attrName>
                                        </p:attrNameLst>
                                      </p:cBhvr>
                                      <p:tavLst>
                                        <p:tav tm="0">
                                          <p:val>
                                            <p:strVal val="1+#ppt_w/2"/>
                                          </p:val>
                                        </p:tav>
                                        <p:tav tm="100000">
                                          <p:val>
                                            <p:strVal val="#ppt_x"/>
                                          </p:val>
                                        </p:tav>
                                      </p:tavLst>
                                    </p:anim>
                                    <p:anim calcmode="lin" valueType="num">
                                      <p:cBhvr additive="base">
                                        <p:cTn id="2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2" presetClass="entr" presetSubtype="2" fill="hold" grpId="0" nodeType="click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wipe(right)">
                                      <p:cBhvr>
                                        <p:cTn id="33" dur="500"/>
                                        <p:tgtEl>
                                          <p:spTgt spid="26"/>
                                        </p:tgtEl>
                                      </p:cBhvr>
                                    </p:animEffect>
                                  </p:childTnLst>
                                </p:cTn>
                              </p:par>
                              <p:par>
                                <p:cTn id="34" presetID="22" presetClass="entr" presetSubtype="2" fill="hold" grpId="0" nodeType="withEffect">
                                  <p:stCondLst>
                                    <p:cond delay="0"/>
                                  </p:stCondLst>
                                  <p:childTnLst>
                                    <p:set>
                                      <p:cBhvr>
                                        <p:cTn id="35" dur="1" fill="hold">
                                          <p:stCondLst>
                                            <p:cond delay="0"/>
                                          </p:stCondLst>
                                        </p:cTn>
                                        <p:tgtEl>
                                          <p:spTgt spid="27"/>
                                        </p:tgtEl>
                                        <p:attrNameLst>
                                          <p:attrName>style.visibility</p:attrName>
                                        </p:attrNameLst>
                                      </p:cBhvr>
                                      <p:to>
                                        <p:strVal val="visible"/>
                                      </p:to>
                                    </p:set>
                                    <p:animEffect transition="in" filter="wipe(right)">
                                      <p:cBhvr>
                                        <p:cTn id="36" dur="500"/>
                                        <p:tgtEl>
                                          <p:spTgt spid="27"/>
                                        </p:tgtEl>
                                      </p:cBhvr>
                                    </p:animEffect>
                                  </p:childTnLst>
                                </p:cTn>
                              </p:par>
                              <p:par>
                                <p:cTn id="37" presetID="22" presetClass="entr" presetSubtype="2" fill="hold" grpId="0" nodeType="with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wipe(right)">
                                      <p:cBhvr>
                                        <p:cTn id="39" dur="500"/>
                                        <p:tgtEl>
                                          <p:spTgt spid="28"/>
                                        </p:tgtEl>
                                      </p:cBhvr>
                                    </p:animEffect>
                                  </p:childTnLst>
                                </p:cTn>
                              </p:par>
                              <p:par>
                                <p:cTn id="40" presetID="22" presetClass="entr" presetSubtype="2" fill="hold" nodeType="with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wipe(right)">
                                      <p:cBhvr>
                                        <p:cTn id="42" dur="500"/>
                                        <p:tgtEl>
                                          <p:spTgt spid="29"/>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2" fill="hold" grpId="0" nodeType="clickEffect">
                                  <p:stCondLst>
                                    <p:cond delay="0"/>
                                  </p:stCondLst>
                                  <p:childTnLst>
                                    <p:set>
                                      <p:cBhvr>
                                        <p:cTn id="46" dur="1" fill="hold">
                                          <p:stCondLst>
                                            <p:cond delay="0"/>
                                          </p:stCondLst>
                                        </p:cTn>
                                        <p:tgtEl>
                                          <p:spTgt spid="30"/>
                                        </p:tgtEl>
                                        <p:attrNameLst>
                                          <p:attrName>style.visibility</p:attrName>
                                        </p:attrNameLst>
                                      </p:cBhvr>
                                      <p:to>
                                        <p:strVal val="visible"/>
                                      </p:to>
                                    </p:set>
                                    <p:animEffect transition="in" filter="wipe(right)">
                                      <p:cBhvr>
                                        <p:cTn id="47" dur="500"/>
                                        <p:tgtEl>
                                          <p:spTgt spid="30"/>
                                        </p:tgtEl>
                                      </p:cBhvr>
                                    </p:animEffect>
                                  </p:childTnLst>
                                </p:cTn>
                              </p:par>
                              <p:par>
                                <p:cTn id="48" presetID="22" presetClass="entr" presetSubtype="2" fill="hold" grpId="0" nodeType="withEffect">
                                  <p:stCondLst>
                                    <p:cond delay="0"/>
                                  </p:stCondLst>
                                  <p:childTnLst>
                                    <p:set>
                                      <p:cBhvr>
                                        <p:cTn id="49" dur="1" fill="hold">
                                          <p:stCondLst>
                                            <p:cond delay="0"/>
                                          </p:stCondLst>
                                        </p:cTn>
                                        <p:tgtEl>
                                          <p:spTgt spid="31"/>
                                        </p:tgtEl>
                                        <p:attrNameLst>
                                          <p:attrName>style.visibility</p:attrName>
                                        </p:attrNameLst>
                                      </p:cBhvr>
                                      <p:to>
                                        <p:strVal val="visible"/>
                                      </p:to>
                                    </p:set>
                                    <p:animEffect transition="in" filter="wipe(right)">
                                      <p:cBhvr>
                                        <p:cTn id="50" dur="500"/>
                                        <p:tgtEl>
                                          <p:spTgt spid="31"/>
                                        </p:tgtEl>
                                      </p:cBhvr>
                                    </p:animEffect>
                                  </p:childTnLst>
                                </p:cTn>
                              </p:par>
                              <p:par>
                                <p:cTn id="51" presetID="22" presetClass="entr" presetSubtype="2" fill="hold" grpId="0" nodeType="withEffect">
                                  <p:stCondLst>
                                    <p:cond delay="0"/>
                                  </p:stCondLst>
                                  <p:childTnLst>
                                    <p:set>
                                      <p:cBhvr>
                                        <p:cTn id="52" dur="1" fill="hold">
                                          <p:stCondLst>
                                            <p:cond delay="0"/>
                                          </p:stCondLst>
                                        </p:cTn>
                                        <p:tgtEl>
                                          <p:spTgt spid="32"/>
                                        </p:tgtEl>
                                        <p:attrNameLst>
                                          <p:attrName>style.visibility</p:attrName>
                                        </p:attrNameLst>
                                      </p:cBhvr>
                                      <p:to>
                                        <p:strVal val="visible"/>
                                      </p:to>
                                    </p:set>
                                    <p:animEffect transition="in" filter="wipe(right)">
                                      <p:cBhvr>
                                        <p:cTn id="53" dur="500"/>
                                        <p:tgtEl>
                                          <p:spTgt spid="32"/>
                                        </p:tgtEl>
                                      </p:cBhvr>
                                    </p:animEffect>
                                  </p:childTnLst>
                                </p:cTn>
                              </p:par>
                              <p:par>
                                <p:cTn id="54" presetID="22" presetClass="entr" presetSubtype="2" fill="hold" nodeType="withEffect">
                                  <p:stCondLst>
                                    <p:cond delay="0"/>
                                  </p:stCondLst>
                                  <p:childTnLst>
                                    <p:set>
                                      <p:cBhvr>
                                        <p:cTn id="55" dur="1" fill="hold">
                                          <p:stCondLst>
                                            <p:cond delay="0"/>
                                          </p:stCondLst>
                                        </p:cTn>
                                        <p:tgtEl>
                                          <p:spTgt spid="33"/>
                                        </p:tgtEl>
                                        <p:attrNameLst>
                                          <p:attrName>style.visibility</p:attrName>
                                        </p:attrNameLst>
                                      </p:cBhvr>
                                      <p:to>
                                        <p:strVal val="visible"/>
                                      </p:to>
                                    </p:set>
                                    <p:animEffect transition="in" filter="wipe(right)">
                                      <p:cBhvr>
                                        <p:cTn id="56" dur="500"/>
                                        <p:tgtEl>
                                          <p:spTgt spid="33"/>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8" fill="hold" grpId="0" nodeType="clickEffect">
                                  <p:stCondLst>
                                    <p:cond delay="0"/>
                                  </p:stCondLst>
                                  <p:childTnLst>
                                    <p:set>
                                      <p:cBhvr>
                                        <p:cTn id="60" dur="1" fill="hold">
                                          <p:stCondLst>
                                            <p:cond delay="0"/>
                                          </p:stCondLst>
                                        </p:cTn>
                                        <p:tgtEl>
                                          <p:spTgt spid="34"/>
                                        </p:tgtEl>
                                        <p:attrNameLst>
                                          <p:attrName>style.visibility</p:attrName>
                                        </p:attrNameLst>
                                      </p:cBhvr>
                                      <p:to>
                                        <p:strVal val="visible"/>
                                      </p:to>
                                    </p:set>
                                    <p:animEffect transition="in" filter="wipe(left)">
                                      <p:cBhvr>
                                        <p:cTn id="61" dur="500"/>
                                        <p:tgtEl>
                                          <p:spTgt spid="34"/>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35"/>
                                        </p:tgtEl>
                                        <p:attrNameLst>
                                          <p:attrName>style.visibility</p:attrName>
                                        </p:attrNameLst>
                                      </p:cBhvr>
                                      <p:to>
                                        <p:strVal val="visible"/>
                                      </p:to>
                                    </p:set>
                                    <p:animEffect transition="in" filter="wipe(left)">
                                      <p:cBhvr>
                                        <p:cTn id="64" dur="500"/>
                                        <p:tgtEl>
                                          <p:spTgt spid="35"/>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36"/>
                                        </p:tgtEl>
                                        <p:attrNameLst>
                                          <p:attrName>style.visibility</p:attrName>
                                        </p:attrNameLst>
                                      </p:cBhvr>
                                      <p:to>
                                        <p:strVal val="visible"/>
                                      </p:to>
                                    </p:set>
                                    <p:animEffect transition="in" filter="wipe(left)">
                                      <p:cBhvr>
                                        <p:cTn id="67" dur="500"/>
                                        <p:tgtEl>
                                          <p:spTgt spid="36"/>
                                        </p:tgtEl>
                                      </p:cBhvr>
                                    </p:animEffect>
                                  </p:childTnLst>
                                </p:cTn>
                              </p:par>
                              <p:par>
                                <p:cTn id="68" presetID="22" presetClass="entr" presetSubtype="8" fill="hold" nodeType="withEffect">
                                  <p:stCondLst>
                                    <p:cond delay="0"/>
                                  </p:stCondLst>
                                  <p:childTnLst>
                                    <p:set>
                                      <p:cBhvr>
                                        <p:cTn id="69" dur="1" fill="hold">
                                          <p:stCondLst>
                                            <p:cond delay="0"/>
                                          </p:stCondLst>
                                        </p:cTn>
                                        <p:tgtEl>
                                          <p:spTgt spid="37"/>
                                        </p:tgtEl>
                                        <p:attrNameLst>
                                          <p:attrName>style.visibility</p:attrName>
                                        </p:attrNameLst>
                                      </p:cBhvr>
                                      <p:to>
                                        <p:strVal val="visible"/>
                                      </p:to>
                                    </p:set>
                                    <p:animEffect transition="in" filter="wipe(left)">
                                      <p:cBhvr>
                                        <p:cTn id="70" dur="500"/>
                                        <p:tgtEl>
                                          <p:spTgt spid="37"/>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8" fill="hold" grpId="0" nodeType="clickEffect">
                                  <p:stCondLst>
                                    <p:cond delay="0"/>
                                  </p:stCondLst>
                                  <p:childTnLst>
                                    <p:set>
                                      <p:cBhvr>
                                        <p:cTn id="74" dur="1" fill="hold">
                                          <p:stCondLst>
                                            <p:cond delay="0"/>
                                          </p:stCondLst>
                                        </p:cTn>
                                        <p:tgtEl>
                                          <p:spTgt spid="38"/>
                                        </p:tgtEl>
                                        <p:attrNameLst>
                                          <p:attrName>style.visibility</p:attrName>
                                        </p:attrNameLst>
                                      </p:cBhvr>
                                      <p:to>
                                        <p:strVal val="visible"/>
                                      </p:to>
                                    </p:set>
                                    <p:animEffect transition="in" filter="wipe(left)">
                                      <p:cBhvr>
                                        <p:cTn id="75" dur="500"/>
                                        <p:tgtEl>
                                          <p:spTgt spid="38"/>
                                        </p:tgtEl>
                                      </p:cBhvr>
                                    </p:animEffect>
                                  </p:childTnLst>
                                </p:cTn>
                              </p:par>
                              <p:par>
                                <p:cTn id="76" presetID="22" presetClass="entr" presetSubtype="8" fill="hold" grpId="0" nodeType="withEffect">
                                  <p:stCondLst>
                                    <p:cond delay="0"/>
                                  </p:stCondLst>
                                  <p:childTnLst>
                                    <p:set>
                                      <p:cBhvr>
                                        <p:cTn id="77" dur="1" fill="hold">
                                          <p:stCondLst>
                                            <p:cond delay="0"/>
                                          </p:stCondLst>
                                        </p:cTn>
                                        <p:tgtEl>
                                          <p:spTgt spid="39"/>
                                        </p:tgtEl>
                                        <p:attrNameLst>
                                          <p:attrName>style.visibility</p:attrName>
                                        </p:attrNameLst>
                                      </p:cBhvr>
                                      <p:to>
                                        <p:strVal val="visible"/>
                                      </p:to>
                                    </p:set>
                                    <p:animEffect transition="in" filter="wipe(left)">
                                      <p:cBhvr>
                                        <p:cTn id="78" dur="500"/>
                                        <p:tgtEl>
                                          <p:spTgt spid="39"/>
                                        </p:tgtEl>
                                      </p:cBhvr>
                                    </p:animEffect>
                                  </p:childTnLst>
                                </p:cTn>
                              </p:par>
                              <p:par>
                                <p:cTn id="79" presetID="22" presetClass="entr" presetSubtype="8" fill="hold" grpId="0" nodeType="withEffect">
                                  <p:stCondLst>
                                    <p:cond delay="0"/>
                                  </p:stCondLst>
                                  <p:childTnLst>
                                    <p:set>
                                      <p:cBhvr>
                                        <p:cTn id="80" dur="1" fill="hold">
                                          <p:stCondLst>
                                            <p:cond delay="0"/>
                                          </p:stCondLst>
                                        </p:cTn>
                                        <p:tgtEl>
                                          <p:spTgt spid="40"/>
                                        </p:tgtEl>
                                        <p:attrNameLst>
                                          <p:attrName>style.visibility</p:attrName>
                                        </p:attrNameLst>
                                      </p:cBhvr>
                                      <p:to>
                                        <p:strVal val="visible"/>
                                      </p:to>
                                    </p:set>
                                    <p:animEffect transition="in" filter="wipe(left)">
                                      <p:cBhvr>
                                        <p:cTn id="81" dur="500"/>
                                        <p:tgtEl>
                                          <p:spTgt spid="40"/>
                                        </p:tgtEl>
                                      </p:cBhvr>
                                    </p:animEffect>
                                  </p:childTnLst>
                                </p:cTn>
                              </p:par>
                              <p:par>
                                <p:cTn id="82" presetID="22" presetClass="entr" presetSubtype="8" fill="hold" nodeType="withEffect">
                                  <p:stCondLst>
                                    <p:cond delay="0"/>
                                  </p:stCondLst>
                                  <p:childTnLst>
                                    <p:set>
                                      <p:cBhvr>
                                        <p:cTn id="83" dur="1" fill="hold">
                                          <p:stCondLst>
                                            <p:cond delay="0"/>
                                          </p:stCondLst>
                                        </p:cTn>
                                        <p:tgtEl>
                                          <p:spTgt spid="41"/>
                                        </p:tgtEl>
                                        <p:attrNameLst>
                                          <p:attrName>style.visibility</p:attrName>
                                        </p:attrNameLst>
                                      </p:cBhvr>
                                      <p:to>
                                        <p:strVal val="visible"/>
                                      </p:to>
                                    </p:set>
                                    <p:animEffect transition="in" filter="wipe(left)">
                                      <p:cBhvr>
                                        <p:cTn id="84"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utoUpdateAnimBg="0"/>
      <p:bldP spid="27" grpId="0" autoUpdateAnimBg="0"/>
      <p:bldP spid="28" grpId="0" autoUpdateAnimBg="0"/>
      <p:bldP spid="30" grpId="0" autoUpdateAnimBg="0"/>
      <p:bldP spid="31" grpId="0" autoUpdateAnimBg="0"/>
      <p:bldP spid="32" grpId="0" autoUpdateAnimBg="0"/>
      <p:bldP spid="34" grpId="0" autoUpdateAnimBg="0"/>
      <p:bldP spid="35" grpId="0" autoUpdateAnimBg="0"/>
      <p:bldP spid="36" grpId="0" autoUpdateAnimBg="0"/>
      <p:bldP spid="38" grpId="0" autoUpdateAnimBg="0"/>
      <p:bldP spid="39" grpId="0" autoUpdateAnimBg="0"/>
      <p:bldP spid="40" grpId="0" autoUpdateAnimBg="0"/>
      <p:bldP spid="4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a:spLocks noChangeArrowheads="1"/>
          </p:cNvSpPr>
          <p:nvPr/>
        </p:nvSpPr>
        <p:spPr bwMode="auto">
          <a:xfrm>
            <a:off x="929765" y="1888058"/>
            <a:ext cx="7337425" cy="1431925"/>
          </a:xfrm>
          <a:prstGeom prst="rect">
            <a:avLst/>
          </a:prstGeom>
          <a:noFill/>
          <a:ln w="9525">
            <a:solidFill>
              <a:srgbClr val="FFC000"/>
            </a:solidFill>
            <a:miter lim="800000"/>
            <a:headEnd/>
            <a:tailEnd/>
          </a:ln>
          <a:effectLst/>
          <a:extLst>
            <a:ext uri="{909E8E84-426E-40DD-AFC4-6F175D3DCCD1}">
              <a14:hiddenFill xmlns:a14="http://schemas.microsoft.com/office/drawing/2010/main">
                <a:solidFill>
                  <a:srgbClr val="DDDDDD"/>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 name="Rectangle 4"/>
          <p:cNvSpPr>
            <a:spLocks noChangeArrowheads="1"/>
          </p:cNvSpPr>
          <p:nvPr/>
        </p:nvSpPr>
        <p:spPr bwMode="auto">
          <a:xfrm rot="5400000">
            <a:off x="2410902" y="503758"/>
            <a:ext cx="976313" cy="3081338"/>
          </a:xfrm>
          <a:prstGeom prst="rect">
            <a:avLst/>
          </a:prstGeom>
          <a:solidFill>
            <a:schemeClr val="bg1"/>
          </a:solidFill>
          <a:ln w="9525">
            <a:solidFill>
              <a:srgbClr val="969696"/>
            </a:solidFill>
            <a:miter lim="800000"/>
            <a:headEnd/>
            <a:tailEnd/>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 name="Rectangle 5"/>
          <p:cNvSpPr>
            <a:spLocks noChangeArrowheads="1"/>
          </p:cNvSpPr>
          <p:nvPr/>
        </p:nvSpPr>
        <p:spPr bwMode="auto">
          <a:xfrm>
            <a:off x="1358390" y="1246708"/>
            <a:ext cx="3081338" cy="277812"/>
          </a:xfrm>
          <a:prstGeom prst="rect">
            <a:avLst/>
          </a:prstGeom>
          <a:solidFill>
            <a:srgbClr val="FF0000"/>
          </a:solidFill>
          <a:ln w="9525">
            <a:solidFill>
              <a:srgbClr val="969696"/>
            </a:solidFill>
            <a:miter lim="800000"/>
            <a:headEnd/>
            <a:tailEnd/>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5" name="WordArt 6"/>
          <p:cNvSpPr>
            <a:spLocks noChangeArrowheads="1" noChangeShapeType="1"/>
          </p:cNvSpPr>
          <p:nvPr/>
        </p:nvSpPr>
        <p:spPr bwMode="auto">
          <a:xfrm>
            <a:off x="2366453" y="1308620"/>
            <a:ext cx="1060450" cy="144463"/>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smtClean="0">
                <a:ln w="9525">
                  <a:solidFill>
                    <a:srgbClr val="FFFFFF"/>
                  </a:solidFill>
                  <a:round/>
                  <a:headEnd/>
                  <a:tailEnd/>
                </a:ln>
                <a:solidFill>
                  <a:srgbClr val="FFFFFF"/>
                </a:solidFill>
                <a:effectLst/>
                <a:uLnTx/>
                <a:uFillTx/>
                <a:latin typeface="黑体"/>
                <a:ea typeface="黑体"/>
              </a:rPr>
              <a:t>双击添加标题文字</a:t>
            </a:r>
          </a:p>
        </p:txBody>
      </p:sp>
      <p:sp>
        <p:nvSpPr>
          <p:cNvPr id="6" name="Rectangle 7"/>
          <p:cNvSpPr>
            <a:spLocks noChangeArrowheads="1"/>
          </p:cNvSpPr>
          <p:nvPr/>
        </p:nvSpPr>
        <p:spPr bwMode="auto">
          <a:xfrm>
            <a:off x="1358390" y="1567383"/>
            <a:ext cx="3095625" cy="9128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smtClean="0">
                <a:ln>
                  <a:noFill/>
                </a:ln>
                <a:solidFill>
                  <a:sysClr val="windowText" lastClr="000000"/>
                </a:solidFill>
                <a:effectLst/>
                <a:uLnTx/>
                <a:uFillTx/>
              </a:rPr>
              <a:t>单击此处添加段落文字内容</a:t>
            </a:r>
          </a:p>
        </p:txBody>
      </p:sp>
      <p:sp>
        <p:nvSpPr>
          <p:cNvPr id="7" name="Rectangle 8"/>
          <p:cNvSpPr>
            <a:spLocks noChangeArrowheads="1"/>
          </p:cNvSpPr>
          <p:nvPr/>
        </p:nvSpPr>
        <p:spPr bwMode="auto">
          <a:xfrm rot="5400000">
            <a:off x="2410903" y="1911870"/>
            <a:ext cx="976312" cy="3081338"/>
          </a:xfrm>
          <a:prstGeom prst="rect">
            <a:avLst/>
          </a:prstGeom>
          <a:solidFill>
            <a:schemeClr val="bg1"/>
          </a:solidFill>
          <a:ln w="9525">
            <a:solidFill>
              <a:srgbClr val="969696"/>
            </a:solidFill>
            <a:miter lim="800000"/>
            <a:headEnd/>
            <a:tailEnd/>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8" name="Rectangle 9"/>
          <p:cNvSpPr>
            <a:spLocks noChangeArrowheads="1"/>
          </p:cNvSpPr>
          <p:nvPr/>
        </p:nvSpPr>
        <p:spPr bwMode="auto">
          <a:xfrm>
            <a:off x="1358390" y="2654820"/>
            <a:ext cx="3081338" cy="277813"/>
          </a:xfrm>
          <a:prstGeom prst="rect">
            <a:avLst/>
          </a:prstGeom>
          <a:solidFill>
            <a:srgbClr val="FFC000"/>
          </a:solidFill>
          <a:ln w="9525">
            <a:solidFill>
              <a:srgbClr val="969696"/>
            </a:solidFill>
            <a:miter lim="800000"/>
            <a:headEnd/>
            <a:tailEnd/>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9" name="WordArt 10"/>
          <p:cNvSpPr>
            <a:spLocks noChangeArrowheads="1" noChangeShapeType="1"/>
          </p:cNvSpPr>
          <p:nvPr/>
        </p:nvSpPr>
        <p:spPr bwMode="auto">
          <a:xfrm>
            <a:off x="2366453" y="2716733"/>
            <a:ext cx="1060450" cy="144462"/>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smtClean="0">
                <a:ln w="9525">
                  <a:solidFill>
                    <a:srgbClr val="FFFFFF"/>
                  </a:solidFill>
                  <a:round/>
                  <a:headEnd/>
                  <a:tailEnd/>
                </a:ln>
                <a:solidFill>
                  <a:srgbClr val="FFFFFF"/>
                </a:solidFill>
                <a:effectLst/>
                <a:uLnTx/>
                <a:uFillTx/>
                <a:latin typeface="黑体"/>
                <a:ea typeface="黑体"/>
              </a:rPr>
              <a:t>双击添加标题文字</a:t>
            </a:r>
          </a:p>
        </p:txBody>
      </p:sp>
      <p:sp>
        <p:nvSpPr>
          <p:cNvPr id="10" name="Rectangle 11"/>
          <p:cNvSpPr>
            <a:spLocks noChangeArrowheads="1"/>
          </p:cNvSpPr>
          <p:nvPr/>
        </p:nvSpPr>
        <p:spPr bwMode="auto">
          <a:xfrm>
            <a:off x="1358390" y="2975495"/>
            <a:ext cx="3095625" cy="912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smtClean="0">
                <a:ln>
                  <a:noFill/>
                </a:ln>
                <a:solidFill>
                  <a:sysClr val="windowText" lastClr="000000"/>
                </a:solidFill>
                <a:effectLst/>
                <a:uLnTx/>
                <a:uFillTx/>
              </a:rPr>
              <a:t>单击此处添加段落文字内容</a:t>
            </a:r>
          </a:p>
        </p:txBody>
      </p:sp>
      <p:sp>
        <p:nvSpPr>
          <p:cNvPr id="11" name="Rectangle 12"/>
          <p:cNvSpPr>
            <a:spLocks noChangeArrowheads="1"/>
          </p:cNvSpPr>
          <p:nvPr/>
        </p:nvSpPr>
        <p:spPr bwMode="auto">
          <a:xfrm rot="5400000">
            <a:off x="5795452" y="503758"/>
            <a:ext cx="976313" cy="3081338"/>
          </a:xfrm>
          <a:prstGeom prst="rect">
            <a:avLst/>
          </a:prstGeom>
          <a:solidFill>
            <a:schemeClr val="bg1"/>
          </a:solidFill>
          <a:ln w="9525">
            <a:solidFill>
              <a:srgbClr val="969696"/>
            </a:solidFill>
            <a:miter lim="800000"/>
            <a:headEnd/>
            <a:tailEnd/>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2" name="Rectangle 13"/>
          <p:cNvSpPr>
            <a:spLocks noChangeArrowheads="1"/>
          </p:cNvSpPr>
          <p:nvPr/>
        </p:nvSpPr>
        <p:spPr bwMode="auto">
          <a:xfrm>
            <a:off x="4742940" y="1246708"/>
            <a:ext cx="3081338" cy="277812"/>
          </a:xfrm>
          <a:prstGeom prst="rect">
            <a:avLst/>
          </a:prstGeom>
          <a:solidFill>
            <a:srgbClr val="FFC000"/>
          </a:solidFill>
          <a:ln w="9525">
            <a:solidFill>
              <a:srgbClr val="969696"/>
            </a:solidFill>
            <a:miter lim="800000"/>
            <a:headEnd/>
            <a:tailEnd/>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3" name="WordArt 14"/>
          <p:cNvSpPr>
            <a:spLocks noChangeArrowheads="1" noChangeShapeType="1"/>
          </p:cNvSpPr>
          <p:nvPr/>
        </p:nvSpPr>
        <p:spPr bwMode="auto">
          <a:xfrm>
            <a:off x="5751003" y="1308620"/>
            <a:ext cx="1060450" cy="144463"/>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smtClean="0">
                <a:ln w="9525">
                  <a:solidFill>
                    <a:srgbClr val="FFFFFF"/>
                  </a:solidFill>
                  <a:round/>
                  <a:headEnd/>
                  <a:tailEnd/>
                </a:ln>
                <a:solidFill>
                  <a:srgbClr val="FFFFFF"/>
                </a:solidFill>
                <a:effectLst/>
                <a:uLnTx/>
                <a:uFillTx/>
                <a:latin typeface="黑体"/>
                <a:ea typeface="黑体"/>
              </a:rPr>
              <a:t>双击添加标题文字</a:t>
            </a:r>
          </a:p>
        </p:txBody>
      </p:sp>
      <p:sp>
        <p:nvSpPr>
          <p:cNvPr id="14" name="Rectangle 15"/>
          <p:cNvSpPr>
            <a:spLocks noChangeArrowheads="1"/>
          </p:cNvSpPr>
          <p:nvPr/>
        </p:nvSpPr>
        <p:spPr bwMode="auto">
          <a:xfrm>
            <a:off x="4742940" y="1567383"/>
            <a:ext cx="3095625" cy="9128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smtClean="0">
                <a:ln>
                  <a:noFill/>
                </a:ln>
                <a:solidFill>
                  <a:sysClr val="windowText" lastClr="000000"/>
                </a:solidFill>
                <a:effectLst/>
                <a:uLnTx/>
                <a:uFillTx/>
              </a:rPr>
              <a:t>单击此处添加段落文字内容</a:t>
            </a:r>
          </a:p>
        </p:txBody>
      </p:sp>
      <p:sp>
        <p:nvSpPr>
          <p:cNvPr id="15" name="Rectangle 16"/>
          <p:cNvSpPr>
            <a:spLocks noChangeArrowheads="1"/>
          </p:cNvSpPr>
          <p:nvPr/>
        </p:nvSpPr>
        <p:spPr bwMode="auto">
          <a:xfrm rot="5400000">
            <a:off x="5795453" y="1911870"/>
            <a:ext cx="976312" cy="3081338"/>
          </a:xfrm>
          <a:prstGeom prst="rect">
            <a:avLst/>
          </a:prstGeom>
          <a:solidFill>
            <a:schemeClr val="bg1"/>
          </a:solidFill>
          <a:ln w="9525">
            <a:solidFill>
              <a:srgbClr val="969696"/>
            </a:solidFill>
            <a:miter lim="800000"/>
            <a:headEnd/>
            <a:tailEnd/>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6" name="Rectangle 17"/>
          <p:cNvSpPr>
            <a:spLocks noChangeArrowheads="1"/>
          </p:cNvSpPr>
          <p:nvPr/>
        </p:nvSpPr>
        <p:spPr bwMode="auto">
          <a:xfrm>
            <a:off x="4742940" y="2654820"/>
            <a:ext cx="3081338" cy="277813"/>
          </a:xfrm>
          <a:prstGeom prst="rect">
            <a:avLst/>
          </a:prstGeom>
          <a:solidFill>
            <a:srgbClr val="FF0000"/>
          </a:solidFill>
          <a:ln w="9525">
            <a:solidFill>
              <a:srgbClr val="969696"/>
            </a:solidFill>
            <a:miter lim="800000"/>
            <a:headEnd/>
            <a:tailEnd/>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7" name="WordArt 18"/>
          <p:cNvSpPr>
            <a:spLocks noChangeArrowheads="1" noChangeShapeType="1"/>
          </p:cNvSpPr>
          <p:nvPr/>
        </p:nvSpPr>
        <p:spPr bwMode="auto">
          <a:xfrm>
            <a:off x="5751003" y="2716733"/>
            <a:ext cx="1060450" cy="144462"/>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smtClean="0">
                <a:ln w="9525">
                  <a:solidFill>
                    <a:srgbClr val="FFFFFF"/>
                  </a:solidFill>
                  <a:round/>
                  <a:headEnd/>
                  <a:tailEnd/>
                </a:ln>
                <a:solidFill>
                  <a:srgbClr val="FFFFFF"/>
                </a:solidFill>
                <a:effectLst/>
                <a:uLnTx/>
                <a:uFillTx/>
                <a:latin typeface="黑体"/>
                <a:ea typeface="黑体"/>
              </a:rPr>
              <a:t>双击添加标题文字</a:t>
            </a:r>
          </a:p>
        </p:txBody>
      </p:sp>
      <p:sp>
        <p:nvSpPr>
          <p:cNvPr id="18" name="Rectangle 19"/>
          <p:cNvSpPr>
            <a:spLocks noChangeArrowheads="1"/>
          </p:cNvSpPr>
          <p:nvPr/>
        </p:nvSpPr>
        <p:spPr bwMode="auto">
          <a:xfrm>
            <a:off x="4742940" y="2975495"/>
            <a:ext cx="3095625" cy="912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smtClean="0">
                <a:ln>
                  <a:noFill/>
                </a:ln>
                <a:solidFill>
                  <a:sysClr val="windowText" lastClr="000000"/>
                </a:solidFill>
                <a:effectLst/>
                <a:uLnTx/>
                <a:uFillTx/>
              </a:rPr>
              <a:t>单击此处添加段落文字内容</a:t>
            </a:r>
          </a:p>
        </p:txBody>
      </p:sp>
      <p:sp>
        <p:nvSpPr>
          <p:cNvPr id="19" name="AutoShape 20"/>
          <p:cNvSpPr>
            <a:spLocks noChangeArrowheads="1"/>
          </p:cNvSpPr>
          <p:nvPr/>
        </p:nvSpPr>
        <p:spPr bwMode="auto">
          <a:xfrm rot="2700000">
            <a:off x="4477828" y="1799158"/>
            <a:ext cx="171450" cy="171450"/>
          </a:xfrm>
          <a:prstGeom prst="rtTriangle">
            <a:avLst/>
          </a:prstGeom>
          <a:solidFill>
            <a:srgbClr val="FFC000"/>
          </a:solidFill>
          <a:ln w="9525">
            <a:solidFill>
              <a:srgbClr val="FFFF00"/>
            </a:solidFill>
            <a:miter lim="800000"/>
            <a:headEnd/>
            <a:tailEnd/>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0" name="AutoShape 21"/>
          <p:cNvSpPr>
            <a:spLocks noChangeArrowheads="1"/>
          </p:cNvSpPr>
          <p:nvPr/>
        </p:nvSpPr>
        <p:spPr bwMode="auto">
          <a:xfrm rot="13500000">
            <a:off x="4533390" y="3237433"/>
            <a:ext cx="171450" cy="171450"/>
          </a:xfrm>
          <a:prstGeom prst="rtTriangle">
            <a:avLst/>
          </a:prstGeom>
          <a:solidFill>
            <a:srgbClr val="FFC000"/>
          </a:solidFill>
          <a:ln w="9525">
            <a:solidFill>
              <a:srgbClr val="FFFF00"/>
            </a:solidFill>
            <a:miter lim="800000"/>
            <a:headEnd/>
            <a:tailEnd/>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1" name="AutoShape 22"/>
          <p:cNvSpPr>
            <a:spLocks noChangeArrowheads="1"/>
          </p:cNvSpPr>
          <p:nvPr/>
        </p:nvSpPr>
        <p:spPr bwMode="auto">
          <a:xfrm rot="8100000">
            <a:off x="8181465" y="2532583"/>
            <a:ext cx="171450" cy="171450"/>
          </a:xfrm>
          <a:prstGeom prst="rtTriangle">
            <a:avLst/>
          </a:prstGeom>
          <a:solidFill>
            <a:srgbClr val="FFC000"/>
          </a:solidFill>
          <a:ln w="9525">
            <a:solidFill>
              <a:srgbClr val="FFFF00"/>
            </a:solidFill>
            <a:miter lim="800000"/>
            <a:headEnd/>
            <a:tailEnd/>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2" name="AutoShape 23"/>
          <p:cNvSpPr>
            <a:spLocks noChangeArrowheads="1"/>
          </p:cNvSpPr>
          <p:nvPr/>
        </p:nvSpPr>
        <p:spPr bwMode="auto">
          <a:xfrm rot="18900000">
            <a:off x="844040" y="2477020"/>
            <a:ext cx="171450" cy="171450"/>
          </a:xfrm>
          <a:prstGeom prst="rtTriangle">
            <a:avLst/>
          </a:prstGeom>
          <a:solidFill>
            <a:srgbClr val="FFC000"/>
          </a:solidFill>
          <a:ln w="9525">
            <a:solidFill>
              <a:srgbClr val="FFFF00"/>
            </a:solidFill>
            <a:miter lim="800000"/>
            <a:headEnd/>
            <a:tailEnd/>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3" name="TextBox 39"/>
          <p:cNvSpPr txBox="1">
            <a:spLocks noChangeArrowheads="1"/>
          </p:cNvSpPr>
          <p:nvPr/>
        </p:nvSpPr>
        <p:spPr bwMode="auto">
          <a:xfrm>
            <a:off x="919777" y="127872"/>
            <a:ext cx="2716119" cy="57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tIns="91440" bIns="91440">
            <a:spAutoFit/>
          </a:bodyPr>
          <a:lstStyle>
            <a:lvl1pPr eaLnBrk="0" hangingPunct="0">
              <a:defRPr b="1">
                <a:solidFill>
                  <a:schemeClr val="tx1"/>
                </a:solidFill>
                <a:latin typeface="Arial" pitchFamily="34" charset="0"/>
                <a:ea typeface="宋体" pitchFamily="2" charset="-122"/>
              </a:defRPr>
            </a:lvl1pPr>
            <a:lvl2pPr marL="742950" indent="-285750" eaLnBrk="0" hangingPunct="0">
              <a:defRPr b="1">
                <a:solidFill>
                  <a:schemeClr val="tx1"/>
                </a:solidFill>
                <a:latin typeface="Arial" pitchFamily="34" charset="0"/>
                <a:ea typeface="宋体" pitchFamily="2" charset="-122"/>
              </a:defRPr>
            </a:lvl2pPr>
            <a:lvl3pPr marL="1143000" indent="-228600" eaLnBrk="0" hangingPunct="0">
              <a:defRPr b="1">
                <a:solidFill>
                  <a:schemeClr val="tx1"/>
                </a:solidFill>
                <a:latin typeface="Arial" pitchFamily="34" charset="0"/>
                <a:ea typeface="宋体" pitchFamily="2" charset="-122"/>
              </a:defRPr>
            </a:lvl3pPr>
            <a:lvl4pPr marL="1600200" indent="-228600" eaLnBrk="0" hangingPunct="0">
              <a:defRPr b="1">
                <a:solidFill>
                  <a:schemeClr val="tx1"/>
                </a:solidFill>
                <a:latin typeface="Arial" pitchFamily="34" charset="0"/>
                <a:ea typeface="宋体" pitchFamily="2" charset="-122"/>
              </a:defRPr>
            </a:lvl4pPr>
            <a:lvl5pPr marL="2057400" indent="-228600" eaLnBrk="0" hangingPunct="0">
              <a:defRPr b="1">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b="1">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b="1">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b="1">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b="1">
                <a:solidFill>
                  <a:schemeClr val="tx1"/>
                </a:solidFill>
                <a:latin typeface="Arial" pitchFamily="34" charset="0"/>
                <a:ea typeface="宋体" pitchFamily="2" charset="-122"/>
              </a:defRPr>
            </a:lvl9pPr>
          </a:lstStyle>
          <a:p>
            <a:pPr eaLnBrk="1" hangingPunct="1">
              <a:lnSpc>
                <a:spcPct val="90000"/>
              </a:lnSpc>
              <a:spcBef>
                <a:spcPct val="20000"/>
              </a:spcBef>
              <a:buSzPct val="90000"/>
            </a:pPr>
            <a:r>
              <a:rPr lang="zh-CN" altLang="en-US" sz="2800" dirty="0">
                <a:latin typeface="微软雅黑" pitchFamily="34" charset="-122"/>
                <a:ea typeface="微软雅黑" pitchFamily="34" charset="-122"/>
              </a:rPr>
              <a:t>点击添加标题 </a:t>
            </a:r>
          </a:p>
        </p:txBody>
      </p:sp>
    </p:spTree>
    <p:extLst>
      <p:ext uri="{BB962C8B-B14F-4D97-AF65-F5344CB8AC3E}">
        <p14:creationId xmlns:p14="http://schemas.microsoft.com/office/powerpoint/2010/main" val="4273324571"/>
      </p:ext>
    </p:extLst>
  </p:cSld>
  <p:clrMapOvr>
    <a:masterClrMapping/>
  </p:clrMapOvr>
  <mc:AlternateContent xmlns:mc="http://schemas.openxmlformats.org/markup-compatibility/2006" xmlns:p14="http://schemas.microsoft.com/office/powerpoint/2010/main">
    <mc:Choice Requires="p14">
      <p:transition spd="slow" p14:dur="4000" advTm="3000">
        <p14:vortex dir="r"/>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3"/>
                                        </p:tgtEl>
                                        <p:attrNameLst>
                                          <p:attrName>ppt_y</p:attrName>
                                        </p:attrNameLst>
                                      </p:cBhvr>
                                      <p:tavLst>
                                        <p:tav tm="0">
                                          <p:val>
                                            <p:strVal val="#ppt_y"/>
                                          </p:val>
                                        </p:tav>
                                        <p:tav tm="100000">
                                          <p:val>
                                            <p:strVal val="#ppt_y"/>
                                          </p:val>
                                        </p:tav>
                                      </p:tavLst>
                                    </p:anim>
                                    <p:anim calcmode="lin" valueType="num">
                                      <p:cBhvr>
                                        <p:cTn id="9"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3"/>
                                        </p:tgtEl>
                                      </p:cBhvr>
                                    </p:animEffect>
                                  </p:childTnLst>
                                </p:cTn>
                              </p:par>
                            </p:childTnLst>
                          </p:cTn>
                        </p:par>
                        <p:par>
                          <p:cTn id="12" fill="hold">
                            <p:stCondLst>
                              <p:cond delay="750"/>
                            </p:stCondLst>
                            <p:childTnLst>
                              <p:par>
                                <p:cTn id="13" presetID="42"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anim calcmode="lin" valueType="num">
                                      <p:cBhvr>
                                        <p:cTn id="16" dur="1000" fill="hold"/>
                                        <p:tgtEl>
                                          <p:spTgt spid="4"/>
                                        </p:tgtEl>
                                        <p:attrNameLst>
                                          <p:attrName>ppt_x</p:attrName>
                                        </p:attrNameLst>
                                      </p:cBhvr>
                                      <p:tavLst>
                                        <p:tav tm="0">
                                          <p:val>
                                            <p:strVal val="#ppt_x"/>
                                          </p:val>
                                        </p:tav>
                                        <p:tav tm="100000">
                                          <p:val>
                                            <p:strVal val="#ppt_x"/>
                                          </p:val>
                                        </p:tav>
                                      </p:tavLst>
                                    </p:anim>
                                    <p:anim calcmode="lin" valueType="num">
                                      <p:cBhvr>
                                        <p:cTn id="17" dur="1000" fill="hold"/>
                                        <p:tgtEl>
                                          <p:spTgt spid="4"/>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1000"/>
                                        <p:tgtEl>
                                          <p:spTgt spid="5"/>
                                        </p:tgtEl>
                                      </p:cBhvr>
                                    </p:animEffect>
                                    <p:anim calcmode="lin" valueType="num">
                                      <p:cBhvr>
                                        <p:cTn id="21" dur="1000" fill="hold"/>
                                        <p:tgtEl>
                                          <p:spTgt spid="5"/>
                                        </p:tgtEl>
                                        <p:attrNameLst>
                                          <p:attrName>ppt_x</p:attrName>
                                        </p:attrNameLst>
                                      </p:cBhvr>
                                      <p:tavLst>
                                        <p:tav tm="0">
                                          <p:val>
                                            <p:strVal val="#ppt_x"/>
                                          </p:val>
                                        </p:tav>
                                        <p:tav tm="100000">
                                          <p:val>
                                            <p:strVal val="#ppt_x"/>
                                          </p:val>
                                        </p:tav>
                                      </p:tavLst>
                                    </p:anim>
                                    <p:anim calcmode="lin" valueType="num">
                                      <p:cBhvr>
                                        <p:cTn id="22" dur="1000" fill="hold"/>
                                        <p:tgtEl>
                                          <p:spTgt spid="5"/>
                                        </p:tgtEl>
                                        <p:attrNameLst>
                                          <p:attrName>ppt_y</p:attrName>
                                        </p:attrNameLst>
                                      </p:cBhvr>
                                      <p:tavLst>
                                        <p:tav tm="0">
                                          <p:val>
                                            <p:strVal val="#ppt_y+.1"/>
                                          </p:val>
                                        </p:tav>
                                        <p:tav tm="100000">
                                          <p:val>
                                            <p:strVal val="#ppt_y"/>
                                          </p:val>
                                        </p:tav>
                                      </p:tavLst>
                                    </p:anim>
                                  </p:childTnLst>
                                </p:cTn>
                              </p:par>
                            </p:childTnLst>
                          </p:cTn>
                        </p:par>
                        <p:par>
                          <p:cTn id="23" fill="hold">
                            <p:stCondLst>
                              <p:cond delay="1750"/>
                            </p:stCondLst>
                            <p:childTnLst>
                              <p:par>
                                <p:cTn id="24" presetID="22" presetClass="entr" presetSubtype="4"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wipe(down)">
                                      <p:cBhvr>
                                        <p:cTn id="26" dur="500"/>
                                        <p:tgtEl>
                                          <p:spTgt spid="3"/>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ipe(down)">
                                      <p:cBhvr>
                                        <p:cTn id="29" dur="500"/>
                                        <p:tgtEl>
                                          <p:spTgt spid="6"/>
                                        </p:tgtEl>
                                      </p:cBhvr>
                                    </p:animEffect>
                                  </p:childTnLst>
                                </p:cTn>
                              </p:par>
                            </p:childTnLst>
                          </p:cTn>
                        </p:par>
                        <p:par>
                          <p:cTn id="30" fill="hold">
                            <p:stCondLst>
                              <p:cond delay="2250"/>
                            </p:stCondLst>
                            <p:childTnLst>
                              <p:par>
                                <p:cTn id="31" presetID="14" presetClass="entr" presetSubtype="10"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randombar(horizontal)">
                                      <p:cBhvr>
                                        <p:cTn id="33" dur="500"/>
                                        <p:tgtEl>
                                          <p:spTgt spid="8"/>
                                        </p:tgtEl>
                                      </p:cBhvr>
                                    </p:animEffect>
                                  </p:childTnLst>
                                </p:cTn>
                              </p:par>
                              <p:par>
                                <p:cTn id="34" presetID="14" presetClass="entr" presetSubtype="10" fill="hold" grpId="0" nodeType="with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randombar(horizontal)">
                                      <p:cBhvr>
                                        <p:cTn id="36" dur="500"/>
                                        <p:tgtEl>
                                          <p:spTgt spid="9"/>
                                        </p:tgtEl>
                                      </p:cBhvr>
                                    </p:animEffect>
                                  </p:childTnLst>
                                </p:cTn>
                              </p:par>
                            </p:childTnLst>
                          </p:cTn>
                        </p:par>
                        <p:par>
                          <p:cTn id="37" fill="hold">
                            <p:stCondLst>
                              <p:cond delay="2750"/>
                            </p:stCondLst>
                            <p:childTnLst>
                              <p:par>
                                <p:cTn id="38" presetID="16" presetClass="entr" presetSubtype="21" fill="hold" grpId="0" nodeType="after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barn(inVertical)">
                                      <p:cBhvr>
                                        <p:cTn id="40" dur="500"/>
                                        <p:tgtEl>
                                          <p:spTgt spid="7"/>
                                        </p:tgtEl>
                                      </p:cBhvr>
                                    </p:animEffect>
                                  </p:childTnLst>
                                </p:cTn>
                              </p:par>
                              <p:par>
                                <p:cTn id="41" presetID="16" presetClass="entr" presetSubtype="21" fill="hold" grpId="0" nodeType="with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barn(inVertical)">
                                      <p:cBhvr>
                                        <p:cTn id="43" dur="500"/>
                                        <p:tgtEl>
                                          <p:spTgt spid="10"/>
                                        </p:tgtEl>
                                      </p:cBhvr>
                                    </p:animEffect>
                                  </p:childTnLst>
                                </p:cTn>
                              </p:par>
                            </p:childTnLst>
                          </p:cTn>
                        </p:par>
                        <p:par>
                          <p:cTn id="44" fill="hold">
                            <p:stCondLst>
                              <p:cond delay="3250"/>
                            </p:stCondLst>
                            <p:childTnLst>
                              <p:par>
                                <p:cTn id="45" presetID="16" presetClass="entr" presetSubtype="21"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barn(inVertical)">
                                      <p:cBhvr>
                                        <p:cTn id="47" dur="500"/>
                                        <p:tgtEl>
                                          <p:spTgt spid="16"/>
                                        </p:tgtEl>
                                      </p:cBhvr>
                                    </p:animEffect>
                                  </p:childTnLst>
                                </p:cTn>
                              </p:par>
                              <p:par>
                                <p:cTn id="48" presetID="16" presetClass="entr" presetSubtype="21" fill="hold" grpId="0" nodeType="with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barn(inVertical)">
                                      <p:cBhvr>
                                        <p:cTn id="50" dur="500"/>
                                        <p:tgtEl>
                                          <p:spTgt spid="17"/>
                                        </p:tgtEl>
                                      </p:cBhvr>
                                    </p:animEffect>
                                  </p:childTnLst>
                                </p:cTn>
                              </p:par>
                            </p:childTnLst>
                          </p:cTn>
                        </p:par>
                        <p:par>
                          <p:cTn id="51" fill="hold">
                            <p:stCondLst>
                              <p:cond delay="3750"/>
                            </p:stCondLst>
                            <p:childTnLst>
                              <p:par>
                                <p:cTn id="52" presetID="14" presetClass="entr" presetSubtype="10" fill="hold" grpId="0" nodeType="afterEffect">
                                  <p:stCondLst>
                                    <p:cond delay="0"/>
                                  </p:stCondLst>
                                  <p:childTnLst>
                                    <p:set>
                                      <p:cBhvr>
                                        <p:cTn id="53" dur="1" fill="hold">
                                          <p:stCondLst>
                                            <p:cond delay="0"/>
                                          </p:stCondLst>
                                        </p:cTn>
                                        <p:tgtEl>
                                          <p:spTgt spid="15"/>
                                        </p:tgtEl>
                                        <p:attrNameLst>
                                          <p:attrName>style.visibility</p:attrName>
                                        </p:attrNameLst>
                                      </p:cBhvr>
                                      <p:to>
                                        <p:strVal val="visible"/>
                                      </p:to>
                                    </p:set>
                                    <p:animEffect transition="in" filter="randombar(horizontal)">
                                      <p:cBhvr>
                                        <p:cTn id="54" dur="500"/>
                                        <p:tgtEl>
                                          <p:spTgt spid="15"/>
                                        </p:tgtEl>
                                      </p:cBhvr>
                                    </p:animEffect>
                                  </p:childTnLst>
                                </p:cTn>
                              </p:par>
                              <p:par>
                                <p:cTn id="55" presetID="14" presetClass="entr" presetSubtype="10" fill="hold" grpId="0" nodeType="with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randombar(horizontal)">
                                      <p:cBhvr>
                                        <p:cTn id="57" dur="500"/>
                                        <p:tgtEl>
                                          <p:spTgt spid="18"/>
                                        </p:tgtEl>
                                      </p:cBhvr>
                                    </p:animEffect>
                                  </p:childTnLst>
                                </p:cTn>
                              </p:par>
                            </p:childTnLst>
                          </p:cTn>
                        </p:par>
                        <p:par>
                          <p:cTn id="58" fill="hold">
                            <p:stCondLst>
                              <p:cond delay="4250"/>
                            </p:stCondLst>
                            <p:childTnLst>
                              <p:par>
                                <p:cTn id="59" presetID="42" presetClass="entr" presetSubtype="0" fill="hold" grpId="0" nodeType="afterEffect">
                                  <p:stCondLst>
                                    <p:cond delay="0"/>
                                  </p:stCondLst>
                                  <p:childTnLst>
                                    <p:set>
                                      <p:cBhvr>
                                        <p:cTn id="60" dur="1" fill="hold">
                                          <p:stCondLst>
                                            <p:cond delay="0"/>
                                          </p:stCondLst>
                                        </p:cTn>
                                        <p:tgtEl>
                                          <p:spTgt spid="12"/>
                                        </p:tgtEl>
                                        <p:attrNameLst>
                                          <p:attrName>style.visibility</p:attrName>
                                        </p:attrNameLst>
                                      </p:cBhvr>
                                      <p:to>
                                        <p:strVal val="visible"/>
                                      </p:to>
                                    </p:set>
                                    <p:animEffect transition="in" filter="fade">
                                      <p:cBhvr>
                                        <p:cTn id="61" dur="1000"/>
                                        <p:tgtEl>
                                          <p:spTgt spid="12"/>
                                        </p:tgtEl>
                                      </p:cBhvr>
                                    </p:animEffect>
                                    <p:anim calcmode="lin" valueType="num">
                                      <p:cBhvr>
                                        <p:cTn id="62" dur="1000" fill="hold"/>
                                        <p:tgtEl>
                                          <p:spTgt spid="12"/>
                                        </p:tgtEl>
                                        <p:attrNameLst>
                                          <p:attrName>ppt_x</p:attrName>
                                        </p:attrNameLst>
                                      </p:cBhvr>
                                      <p:tavLst>
                                        <p:tav tm="0">
                                          <p:val>
                                            <p:strVal val="#ppt_x"/>
                                          </p:val>
                                        </p:tav>
                                        <p:tav tm="100000">
                                          <p:val>
                                            <p:strVal val="#ppt_x"/>
                                          </p:val>
                                        </p:tav>
                                      </p:tavLst>
                                    </p:anim>
                                    <p:anim calcmode="lin" valueType="num">
                                      <p:cBhvr>
                                        <p:cTn id="63" dur="1000" fill="hold"/>
                                        <p:tgtEl>
                                          <p:spTgt spid="12"/>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13"/>
                                        </p:tgtEl>
                                        <p:attrNameLst>
                                          <p:attrName>style.visibility</p:attrName>
                                        </p:attrNameLst>
                                      </p:cBhvr>
                                      <p:to>
                                        <p:strVal val="visible"/>
                                      </p:to>
                                    </p:set>
                                    <p:animEffect transition="in" filter="fade">
                                      <p:cBhvr>
                                        <p:cTn id="66" dur="1000"/>
                                        <p:tgtEl>
                                          <p:spTgt spid="13"/>
                                        </p:tgtEl>
                                      </p:cBhvr>
                                    </p:animEffect>
                                    <p:anim calcmode="lin" valueType="num">
                                      <p:cBhvr>
                                        <p:cTn id="67" dur="1000" fill="hold"/>
                                        <p:tgtEl>
                                          <p:spTgt spid="13"/>
                                        </p:tgtEl>
                                        <p:attrNameLst>
                                          <p:attrName>ppt_x</p:attrName>
                                        </p:attrNameLst>
                                      </p:cBhvr>
                                      <p:tavLst>
                                        <p:tav tm="0">
                                          <p:val>
                                            <p:strVal val="#ppt_x"/>
                                          </p:val>
                                        </p:tav>
                                        <p:tav tm="100000">
                                          <p:val>
                                            <p:strVal val="#ppt_x"/>
                                          </p:val>
                                        </p:tav>
                                      </p:tavLst>
                                    </p:anim>
                                    <p:anim calcmode="lin" valueType="num">
                                      <p:cBhvr>
                                        <p:cTn id="68" dur="1000" fill="hold"/>
                                        <p:tgtEl>
                                          <p:spTgt spid="13"/>
                                        </p:tgtEl>
                                        <p:attrNameLst>
                                          <p:attrName>ppt_y</p:attrName>
                                        </p:attrNameLst>
                                      </p:cBhvr>
                                      <p:tavLst>
                                        <p:tav tm="0">
                                          <p:val>
                                            <p:strVal val="#ppt_y+.1"/>
                                          </p:val>
                                        </p:tav>
                                        <p:tav tm="100000">
                                          <p:val>
                                            <p:strVal val="#ppt_y"/>
                                          </p:val>
                                        </p:tav>
                                      </p:tavLst>
                                    </p:anim>
                                  </p:childTnLst>
                                </p:cTn>
                              </p:par>
                            </p:childTnLst>
                          </p:cTn>
                        </p:par>
                        <p:par>
                          <p:cTn id="69" fill="hold">
                            <p:stCondLst>
                              <p:cond delay="5250"/>
                            </p:stCondLst>
                            <p:childTnLst>
                              <p:par>
                                <p:cTn id="70" presetID="16" presetClass="entr" presetSubtype="21" fill="hold" grpId="0" nodeType="afterEffect">
                                  <p:stCondLst>
                                    <p:cond delay="0"/>
                                  </p:stCondLst>
                                  <p:childTnLst>
                                    <p:set>
                                      <p:cBhvr>
                                        <p:cTn id="71" dur="1" fill="hold">
                                          <p:stCondLst>
                                            <p:cond delay="0"/>
                                          </p:stCondLst>
                                        </p:cTn>
                                        <p:tgtEl>
                                          <p:spTgt spid="11"/>
                                        </p:tgtEl>
                                        <p:attrNameLst>
                                          <p:attrName>style.visibility</p:attrName>
                                        </p:attrNameLst>
                                      </p:cBhvr>
                                      <p:to>
                                        <p:strVal val="visible"/>
                                      </p:to>
                                    </p:set>
                                    <p:animEffect transition="in" filter="barn(inVertical)">
                                      <p:cBhvr>
                                        <p:cTn id="72" dur="500"/>
                                        <p:tgtEl>
                                          <p:spTgt spid="11"/>
                                        </p:tgtEl>
                                      </p:cBhvr>
                                    </p:animEffect>
                                  </p:childTnLst>
                                </p:cTn>
                              </p:par>
                              <p:par>
                                <p:cTn id="73" presetID="16" presetClass="entr" presetSubtype="21" fill="hold" grpId="0" nodeType="withEffect">
                                  <p:stCondLst>
                                    <p:cond delay="0"/>
                                  </p:stCondLst>
                                  <p:childTnLst>
                                    <p:set>
                                      <p:cBhvr>
                                        <p:cTn id="74" dur="1" fill="hold">
                                          <p:stCondLst>
                                            <p:cond delay="0"/>
                                          </p:stCondLst>
                                        </p:cTn>
                                        <p:tgtEl>
                                          <p:spTgt spid="14"/>
                                        </p:tgtEl>
                                        <p:attrNameLst>
                                          <p:attrName>style.visibility</p:attrName>
                                        </p:attrNameLst>
                                      </p:cBhvr>
                                      <p:to>
                                        <p:strVal val="visible"/>
                                      </p:to>
                                    </p:set>
                                    <p:animEffect transition="in" filter="barn(inVertical)">
                                      <p:cBhvr>
                                        <p:cTn id="75" dur="500"/>
                                        <p:tgtEl>
                                          <p:spTgt spid="14"/>
                                        </p:tgtEl>
                                      </p:cBhvr>
                                    </p:animEffect>
                                  </p:childTnLst>
                                </p:cTn>
                              </p:par>
                            </p:childTnLst>
                          </p:cTn>
                        </p:par>
                        <p:par>
                          <p:cTn id="76" fill="hold">
                            <p:stCondLst>
                              <p:cond delay="5750"/>
                            </p:stCondLst>
                            <p:childTnLst>
                              <p:par>
                                <p:cTn id="77" presetID="14" presetClass="entr" presetSubtype="10" fill="hold" grpId="0" nodeType="afterEffect">
                                  <p:stCondLst>
                                    <p:cond delay="0"/>
                                  </p:stCondLst>
                                  <p:childTnLst>
                                    <p:set>
                                      <p:cBhvr>
                                        <p:cTn id="78" dur="1" fill="hold">
                                          <p:stCondLst>
                                            <p:cond delay="0"/>
                                          </p:stCondLst>
                                        </p:cTn>
                                        <p:tgtEl>
                                          <p:spTgt spid="2"/>
                                        </p:tgtEl>
                                        <p:attrNameLst>
                                          <p:attrName>style.visibility</p:attrName>
                                        </p:attrNameLst>
                                      </p:cBhvr>
                                      <p:to>
                                        <p:strVal val="visible"/>
                                      </p:to>
                                    </p:set>
                                    <p:animEffect transition="in" filter="randombar(horizontal)">
                                      <p:cBhvr>
                                        <p:cTn id="79" dur="500"/>
                                        <p:tgtEl>
                                          <p:spTgt spid="2"/>
                                        </p:tgtEl>
                                      </p:cBhvr>
                                    </p:animEffect>
                                  </p:childTnLst>
                                </p:cTn>
                              </p:par>
                              <p:par>
                                <p:cTn id="80" presetID="14" presetClass="entr" presetSubtype="10" fill="hold" grpId="0" nodeType="withEffect">
                                  <p:stCondLst>
                                    <p:cond delay="0"/>
                                  </p:stCondLst>
                                  <p:childTnLst>
                                    <p:set>
                                      <p:cBhvr>
                                        <p:cTn id="81" dur="1" fill="hold">
                                          <p:stCondLst>
                                            <p:cond delay="0"/>
                                          </p:stCondLst>
                                        </p:cTn>
                                        <p:tgtEl>
                                          <p:spTgt spid="19"/>
                                        </p:tgtEl>
                                        <p:attrNameLst>
                                          <p:attrName>style.visibility</p:attrName>
                                        </p:attrNameLst>
                                      </p:cBhvr>
                                      <p:to>
                                        <p:strVal val="visible"/>
                                      </p:to>
                                    </p:set>
                                    <p:animEffect transition="in" filter="randombar(horizontal)">
                                      <p:cBhvr>
                                        <p:cTn id="82" dur="500"/>
                                        <p:tgtEl>
                                          <p:spTgt spid="19"/>
                                        </p:tgtEl>
                                      </p:cBhvr>
                                    </p:animEffect>
                                  </p:childTnLst>
                                </p:cTn>
                              </p:par>
                              <p:par>
                                <p:cTn id="83" presetID="14" presetClass="entr" presetSubtype="10" fill="hold" grpId="0" nodeType="withEffect">
                                  <p:stCondLst>
                                    <p:cond delay="0"/>
                                  </p:stCondLst>
                                  <p:childTnLst>
                                    <p:set>
                                      <p:cBhvr>
                                        <p:cTn id="84" dur="1" fill="hold">
                                          <p:stCondLst>
                                            <p:cond delay="0"/>
                                          </p:stCondLst>
                                        </p:cTn>
                                        <p:tgtEl>
                                          <p:spTgt spid="22"/>
                                        </p:tgtEl>
                                        <p:attrNameLst>
                                          <p:attrName>style.visibility</p:attrName>
                                        </p:attrNameLst>
                                      </p:cBhvr>
                                      <p:to>
                                        <p:strVal val="visible"/>
                                      </p:to>
                                    </p:set>
                                    <p:animEffect transition="in" filter="randombar(horizontal)">
                                      <p:cBhvr>
                                        <p:cTn id="85" dur="500"/>
                                        <p:tgtEl>
                                          <p:spTgt spid="22"/>
                                        </p:tgtEl>
                                      </p:cBhvr>
                                    </p:animEffect>
                                  </p:childTnLst>
                                </p:cTn>
                              </p:par>
                              <p:par>
                                <p:cTn id="86" presetID="14" presetClass="entr" presetSubtype="10" fill="hold" grpId="0" nodeType="withEffect">
                                  <p:stCondLst>
                                    <p:cond delay="0"/>
                                  </p:stCondLst>
                                  <p:childTnLst>
                                    <p:set>
                                      <p:cBhvr>
                                        <p:cTn id="87" dur="1" fill="hold">
                                          <p:stCondLst>
                                            <p:cond delay="0"/>
                                          </p:stCondLst>
                                        </p:cTn>
                                        <p:tgtEl>
                                          <p:spTgt spid="20"/>
                                        </p:tgtEl>
                                        <p:attrNameLst>
                                          <p:attrName>style.visibility</p:attrName>
                                        </p:attrNameLst>
                                      </p:cBhvr>
                                      <p:to>
                                        <p:strVal val="visible"/>
                                      </p:to>
                                    </p:set>
                                    <p:animEffect transition="in" filter="randombar(horizontal)">
                                      <p:cBhvr>
                                        <p:cTn id="88" dur="500"/>
                                        <p:tgtEl>
                                          <p:spTgt spid="20"/>
                                        </p:tgtEl>
                                      </p:cBhvr>
                                    </p:animEffect>
                                  </p:childTnLst>
                                </p:cTn>
                              </p:par>
                              <p:par>
                                <p:cTn id="89" presetID="14" presetClass="entr" presetSubtype="10" fill="hold" grpId="0" nodeType="withEffect">
                                  <p:stCondLst>
                                    <p:cond delay="0"/>
                                  </p:stCondLst>
                                  <p:childTnLst>
                                    <p:set>
                                      <p:cBhvr>
                                        <p:cTn id="90" dur="1" fill="hold">
                                          <p:stCondLst>
                                            <p:cond delay="0"/>
                                          </p:stCondLst>
                                        </p:cTn>
                                        <p:tgtEl>
                                          <p:spTgt spid="21"/>
                                        </p:tgtEl>
                                        <p:attrNameLst>
                                          <p:attrName>style.visibility</p:attrName>
                                        </p:attrNameLst>
                                      </p:cBhvr>
                                      <p:to>
                                        <p:strVal val="visible"/>
                                      </p:to>
                                    </p:set>
                                    <p:animEffect transition="in" filter="randombar(horizontal)">
                                      <p:cBhvr>
                                        <p:cTn id="9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P spid="6" grpId="0"/>
      <p:bldP spid="7" grpId="0" animBg="1"/>
      <p:bldP spid="8" grpId="0" animBg="1"/>
      <p:bldP spid="9" grpId="0"/>
      <p:bldP spid="10" grpId="0"/>
      <p:bldP spid="11" grpId="0" animBg="1"/>
      <p:bldP spid="12" grpId="0" animBg="1"/>
      <p:bldP spid="13" grpId="0"/>
      <p:bldP spid="14" grpId="0"/>
      <p:bldP spid="15" grpId="0" animBg="1"/>
      <p:bldP spid="16" grpId="0" animBg="1"/>
      <p:bldP spid="17" grpId="0"/>
      <p:bldP spid="18" grpId="0"/>
      <p:bldP spid="19" grpId="0" animBg="1"/>
      <p:bldP spid="20" grpId="0" animBg="1"/>
      <p:bldP spid="21" grpId="0" animBg="1"/>
      <p:bldP spid="22" grpId="0" animBg="1"/>
      <p:bldP spid="2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699437" y="1213929"/>
            <a:ext cx="3236780" cy="3099158"/>
            <a:chOff x="257969" y="1511405"/>
            <a:chExt cx="3443287" cy="3471862"/>
          </a:xfrm>
        </p:grpSpPr>
        <p:sp>
          <p:nvSpPr>
            <p:cNvPr id="13" name="Freeform 17"/>
            <p:cNvSpPr>
              <a:spLocks/>
            </p:cNvSpPr>
            <p:nvPr/>
          </p:nvSpPr>
          <p:spPr bwMode="auto">
            <a:xfrm>
              <a:off x="1042194" y="1511405"/>
              <a:ext cx="1874837" cy="1185862"/>
            </a:xfrm>
            <a:custGeom>
              <a:avLst/>
              <a:gdLst>
                <a:gd name="T0" fmla="*/ 591 w 1181"/>
                <a:gd name="T1" fmla="*/ 747 h 747"/>
                <a:gd name="T2" fmla="*/ 1078 w 1181"/>
                <a:gd name="T3" fmla="*/ 496 h 747"/>
                <a:gd name="T4" fmla="*/ 1181 w 1181"/>
                <a:gd name="T5" fmla="*/ 505 h 747"/>
                <a:gd name="T6" fmla="*/ 591 w 1181"/>
                <a:gd name="T7" fmla="*/ 0 h 747"/>
                <a:gd name="T8" fmla="*/ 0 w 1181"/>
                <a:gd name="T9" fmla="*/ 505 h 747"/>
                <a:gd name="T10" fmla="*/ 104 w 1181"/>
                <a:gd name="T11" fmla="*/ 496 h 747"/>
                <a:gd name="T12" fmla="*/ 591 w 1181"/>
                <a:gd name="T13" fmla="*/ 747 h 747"/>
              </a:gdLst>
              <a:ahLst/>
              <a:cxnLst>
                <a:cxn ang="0">
                  <a:pos x="T0" y="T1"/>
                </a:cxn>
                <a:cxn ang="0">
                  <a:pos x="T2" y="T3"/>
                </a:cxn>
                <a:cxn ang="0">
                  <a:pos x="T4" y="T5"/>
                </a:cxn>
                <a:cxn ang="0">
                  <a:pos x="T6" y="T7"/>
                </a:cxn>
                <a:cxn ang="0">
                  <a:pos x="T8" y="T9"/>
                </a:cxn>
                <a:cxn ang="0">
                  <a:pos x="T10" y="T11"/>
                </a:cxn>
                <a:cxn ang="0">
                  <a:pos x="T12" y="T13"/>
                </a:cxn>
              </a:cxnLst>
              <a:rect l="0" t="0" r="r" b="b"/>
              <a:pathLst>
                <a:path w="1181" h="747">
                  <a:moveTo>
                    <a:pt x="591" y="747"/>
                  </a:moveTo>
                  <a:cubicBezTo>
                    <a:pt x="699" y="595"/>
                    <a:pt x="877" y="496"/>
                    <a:pt x="1078" y="496"/>
                  </a:cubicBezTo>
                  <a:cubicBezTo>
                    <a:pt x="1113" y="496"/>
                    <a:pt x="1148" y="499"/>
                    <a:pt x="1181" y="505"/>
                  </a:cubicBezTo>
                  <a:cubicBezTo>
                    <a:pt x="1137" y="219"/>
                    <a:pt x="889" y="0"/>
                    <a:pt x="591" y="0"/>
                  </a:cubicBezTo>
                  <a:cubicBezTo>
                    <a:pt x="292" y="0"/>
                    <a:pt x="45" y="219"/>
                    <a:pt x="0" y="505"/>
                  </a:cubicBezTo>
                  <a:cubicBezTo>
                    <a:pt x="34" y="499"/>
                    <a:pt x="69" y="496"/>
                    <a:pt x="104" y="496"/>
                  </a:cubicBezTo>
                  <a:cubicBezTo>
                    <a:pt x="304" y="496"/>
                    <a:pt x="482" y="595"/>
                    <a:pt x="591" y="747"/>
                  </a:cubicBezTo>
                </a:path>
              </a:pathLst>
            </a:custGeom>
            <a:gradFill>
              <a:gsLst>
                <a:gs pos="33000">
                  <a:sysClr val="window" lastClr="FFFFFF">
                    <a:lumMod val="95000"/>
                  </a:sysClr>
                </a:gs>
                <a:gs pos="100000">
                  <a:srgbClr val="D7D7D7"/>
                </a:gs>
              </a:gsLst>
              <a:lin ang="5400000" scaled="0"/>
            </a:gradFill>
            <a:ln w="3175"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4" name="Freeform 11"/>
            <p:cNvSpPr>
              <a:spLocks/>
            </p:cNvSpPr>
            <p:nvPr/>
          </p:nvSpPr>
          <p:spPr bwMode="auto">
            <a:xfrm>
              <a:off x="2510631" y="2313092"/>
              <a:ext cx="1190625" cy="1870075"/>
            </a:xfrm>
            <a:custGeom>
              <a:avLst/>
              <a:gdLst>
                <a:gd name="T0" fmla="*/ 256 w 750"/>
                <a:gd name="T1" fmla="*/ 1178 h 1178"/>
                <a:gd name="T2" fmla="*/ 750 w 750"/>
                <a:gd name="T3" fmla="*/ 589 h 1178"/>
                <a:gd name="T4" fmla="*/ 256 w 750"/>
                <a:gd name="T5" fmla="*/ 0 h 1178"/>
                <a:gd name="T6" fmla="*/ 264 w 750"/>
                <a:gd name="T7" fmla="*/ 93 h 1178"/>
                <a:gd name="T8" fmla="*/ 0 w 750"/>
                <a:gd name="T9" fmla="*/ 589 h 1178"/>
                <a:gd name="T10" fmla="*/ 264 w 750"/>
                <a:gd name="T11" fmla="*/ 1085 h 1178"/>
                <a:gd name="T12" fmla="*/ 256 w 750"/>
                <a:gd name="T13" fmla="*/ 1178 h 1178"/>
              </a:gdLst>
              <a:ahLst/>
              <a:cxnLst>
                <a:cxn ang="0">
                  <a:pos x="T0" y="T1"/>
                </a:cxn>
                <a:cxn ang="0">
                  <a:pos x="T2" y="T3"/>
                </a:cxn>
                <a:cxn ang="0">
                  <a:pos x="T4" y="T5"/>
                </a:cxn>
                <a:cxn ang="0">
                  <a:pos x="T6" y="T7"/>
                </a:cxn>
                <a:cxn ang="0">
                  <a:pos x="T8" y="T9"/>
                </a:cxn>
                <a:cxn ang="0">
                  <a:pos x="T10" y="T11"/>
                </a:cxn>
                <a:cxn ang="0">
                  <a:pos x="T12" y="T13"/>
                </a:cxn>
              </a:cxnLst>
              <a:rect l="0" t="0" r="r" b="b"/>
              <a:pathLst>
                <a:path w="750" h="1178">
                  <a:moveTo>
                    <a:pt x="256" y="1178"/>
                  </a:moveTo>
                  <a:cubicBezTo>
                    <a:pt x="537" y="1129"/>
                    <a:pt x="750" y="884"/>
                    <a:pt x="750" y="589"/>
                  </a:cubicBezTo>
                  <a:cubicBezTo>
                    <a:pt x="750" y="294"/>
                    <a:pt x="537" y="50"/>
                    <a:pt x="256" y="0"/>
                  </a:cubicBezTo>
                  <a:cubicBezTo>
                    <a:pt x="261" y="30"/>
                    <a:pt x="264" y="62"/>
                    <a:pt x="264" y="93"/>
                  </a:cubicBezTo>
                  <a:cubicBezTo>
                    <a:pt x="264" y="300"/>
                    <a:pt x="159" y="482"/>
                    <a:pt x="0" y="589"/>
                  </a:cubicBezTo>
                  <a:cubicBezTo>
                    <a:pt x="159" y="697"/>
                    <a:pt x="264" y="878"/>
                    <a:pt x="264" y="1085"/>
                  </a:cubicBezTo>
                  <a:cubicBezTo>
                    <a:pt x="264" y="1117"/>
                    <a:pt x="261" y="1148"/>
                    <a:pt x="256" y="1178"/>
                  </a:cubicBezTo>
                </a:path>
              </a:pathLst>
            </a:custGeom>
            <a:solidFill>
              <a:srgbClr val="FF0000"/>
            </a:solidFill>
            <a:ln w="3175" cap="flat" cmpd="sng" algn="ctr">
              <a:solidFill>
                <a:sysClr val="window" lastClr="FFFFFF"/>
              </a:solidFill>
              <a:prstDash val="solid"/>
            </a:ln>
            <a:effectLst/>
          </p:spPr>
          <p:txBody>
            <a:bodyPr vert="eaVert"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15" name="Freeform 13"/>
            <p:cNvSpPr>
              <a:spLocks/>
            </p:cNvSpPr>
            <p:nvPr/>
          </p:nvSpPr>
          <p:spPr bwMode="auto">
            <a:xfrm>
              <a:off x="1980406" y="3248130"/>
              <a:ext cx="949325" cy="949325"/>
            </a:xfrm>
            <a:custGeom>
              <a:avLst/>
              <a:gdLst>
                <a:gd name="T0" fmla="*/ 0 w 598"/>
                <a:gd name="T1" fmla="*/ 874495013 h 598"/>
                <a:gd name="T2" fmla="*/ 1227316888 w 598"/>
                <a:gd name="T3" fmla="*/ 1507053438 h 598"/>
                <a:gd name="T4" fmla="*/ 1486892188 w 598"/>
                <a:gd name="T5" fmla="*/ 1484372825 h 598"/>
                <a:gd name="T6" fmla="*/ 1507053438 w 598"/>
                <a:gd name="T7" fmla="*/ 1249997500 h 598"/>
                <a:gd name="T8" fmla="*/ 841732188 w 598"/>
                <a:gd name="T9" fmla="*/ 0 h 598"/>
                <a:gd name="T10" fmla="*/ 259576888 w 598"/>
                <a:gd name="T11" fmla="*/ 234375325 h 598"/>
                <a:gd name="T12" fmla="*/ 0 w 598"/>
                <a:gd name="T13" fmla="*/ 874495013 h 59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98" h="598">
                  <a:moveTo>
                    <a:pt x="0" y="347"/>
                  </a:moveTo>
                  <a:cubicBezTo>
                    <a:pt x="108" y="499"/>
                    <a:pt x="286" y="598"/>
                    <a:pt x="487" y="598"/>
                  </a:cubicBezTo>
                  <a:cubicBezTo>
                    <a:pt x="522" y="598"/>
                    <a:pt x="556" y="595"/>
                    <a:pt x="590" y="589"/>
                  </a:cubicBezTo>
                  <a:cubicBezTo>
                    <a:pt x="595" y="559"/>
                    <a:pt x="598" y="528"/>
                    <a:pt x="598" y="496"/>
                  </a:cubicBezTo>
                  <a:cubicBezTo>
                    <a:pt x="598" y="289"/>
                    <a:pt x="493" y="108"/>
                    <a:pt x="334" y="0"/>
                  </a:cubicBezTo>
                  <a:cubicBezTo>
                    <a:pt x="266" y="46"/>
                    <a:pt x="188" y="78"/>
                    <a:pt x="103" y="93"/>
                  </a:cubicBezTo>
                  <a:cubicBezTo>
                    <a:pt x="89" y="187"/>
                    <a:pt x="52" y="273"/>
                    <a:pt x="0" y="347"/>
                  </a:cubicBezTo>
                </a:path>
              </a:pathLst>
            </a:custGeom>
            <a:solidFill>
              <a:srgbClr val="FFC000"/>
            </a:solidFill>
            <a:ln w="3175" cap="flat" cmpd="sng" algn="ctr">
              <a:solidFill>
                <a:srgbClr val="2676FF">
                  <a:lumMod val="20000"/>
                  <a:lumOff val="80000"/>
                </a:srgbClr>
              </a:solidFill>
              <a:prstDash val="solid"/>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16" name="Freeform 12"/>
            <p:cNvSpPr>
              <a:spLocks/>
            </p:cNvSpPr>
            <p:nvPr/>
          </p:nvSpPr>
          <p:spPr bwMode="auto">
            <a:xfrm>
              <a:off x="1042194" y="3798992"/>
              <a:ext cx="1874837" cy="1184275"/>
            </a:xfrm>
            <a:custGeom>
              <a:avLst/>
              <a:gdLst>
                <a:gd name="T0" fmla="*/ 591 w 1181"/>
                <a:gd name="T1" fmla="*/ 0 h 746"/>
                <a:gd name="T2" fmla="*/ 104 w 1181"/>
                <a:gd name="T3" fmla="*/ 251 h 746"/>
                <a:gd name="T4" fmla="*/ 0 w 1181"/>
                <a:gd name="T5" fmla="*/ 242 h 746"/>
                <a:gd name="T6" fmla="*/ 591 w 1181"/>
                <a:gd name="T7" fmla="*/ 746 h 746"/>
                <a:gd name="T8" fmla="*/ 1181 w 1181"/>
                <a:gd name="T9" fmla="*/ 242 h 746"/>
                <a:gd name="T10" fmla="*/ 1078 w 1181"/>
                <a:gd name="T11" fmla="*/ 251 h 746"/>
                <a:gd name="T12" fmla="*/ 591 w 1181"/>
                <a:gd name="T13" fmla="*/ 0 h 746"/>
              </a:gdLst>
              <a:ahLst/>
              <a:cxnLst>
                <a:cxn ang="0">
                  <a:pos x="T0" y="T1"/>
                </a:cxn>
                <a:cxn ang="0">
                  <a:pos x="T2" y="T3"/>
                </a:cxn>
                <a:cxn ang="0">
                  <a:pos x="T4" y="T5"/>
                </a:cxn>
                <a:cxn ang="0">
                  <a:pos x="T6" y="T7"/>
                </a:cxn>
                <a:cxn ang="0">
                  <a:pos x="T8" y="T9"/>
                </a:cxn>
                <a:cxn ang="0">
                  <a:pos x="T10" y="T11"/>
                </a:cxn>
                <a:cxn ang="0">
                  <a:pos x="T12" y="T13"/>
                </a:cxn>
              </a:cxnLst>
              <a:rect l="0" t="0" r="r" b="b"/>
              <a:pathLst>
                <a:path w="1181" h="746">
                  <a:moveTo>
                    <a:pt x="591" y="0"/>
                  </a:moveTo>
                  <a:cubicBezTo>
                    <a:pt x="482" y="152"/>
                    <a:pt x="304" y="251"/>
                    <a:pt x="104" y="251"/>
                  </a:cubicBezTo>
                  <a:cubicBezTo>
                    <a:pt x="69" y="251"/>
                    <a:pt x="34" y="248"/>
                    <a:pt x="0" y="242"/>
                  </a:cubicBezTo>
                  <a:cubicBezTo>
                    <a:pt x="45" y="528"/>
                    <a:pt x="292" y="746"/>
                    <a:pt x="591" y="746"/>
                  </a:cubicBezTo>
                  <a:cubicBezTo>
                    <a:pt x="889" y="746"/>
                    <a:pt x="1136" y="528"/>
                    <a:pt x="1181" y="242"/>
                  </a:cubicBezTo>
                  <a:cubicBezTo>
                    <a:pt x="1147" y="248"/>
                    <a:pt x="1113" y="251"/>
                    <a:pt x="1078" y="251"/>
                  </a:cubicBezTo>
                  <a:cubicBezTo>
                    <a:pt x="877" y="251"/>
                    <a:pt x="699" y="152"/>
                    <a:pt x="591" y="0"/>
                  </a:cubicBezTo>
                </a:path>
              </a:pathLst>
            </a:custGeom>
            <a:gradFill>
              <a:gsLst>
                <a:gs pos="33000">
                  <a:sysClr val="window" lastClr="FFFFFF">
                    <a:lumMod val="95000"/>
                  </a:sysClr>
                </a:gs>
                <a:gs pos="100000">
                  <a:srgbClr val="D7D7D7"/>
                </a:gs>
              </a:gsLst>
              <a:lin ang="5400000" scaled="0"/>
            </a:gradFill>
            <a:ln w="3175"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7" name="Freeform 16"/>
            <p:cNvSpPr>
              <a:spLocks/>
            </p:cNvSpPr>
            <p:nvPr/>
          </p:nvSpPr>
          <p:spPr bwMode="auto">
            <a:xfrm>
              <a:off x="1980406" y="2298805"/>
              <a:ext cx="949325" cy="949325"/>
            </a:xfrm>
            <a:custGeom>
              <a:avLst/>
              <a:gdLst>
                <a:gd name="T0" fmla="*/ 0 w 598"/>
                <a:gd name="T1" fmla="*/ 632560013 h 598"/>
                <a:gd name="T2" fmla="*/ 259576888 w 598"/>
                <a:gd name="T3" fmla="*/ 1272679700 h 598"/>
                <a:gd name="T4" fmla="*/ 841732188 w 598"/>
                <a:gd name="T5" fmla="*/ 1507053438 h 598"/>
                <a:gd name="T6" fmla="*/ 1507053438 w 598"/>
                <a:gd name="T7" fmla="*/ 257055938 h 598"/>
                <a:gd name="T8" fmla="*/ 1486892188 w 598"/>
                <a:gd name="T9" fmla="*/ 22682200 h 598"/>
                <a:gd name="T10" fmla="*/ 1227316888 w 598"/>
                <a:gd name="T11" fmla="*/ 0 h 598"/>
                <a:gd name="T12" fmla="*/ 0 w 598"/>
                <a:gd name="T13" fmla="*/ 632560013 h 59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98" h="598">
                  <a:moveTo>
                    <a:pt x="0" y="251"/>
                  </a:moveTo>
                  <a:cubicBezTo>
                    <a:pt x="52" y="325"/>
                    <a:pt x="89" y="411"/>
                    <a:pt x="103" y="505"/>
                  </a:cubicBezTo>
                  <a:cubicBezTo>
                    <a:pt x="188" y="520"/>
                    <a:pt x="266" y="552"/>
                    <a:pt x="334" y="598"/>
                  </a:cubicBezTo>
                  <a:cubicBezTo>
                    <a:pt x="493" y="491"/>
                    <a:pt x="598" y="309"/>
                    <a:pt x="598" y="102"/>
                  </a:cubicBezTo>
                  <a:cubicBezTo>
                    <a:pt x="598" y="71"/>
                    <a:pt x="595" y="39"/>
                    <a:pt x="590" y="9"/>
                  </a:cubicBezTo>
                  <a:cubicBezTo>
                    <a:pt x="557" y="3"/>
                    <a:pt x="522" y="0"/>
                    <a:pt x="487" y="0"/>
                  </a:cubicBezTo>
                  <a:cubicBezTo>
                    <a:pt x="286" y="0"/>
                    <a:pt x="108" y="99"/>
                    <a:pt x="0" y="251"/>
                  </a:cubicBezTo>
                </a:path>
              </a:pathLst>
            </a:custGeom>
            <a:solidFill>
              <a:srgbClr val="FFC000"/>
            </a:solidFill>
            <a:ln w="3175" cap="flat" cmpd="sng" algn="ctr">
              <a:solidFill>
                <a:srgbClr val="2676FF">
                  <a:lumMod val="20000"/>
                  <a:lumOff val="80000"/>
                </a:srgbClr>
              </a:solidFill>
              <a:prstDash val="solid"/>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18" name="Freeform 9"/>
            <p:cNvSpPr>
              <a:spLocks/>
            </p:cNvSpPr>
            <p:nvPr/>
          </p:nvSpPr>
          <p:spPr bwMode="auto">
            <a:xfrm>
              <a:off x="2143422" y="3100467"/>
              <a:ext cx="366713" cy="295275"/>
            </a:xfrm>
            <a:custGeom>
              <a:avLst/>
              <a:gdLst>
                <a:gd name="T0" fmla="*/ 0 w 231"/>
                <a:gd name="T1" fmla="*/ 186 h 186"/>
                <a:gd name="T2" fmla="*/ 231 w 231"/>
                <a:gd name="T3" fmla="*/ 93 h 186"/>
                <a:gd name="T4" fmla="*/ 0 w 231"/>
                <a:gd name="T5" fmla="*/ 0 h 186"/>
                <a:gd name="T6" fmla="*/ 8 w 231"/>
                <a:gd name="T7" fmla="*/ 93 h 186"/>
                <a:gd name="T8" fmla="*/ 0 w 231"/>
                <a:gd name="T9" fmla="*/ 186 h 186"/>
              </a:gdLst>
              <a:ahLst/>
              <a:cxnLst>
                <a:cxn ang="0">
                  <a:pos x="T0" y="T1"/>
                </a:cxn>
                <a:cxn ang="0">
                  <a:pos x="T2" y="T3"/>
                </a:cxn>
                <a:cxn ang="0">
                  <a:pos x="T4" y="T5"/>
                </a:cxn>
                <a:cxn ang="0">
                  <a:pos x="T6" y="T7"/>
                </a:cxn>
                <a:cxn ang="0">
                  <a:pos x="T8" y="T9"/>
                </a:cxn>
              </a:cxnLst>
              <a:rect l="0" t="0" r="r" b="b"/>
              <a:pathLst>
                <a:path w="231" h="186">
                  <a:moveTo>
                    <a:pt x="0" y="186"/>
                  </a:moveTo>
                  <a:cubicBezTo>
                    <a:pt x="85" y="171"/>
                    <a:pt x="163" y="139"/>
                    <a:pt x="231" y="93"/>
                  </a:cubicBezTo>
                  <a:cubicBezTo>
                    <a:pt x="163" y="47"/>
                    <a:pt x="85" y="15"/>
                    <a:pt x="0" y="0"/>
                  </a:cubicBezTo>
                  <a:cubicBezTo>
                    <a:pt x="5" y="30"/>
                    <a:pt x="8" y="61"/>
                    <a:pt x="8" y="93"/>
                  </a:cubicBezTo>
                  <a:cubicBezTo>
                    <a:pt x="8" y="125"/>
                    <a:pt x="5" y="156"/>
                    <a:pt x="0" y="186"/>
                  </a:cubicBezTo>
                </a:path>
              </a:pathLst>
            </a:custGeom>
            <a:solidFill>
              <a:sysClr val="window" lastClr="FFFFFF">
                <a:lumMod val="95000"/>
              </a:sysClr>
            </a:solidFill>
            <a:ln w="12700" cap="flat" cmpd="sng" algn="ctr">
              <a:solidFill>
                <a:sysClr val="window" lastClr="FFFFFF">
                  <a:lumMod val="95000"/>
                </a:sysClr>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grpSp>
          <p:nvGrpSpPr>
            <p:cNvPr id="19" name="组合 18"/>
            <p:cNvGrpSpPr/>
            <p:nvPr/>
          </p:nvGrpSpPr>
          <p:grpSpPr>
            <a:xfrm>
              <a:off x="257969" y="2298805"/>
              <a:ext cx="1898153" cy="1898650"/>
              <a:chOff x="265113" y="2544763"/>
              <a:chExt cx="1898153" cy="1898650"/>
            </a:xfrm>
            <a:effectLst>
              <a:outerShdw blurRad="50800" dist="38100" dir="2700000" algn="tl" rotWithShape="0">
                <a:prstClr val="black">
                  <a:alpha val="40000"/>
                </a:prstClr>
              </a:outerShdw>
            </a:effectLst>
          </p:grpSpPr>
          <p:sp>
            <p:nvSpPr>
              <p:cNvPr id="24" name="Freeform 10"/>
              <p:cNvSpPr>
                <a:spLocks/>
              </p:cNvSpPr>
              <p:nvPr/>
            </p:nvSpPr>
            <p:spPr bwMode="auto">
              <a:xfrm>
                <a:off x="265113" y="2559050"/>
                <a:ext cx="1192212" cy="1870075"/>
              </a:xfrm>
              <a:custGeom>
                <a:avLst/>
                <a:gdLst>
                  <a:gd name="T0" fmla="*/ 494 w 751"/>
                  <a:gd name="T1" fmla="*/ 0 h 1178"/>
                  <a:gd name="T2" fmla="*/ 0 w 751"/>
                  <a:gd name="T3" fmla="*/ 589 h 1178"/>
                  <a:gd name="T4" fmla="*/ 494 w 751"/>
                  <a:gd name="T5" fmla="*/ 1178 h 1178"/>
                  <a:gd name="T6" fmla="*/ 487 w 751"/>
                  <a:gd name="T7" fmla="*/ 1085 h 1178"/>
                  <a:gd name="T8" fmla="*/ 751 w 751"/>
                  <a:gd name="T9" fmla="*/ 589 h 1178"/>
                  <a:gd name="T10" fmla="*/ 487 w 751"/>
                  <a:gd name="T11" fmla="*/ 93 h 1178"/>
                  <a:gd name="T12" fmla="*/ 494 w 751"/>
                  <a:gd name="T13" fmla="*/ 0 h 1178"/>
                </a:gdLst>
                <a:ahLst/>
                <a:cxnLst>
                  <a:cxn ang="0">
                    <a:pos x="T0" y="T1"/>
                  </a:cxn>
                  <a:cxn ang="0">
                    <a:pos x="T2" y="T3"/>
                  </a:cxn>
                  <a:cxn ang="0">
                    <a:pos x="T4" y="T5"/>
                  </a:cxn>
                  <a:cxn ang="0">
                    <a:pos x="T6" y="T7"/>
                  </a:cxn>
                  <a:cxn ang="0">
                    <a:pos x="T8" y="T9"/>
                  </a:cxn>
                  <a:cxn ang="0">
                    <a:pos x="T10" y="T11"/>
                  </a:cxn>
                  <a:cxn ang="0">
                    <a:pos x="T12" y="T13"/>
                  </a:cxn>
                </a:cxnLst>
                <a:rect l="0" t="0" r="r" b="b"/>
                <a:pathLst>
                  <a:path w="751" h="1178">
                    <a:moveTo>
                      <a:pt x="494" y="0"/>
                    </a:moveTo>
                    <a:cubicBezTo>
                      <a:pt x="214" y="49"/>
                      <a:pt x="0" y="294"/>
                      <a:pt x="0" y="589"/>
                    </a:cubicBezTo>
                    <a:cubicBezTo>
                      <a:pt x="0" y="884"/>
                      <a:pt x="214" y="1129"/>
                      <a:pt x="494" y="1178"/>
                    </a:cubicBezTo>
                    <a:cubicBezTo>
                      <a:pt x="490" y="1148"/>
                      <a:pt x="487" y="1117"/>
                      <a:pt x="487" y="1085"/>
                    </a:cubicBezTo>
                    <a:cubicBezTo>
                      <a:pt x="487" y="878"/>
                      <a:pt x="592" y="697"/>
                      <a:pt x="751" y="589"/>
                    </a:cubicBezTo>
                    <a:cubicBezTo>
                      <a:pt x="592" y="482"/>
                      <a:pt x="487" y="300"/>
                      <a:pt x="487" y="93"/>
                    </a:cubicBezTo>
                    <a:cubicBezTo>
                      <a:pt x="487" y="62"/>
                      <a:pt x="490" y="30"/>
                      <a:pt x="494" y="0"/>
                    </a:cubicBezTo>
                  </a:path>
                </a:pathLst>
              </a:custGeom>
              <a:solidFill>
                <a:srgbClr val="FF0000"/>
              </a:solidFill>
              <a:ln w="3175" cap="flat" cmpd="sng" algn="ctr">
                <a:solidFill>
                  <a:sysClr val="window" lastClr="FFFFFF"/>
                </a:solidFill>
                <a:prstDash val="solid"/>
              </a:ln>
              <a:effectLst/>
            </p:spPr>
            <p:txBody>
              <a:bodyPr vert="eaVert"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25" name="Freeform 19"/>
              <p:cNvSpPr>
                <a:spLocks/>
              </p:cNvSpPr>
              <p:nvPr/>
            </p:nvSpPr>
            <p:spPr bwMode="auto">
              <a:xfrm>
                <a:off x="1038225" y="2544763"/>
                <a:ext cx="949325" cy="949325"/>
              </a:xfrm>
              <a:custGeom>
                <a:avLst/>
                <a:gdLst>
                  <a:gd name="T0" fmla="*/ 1244957188 w 598"/>
                  <a:gd name="T1" fmla="*/ 1272679700 h 598"/>
                  <a:gd name="T2" fmla="*/ 1507053438 w 598"/>
                  <a:gd name="T3" fmla="*/ 632560013 h 598"/>
                  <a:gd name="T4" fmla="*/ 279738138 w 598"/>
                  <a:gd name="T5" fmla="*/ 0 h 598"/>
                  <a:gd name="T6" fmla="*/ 17641888 w 598"/>
                  <a:gd name="T7" fmla="*/ 22682200 h 598"/>
                  <a:gd name="T8" fmla="*/ 0 w 598"/>
                  <a:gd name="T9" fmla="*/ 257055938 h 598"/>
                  <a:gd name="T10" fmla="*/ 665321250 w 598"/>
                  <a:gd name="T11" fmla="*/ 1507053438 h 598"/>
                  <a:gd name="T12" fmla="*/ 1244957188 w 598"/>
                  <a:gd name="T13" fmla="*/ 1272679700 h 59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98" h="598">
                    <a:moveTo>
                      <a:pt x="494" y="505"/>
                    </a:moveTo>
                    <a:cubicBezTo>
                      <a:pt x="509" y="411"/>
                      <a:pt x="545" y="325"/>
                      <a:pt x="598" y="251"/>
                    </a:cubicBezTo>
                    <a:cubicBezTo>
                      <a:pt x="489" y="99"/>
                      <a:pt x="311" y="0"/>
                      <a:pt x="111" y="0"/>
                    </a:cubicBezTo>
                    <a:cubicBezTo>
                      <a:pt x="76" y="0"/>
                      <a:pt x="41" y="3"/>
                      <a:pt x="7" y="9"/>
                    </a:cubicBezTo>
                    <a:cubicBezTo>
                      <a:pt x="3" y="39"/>
                      <a:pt x="0" y="71"/>
                      <a:pt x="0" y="102"/>
                    </a:cubicBezTo>
                    <a:cubicBezTo>
                      <a:pt x="0" y="309"/>
                      <a:pt x="105" y="491"/>
                      <a:pt x="264" y="598"/>
                    </a:cubicBezTo>
                    <a:cubicBezTo>
                      <a:pt x="332" y="552"/>
                      <a:pt x="410" y="520"/>
                      <a:pt x="494" y="505"/>
                    </a:cubicBezTo>
                  </a:path>
                </a:pathLst>
              </a:custGeom>
              <a:solidFill>
                <a:srgbClr val="FFC000"/>
              </a:solidFill>
              <a:ln w="3175" cap="flat" cmpd="sng" algn="ctr">
                <a:solidFill>
                  <a:srgbClr val="2676FF">
                    <a:lumMod val="20000"/>
                    <a:lumOff val="8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26" name="Freeform 18"/>
              <p:cNvSpPr>
                <a:spLocks/>
              </p:cNvSpPr>
              <p:nvPr/>
            </p:nvSpPr>
            <p:spPr bwMode="auto">
              <a:xfrm>
                <a:off x="1821954" y="2943200"/>
                <a:ext cx="328612" cy="403225"/>
              </a:xfrm>
              <a:custGeom>
                <a:avLst/>
                <a:gdLst>
                  <a:gd name="T0" fmla="*/ 0 w 207"/>
                  <a:gd name="T1" fmla="*/ 254 h 254"/>
                  <a:gd name="T2" fmla="*/ 104 w 207"/>
                  <a:gd name="T3" fmla="*/ 245 h 254"/>
                  <a:gd name="T4" fmla="*/ 207 w 207"/>
                  <a:gd name="T5" fmla="*/ 254 h 254"/>
                  <a:gd name="T6" fmla="*/ 104 w 207"/>
                  <a:gd name="T7" fmla="*/ 0 h 254"/>
                  <a:gd name="T8" fmla="*/ 0 w 207"/>
                  <a:gd name="T9" fmla="*/ 254 h 254"/>
                </a:gdLst>
                <a:ahLst/>
                <a:cxnLst>
                  <a:cxn ang="0">
                    <a:pos x="T0" y="T1"/>
                  </a:cxn>
                  <a:cxn ang="0">
                    <a:pos x="T2" y="T3"/>
                  </a:cxn>
                  <a:cxn ang="0">
                    <a:pos x="T4" y="T5"/>
                  </a:cxn>
                  <a:cxn ang="0">
                    <a:pos x="T6" y="T7"/>
                  </a:cxn>
                  <a:cxn ang="0">
                    <a:pos x="T8" y="T9"/>
                  </a:cxn>
                </a:cxnLst>
                <a:rect l="0" t="0" r="r" b="b"/>
                <a:pathLst>
                  <a:path w="207" h="254">
                    <a:moveTo>
                      <a:pt x="0" y="254"/>
                    </a:moveTo>
                    <a:cubicBezTo>
                      <a:pt x="34" y="248"/>
                      <a:pt x="68" y="245"/>
                      <a:pt x="104" y="245"/>
                    </a:cubicBezTo>
                    <a:cubicBezTo>
                      <a:pt x="139" y="245"/>
                      <a:pt x="174" y="248"/>
                      <a:pt x="207" y="254"/>
                    </a:cubicBezTo>
                    <a:cubicBezTo>
                      <a:pt x="193" y="160"/>
                      <a:pt x="156" y="74"/>
                      <a:pt x="104" y="0"/>
                    </a:cubicBezTo>
                    <a:cubicBezTo>
                      <a:pt x="51" y="74"/>
                      <a:pt x="15" y="160"/>
                      <a:pt x="0" y="254"/>
                    </a:cubicBezTo>
                  </a:path>
                </a:pathLst>
              </a:custGeom>
              <a:solidFill>
                <a:sysClr val="window" lastClr="FFFFFF">
                  <a:lumMod val="95000"/>
                </a:sysClr>
              </a:solidFill>
              <a:ln w="12700" cap="flat" cmpd="sng" algn="ctr">
                <a:solidFill>
                  <a:sysClr val="window" lastClr="FFFFFF">
                    <a:lumMod val="95000"/>
                  </a:sysClr>
                </a:solid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27" name="Freeform 20"/>
              <p:cNvSpPr>
                <a:spLocks/>
              </p:cNvSpPr>
              <p:nvPr/>
            </p:nvSpPr>
            <p:spPr bwMode="auto">
              <a:xfrm>
                <a:off x="1456829" y="3346425"/>
                <a:ext cx="365125" cy="295275"/>
              </a:xfrm>
              <a:custGeom>
                <a:avLst/>
                <a:gdLst>
                  <a:gd name="T0" fmla="*/ 230 w 230"/>
                  <a:gd name="T1" fmla="*/ 0 h 186"/>
                  <a:gd name="T2" fmla="*/ 0 w 230"/>
                  <a:gd name="T3" fmla="*/ 93 h 186"/>
                  <a:gd name="T4" fmla="*/ 230 w 230"/>
                  <a:gd name="T5" fmla="*/ 186 h 186"/>
                  <a:gd name="T6" fmla="*/ 223 w 230"/>
                  <a:gd name="T7" fmla="*/ 93 h 186"/>
                  <a:gd name="T8" fmla="*/ 230 w 230"/>
                  <a:gd name="T9" fmla="*/ 0 h 186"/>
                </a:gdLst>
                <a:ahLst/>
                <a:cxnLst>
                  <a:cxn ang="0">
                    <a:pos x="T0" y="T1"/>
                  </a:cxn>
                  <a:cxn ang="0">
                    <a:pos x="T2" y="T3"/>
                  </a:cxn>
                  <a:cxn ang="0">
                    <a:pos x="T4" y="T5"/>
                  </a:cxn>
                  <a:cxn ang="0">
                    <a:pos x="T6" y="T7"/>
                  </a:cxn>
                  <a:cxn ang="0">
                    <a:pos x="T8" y="T9"/>
                  </a:cxn>
                </a:cxnLst>
                <a:rect l="0" t="0" r="r" b="b"/>
                <a:pathLst>
                  <a:path w="230" h="186">
                    <a:moveTo>
                      <a:pt x="230" y="0"/>
                    </a:moveTo>
                    <a:cubicBezTo>
                      <a:pt x="146" y="15"/>
                      <a:pt x="68" y="47"/>
                      <a:pt x="0" y="93"/>
                    </a:cubicBezTo>
                    <a:cubicBezTo>
                      <a:pt x="68" y="139"/>
                      <a:pt x="146" y="171"/>
                      <a:pt x="230" y="186"/>
                    </a:cubicBezTo>
                    <a:cubicBezTo>
                      <a:pt x="225" y="156"/>
                      <a:pt x="223" y="125"/>
                      <a:pt x="223" y="93"/>
                    </a:cubicBezTo>
                    <a:cubicBezTo>
                      <a:pt x="223" y="61"/>
                      <a:pt x="225" y="30"/>
                      <a:pt x="230" y="0"/>
                    </a:cubicBezTo>
                  </a:path>
                </a:pathLst>
              </a:custGeom>
              <a:solidFill>
                <a:sysClr val="window" lastClr="FFFFFF">
                  <a:lumMod val="95000"/>
                </a:sysClr>
              </a:solidFill>
              <a:ln w="12700" cap="flat" cmpd="sng" algn="ctr">
                <a:solidFill>
                  <a:sysClr val="window" lastClr="FFFFFF">
                    <a:lumMod val="95000"/>
                  </a:sysClr>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28" name="Freeform 21"/>
              <p:cNvSpPr>
                <a:spLocks/>
              </p:cNvSpPr>
              <p:nvPr/>
            </p:nvSpPr>
            <p:spPr bwMode="auto">
              <a:xfrm>
                <a:off x="1810841" y="3332138"/>
                <a:ext cx="352425" cy="323850"/>
              </a:xfrm>
              <a:custGeom>
                <a:avLst/>
                <a:gdLst>
                  <a:gd name="T0" fmla="*/ 7 w 222"/>
                  <a:gd name="T1" fmla="*/ 9 h 204"/>
                  <a:gd name="T2" fmla="*/ 0 w 222"/>
                  <a:gd name="T3" fmla="*/ 102 h 204"/>
                  <a:gd name="T4" fmla="*/ 7 w 222"/>
                  <a:gd name="T5" fmla="*/ 195 h 204"/>
                  <a:gd name="T6" fmla="*/ 111 w 222"/>
                  <a:gd name="T7" fmla="*/ 204 h 204"/>
                  <a:gd name="T8" fmla="*/ 214 w 222"/>
                  <a:gd name="T9" fmla="*/ 195 h 204"/>
                  <a:gd name="T10" fmla="*/ 222 w 222"/>
                  <a:gd name="T11" fmla="*/ 102 h 204"/>
                  <a:gd name="T12" fmla="*/ 214 w 222"/>
                  <a:gd name="T13" fmla="*/ 9 h 204"/>
                  <a:gd name="T14" fmla="*/ 111 w 222"/>
                  <a:gd name="T15" fmla="*/ 0 h 204"/>
                  <a:gd name="T16" fmla="*/ 7 w 222"/>
                  <a:gd name="T17" fmla="*/ 9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2" h="204">
                    <a:moveTo>
                      <a:pt x="7" y="9"/>
                    </a:moveTo>
                    <a:cubicBezTo>
                      <a:pt x="2" y="39"/>
                      <a:pt x="0" y="70"/>
                      <a:pt x="0" y="102"/>
                    </a:cubicBezTo>
                    <a:cubicBezTo>
                      <a:pt x="0" y="134"/>
                      <a:pt x="2" y="165"/>
                      <a:pt x="7" y="195"/>
                    </a:cubicBezTo>
                    <a:cubicBezTo>
                      <a:pt x="40" y="201"/>
                      <a:pt x="75" y="204"/>
                      <a:pt x="111" y="204"/>
                    </a:cubicBezTo>
                    <a:cubicBezTo>
                      <a:pt x="146" y="204"/>
                      <a:pt x="181" y="201"/>
                      <a:pt x="214" y="195"/>
                    </a:cubicBezTo>
                    <a:cubicBezTo>
                      <a:pt x="219" y="165"/>
                      <a:pt x="222" y="134"/>
                      <a:pt x="222" y="102"/>
                    </a:cubicBezTo>
                    <a:cubicBezTo>
                      <a:pt x="222" y="70"/>
                      <a:pt x="219" y="39"/>
                      <a:pt x="214" y="9"/>
                    </a:cubicBezTo>
                    <a:cubicBezTo>
                      <a:pt x="181" y="3"/>
                      <a:pt x="146" y="0"/>
                      <a:pt x="111" y="0"/>
                    </a:cubicBezTo>
                    <a:cubicBezTo>
                      <a:pt x="75" y="0"/>
                      <a:pt x="41" y="3"/>
                      <a:pt x="7" y="9"/>
                    </a:cubicBezTo>
                  </a:path>
                </a:pathLst>
              </a:custGeom>
              <a:solidFill>
                <a:sysClr val="window" lastClr="FFFFFF">
                  <a:lumMod val="95000"/>
                </a:sysClr>
              </a:solidFill>
              <a:ln w="12700" cap="flat" cmpd="sng" algn="ctr">
                <a:solidFill>
                  <a:sysClr val="window" lastClr="FFFFFF">
                    <a:lumMod val="95000"/>
                  </a:sysClr>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29" name="Freeform 15"/>
              <p:cNvSpPr>
                <a:spLocks/>
              </p:cNvSpPr>
              <p:nvPr/>
            </p:nvSpPr>
            <p:spPr bwMode="auto">
              <a:xfrm>
                <a:off x="1821954" y="3641700"/>
                <a:ext cx="328612" cy="403225"/>
              </a:xfrm>
              <a:custGeom>
                <a:avLst/>
                <a:gdLst>
                  <a:gd name="T0" fmla="*/ 0 w 207"/>
                  <a:gd name="T1" fmla="*/ 0 h 254"/>
                  <a:gd name="T2" fmla="*/ 104 w 207"/>
                  <a:gd name="T3" fmla="*/ 254 h 254"/>
                  <a:gd name="T4" fmla="*/ 207 w 207"/>
                  <a:gd name="T5" fmla="*/ 0 h 254"/>
                  <a:gd name="T6" fmla="*/ 104 w 207"/>
                  <a:gd name="T7" fmla="*/ 9 h 254"/>
                  <a:gd name="T8" fmla="*/ 0 w 207"/>
                  <a:gd name="T9" fmla="*/ 0 h 254"/>
                </a:gdLst>
                <a:ahLst/>
                <a:cxnLst>
                  <a:cxn ang="0">
                    <a:pos x="T0" y="T1"/>
                  </a:cxn>
                  <a:cxn ang="0">
                    <a:pos x="T2" y="T3"/>
                  </a:cxn>
                  <a:cxn ang="0">
                    <a:pos x="T4" y="T5"/>
                  </a:cxn>
                  <a:cxn ang="0">
                    <a:pos x="T6" y="T7"/>
                  </a:cxn>
                  <a:cxn ang="0">
                    <a:pos x="T8" y="T9"/>
                  </a:cxn>
                </a:cxnLst>
                <a:rect l="0" t="0" r="r" b="b"/>
                <a:pathLst>
                  <a:path w="207" h="254">
                    <a:moveTo>
                      <a:pt x="0" y="0"/>
                    </a:moveTo>
                    <a:cubicBezTo>
                      <a:pt x="14" y="94"/>
                      <a:pt x="51" y="180"/>
                      <a:pt x="104" y="254"/>
                    </a:cubicBezTo>
                    <a:cubicBezTo>
                      <a:pt x="156" y="180"/>
                      <a:pt x="193" y="94"/>
                      <a:pt x="207" y="0"/>
                    </a:cubicBezTo>
                    <a:cubicBezTo>
                      <a:pt x="174" y="6"/>
                      <a:pt x="139" y="9"/>
                      <a:pt x="104" y="9"/>
                    </a:cubicBezTo>
                    <a:cubicBezTo>
                      <a:pt x="68" y="9"/>
                      <a:pt x="33" y="6"/>
                      <a:pt x="0" y="0"/>
                    </a:cubicBezTo>
                  </a:path>
                </a:pathLst>
              </a:custGeom>
              <a:solidFill>
                <a:sysClr val="window" lastClr="FFFFFF">
                  <a:lumMod val="95000"/>
                </a:sysClr>
              </a:solidFill>
              <a:ln w="12700" cap="flat" cmpd="sng" algn="ctr">
                <a:solidFill>
                  <a:sysClr val="window" lastClr="FFFFFF">
                    <a:lumMod val="95000"/>
                  </a:sysClr>
                </a:solid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30" name="Freeform 14"/>
              <p:cNvSpPr>
                <a:spLocks/>
              </p:cNvSpPr>
              <p:nvPr/>
            </p:nvSpPr>
            <p:spPr bwMode="auto">
              <a:xfrm>
                <a:off x="1038225" y="3494088"/>
                <a:ext cx="949325" cy="949325"/>
              </a:xfrm>
              <a:custGeom>
                <a:avLst/>
                <a:gdLst>
                  <a:gd name="T0" fmla="*/ 1244957188 w 598"/>
                  <a:gd name="T1" fmla="*/ 234375325 h 598"/>
                  <a:gd name="T2" fmla="*/ 665321250 w 598"/>
                  <a:gd name="T3" fmla="*/ 0 h 598"/>
                  <a:gd name="T4" fmla="*/ 0 w 598"/>
                  <a:gd name="T5" fmla="*/ 1249997500 h 598"/>
                  <a:gd name="T6" fmla="*/ 17641888 w 598"/>
                  <a:gd name="T7" fmla="*/ 1484372825 h 598"/>
                  <a:gd name="T8" fmla="*/ 279738138 w 598"/>
                  <a:gd name="T9" fmla="*/ 1507053438 h 598"/>
                  <a:gd name="T10" fmla="*/ 1507053438 w 598"/>
                  <a:gd name="T11" fmla="*/ 874495013 h 598"/>
                  <a:gd name="T12" fmla="*/ 1244957188 w 598"/>
                  <a:gd name="T13" fmla="*/ 234375325 h 59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98" h="598">
                    <a:moveTo>
                      <a:pt x="494" y="93"/>
                    </a:moveTo>
                    <a:cubicBezTo>
                      <a:pt x="410" y="78"/>
                      <a:pt x="332" y="46"/>
                      <a:pt x="264" y="0"/>
                    </a:cubicBezTo>
                    <a:cubicBezTo>
                      <a:pt x="105" y="108"/>
                      <a:pt x="0" y="289"/>
                      <a:pt x="0" y="496"/>
                    </a:cubicBezTo>
                    <a:cubicBezTo>
                      <a:pt x="0" y="528"/>
                      <a:pt x="3" y="559"/>
                      <a:pt x="7" y="589"/>
                    </a:cubicBezTo>
                    <a:cubicBezTo>
                      <a:pt x="41" y="595"/>
                      <a:pt x="76" y="598"/>
                      <a:pt x="111" y="598"/>
                    </a:cubicBezTo>
                    <a:cubicBezTo>
                      <a:pt x="311" y="598"/>
                      <a:pt x="489" y="499"/>
                      <a:pt x="598" y="347"/>
                    </a:cubicBezTo>
                    <a:cubicBezTo>
                      <a:pt x="545" y="273"/>
                      <a:pt x="508" y="187"/>
                      <a:pt x="494" y="93"/>
                    </a:cubicBezTo>
                  </a:path>
                </a:pathLst>
              </a:custGeom>
              <a:solidFill>
                <a:srgbClr val="FFC000"/>
              </a:solidFill>
              <a:ln w="3175" cap="flat" cmpd="sng" algn="ctr">
                <a:solidFill>
                  <a:srgbClr val="2676FF">
                    <a:lumMod val="20000"/>
                    <a:lumOff val="8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grpSp>
        <p:sp>
          <p:nvSpPr>
            <p:cNvPr id="20" name="TextBox 35"/>
            <p:cNvSpPr txBox="1">
              <a:spLocks noChangeArrowheads="1"/>
            </p:cNvSpPr>
            <p:nvPr/>
          </p:nvSpPr>
          <p:spPr bwMode="auto">
            <a:xfrm>
              <a:off x="1475556" y="1597768"/>
              <a:ext cx="1008112" cy="861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rPr>
                <a:t>单击</a:t>
              </a:r>
              <a:r>
                <a:rPr kumimoji="0" lang="zh-CN" altLang="en-US" sz="1200" b="0" i="0" u="none" strike="noStrike" kern="0" cap="none" spc="0" normalizeH="0" baseline="0" noProof="0" dirty="0">
                  <a:ln>
                    <a:noFill/>
                  </a:ln>
                  <a:solidFill>
                    <a:srgbClr val="7D7D7D"/>
                  </a:solidFill>
                  <a:effectLst/>
                  <a:uLnTx/>
                  <a:uFillTx/>
                  <a:latin typeface="微软雅黑" pitchFamily="34" charset="-122"/>
                  <a:ea typeface="微软雅黑" pitchFamily="34" charset="-122"/>
                </a:rPr>
                <a:t>此处添加文本</a:t>
              </a:r>
            </a:p>
          </p:txBody>
        </p:sp>
        <p:sp>
          <p:nvSpPr>
            <p:cNvPr id="21" name="TextBox 35"/>
            <p:cNvSpPr txBox="1">
              <a:spLocks noChangeArrowheads="1"/>
            </p:cNvSpPr>
            <p:nvPr/>
          </p:nvSpPr>
          <p:spPr bwMode="auto">
            <a:xfrm>
              <a:off x="1475556" y="4046040"/>
              <a:ext cx="1008112" cy="861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rPr>
                <a:t>单击</a:t>
              </a:r>
              <a:r>
                <a:rPr kumimoji="0" lang="zh-CN" altLang="en-US" sz="1200" b="0" i="0" u="none" strike="noStrike" kern="0" cap="none" spc="0" normalizeH="0" baseline="0" noProof="0" dirty="0">
                  <a:ln>
                    <a:noFill/>
                  </a:ln>
                  <a:solidFill>
                    <a:srgbClr val="7D7D7D"/>
                  </a:solidFill>
                  <a:effectLst/>
                  <a:uLnTx/>
                  <a:uFillTx/>
                  <a:latin typeface="微软雅黑" pitchFamily="34" charset="-122"/>
                  <a:ea typeface="微软雅黑" pitchFamily="34" charset="-122"/>
                </a:rPr>
                <a:t>此处添加文本</a:t>
              </a:r>
            </a:p>
          </p:txBody>
        </p:sp>
        <p:sp>
          <p:nvSpPr>
            <p:cNvPr id="22" name="TextBox 35"/>
            <p:cNvSpPr txBox="1">
              <a:spLocks noChangeArrowheads="1"/>
            </p:cNvSpPr>
            <p:nvPr/>
          </p:nvSpPr>
          <p:spPr bwMode="auto">
            <a:xfrm>
              <a:off x="2771800" y="2817375"/>
              <a:ext cx="907752" cy="861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ysClr val="window" lastClr="FFFFFF">
                      <a:lumMod val="95000"/>
                    </a:sysClr>
                  </a:solidFill>
                  <a:effectLst/>
                  <a:uLnTx/>
                  <a:uFillTx/>
                  <a:latin typeface="微软雅黑" pitchFamily="34" charset="-122"/>
                  <a:ea typeface="微软雅黑" pitchFamily="34" charset="-122"/>
                </a:rPr>
                <a:t>单击</a:t>
              </a:r>
              <a:r>
                <a:rPr kumimoji="0" lang="zh-CN" altLang="en-US" sz="1200" b="0" i="0" u="none" strike="noStrike" kern="0" cap="none" spc="0" normalizeH="0" baseline="0" noProof="0" dirty="0">
                  <a:ln>
                    <a:noFill/>
                  </a:ln>
                  <a:solidFill>
                    <a:sysClr val="window" lastClr="FFFFFF">
                      <a:lumMod val="95000"/>
                    </a:sysClr>
                  </a:solidFill>
                  <a:effectLst/>
                  <a:uLnTx/>
                  <a:uFillTx/>
                  <a:latin typeface="微软雅黑" pitchFamily="34" charset="-122"/>
                  <a:ea typeface="微软雅黑" pitchFamily="34" charset="-122"/>
                </a:rPr>
                <a:t>此处添加文本</a:t>
              </a:r>
            </a:p>
          </p:txBody>
        </p:sp>
        <p:sp>
          <p:nvSpPr>
            <p:cNvPr id="23" name="TextBox 35"/>
            <p:cNvSpPr txBox="1">
              <a:spLocks noChangeArrowheads="1"/>
            </p:cNvSpPr>
            <p:nvPr/>
          </p:nvSpPr>
          <p:spPr bwMode="auto">
            <a:xfrm>
              <a:off x="316384" y="2817375"/>
              <a:ext cx="871240" cy="861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ysClr val="window" lastClr="FFFFFF">
                      <a:lumMod val="95000"/>
                    </a:sysClr>
                  </a:solidFill>
                  <a:effectLst/>
                  <a:uLnTx/>
                  <a:uFillTx/>
                  <a:latin typeface="微软雅黑" pitchFamily="34" charset="-122"/>
                  <a:ea typeface="微软雅黑" pitchFamily="34" charset="-122"/>
                </a:rPr>
                <a:t>单击</a:t>
              </a:r>
              <a:r>
                <a:rPr kumimoji="0" lang="zh-CN" altLang="en-US" sz="1200" b="0" i="0" u="none" strike="noStrike" kern="0" cap="none" spc="0" normalizeH="0" baseline="0" noProof="0" dirty="0">
                  <a:ln>
                    <a:noFill/>
                  </a:ln>
                  <a:solidFill>
                    <a:sysClr val="window" lastClr="FFFFFF">
                      <a:lumMod val="95000"/>
                    </a:sysClr>
                  </a:solidFill>
                  <a:effectLst/>
                  <a:uLnTx/>
                  <a:uFillTx/>
                  <a:latin typeface="微软雅黑" pitchFamily="34" charset="-122"/>
                  <a:ea typeface="微软雅黑" pitchFamily="34" charset="-122"/>
                </a:rPr>
                <a:t>此处添加文本</a:t>
              </a:r>
            </a:p>
          </p:txBody>
        </p:sp>
      </p:grpSp>
      <p:grpSp>
        <p:nvGrpSpPr>
          <p:cNvPr id="4" name="组合 3"/>
          <p:cNvGrpSpPr/>
          <p:nvPr/>
        </p:nvGrpSpPr>
        <p:grpSpPr>
          <a:xfrm>
            <a:off x="4055601" y="838402"/>
            <a:ext cx="4260815" cy="3850212"/>
            <a:chOff x="4601369" y="1284392"/>
            <a:chExt cx="4532655" cy="4313238"/>
          </a:xfrm>
        </p:grpSpPr>
        <p:sp>
          <p:nvSpPr>
            <p:cNvPr id="5" name="矩形 4"/>
            <p:cNvSpPr/>
            <p:nvPr/>
          </p:nvSpPr>
          <p:spPr>
            <a:xfrm>
              <a:off x="4601369" y="1284392"/>
              <a:ext cx="4532655" cy="274638"/>
            </a:xfrm>
            <a:prstGeom prst="rect">
              <a:avLst/>
            </a:prstGeom>
            <a:solidFill>
              <a:srgbClr val="FF0000"/>
            </a:solidFill>
            <a:ln w="3175" cap="flat" cmpd="sng" algn="ctr">
              <a:solidFill>
                <a:srgbClr val="2676FF">
                  <a:lumMod val="60000"/>
                  <a:lumOff val="40000"/>
                  <a:alpha val="0"/>
                </a:srgbClr>
              </a:solidFill>
              <a:prstDash val="solid"/>
            </a:ln>
            <a:effectLst>
              <a:outerShdw blurRad="50800" dist="38100" dir="2700000" algn="tl" rotWithShape="0">
                <a:prstClr val="black">
                  <a:alpha val="40000"/>
                </a:prstClr>
              </a:outerShdw>
            </a:effec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r>
                <a:rPr kumimoji="0" lang="zh-CN" altLang="en-US" sz="1400" b="1"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rPr>
                <a:t>单击此处添加</a:t>
              </a:r>
              <a:r>
                <a:rPr kumimoji="0" lang="zh-CN" altLang="en-US" sz="1400" b="1" i="0" u="none" strike="noStrike" kern="0" cap="none" spc="0" normalizeH="0" baseline="0" noProof="0" dirty="0" smtClean="0">
                  <a:ln>
                    <a:noFill/>
                  </a:ln>
                  <a:solidFill>
                    <a:sysClr val="window" lastClr="FFFFFF"/>
                  </a:solidFill>
                  <a:effectLst/>
                  <a:uLnTx/>
                  <a:uFillTx/>
                  <a:latin typeface="Impact" pitchFamily="34" charset="0"/>
                  <a:ea typeface="微软雅黑" pitchFamily="34" charset="-122"/>
                  <a:cs typeface="+mn-cs"/>
                </a:rPr>
                <a:t>标题</a:t>
              </a:r>
              <a:endParaRPr kumimoji="0" lang="zh-CN" altLang="en-US" sz="1400" b="1"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6" name="矩形 5"/>
            <p:cNvSpPr/>
            <p:nvPr/>
          </p:nvSpPr>
          <p:spPr>
            <a:xfrm>
              <a:off x="4601369" y="2413105"/>
              <a:ext cx="4532655" cy="284162"/>
            </a:xfrm>
            <a:prstGeom prst="rect">
              <a:avLst/>
            </a:prstGeom>
            <a:solidFill>
              <a:srgbClr val="FFC000"/>
            </a:solidFill>
            <a:ln w="3175" cap="flat" cmpd="sng" algn="ctr">
              <a:solidFill>
                <a:srgbClr val="2676FF">
                  <a:lumMod val="60000"/>
                  <a:lumOff val="40000"/>
                  <a:alpha val="0"/>
                </a:srgbClr>
              </a:solidFill>
              <a:prstDash val="solid"/>
            </a:ln>
            <a:effectLst>
              <a:outerShdw blurRad="50800" dist="38100" dir="2700000" algn="tl" rotWithShape="0">
                <a:prstClr val="black">
                  <a:alpha val="40000"/>
                </a:prstClr>
              </a:outerShdw>
            </a:effec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r>
                <a:rPr kumimoji="0" lang="zh-CN" altLang="en-US" sz="1400" b="1"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rPr>
                <a:t>单击此处添加</a:t>
              </a:r>
              <a:r>
                <a:rPr kumimoji="0" lang="zh-CN" altLang="en-US" sz="1400" b="1" i="0" u="none" strike="noStrike" kern="0" cap="none" spc="0" normalizeH="0" baseline="0" noProof="0" dirty="0" smtClean="0">
                  <a:ln>
                    <a:noFill/>
                  </a:ln>
                  <a:solidFill>
                    <a:sysClr val="window" lastClr="FFFFFF"/>
                  </a:solidFill>
                  <a:effectLst/>
                  <a:uLnTx/>
                  <a:uFillTx/>
                  <a:latin typeface="Impact" pitchFamily="34" charset="0"/>
                  <a:ea typeface="微软雅黑" pitchFamily="34" charset="-122"/>
                  <a:cs typeface="+mn-cs"/>
                </a:rPr>
                <a:t>标题</a:t>
              </a:r>
              <a:endParaRPr kumimoji="0" lang="zh-CN" altLang="en-US" sz="1400" b="1"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7" name="矩形 6"/>
            <p:cNvSpPr/>
            <p:nvPr/>
          </p:nvSpPr>
          <p:spPr>
            <a:xfrm>
              <a:off x="4601369" y="3508479"/>
              <a:ext cx="4532655" cy="290487"/>
            </a:xfrm>
            <a:prstGeom prst="rect">
              <a:avLst/>
            </a:prstGeom>
            <a:solidFill>
              <a:srgbClr val="FF0000"/>
            </a:solidFill>
            <a:ln w="3175" cap="flat" cmpd="sng" algn="ctr">
              <a:solidFill>
                <a:srgbClr val="2676FF">
                  <a:lumMod val="60000"/>
                  <a:lumOff val="40000"/>
                  <a:alpha val="0"/>
                </a:srgbClr>
              </a:solidFill>
              <a:prstDash val="solid"/>
            </a:ln>
            <a:effectLst>
              <a:outerShdw blurRad="50800" dist="38100" dir="2700000" algn="tl" rotWithShape="0">
                <a:prstClr val="black">
                  <a:alpha val="40000"/>
                </a:prstClr>
              </a:outerShdw>
            </a:effec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r>
                <a:rPr kumimoji="0" lang="zh-CN" altLang="en-US" sz="1400" b="1"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rPr>
                <a:t>单击此处添加</a:t>
              </a:r>
              <a:r>
                <a:rPr kumimoji="0" lang="zh-CN" altLang="en-US" sz="1400" b="1" i="0" u="none" strike="noStrike" kern="0" cap="none" spc="0" normalizeH="0" baseline="0" noProof="0" dirty="0" smtClean="0">
                  <a:ln>
                    <a:noFill/>
                  </a:ln>
                  <a:solidFill>
                    <a:sysClr val="window" lastClr="FFFFFF"/>
                  </a:solidFill>
                  <a:effectLst/>
                  <a:uLnTx/>
                  <a:uFillTx/>
                  <a:latin typeface="Impact" pitchFamily="34" charset="0"/>
                  <a:ea typeface="微软雅黑" pitchFamily="34" charset="-122"/>
                  <a:cs typeface="+mn-cs"/>
                </a:rPr>
                <a:t>标题</a:t>
              </a:r>
              <a:endParaRPr kumimoji="0" lang="zh-CN" altLang="en-US" sz="1400" b="1"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8" name="矩形 7"/>
            <p:cNvSpPr/>
            <p:nvPr/>
          </p:nvSpPr>
          <p:spPr>
            <a:xfrm>
              <a:off x="4601369" y="4603855"/>
              <a:ext cx="4532655" cy="273050"/>
            </a:xfrm>
            <a:prstGeom prst="rect">
              <a:avLst/>
            </a:prstGeom>
            <a:solidFill>
              <a:srgbClr val="FFC000"/>
            </a:solidFill>
            <a:ln w="3175" cap="flat" cmpd="sng" algn="ctr">
              <a:solidFill>
                <a:srgbClr val="2676FF">
                  <a:lumMod val="60000"/>
                  <a:lumOff val="40000"/>
                  <a:alpha val="0"/>
                </a:srgbClr>
              </a:solidFill>
              <a:prstDash val="solid"/>
            </a:ln>
            <a:effectLst>
              <a:outerShdw blurRad="50800" dist="38100" dir="2700000" algn="tl" rotWithShape="0">
                <a:prstClr val="black">
                  <a:alpha val="40000"/>
                </a:prstClr>
              </a:outerShdw>
            </a:effec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r>
                <a:rPr kumimoji="0" lang="zh-CN" altLang="en-US" sz="1400" b="1"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rPr>
                <a:t>单击此处添加</a:t>
              </a:r>
              <a:r>
                <a:rPr kumimoji="0" lang="zh-CN" altLang="en-US" sz="1400" b="1" i="0" u="none" strike="noStrike" kern="0" cap="none" spc="0" normalizeH="0" baseline="0" noProof="0" dirty="0" smtClean="0">
                  <a:ln>
                    <a:noFill/>
                  </a:ln>
                  <a:solidFill>
                    <a:sysClr val="window" lastClr="FFFFFF"/>
                  </a:solidFill>
                  <a:effectLst/>
                  <a:uLnTx/>
                  <a:uFillTx/>
                  <a:latin typeface="Impact" pitchFamily="34" charset="0"/>
                  <a:ea typeface="微软雅黑" pitchFamily="34" charset="-122"/>
                  <a:cs typeface="+mn-cs"/>
                </a:rPr>
                <a:t>标题</a:t>
              </a:r>
              <a:endParaRPr kumimoji="0" lang="zh-CN" altLang="en-US" sz="1400" b="1"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9" name="矩形 8"/>
            <p:cNvSpPr/>
            <p:nvPr/>
          </p:nvSpPr>
          <p:spPr>
            <a:xfrm>
              <a:off x="4601369" y="2686155"/>
              <a:ext cx="4532655" cy="720725"/>
            </a:xfrm>
            <a:prstGeom prst="rect">
              <a:avLst/>
            </a:prstGeom>
            <a:gradFill>
              <a:gsLst>
                <a:gs pos="33000">
                  <a:sysClr val="window" lastClr="FFFFFF">
                    <a:lumMod val="95000"/>
                  </a:sysClr>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lIns="180000" tIns="180000" rIns="180000" anchor="t"/>
            <a:lstStyle/>
            <a:p>
              <a:pPr marL="228600" marR="0" lvl="0" indent="-228600" defTabSz="914400" eaLnBrk="1" fontAlgn="auto" latinLnBrk="0" hangingPunct="1">
                <a:lnSpc>
                  <a:spcPct val="150000"/>
                </a:lnSpc>
                <a:spcBef>
                  <a:spcPts val="1200"/>
                </a:spcBef>
                <a:spcAft>
                  <a:spcPts val="0"/>
                </a:spcAft>
                <a:buClrTx/>
                <a:buSzTx/>
                <a:buFont typeface="Arial" pitchFamily="34" charset="0"/>
                <a:buChar char="•"/>
                <a:tabLst/>
                <a:defRPr/>
              </a:pPr>
              <a:r>
                <a:rPr kumimoji="0" lang="zh-CN" altLang="en-US" sz="12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rPr>
                <a:t>单击此处添加段落文本单击此处添加段落文本单击此处</a:t>
              </a:r>
            </a:p>
          </p:txBody>
        </p:sp>
        <p:sp>
          <p:nvSpPr>
            <p:cNvPr id="10" name="矩形 9"/>
            <p:cNvSpPr/>
            <p:nvPr/>
          </p:nvSpPr>
          <p:spPr>
            <a:xfrm>
              <a:off x="4601369" y="3781530"/>
              <a:ext cx="4532655" cy="720725"/>
            </a:xfrm>
            <a:prstGeom prst="rect">
              <a:avLst/>
            </a:prstGeom>
            <a:gradFill>
              <a:gsLst>
                <a:gs pos="33000">
                  <a:sysClr val="window" lastClr="FFFFFF">
                    <a:lumMod val="95000"/>
                  </a:sysClr>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lIns="180000" tIns="180000" rIns="180000" anchor="t"/>
            <a:lstStyle/>
            <a:p>
              <a:pPr marL="228600" marR="0" lvl="0" indent="-228600" defTabSz="914400" eaLnBrk="1" fontAlgn="auto" latinLnBrk="0" hangingPunct="1">
                <a:lnSpc>
                  <a:spcPct val="150000"/>
                </a:lnSpc>
                <a:spcBef>
                  <a:spcPts val="1200"/>
                </a:spcBef>
                <a:spcAft>
                  <a:spcPts val="0"/>
                </a:spcAft>
                <a:buClrTx/>
                <a:buSzTx/>
                <a:buFont typeface="Arial" pitchFamily="34" charset="0"/>
                <a:buChar char="•"/>
                <a:tabLst/>
                <a:defRPr/>
              </a:pPr>
              <a:r>
                <a:rPr kumimoji="0" lang="zh-CN" altLang="en-US" sz="12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rPr>
                <a:t>单击此处添加段落文本单击此处添加段落文本单击此处</a:t>
              </a:r>
            </a:p>
          </p:txBody>
        </p:sp>
        <p:sp>
          <p:nvSpPr>
            <p:cNvPr id="11" name="矩形 10"/>
            <p:cNvSpPr/>
            <p:nvPr/>
          </p:nvSpPr>
          <p:spPr>
            <a:xfrm>
              <a:off x="4601369" y="4876905"/>
              <a:ext cx="4532655" cy="720725"/>
            </a:xfrm>
            <a:prstGeom prst="rect">
              <a:avLst/>
            </a:prstGeom>
            <a:gradFill>
              <a:gsLst>
                <a:gs pos="33000">
                  <a:sysClr val="window" lastClr="FFFFFF">
                    <a:lumMod val="95000"/>
                  </a:sysClr>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lIns="180000" tIns="180000" rIns="180000" anchor="t"/>
            <a:lstStyle/>
            <a:p>
              <a:pPr marL="228600" marR="0" lvl="0" indent="-228600" defTabSz="914400" eaLnBrk="1" fontAlgn="auto" latinLnBrk="0" hangingPunct="1">
                <a:lnSpc>
                  <a:spcPct val="150000"/>
                </a:lnSpc>
                <a:spcBef>
                  <a:spcPts val="1200"/>
                </a:spcBef>
                <a:spcAft>
                  <a:spcPts val="0"/>
                </a:spcAft>
                <a:buClrTx/>
                <a:buSzTx/>
                <a:buFont typeface="Arial" pitchFamily="34" charset="0"/>
                <a:buChar char="•"/>
                <a:tabLst/>
                <a:defRPr/>
              </a:pPr>
              <a:r>
                <a:rPr kumimoji="0" lang="zh-CN" altLang="en-US" sz="12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rPr>
                <a:t>单击此处添加段落文本单击此处添加段落文本单击此处</a:t>
              </a:r>
            </a:p>
          </p:txBody>
        </p:sp>
        <p:sp>
          <p:nvSpPr>
            <p:cNvPr id="12" name="矩形 11"/>
            <p:cNvSpPr/>
            <p:nvPr/>
          </p:nvSpPr>
          <p:spPr>
            <a:xfrm>
              <a:off x="4601369" y="1559030"/>
              <a:ext cx="4532655" cy="719137"/>
            </a:xfrm>
            <a:prstGeom prst="rect">
              <a:avLst/>
            </a:prstGeom>
            <a:gradFill>
              <a:gsLst>
                <a:gs pos="33000">
                  <a:sysClr val="window" lastClr="FFFFFF">
                    <a:lumMod val="95000"/>
                  </a:sysClr>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lIns="180000" tIns="180000" rIns="180000" anchor="t"/>
            <a:lstStyle/>
            <a:p>
              <a:pPr marL="228600" marR="0" lvl="0" indent="-228600" defTabSz="914400" eaLnBrk="1" fontAlgn="auto" latinLnBrk="0" hangingPunct="1">
                <a:lnSpc>
                  <a:spcPct val="150000"/>
                </a:lnSpc>
                <a:spcBef>
                  <a:spcPts val="1200"/>
                </a:spcBef>
                <a:spcAft>
                  <a:spcPts val="0"/>
                </a:spcAft>
                <a:buClrTx/>
                <a:buSzTx/>
                <a:buFont typeface="Arial" pitchFamily="34" charset="0"/>
                <a:buChar char="•"/>
                <a:tabLst/>
                <a:defRPr/>
              </a:pPr>
              <a:r>
                <a:rPr kumimoji="0" lang="zh-CN" altLang="en-US" sz="12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rPr>
                <a:t>单击此处添加段落文本单击此处添加段落文本单击此处</a:t>
              </a:r>
            </a:p>
          </p:txBody>
        </p:sp>
      </p:grpSp>
      <p:sp>
        <p:nvSpPr>
          <p:cNvPr id="31" name="TextBox 39"/>
          <p:cNvSpPr txBox="1">
            <a:spLocks noChangeArrowheads="1"/>
          </p:cNvSpPr>
          <p:nvPr/>
        </p:nvSpPr>
        <p:spPr bwMode="auto">
          <a:xfrm>
            <a:off x="919777" y="127872"/>
            <a:ext cx="2716119" cy="57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tIns="91440" bIns="91440">
            <a:spAutoFit/>
          </a:bodyPr>
          <a:lstStyle>
            <a:lvl1pPr eaLnBrk="0" hangingPunct="0">
              <a:defRPr b="1">
                <a:solidFill>
                  <a:schemeClr val="tx1"/>
                </a:solidFill>
                <a:latin typeface="Arial" pitchFamily="34" charset="0"/>
                <a:ea typeface="宋体" pitchFamily="2" charset="-122"/>
              </a:defRPr>
            </a:lvl1pPr>
            <a:lvl2pPr marL="742950" indent="-285750" eaLnBrk="0" hangingPunct="0">
              <a:defRPr b="1">
                <a:solidFill>
                  <a:schemeClr val="tx1"/>
                </a:solidFill>
                <a:latin typeface="Arial" pitchFamily="34" charset="0"/>
                <a:ea typeface="宋体" pitchFamily="2" charset="-122"/>
              </a:defRPr>
            </a:lvl2pPr>
            <a:lvl3pPr marL="1143000" indent="-228600" eaLnBrk="0" hangingPunct="0">
              <a:defRPr b="1">
                <a:solidFill>
                  <a:schemeClr val="tx1"/>
                </a:solidFill>
                <a:latin typeface="Arial" pitchFamily="34" charset="0"/>
                <a:ea typeface="宋体" pitchFamily="2" charset="-122"/>
              </a:defRPr>
            </a:lvl3pPr>
            <a:lvl4pPr marL="1600200" indent="-228600" eaLnBrk="0" hangingPunct="0">
              <a:defRPr b="1">
                <a:solidFill>
                  <a:schemeClr val="tx1"/>
                </a:solidFill>
                <a:latin typeface="Arial" pitchFamily="34" charset="0"/>
                <a:ea typeface="宋体" pitchFamily="2" charset="-122"/>
              </a:defRPr>
            </a:lvl4pPr>
            <a:lvl5pPr marL="2057400" indent="-228600" eaLnBrk="0" hangingPunct="0">
              <a:defRPr b="1">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b="1">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b="1">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b="1">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b="1">
                <a:solidFill>
                  <a:schemeClr val="tx1"/>
                </a:solidFill>
                <a:latin typeface="Arial" pitchFamily="34" charset="0"/>
                <a:ea typeface="宋体" pitchFamily="2" charset="-122"/>
              </a:defRPr>
            </a:lvl9pPr>
          </a:lstStyle>
          <a:p>
            <a:pPr eaLnBrk="1" hangingPunct="1">
              <a:lnSpc>
                <a:spcPct val="90000"/>
              </a:lnSpc>
              <a:spcBef>
                <a:spcPct val="20000"/>
              </a:spcBef>
              <a:buSzPct val="90000"/>
            </a:pPr>
            <a:r>
              <a:rPr lang="zh-CN" altLang="en-US" sz="2800" dirty="0">
                <a:latin typeface="微软雅黑" pitchFamily="34" charset="-122"/>
                <a:ea typeface="微软雅黑" pitchFamily="34" charset="-122"/>
              </a:rPr>
              <a:t>点击添加标题 </a:t>
            </a:r>
          </a:p>
        </p:txBody>
      </p:sp>
    </p:spTree>
    <p:extLst>
      <p:ext uri="{BB962C8B-B14F-4D97-AF65-F5344CB8AC3E}">
        <p14:creationId xmlns:p14="http://schemas.microsoft.com/office/powerpoint/2010/main" val="557275954"/>
      </p:ext>
    </p:extLst>
  </p:cSld>
  <p:clrMapOvr>
    <a:masterClrMapping/>
  </p:clrMapOvr>
  <p:transition spd="slow" advTm="300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1"/>
                                        </p:tgtEl>
                                        <p:attrNameLst>
                                          <p:attrName>ppt_y</p:attrName>
                                        </p:attrNameLst>
                                      </p:cBhvr>
                                      <p:tavLst>
                                        <p:tav tm="0">
                                          <p:val>
                                            <p:strVal val="#ppt_y"/>
                                          </p:val>
                                        </p:tav>
                                        <p:tav tm="100000">
                                          <p:val>
                                            <p:strVal val="#ppt_y"/>
                                          </p:val>
                                        </p:tav>
                                      </p:tavLst>
                                    </p:anim>
                                    <p:anim calcmode="lin" valueType="num">
                                      <p:cBhvr>
                                        <p:cTn id="9"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1"/>
                                        </p:tgtEl>
                                      </p:cBhvr>
                                    </p:animEffect>
                                  </p:childTnLst>
                                </p:cTn>
                              </p:par>
                            </p:childTnLst>
                          </p:cTn>
                        </p:par>
                      </p:childTnLst>
                    </p:cTn>
                  </p:par>
                  <p:par>
                    <p:cTn id="12" fill="hold">
                      <p:stCondLst>
                        <p:cond delay="indefinite"/>
                      </p:stCondLst>
                      <p:childTnLst>
                        <p:par>
                          <p:cTn id="13" fill="hold">
                            <p:stCondLst>
                              <p:cond delay="0"/>
                            </p:stCondLst>
                            <p:childTnLst>
                              <p:par>
                                <p:cTn id="14" presetID="8" presetClass="emph" presetSubtype="0" fill="hold" nodeType="clickEffect">
                                  <p:stCondLst>
                                    <p:cond delay="0"/>
                                  </p:stCondLst>
                                  <p:childTnLst>
                                    <p:animRot by="21600000">
                                      <p:cBhvr>
                                        <p:cTn id="15" dur="2000" fill="hold"/>
                                        <p:tgtEl>
                                          <p:spTgt spid="3"/>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52" presetClass="entr" presetSubtype="0" fill="hold" nodeType="clickEffect">
                                  <p:stCondLst>
                                    <p:cond delay="0"/>
                                  </p:stCondLst>
                                  <p:childTnLst>
                                    <p:set>
                                      <p:cBhvr>
                                        <p:cTn id="19" dur="1" fill="hold">
                                          <p:stCondLst>
                                            <p:cond delay="0"/>
                                          </p:stCondLst>
                                        </p:cTn>
                                        <p:tgtEl>
                                          <p:spTgt spid="4"/>
                                        </p:tgtEl>
                                        <p:attrNameLst>
                                          <p:attrName>style.visibility</p:attrName>
                                        </p:attrNameLst>
                                      </p:cBhvr>
                                      <p:to>
                                        <p:strVal val="visible"/>
                                      </p:to>
                                    </p:set>
                                    <p:animScale>
                                      <p:cBhvr>
                                        <p:cTn id="20"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 dur="1000" decel="50000" fill="hold">
                                          <p:stCondLst>
                                            <p:cond delay="0"/>
                                          </p:stCondLst>
                                        </p:cTn>
                                        <p:tgtEl>
                                          <p:spTgt spid="4"/>
                                        </p:tgtEl>
                                        <p:attrNameLst>
                                          <p:attrName>ppt_x</p:attrName>
                                          <p:attrName>ppt_y</p:attrName>
                                        </p:attrNameLst>
                                      </p:cBhvr>
                                    </p:animMotion>
                                    <p:animEffect transition="in" filter="fade">
                                      <p:cBhvr>
                                        <p:cTn id="2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62"/>
          <p:cNvGrpSpPr>
            <a:grpSpLocks/>
          </p:cNvGrpSpPr>
          <p:nvPr/>
        </p:nvGrpSpPr>
        <p:grpSpPr bwMode="auto">
          <a:xfrm>
            <a:off x="2908821" y="3436640"/>
            <a:ext cx="5335587" cy="687387"/>
            <a:chOff x="2836863" y="4685056"/>
            <a:chExt cx="5335587" cy="687388"/>
          </a:xfrm>
          <a:solidFill>
            <a:srgbClr val="FFC000"/>
          </a:solidFill>
        </p:grpSpPr>
        <p:sp>
          <p:nvSpPr>
            <p:cNvPr id="3" name="AutoShape 3"/>
            <p:cNvSpPr>
              <a:spLocks noChangeArrowheads="1"/>
            </p:cNvSpPr>
            <p:nvPr/>
          </p:nvSpPr>
          <p:spPr bwMode="gray">
            <a:xfrm>
              <a:off x="2836863" y="4685056"/>
              <a:ext cx="5335587" cy="687388"/>
            </a:xfrm>
            <a:prstGeom prst="roundRect">
              <a:avLst>
                <a:gd name="adj" fmla="val 11505"/>
              </a:avLst>
            </a:prstGeom>
            <a:grpFill/>
            <a:ln>
              <a:noFill/>
            </a:ln>
            <a:extLst>
              <a:ext uri="{91240B29-F687-4F45-9708-019B960494DF}">
                <a14:hiddenLine xmlns:a14="http://schemas.microsoft.com/office/drawing/2010/main" w="6350" algn="ctr">
                  <a:solidFill>
                    <a:srgbClr val="000000"/>
                  </a:solidFill>
                  <a:prstDash val="sysDot"/>
                  <a:round/>
                  <a:headEnd/>
                  <a:tailEnd/>
                </a14:hiddenLine>
              </a:ext>
            </a:extLst>
          </p:spPr>
          <p:txBody>
            <a:bodyPr wrap="none" anchor="ctr"/>
            <a:lstStyle/>
            <a:p>
              <a:pPr algn="ctr"/>
              <a:endParaRPr lang="zh-CN" altLang="en-US"/>
            </a:p>
          </p:txBody>
        </p:sp>
        <p:sp>
          <p:nvSpPr>
            <p:cNvPr id="4" name="Text Box 34"/>
            <p:cNvSpPr txBox="1">
              <a:spLocks noChangeArrowheads="1"/>
            </p:cNvSpPr>
            <p:nvPr/>
          </p:nvSpPr>
          <p:spPr bwMode="auto">
            <a:xfrm>
              <a:off x="3352800" y="4700931"/>
              <a:ext cx="4608513" cy="613695"/>
            </a:xfrm>
            <a:prstGeom prst="rect">
              <a:avLst/>
            </a:prstGeom>
            <a:grpFill/>
            <a:ln>
              <a:noFill/>
            </a:ln>
            <a:extLs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sz="2000" b="1">
                  <a:solidFill>
                    <a:schemeClr val="tx1"/>
                  </a:solidFill>
                  <a:latin typeface="Calibri" pitchFamily="34" charset="0"/>
                  <a:ea typeface="宋体" pitchFamily="2" charset="-122"/>
                </a:defRPr>
              </a:lvl1pPr>
              <a:lvl2pPr marL="742950" indent="-285750" eaLnBrk="0" hangingPunct="0">
                <a:defRPr sz="2000" b="1">
                  <a:solidFill>
                    <a:schemeClr val="tx1"/>
                  </a:solidFill>
                  <a:latin typeface="Calibri" pitchFamily="34" charset="0"/>
                  <a:ea typeface="宋体" pitchFamily="2" charset="-122"/>
                </a:defRPr>
              </a:lvl2pPr>
              <a:lvl3pPr marL="1143000" indent="-228600" eaLnBrk="0" hangingPunct="0">
                <a:defRPr sz="2000" b="1">
                  <a:solidFill>
                    <a:schemeClr val="tx1"/>
                  </a:solidFill>
                  <a:latin typeface="Calibri" pitchFamily="34" charset="0"/>
                  <a:ea typeface="宋体" pitchFamily="2" charset="-122"/>
                </a:defRPr>
              </a:lvl3pPr>
              <a:lvl4pPr marL="1600200" indent="-228600" eaLnBrk="0" hangingPunct="0">
                <a:defRPr sz="2000" b="1">
                  <a:solidFill>
                    <a:schemeClr val="tx1"/>
                  </a:solidFill>
                  <a:latin typeface="Calibri" pitchFamily="34" charset="0"/>
                  <a:ea typeface="宋体" pitchFamily="2" charset="-122"/>
                </a:defRPr>
              </a:lvl4pPr>
              <a:lvl5pPr marL="2057400" indent="-228600" eaLnBrk="0" hangingPunct="0">
                <a:defRPr sz="2000" b="1">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sz="2000" b="1">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sz="2000" b="1">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sz="2000" b="1">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sz="2000" b="1">
                  <a:solidFill>
                    <a:schemeClr val="tx1"/>
                  </a:solidFill>
                  <a:latin typeface="Calibri" pitchFamily="34" charset="0"/>
                  <a:ea typeface="宋体" pitchFamily="2" charset="-122"/>
                </a:defRPr>
              </a:lvl9pPr>
            </a:lstStyle>
            <a:p>
              <a:pPr marL="0" marR="0" lvl="0" indent="0" defTabSz="914400" eaLnBrk="1" fontAlgn="auto" latinLnBrk="0" hangingPunct="1">
                <a:lnSpc>
                  <a:spcPct val="150000"/>
                </a:lnSpc>
                <a:spcBef>
                  <a:spcPts val="0"/>
                </a:spcBef>
                <a:spcAft>
                  <a:spcPts val="0"/>
                </a:spcAft>
                <a:buClrTx/>
                <a:buSzTx/>
                <a:buFontTx/>
                <a:buNone/>
                <a:tabLst/>
                <a:defRPr/>
              </a:pPr>
              <a:r>
                <a:rPr lang="zh-CN" altLang="en-US" sz="1200" b="0" kern="0" dirty="0">
                  <a:solidFill>
                    <a:srgbClr val="4D4D4D"/>
                  </a:solidFill>
                  <a:latin typeface="微软雅黑" pitchFamily="34" charset="-122"/>
                  <a:ea typeface="微软雅黑" pitchFamily="34" charset="-122"/>
                </a:rPr>
                <a:t>单击此处添加段落文本单击此处添加段落文本单击此处添加段落文本单击此处添加段落文本</a:t>
              </a:r>
            </a:p>
          </p:txBody>
        </p:sp>
      </p:grpSp>
      <p:grpSp>
        <p:nvGrpSpPr>
          <p:cNvPr id="5" name="组合 61"/>
          <p:cNvGrpSpPr>
            <a:grpSpLocks/>
          </p:cNvGrpSpPr>
          <p:nvPr/>
        </p:nvGrpSpPr>
        <p:grpSpPr bwMode="auto">
          <a:xfrm>
            <a:off x="2875483" y="2321694"/>
            <a:ext cx="5356225" cy="687388"/>
            <a:chOff x="2803525" y="3626194"/>
            <a:chExt cx="5356225" cy="687387"/>
          </a:xfrm>
          <a:solidFill>
            <a:schemeClr val="bg1">
              <a:lumMod val="85000"/>
            </a:schemeClr>
          </a:solidFill>
        </p:grpSpPr>
        <p:sp>
          <p:nvSpPr>
            <p:cNvPr id="6" name="AutoShape 19"/>
            <p:cNvSpPr>
              <a:spLocks noChangeArrowheads="1"/>
            </p:cNvSpPr>
            <p:nvPr/>
          </p:nvSpPr>
          <p:spPr bwMode="gray">
            <a:xfrm>
              <a:off x="2803525" y="3626194"/>
              <a:ext cx="5356225" cy="687387"/>
            </a:xfrm>
            <a:prstGeom prst="roundRect">
              <a:avLst>
                <a:gd name="adj" fmla="val 11505"/>
              </a:avLst>
            </a:prstGeom>
            <a:grpFill/>
            <a:ln>
              <a:noFill/>
            </a:ln>
            <a:extLst>
              <a:ext uri="{91240B29-F687-4F45-9708-019B960494DF}">
                <a14:hiddenLine xmlns:a14="http://schemas.microsoft.com/office/drawing/2010/main" w="6350" algn="ctr">
                  <a:solidFill>
                    <a:srgbClr val="000000"/>
                  </a:solidFill>
                  <a:prstDash val="sysDot"/>
                  <a:round/>
                  <a:headEnd/>
                  <a:tailEnd/>
                </a14:hiddenLine>
              </a:ext>
            </a:extLst>
          </p:spPr>
          <p:txBody>
            <a:bodyPr wrap="none" anchor="ctr"/>
            <a:lstStyle/>
            <a:p>
              <a:pPr algn="ctr"/>
              <a:endParaRPr lang="zh-CN" altLang="en-US"/>
            </a:p>
          </p:txBody>
        </p:sp>
        <p:sp>
          <p:nvSpPr>
            <p:cNvPr id="7" name="Text Box 32"/>
            <p:cNvSpPr txBox="1">
              <a:spLocks noChangeArrowheads="1"/>
            </p:cNvSpPr>
            <p:nvPr/>
          </p:nvSpPr>
          <p:spPr bwMode="auto">
            <a:xfrm>
              <a:off x="3352800" y="3635719"/>
              <a:ext cx="4748011" cy="613693"/>
            </a:xfrm>
            <a:prstGeom prst="rect">
              <a:avLst/>
            </a:prstGeom>
            <a:grpFill/>
            <a:ln>
              <a:noFill/>
            </a:ln>
            <a:extLs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sz="2000" b="1">
                  <a:solidFill>
                    <a:schemeClr val="tx1"/>
                  </a:solidFill>
                  <a:latin typeface="Calibri" pitchFamily="34" charset="0"/>
                  <a:ea typeface="宋体" pitchFamily="2" charset="-122"/>
                </a:defRPr>
              </a:lvl1pPr>
              <a:lvl2pPr marL="742950" indent="-285750" eaLnBrk="0" hangingPunct="0">
                <a:defRPr sz="2000" b="1">
                  <a:solidFill>
                    <a:schemeClr val="tx1"/>
                  </a:solidFill>
                  <a:latin typeface="Calibri" pitchFamily="34" charset="0"/>
                  <a:ea typeface="宋体" pitchFamily="2" charset="-122"/>
                </a:defRPr>
              </a:lvl2pPr>
              <a:lvl3pPr marL="1143000" indent="-228600" eaLnBrk="0" hangingPunct="0">
                <a:defRPr sz="2000" b="1">
                  <a:solidFill>
                    <a:schemeClr val="tx1"/>
                  </a:solidFill>
                  <a:latin typeface="Calibri" pitchFamily="34" charset="0"/>
                  <a:ea typeface="宋体" pitchFamily="2" charset="-122"/>
                </a:defRPr>
              </a:lvl3pPr>
              <a:lvl4pPr marL="1600200" indent="-228600" eaLnBrk="0" hangingPunct="0">
                <a:defRPr sz="2000" b="1">
                  <a:solidFill>
                    <a:schemeClr val="tx1"/>
                  </a:solidFill>
                  <a:latin typeface="Calibri" pitchFamily="34" charset="0"/>
                  <a:ea typeface="宋体" pitchFamily="2" charset="-122"/>
                </a:defRPr>
              </a:lvl4pPr>
              <a:lvl5pPr marL="2057400" indent="-228600" eaLnBrk="0" hangingPunct="0">
                <a:defRPr sz="2000" b="1">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sz="2000" b="1">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sz="2000" b="1">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sz="2000" b="1">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sz="2000" b="1">
                  <a:solidFill>
                    <a:schemeClr val="tx1"/>
                  </a:solidFill>
                  <a:latin typeface="Calibri" pitchFamily="34" charset="0"/>
                  <a:ea typeface="宋体" pitchFamily="2" charset="-122"/>
                </a:defRPr>
              </a:lvl9pPr>
            </a:lstStyle>
            <a:p>
              <a:pPr marL="0" marR="0" lvl="0" indent="0" defTabSz="914400" eaLnBrk="1" fontAlgn="auto" latinLnBrk="0" hangingPunct="1">
                <a:lnSpc>
                  <a:spcPct val="150000"/>
                </a:lnSpc>
                <a:spcBef>
                  <a:spcPts val="0"/>
                </a:spcBef>
                <a:spcAft>
                  <a:spcPts val="0"/>
                </a:spcAft>
                <a:buClrTx/>
                <a:buSzTx/>
                <a:buFontTx/>
                <a:buNone/>
                <a:tabLst/>
                <a:defRPr/>
              </a:pPr>
              <a:r>
                <a:rPr lang="zh-CN" altLang="en-US" sz="1200" b="0" kern="0" dirty="0">
                  <a:solidFill>
                    <a:srgbClr val="4D4D4D"/>
                  </a:solidFill>
                  <a:latin typeface="微软雅黑" pitchFamily="34" charset="-122"/>
                  <a:ea typeface="微软雅黑" pitchFamily="34" charset="-122"/>
                </a:rPr>
                <a:t>单击此处添加段落文本单击此处添加段落文本单击此处添加段落文本单击此处添加段落文本</a:t>
              </a:r>
            </a:p>
          </p:txBody>
        </p:sp>
      </p:grpSp>
      <p:grpSp>
        <p:nvGrpSpPr>
          <p:cNvPr id="8" name="组合 57"/>
          <p:cNvGrpSpPr>
            <a:grpSpLocks/>
          </p:cNvGrpSpPr>
          <p:nvPr/>
        </p:nvGrpSpPr>
        <p:grpSpPr bwMode="auto">
          <a:xfrm>
            <a:off x="2910408" y="1283203"/>
            <a:ext cx="5330825" cy="662438"/>
            <a:chOff x="2838450" y="2592731"/>
            <a:chExt cx="5330825" cy="687388"/>
          </a:xfrm>
          <a:solidFill>
            <a:srgbClr val="FFC000"/>
          </a:solidFill>
        </p:grpSpPr>
        <p:sp>
          <p:nvSpPr>
            <p:cNvPr id="9" name="AutoShape 11"/>
            <p:cNvSpPr>
              <a:spLocks noChangeArrowheads="1"/>
            </p:cNvSpPr>
            <p:nvPr/>
          </p:nvSpPr>
          <p:spPr bwMode="gray">
            <a:xfrm>
              <a:off x="2838450" y="2592731"/>
              <a:ext cx="5330825" cy="687388"/>
            </a:xfrm>
            <a:prstGeom prst="roundRect">
              <a:avLst>
                <a:gd name="adj" fmla="val 11505"/>
              </a:avLst>
            </a:prstGeom>
            <a:grpFill/>
            <a:ln w="6350" algn="ctr">
              <a:noFill/>
              <a:prstDash val="sysDot"/>
              <a:round/>
              <a:headEnd/>
              <a:tailEnd/>
            </a:ln>
          </p:spPr>
          <p:txBody>
            <a:bodyPr wrap="none" anchor="ctr"/>
            <a:lstStyle/>
            <a:p>
              <a:pPr algn="ctr" fontAlgn="auto">
                <a:spcBef>
                  <a:spcPts val="0"/>
                </a:spcBef>
                <a:spcAft>
                  <a:spcPts val="0"/>
                </a:spcAft>
                <a:defRPr/>
              </a:pPr>
              <a:endParaRPr lang="zh-CN" altLang="en-US" sz="1800" b="0" kern="0">
                <a:solidFill>
                  <a:sysClr val="windowText" lastClr="000000"/>
                </a:solidFill>
                <a:cs typeface="Arial" pitchFamily="34" charset="0"/>
              </a:endParaRPr>
            </a:p>
          </p:txBody>
        </p:sp>
        <p:sp>
          <p:nvSpPr>
            <p:cNvPr id="10" name="Text Box 31"/>
            <p:cNvSpPr txBox="1">
              <a:spLocks noChangeArrowheads="1"/>
            </p:cNvSpPr>
            <p:nvPr/>
          </p:nvSpPr>
          <p:spPr bwMode="auto">
            <a:xfrm>
              <a:off x="3477296" y="2621344"/>
              <a:ext cx="4676104" cy="636808"/>
            </a:xfrm>
            <a:prstGeom prst="rect">
              <a:avLst/>
            </a:prstGeom>
            <a:grpFill/>
            <a:ln>
              <a:noFill/>
            </a:ln>
            <a:extLs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sz="2000" b="1">
                  <a:solidFill>
                    <a:schemeClr val="tx1"/>
                  </a:solidFill>
                  <a:latin typeface="Calibri" pitchFamily="34" charset="0"/>
                  <a:ea typeface="宋体" pitchFamily="2" charset="-122"/>
                </a:defRPr>
              </a:lvl1pPr>
              <a:lvl2pPr marL="742950" indent="-285750" eaLnBrk="0" hangingPunct="0">
                <a:defRPr sz="2000" b="1">
                  <a:solidFill>
                    <a:schemeClr val="tx1"/>
                  </a:solidFill>
                  <a:latin typeface="Calibri" pitchFamily="34" charset="0"/>
                  <a:ea typeface="宋体" pitchFamily="2" charset="-122"/>
                </a:defRPr>
              </a:lvl2pPr>
              <a:lvl3pPr marL="1143000" indent="-228600" eaLnBrk="0" hangingPunct="0">
                <a:defRPr sz="2000" b="1">
                  <a:solidFill>
                    <a:schemeClr val="tx1"/>
                  </a:solidFill>
                  <a:latin typeface="Calibri" pitchFamily="34" charset="0"/>
                  <a:ea typeface="宋体" pitchFamily="2" charset="-122"/>
                </a:defRPr>
              </a:lvl3pPr>
              <a:lvl4pPr marL="1600200" indent="-228600" eaLnBrk="0" hangingPunct="0">
                <a:defRPr sz="2000" b="1">
                  <a:solidFill>
                    <a:schemeClr val="tx1"/>
                  </a:solidFill>
                  <a:latin typeface="Calibri" pitchFamily="34" charset="0"/>
                  <a:ea typeface="宋体" pitchFamily="2" charset="-122"/>
                </a:defRPr>
              </a:lvl4pPr>
              <a:lvl5pPr marL="2057400" indent="-228600" eaLnBrk="0" hangingPunct="0">
                <a:defRPr sz="2000" b="1">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sz="2000" b="1">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sz="2000" b="1">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sz="2000" b="1">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sz="2000" b="1">
                  <a:solidFill>
                    <a:schemeClr val="tx1"/>
                  </a:solidFill>
                  <a:latin typeface="Calibri" pitchFamily="34" charset="0"/>
                  <a:ea typeface="宋体" pitchFamily="2" charset="-122"/>
                </a:defRPr>
              </a:lvl9pPr>
            </a:lstStyle>
            <a:p>
              <a:pPr marL="0" marR="0" lvl="0" indent="0" defTabSz="914400" eaLnBrk="1" fontAlgn="auto" latinLnBrk="0" hangingPunct="1">
                <a:lnSpc>
                  <a:spcPct val="150000"/>
                </a:lnSpc>
                <a:spcBef>
                  <a:spcPts val="0"/>
                </a:spcBef>
                <a:spcAft>
                  <a:spcPts val="0"/>
                </a:spcAft>
                <a:buClrTx/>
                <a:buSzTx/>
                <a:buFontTx/>
                <a:buNone/>
                <a:tabLst/>
                <a:defRPr/>
              </a:pPr>
              <a:r>
                <a:rPr lang="zh-CN" altLang="en-US" sz="1200" b="0" kern="0" dirty="0">
                  <a:solidFill>
                    <a:srgbClr val="4D4D4D"/>
                  </a:solidFill>
                  <a:latin typeface="微软雅黑" pitchFamily="34" charset="-122"/>
                  <a:ea typeface="微软雅黑" pitchFamily="34" charset="-122"/>
                </a:rPr>
                <a:t>单击此处添加段落文本单击此处添加段落文本单击此处添加段落文本单击此处添加段落文本</a:t>
              </a:r>
            </a:p>
          </p:txBody>
        </p:sp>
      </p:grpSp>
      <p:grpSp>
        <p:nvGrpSpPr>
          <p:cNvPr id="11" name="组合 56"/>
          <p:cNvGrpSpPr>
            <a:grpSpLocks/>
          </p:cNvGrpSpPr>
          <p:nvPr/>
        </p:nvGrpSpPr>
        <p:grpSpPr bwMode="auto">
          <a:xfrm>
            <a:off x="833958" y="1267329"/>
            <a:ext cx="2606675" cy="687387"/>
            <a:chOff x="762000" y="2576856"/>
            <a:chExt cx="2606675" cy="687388"/>
          </a:xfrm>
        </p:grpSpPr>
        <p:grpSp>
          <p:nvGrpSpPr>
            <p:cNvPr id="12" name="Group 12"/>
            <p:cNvGrpSpPr>
              <a:grpSpLocks/>
            </p:cNvGrpSpPr>
            <p:nvPr/>
          </p:nvGrpSpPr>
          <p:grpSpPr bwMode="auto">
            <a:xfrm>
              <a:off x="762000" y="2576856"/>
              <a:ext cx="2606675" cy="687388"/>
              <a:chOff x="378" y="1065"/>
              <a:chExt cx="1785" cy="433"/>
            </a:xfrm>
          </p:grpSpPr>
          <p:sp>
            <p:nvSpPr>
              <p:cNvPr id="14" name="AutoShape 13"/>
              <p:cNvSpPr>
                <a:spLocks noChangeArrowheads="1"/>
              </p:cNvSpPr>
              <p:nvPr/>
            </p:nvSpPr>
            <p:spPr bwMode="gray">
              <a:xfrm>
                <a:off x="1921" y="1152"/>
                <a:ext cx="242" cy="240"/>
              </a:xfrm>
              <a:prstGeom prst="rightArrow">
                <a:avLst>
                  <a:gd name="adj1" fmla="val 50000"/>
                  <a:gd name="adj2" fmla="val 59422"/>
                </a:avLst>
              </a:prstGeom>
              <a:solidFill>
                <a:srgbClr val="F8F8F8"/>
              </a:solidFill>
              <a:ln w="9525">
                <a:noFill/>
                <a:miter lim="800000"/>
                <a:headEnd/>
                <a:tailEnd/>
              </a:ln>
              <a:effectLst>
                <a:outerShdw dist="71842" dir="2700000" algn="ctr" rotWithShape="0">
                  <a:srgbClr val="010101">
                    <a:alpha val="50000"/>
                  </a:srgbClr>
                </a:outerShdw>
              </a:effectLst>
            </p:spPr>
            <p:txBody>
              <a:bodyPr wrap="none" anchor="ctr"/>
              <a:lstStyle/>
              <a:p>
                <a:pPr algn="ctr" fontAlgn="auto">
                  <a:spcBef>
                    <a:spcPts val="0"/>
                  </a:spcBef>
                  <a:spcAft>
                    <a:spcPts val="0"/>
                  </a:spcAft>
                  <a:defRPr/>
                </a:pPr>
                <a:endParaRPr lang="zh-CN" altLang="en-US" sz="1800" b="0" kern="0">
                  <a:solidFill>
                    <a:sysClr val="windowText" lastClr="000000"/>
                  </a:solidFill>
                  <a:latin typeface="Arial" charset="0"/>
                </a:endParaRPr>
              </a:p>
            </p:txBody>
          </p:sp>
          <p:sp>
            <p:nvSpPr>
              <p:cNvPr id="15" name="Freeform 14"/>
              <p:cNvSpPr>
                <a:spLocks/>
              </p:cNvSpPr>
              <p:nvPr/>
            </p:nvSpPr>
            <p:spPr bwMode="gray">
              <a:xfrm>
                <a:off x="378" y="1065"/>
                <a:ext cx="1549" cy="433"/>
              </a:xfrm>
              <a:custGeom>
                <a:avLst/>
                <a:gdLst>
                  <a:gd name="T0" fmla="*/ 83 w 1071"/>
                  <a:gd name="T1" fmla="*/ 0 h 307"/>
                  <a:gd name="T2" fmla="*/ 1069 w 1071"/>
                  <a:gd name="T3" fmla="*/ 0 h 307"/>
                  <a:gd name="T4" fmla="*/ 1069 w 1071"/>
                  <a:gd name="T5" fmla="*/ 198 h 307"/>
                  <a:gd name="T6" fmla="*/ 1055 w 1071"/>
                  <a:gd name="T7" fmla="*/ 270 h 307"/>
                  <a:gd name="T8" fmla="*/ 987 w 1071"/>
                  <a:gd name="T9" fmla="*/ 302 h 307"/>
                  <a:gd name="T10" fmla="*/ 0 w 1071"/>
                  <a:gd name="T11" fmla="*/ 307 h 307"/>
                  <a:gd name="T12" fmla="*/ 0 w 1071"/>
                  <a:gd name="T13" fmla="*/ 89 h 307"/>
                  <a:gd name="T14" fmla="*/ 21 w 1071"/>
                  <a:gd name="T15" fmla="*/ 18 h 307"/>
                  <a:gd name="T16" fmla="*/ 83 w 1071"/>
                  <a:gd name="T17" fmla="*/ 0 h 30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71"/>
                  <a:gd name="T28" fmla="*/ 0 h 307"/>
                  <a:gd name="T29" fmla="*/ 1071 w 1071"/>
                  <a:gd name="T30" fmla="*/ 307 h 30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71" h="307">
                    <a:moveTo>
                      <a:pt x="83" y="0"/>
                    </a:moveTo>
                    <a:lnTo>
                      <a:pt x="1069" y="0"/>
                    </a:lnTo>
                    <a:cubicBezTo>
                      <a:pt x="1069" y="0"/>
                      <a:pt x="1069" y="99"/>
                      <a:pt x="1069" y="198"/>
                    </a:cubicBezTo>
                    <a:cubicBezTo>
                      <a:pt x="1069" y="198"/>
                      <a:pt x="1071" y="248"/>
                      <a:pt x="1055" y="270"/>
                    </a:cubicBezTo>
                    <a:cubicBezTo>
                      <a:pt x="1043" y="288"/>
                      <a:pt x="1019" y="302"/>
                      <a:pt x="987" y="302"/>
                    </a:cubicBezTo>
                    <a:cubicBezTo>
                      <a:pt x="488" y="303"/>
                      <a:pt x="0" y="307"/>
                      <a:pt x="0" y="307"/>
                    </a:cubicBezTo>
                    <a:lnTo>
                      <a:pt x="0" y="89"/>
                    </a:lnTo>
                    <a:cubicBezTo>
                      <a:pt x="3" y="41"/>
                      <a:pt x="7" y="33"/>
                      <a:pt x="21" y="18"/>
                    </a:cubicBezTo>
                    <a:cubicBezTo>
                      <a:pt x="35" y="3"/>
                      <a:pt x="66" y="1"/>
                      <a:pt x="83" y="0"/>
                    </a:cubicBezTo>
                    <a:close/>
                  </a:path>
                </a:pathLst>
              </a:custGeom>
              <a:solidFill>
                <a:srgbClr val="FF0000"/>
              </a:solidFill>
              <a:ln w="28575">
                <a:solidFill>
                  <a:srgbClr val="FFFFFF"/>
                </a:solidFill>
                <a:round/>
                <a:headEnd/>
                <a:tailEnd/>
              </a:ln>
              <a:effectLst>
                <a:outerShdw dist="71842" dir="2700000" algn="ctr" rotWithShape="0">
                  <a:srgbClr val="000000">
                    <a:alpha val="50000"/>
                  </a:srgbClr>
                </a:outerShdw>
              </a:effectLst>
            </p:spPr>
            <p:txBody>
              <a:bodyPr wrap="none" anchor="ctr"/>
              <a:lstStyle/>
              <a:p>
                <a:pPr algn="ctr" fontAlgn="auto">
                  <a:spcBef>
                    <a:spcPts val="0"/>
                  </a:spcBef>
                  <a:spcAft>
                    <a:spcPts val="0"/>
                  </a:spcAft>
                  <a:defRPr/>
                </a:pPr>
                <a:endParaRPr lang="zh-CN" altLang="en-US" sz="1800" b="0" kern="0">
                  <a:solidFill>
                    <a:sysClr val="windowText" lastClr="000000"/>
                  </a:solidFill>
                  <a:latin typeface="Arial" charset="0"/>
                </a:endParaRPr>
              </a:p>
            </p:txBody>
          </p:sp>
        </p:grpSp>
        <p:sp>
          <p:nvSpPr>
            <p:cNvPr id="13" name="Rectangle 26"/>
            <p:cNvSpPr>
              <a:spLocks noChangeArrowheads="1"/>
            </p:cNvSpPr>
            <p:nvPr/>
          </p:nvSpPr>
          <p:spPr bwMode="gray">
            <a:xfrm>
              <a:off x="955675" y="2729256"/>
              <a:ext cx="1836738" cy="369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pPr algn="ctr" eaLnBrk="0" hangingPunct="0"/>
              <a:r>
                <a:rPr lang="zh-CN" altLang="en-US" dirty="0" smtClean="0">
                  <a:solidFill>
                    <a:srgbClr val="FEFEFE"/>
                  </a:solidFill>
                  <a:latin typeface="微软雅黑" pitchFamily="34" charset="-122"/>
                  <a:ea typeface="微软雅黑" pitchFamily="34" charset="-122"/>
                </a:rPr>
                <a:t>文字内容</a:t>
              </a:r>
              <a:endParaRPr lang="zh-CN" altLang="en-US" dirty="0">
                <a:solidFill>
                  <a:srgbClr val="FEFEFE"/>
                </a:solidFill>
                <a:latin typeface="微软雅黑" pitchFamily="34" charset="-122"/>
                <a:ea typeface="微软雅黑" pitchFamily="34" charset="-122"/>
              </a:endParaRPr>
            </a:p>
          </p:txBody>
        </p:sp>
      </p:grpSp>
      <p:grpSp>
        <p:nvGrpSpPr>
          <p:cNvPr id="16" name="组合 58"/>
          <p:cNvGrpSpPr>
            <a:grpSpLocks/>
          </p:cNvGrpSpPr>
          <p:nvPr/>
        </p:nvGrpSpPr>
        <p:grpSpPr bwMode="auto">
          <a:xfrm>
            <a:off x="799033" y="2313757"/>
            <a:ext cx="2613025" cy="687387"/>
            <a:chOff x="727075" y="3618256"/>
            <a:chExt cx="2613025" cy="687388"/>
          </a:xfrm>
        </p:grpSpPr>
        <p:grpSp>
          <p:nvGrpSpPr>
            <p:cNvPr id="17" name="Group 20"/>
            <p:cNvGrpSpPr>
              <a:grpSpLocks/>
            </p:cNvGrpSpPr>
            <p:nvPr/>
          </p:nvGrpSpPr>
          <p:grpSpPr bwMode="auto">
            <a:xfrm>
              <a:off x="727075" y="3618256"/>
              <a:ext cx="2613025" cy="687388"/>
              <a:chOff x="370" y="2169"/>
              <a:chExt cx="1790" cy="433"/>
            </a:xfrm>
          </p:grpSpPr>
          <p:sp>
            <p:nvSpPr>
              <p:cNvPr id="19" name="AutoShape 21"/>
              <p:cNvSpPr>
                <a:spLocks noChangeArrowheads="1"/>
              </p:cNvSpPr>
              <p:nvPr/>
            </p:nvSpPr>
            <p:spPr bwMode="gray">
              <a:xfrm>
                <a:off x="1917" y="2249"/>
                <a:ext cx="243" cy="240"/>
              </a:xfrm>
              <a:prstGeom prst="rightArrow">
                <a:avLst>
                  <a:gd name="adj1" fmla="val 50000"/>
                  <a:gd name="adj2" fmla="val 59423"/>
                </a:avLst>
              </a:prstGeom>
              <a:solidFill>
                <a:srgbClr val="F8F8F8"/>
              </a:solidFill>
              <a:ln>
                <a:noFill/>
              </a:ln>
              <a:effectLst>
                <a:outerShdw dist="71842" dir="2700000" algn="ctr" rotWithShape="0">
                  <a:srgbClr val="010101">
                    <a:alpha val="5000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endParaRPr lang="zh-CN" altLang="en-US">
                  <a:latin typeface="Arial" charset="0"/>
                </a:endParaRPr>
              </a:p>
            </p:txBody>
          </p:sp>
          <p:sp>
            <p:nvSpPr>
              <p:cNvPr id="20" name="Freeform 22"/>
              <p:cNvSpPr>
                <a:spLocks/>
              </p:cNvSpPr>
              <p:nvPr/>
            </p:nvSpPr>
            <p:spPr bwMode="gray">
              <a:xfrm>
                <a:off x="370" y="2169"/>
                <a:ext cx="1549" cy="433"/>
              </a:xfrm>
              <a:custGeom>
                <a:avLst/>
                <a:gdLst>
                  <a:gd name="T0" fmla="*/ 252 w 1071"/>
                  <a:gd name="T1" fmla="*/ 0 h 307"/>
                  <a:gd name="T2" fmla="*/ 3234 w 1071"/>
                  <a:gd name="T3" fmla="*/ 0 h 307"/>
                  <a:gd name="T4" fmla="*/ 3234 w 1071"/>
                  <a:gd name="T5" fmla="*/ 556 h 307"/>
                  <a:gd name="T6" fmla="*/ 3192 w 1071"/>
                  <a:gd name="T7" fmla="*/ 757 h 307"/>
                  <a:gd name="T8" fmla="*/ 2987 w 1071"/>
                  <a:gd name="T9" fmla="*/ 848 h 307"/>
                  <a:gd name="T10" fmla="*/ 0 w 1071"/>
                  <a:gd name="T11" fmla="*/ 862 h 307"/>
                  <a:gd name="T12" fmla="*/ 0 w 1071"/>
                  <a:gd name="T13" fmla="*/ 251 h 307"/>
                  <a:gd name="T14" fmla="*/ 62 w 1071"/>
                  <a:gd name="T15" fmla="*/ 49 h 307"/>
                  <a:gd name="T16" fmla="*/ 252 w 1071"/>
                  <a:gd name="T17" fmla="*/ 0 h 30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71" h="307">
                    <a:moveTo>
                      <a:pt x="83" y="0"/>
                    </a:moveTo>
                    <a:lnTo>
                      <a:pt x="1069" y="0"/>
                    </a:lnTo>
                    <a:cubicBezTo>
                      <a:pt x="1069" y="0"/>
                      <a:pt x="1069" y="99"/>
                      <a:pt x="1069" y="198"/>
                    </a:cubicBezTo>
                    <a:cubicBezTo>
                      <a:pt x="1069" y="198"/>
                      <a:pt x="1071" y="248"/>
                      <a:pt x="1055" y="270"/>
                    </a:cubicBezTo>
                    <a:cubicBezTo>
                      <a:pt x="1043" y="288"/>
                      <a:pt x="1019" y="302"/>
                      <a:pt x="987" y="302"/>
                    </a:cubicBezTo>
                    <a:cubicBezTo>
                      <a:pt x="488" y="303"/>
                      <a:pt x="0" y="307"/>
                      <a:pt x="0" y="307"/>
                    </a:cubicBezTo>
                    <a:lnTo>
                      <a:pt x="0" y="89"/>
                    </a:lnTo>
                    <a:cubicBezTo>
                      <a:pt x="3" y="41"/>
                      <a:pt x="7" y="33"/>
                      <a:pt x="21" y="18"/>
                    </a:cubicBezTo>
                    <a:cubicBezTo>
                      <a:pt x="35" y="3"/>
                      <a:pt x="66" y="1"/>
                      <a:pt x="83" y="0"/>
                    </a:cubicBezTo>
                    <a:close/>
                  </a:path>
                </a:pathLst>
              </a:custGeom>
              <a:solidFill>
                <a:srgbClr val="FF0000"/>
              </a:solidFill>
              <a:ln w="28575" cap="flat" cmpd="sng">
                <a:solidFill>
                  <a:srgbClr val="FFFFFF"/>
                </a:solidFill>
                <a:prstDash val="solid"/>
                <a:round/>
                <a:headEnd/>
                <a:tailEnd/>
              </a:ln>
              <a:effectLst>
                <a:outerShdw dist="71842" dir="2700000" algn="ctr" rotWithShape="0">
                  <a:srgbClr val="000000">
                    <a:alpha val="50000"/>
                  </a:srgbClr>
                </a:outerShdw>
              </a:effectLst>
            </p:spPr>
            <p:txBody>
              <a:bodyPr wrap="none" anchor="ctr"/>
              <a:lstStyle/>
              <a:p>
                <a:endParaRPr lang="zh-CN" altLang="en-US"/>
              </a:p>
            </p:txBody>
          </p:sp>
        </p:grpSp>
        <p:sp>
          <p:nvSpPr>
            <p:cNvPr id="18" name="Rectangle 27"/>
            <p:cNvSpPr>
              <a:spLocks noChangeArrowheads="1"/>
            </p:cNvSpPr>
            <p:nvPr/>
          </p:nvSpPr>
          <p:spPr bwMode="gray">
            <a:xfrm>
              <a:off x="955675" y="3757956"/>
              <a:ext cx="1836738" cy="369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pPr algn="ctr" eaLnBrk="0" hangingPunct="0"/>
              <a:r>
                <a:rPr lang="zh-CN" altLang="en-US" dirty="0">
                  <a:solidFill>
                    <a:srgbClr val="FEFEFE"/>
                  </a:solidFill>
                  <a:latin typeface="微软雅黑" pitchFamily="34" charset="-122"/>
                  <a:ea typeface="微软雅黑" pitchFamily="34" charset="-122"/>
                </a:rPr>
                <a:t>文字内容</a:t>
              </a:r>
            </a:p>
          </p:txBody>
        </p:sp>
      </p:grpSp>
      <p:grpSp>
        <p:nvGrpSpPr>
          <p:cNvPr id="21" name="组合 59"/>
          <p:cNvGrpSpPr>
            <a:grpSpLocks/>
          </p:cNvGrpSpPr>
          <p:nvPr/>
        </p:nvGrpSpPr>
        <p:grpSpPr bwMode="auto">
          <a:xfrm>
            <a:off x="808558" y="3436640"/>
            <a:ext cx="2613025" cy="687387"/>
            <a:chOff x="736600" y="4697756"/>
            <a:chExt cx="2613025" cy="687388"/>
          </a:xfrm>
        </p:grpSpPr>
        <p:grpSp>
          <p:nvGrpSpPr>
            <p:cNvPr id="22" name="Group 4"/>
            <p:cNvGrpSpPr>
              <a:grpSpLocks/>
            </p:cNvGrpSpPr>
            <p:nvPr/>
          </p:nvGrpSpPr>
          <p:grpSpPr bwMode="auto">
            <a:xfrm>
              <a:off x="736600" y="4697756"/>
              <a:ext cx="2613025" cy="687388"/>
              <a:chOff x="370" y="2169"/>
              <a:chExt cx="1790" cy="433"/>
            </a:xfrm>
          </p:grpSpPr>
          <p:sp>
            <p:nvSpPr>
              <p:cNvPr id="24" name="AutoShape 5"/>
              <p:cNvSpPr>
                <a:spLocks noChangeArrowheads="1"/>
              </p:cNvSpPr>
              <p:nvPr/>
            </p:nvSpPr>
            <p:spPr bwMode="gray">
              <a:xfrm>
                <a:off x="1917" y="2249"/>
                <a:ext cx="243" cy="240"/>
              </a:xfrm>
              <a:prstGeom prst="rightArrow">
                <a:avLst>
                  <a:gd name="adj1" fmla="val 50000"/>
                  <a:gd name="adj2" fmla="val 59423"/>
                </a:avLst>
              </a:prstGeom>
              <a:solidFill>
                <a:srgbClr val="F8F8F8"/>
              </a:solidFill>
              <a:ln>
                <a:noFill/>
              </a:ln>
              <a:effectLst>
                <a:outerShdw dist="71842" dir="2700000" algn="ctr" rotWithShape="0">
                  <a:srgbClr val="010101">
                    <a:alpha val="5000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endParaRPr lang="zh-CN" altLang="en-US">
                  <a:latin typeface="Arial" charset="0"/>
                </a:endParaRPr>
              </a:p>
            </p:txBody>
          </p:sp>
          <p:sp>
            <p:nvSpPr>
              <p:cNvPr id="25" name="Freeform 6"/>
              <p:cNvSpPr>
                <a:spLocks/>
              </p:cNvSpPr>
              <p:nvPr/>
            </p:nvSpPr>
            <p:spPr bwMode="gray">
              <a:xfrm>
                <a:off x="370" y="2169"/>
                <a:ext cx="1549" cy="433"/>
              </a:xfrm>
              <a:custGeom>
                <a:avLst/>
                <a:gdLst>
                  <a:gd name="T0" fmla="*/ 252 w 1071"/>
                  <a:gd name="T1" fmla="*/ 0 h 307"/>
                  <a:gd name="T2" fmla="*/ 3234 w 1071"/>
                  <a:gd name="T3" fmla="*/ 0 h 307"/>
                  <a:gd name="T4" fmla="*/ 3234 w 1071"/>
                  <a:gd name="T5" fmla="*/ 556 h 307"/>
                  <a:gd name="T6" fmla="*/ 3192 w 1071"/>
                  <a:gd name="T7" fmla="*/ 757 h 307"/>
                  <a:gd name="T8" fmla="*/ 2987 w 1071"/>
                  <a:gd name="T9" fmla="*/ 848 h 307"/>
                  <a:gd name="T10" fmla="*/ 0 w 1071"/>
                  <a:gd name="T11" fmla="*/ 862 h 307"/>
                  <a:gd name="T12" fmla="*/ 0 w 1071"/>
                  <a:gd name="T13" fmla="*/ 251 h 307"/>
                  <a:gd name="T14" fmla="*/ 62 w 1071"/>
                  <a:gd name="T15" fmla="*/ 49 h 307"/>
                  <a:gd name="T16" fmla="*/ 252 w 1071"/>
                  <a:gd name="T17" fmla="*/ 0 h 30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71" h="307">
                    <a:moveTo>
                      <a:pt x="83" y="0"/>
                    </a:moveTo>
                    <a:lnTo>
                      <a:pt x="1069" y="0"/>
                    </a:lnTo>
                    <a:cubicBezTo>
                      <a:pt x="1069" y="0"/>
                      <a:pt x="1069" y="99"/>
                      <a:pt x="1069" y="198"/>
                    </a:cubicBezTo>
                    <a:cubicBezTo>
                      <a:pt x="1069" y="198"/>
                      <a:pt x="1071" y="248"/>
                      <a:pt x="1055" y="270"/>
                    </a:cubicBezTo>
                    <a:cubicBezTo>
                      <a:pt x="1043" y="288"/>
                      <a:pt x="1019" y="302"/>
                      <a:pt x="987" y="302"/>
                    </a:cubicBezTo>
                    <a:cubicBezTo>
                      <a:pt x="488" y="303"/>
                      <a:pt x="0" y="307"/>
                      <a:pt x="0" y="307"/>
                    </a:cubicBezTo>
                    <a:lnTo>
                      <a:pt x="0" y="89"/>
                    </a:lnTo>
                    <a:cubicBezTo>
                      <a:pt x="3" y="41"/>
                      <a:pt x="7" y="33"/>
                      <a:pt x="21" y="18"/>
                    </a:cubicBezTo>
                    <a:cubicBezTo>
                      <a:pt x="35" y="3"/>
                      <a:pt x="66" y="1"/>
                      <a:pt x="83" y="0"/>
                    </a:cubicBezTo>
                    <a:close/>
                  </a:path>
                </a:pathLst>
              </a:custGeom>
              <a:solidFill>
                <a:srgbClr val="FF0000"/>
              </a:solidFill>
              <a:ln w="28575" cap="flat" cmpd="sng">
                <a:solidFill>
                  <a:srgbClr val="FFFFFF"/>
                </a:solidFill>
                <a:prstDash val="solid"/>
                <a:round/>
                <a:headEnd/>
                <a:tailEnd/>
              </a:ln>
              <a:effectLst>
                <a:outerShdw dist="71842" dir="2700000" algn="ctr" rotWithShape="0">
                  <a:srgbClr val="000000">
                    <a:alpha val="50000"/>
                  </a:srgbClr>
                </a:outerShdw>
              </a:effectLst>
            </p:spPr>
            <p:txBody>
              <a:bodyPr wrap="none" anchor="ctr"/>
              <a:lstStyle/>
              <a:p>
                <a:endParaRPr lang="zh-CN" altLang="en-US"/>
              </a:p>
            </p:txBody>
          </p:sp>
        </p:grpSp>
        <p:sp>
          <p:nvSpPr>
            <p:cNvPr id="23" name="Rectangle 29"/>
            <p:cNvSpPr>
              <a:spLocks noChangeArrowheads="1"/>
            </p:cNvSpPr>
            <p:nvPr/>
          </p:nvSpPr>
          <p:spPr bwMode="gray">
            <a:xfrm>
              <a:off x="955675" y="4843806"/>
              <a:ext cx="1836738" cy="369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pPr algn="ctr" eaLnBrk="0" hangingPunct="0"/>
              <a:r>
                <a:rPr lang="zh-CN" altLang="en-US" dirty="0">
                  <a:solidFill>
                    <a:srgbClr val="FEFEFE"/>
                  </a:solidFill>
                  <a:latin typeface="微软雅黑" pitchFamily="34" charset="-122"/>
                  <a:ea typeface="微软雅黑" pitchFamily="34" charset="-122"/>
                </a:rPr>
                <a:t>文字内容</a:t>
              </a:r>
            </a:p>
          </p:txBody>
        </p:sp>
      </p:grpSp>
      <p:sp>
        <p:nvSpPr>
          <p:cNvPr id="26" name="TextBox 39"/>
          <p:cNvSpPr txBox="1">
            <a:spLocks noChangeArrowheads="1"/>
          </p:cNvSpPr>
          <p:nvPr/>
        </p:nvSpPr>
        <p:spPr bwMode="auto">
          <a:xfrm>
            <a:off x="919777" y="127872"/>
            <a:ext cx="2716119" cy="57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tIns="91440" bIns="91440">
            <a:spAutoFit/>
          </a:bodyPr>
          <a:lstStyle>
            <a:lvl1pPr eaLnBrk="0" hangingPunct="0">
              <a:defRPr b="1">
                <a:solidFill>
                  <a:schemeClr val="tx1"/>
                </a:solidFill>
                <a:latin typeface="Arial" pitchFamily="34" charset="0"/>
                <a:ea typeface="宋体" pitchFamily="2" charset="-122"/>
              </a:defRPr>
            </a:lvl1pPr>
            <a:lvl2pPr marL="742950" indent="-285750" eaLnBrk="0" hangingPunct="0">
              <a:defRPr b="1">
                <a:solidFill>
                  <a:schemeClr val="tx1"/>
                </a:solidFill>
                <a:latin typeface="Arial" pitchFamily="34" charset="0"/>
                <a:ea typeface="宋体" pitchFamily="2" charset="-122"/>
              </a:defRPr>
            </a:lvl2pPr>
            <a:lvl3pPr marL="1143000" indent="-228600" eaLnBrk="0" hangingPunct="0">
              <a:defRPr b="1">
                <a:solidFill>
                  <a:schemeClr val="tx1"/>
                </a:solidFill>
                <a:latin typeface="Arial" pitchFamily="34" charset="0"/>
                <a:ea typeface="宋体" pitchFamily="2" charset="-122"/>
              </a:defRPr>
            </a:lvl3pPr>
            <a:lvl4pPr marL="1600200" indent="-228600" eaLnBrk="0" hangingPunct="0">
              <a:defRPr b="1">
                <a:solidFill>
                  <a:schemeClr val="tx1"/>
                </a:solidFill>
                <a:latin typeface="Arial" pitchFamily="34" charset="0"/>
                <a:ea typeface="宋体" pitchFamily="2" charset="-122"/>
              </a:defRPr>
            </a:lvl4pPr>
            <a:lvl5pPr marL="2057400" indent="-228600" eaLnBrk="0" hangingPunct="0">
              <a:defRPr b="1">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b="1">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b="1">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b="1">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b="1">
                <a:solidFill>
                  <a:schemeClr val="tx1"/>
                </a:solidFill>
                <a:latin typeface="Arial" pitchFamily="34" charset="0"/>
                <a:ea typeface="宋体" pitchFamily="2" charset="-122"/>
              </a:defRPr>
            </a:lvl9pPr>
          </a:lstStyle>
          <a:p>
            <a:pPr eaLnBrk="1" hangingPunct="1">
              <a:lnSpc>
                <a:spcPct val="90000"/>
              </a:lnSpc>
              <a:spcBef>
                <a:spcPct val="20000"/>
              </a:spcBef>
              <a:buSzPct val="90000"/>
            </a:pPr>
            <a:r>
              <a:rPr lang="zh-CN" altLang="en-US" sz="2800" dirty="0">
                <a:latin typeface="微软雅黑" pitchFamily="34" charset="-122"/>
                <a:ea typeface="微软雅黑" pitchFamily="34" charset="-122"/>
              </a:rPr>
              <a:t>点击添加标题 </a:t>
            </a:r>
          </a:p>
        </p:txBody>
      </p:sp>
    </p:spTree>
    <p:extLst>
      <p:ext uri="{BB962C8B-B14F-4D97-AF65-F5344CB8AC3E}">
        <p14:creationId xmlns:p14="http://schemas.microsoft.com/office/powerpoint/2010/main" val="3638685751"/>
      </p:ext>
    </p:extLst>
  </p:cSld>
  <p:clrMapOvr>
    <a:masterClrMapping/>
  </p:clrMapOvr>
  <p:transition spd="slow" advTm="3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6"/>
                                        </p:tgtEl>
                                        <p:attrNameLst>
                                          <p:attrName>ppt_y</p:attrName>
                                        </p:attrNameLst>
                                      </p:cBhvr>
                                      <p:tavLst>
                                        <p:tav tm="0">
                                          <p:val>
                                            <p:strVal val="#ppt_y"/>
                                          </p:val>
                                        </p:tav>
                                        <p:tav tm="100000">
                                          <p:val>
                                            <p:strVal val="#ppt_y"/>
                                          </p:val>
                                        </p:tav>
                                      </p:tavLst>
                                    </p:anim>
                                    <p:anim calcmode="lin" valueType="num">
                                      <p:cBhvr>
                                        <p:cTn id="9"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6"/>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ipe(left)">
                                      <p:cBhvr>
                                        <p:cTn id="16" dur="500"/>
                                        <p:tgtEl>
                                          <p:spTgt spid="11"/>
                                        </p:tgtEl>
                                      </p:cBhvr>
                                    </p:animEffect>
                                  </p:childTnLst>
                                </p:cTn>
                              </p:par>
                            </p:childTnLst>
                          </p:cTn>
                        </p:par>
                        <p:par>
                          <p:cTn id="17" fill="hold">
                            <p:stCondLst>
                              <p:cond delay="500"/>
                            </p:stCondLst>
                            <p:childTnLst>
                              <p:par>
                                <p:cTn id="18" presetID="10" presetClass="entr" presetSubtype="0" fill="hold"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10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nodeType="click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ipe(down)">
                                      <p:cBhvr>
                                        <p:cTn id="25" dur="500"/>
                                        <p:tgtEl>
                                          <p:spTgt spid="16"/>
                                        </p:tgtEl>
                                      </p:cBhvr>
                                    </p:animEffect>
                                  </p:childTnLst>
                                </p:cTn>
                              </p:par>
                            </p:childTnLst>
                          </p:cTn>
                        </p:par>
                        <p:par>
                          <p:cTn id="26" fill="hold">
                            <p:stCondLst>
                              <p:cond delay="500"/>
                            </p:stCondLst>
                            <p:childTnLst>
                              <p:par>
                                <p:cTn id="27" presetID="10" presetClass="entr" presetSubtype="0" fill="hold"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1000"/>
                                        <p:tgtEl>
                                          <p:spTgt spid="5"/>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nodeType="click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wipe(left)">
                                      <p:cBhvr>
                                        <p:cTn id="34" dur="500"/>
                                        <p:tgtEl>
                                          <p:spTgt spid="21"/>
                                        </p:tgtEl>
                                      </p:cBhvr>
                                    </p:animEffect>
                                  </p:childTnLst>
                                </p:cTn>
                              </p:par>
                            </p:childTnLst>
                          </p:cTn>
                        </p:par>
                        <p:par>
                          <p:cTn id="35" fill="hold">
                            <p:stCondLst>
                              <p:cond delay="500"/>
                            </p:stCondLst>
                            <p:childTnLst>
                              <p:par>
                                <p:cTn id="36" presetID="10" presetClass="entr" presetSubtype="0" fill="hold" nodeType="afterEffect">
                                  <p:stCondLst>
                                    <p:cond delay="0"/>
                                  </p:stCondLst>
                                  <p:childTnLst>
                                    <p:set>
                                      <p:cBhvr>
                                        <p:cTn id="37" dur="1" fill="hold">
                                          <p:stCondLst>
                                            <p:cond delay="0"/>
                                          </p:stCondLst>
                                        </p:cTn>
                                        <p:tgtEl>
                                          <p:spTgt spid="2"/>
                                        </p:tgtEl>
                                        <p:attrNameLst>
                                          <p:attrName>style.visibility</p:attrName>
                                        </p:attrNameLst>
                                      </p:cBhvr>
                                      <p:to>
                                        <p:strVal val="visible"/>
                                      </p:to>
                                    </p:set>
                                    <p:animEffect transition="in" filter="fade">
                                      <p:cBhvr>
                                        <p:cTn id="38"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a:spLocks noChangeArrowheads="1"/>
          </p:cNvSpPr>
          <p:nvPr/>
        </p:nvSpPr>
        <p:spPr bwMode="auto">
          <a:xfrm>
            <a:off x="4610668" y="916360"/>
            <a:ext cx="105348" cy="3429406"/>
          </a:xfrm>
          <a:prstGeom prst="roundRect">
            <a:avLst>
              <a:gd name="adj" fmla="val 16667"/>
            </a:avLst>
          </a:pr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fontAlgn="base">
              <a:spcBef>
                <a:spcPct val="0"/>
              </a:spcBef>
              <a:spcAft>
                <a:spcPct val="0"/>
              </a:spcAft>
              <a:buFont typeface="Arial" pitchFamily="34" charset="0"/>
              <a:buNone/>
            </a:pPr>
            <a:endParaRPr lang="zh-CN" altLang="en-US" smtClean="0">
              <a:solidFill>
                <a:srgbClr val="FFFFFF"/>
              </a:solidFill>
              <a:latin typeface="Arial" pitchFamily="34" charset="0"/>
            </a:endParaRPr>
          </a:p>
        </p:txBody>
      </p:sp>
      <p:grpSp>
        <p:nvGrpSpPr>
          <p:cNvPr id="6" name="Group 7"/>
          <p:cNvGrpSpPr>
            <a:grpSpLocks/>
          </p:cNvGrpSpPr>
          <p:nvPr/>
        </p:nvGrpSpPr>
        <p:grpSpPr bwMode="auto">
          <a:xfrm>
            <a:off x="1322388" y="772344"/>
            <a:ext cx="6505575" cy="1573212"/>
            <a:chOff x="0" y="0"/>
            <a:chExt cx="6505156" cy="1573956"/>
          </a:xfrm>
        </p:grpSpPr>
        <p:sp>
          <p:nvSpPr>
            <p:cNvPr id="7" name="任意多边形 7"/>
            <p:cNvSpPr>
              <a:spLocks/>
            </p:cNvSpPr>
            <p:nvPr/>
          </p:nvSpPr>
          <p:spPr bwMode="auto">
            <a:xfrm>
              <a:off x="2567168" y="863624"/>
              <a:ext cx="1933567" cy="589867"/>
            </a:xfrm>
            <a:custGeom>
              <a:avLst/>
              <a:gdLst>
                <a:gd name="T0" fmla="*/ 0 w 1477872"/>
                <a:gd name="T1" fmla="*/ 450850 h 450850"/>
                <a:gd name="T2" fmla="*/ 1477872 w 1477872"/>
                <a:gd name="T3" fmla="*/ 423590 h 450850"/>
                <a:gd name="T4" fmla="*/ 930275 w 1477872"/>
                <a:gd name="T5" fmla="*/ 0 h 450850"/>
                <a:gd name="T6" fmla="*/ 12700 w 1477872"/>
                <a:gd name="T7" fmla="*/ 190500 h 450850"/>
                <a:gd name="T8" fmla="*/ 0 w 1477872"/>
                <a:gd name="T9" fmla="*/ 450850 h 450850"/>
              </a:gdLst>
              <a:ahLst/>
              <a:cxnLst>
                <a:cxn ang="0">
                  <a:pos x="T0" y="T1"/>
                </a:cxn>
                <a:cxn ang="0">
                  <a:pos x="T2" y="T3"/>
                </a:cxn>
                <a:cxn ang="0">
                  <a:pos x="T4" y="T5"/>
                </a:cxn>
                <a:cxn ang="0">
                  <a:pos x="T6" y="T7"/>
                </a:cxn>
                <a:cxn ang="0">
                  <a:pos x="T8" y="T9"/>
                </a:cxn>
              </a:cxnLst>
              <a:rect l="0" t="0" r="r" b="b"/>
              <a:pathLst>
                <a:path w="1477872" h="450850">
                  <a:moveTo>
                    <a:pt x="0" y="450850"/>
                  </a:moveTo>
                  <a:cubicBezTo>
                    <a:pt x="427567" y="246592"/>
                    <a:pt x="1211300" y="359490"/>
                    <a:pt x="1477872" y="423590"/>
                  </a:cubicBezTo>
                  <a:lnTo>
                    <a:pt x="930275" y="0"/>
                  </a:lnTo>
                  <a:lnTo>
                    <a:pt x="12700" y="190500"/>
                  </a:lnTo>
                  <a:lnTo>
                    <a:pt x="0" y="450850"/>
                  </a:lnTo>
                  <a:close/>
                </a:path>
              </a:pathLst>
            </a:custGeom>
            <a:solidFill>
              <a:srgbClr val="FFC000"/>
            </a:solidFill>
            <a:ln w="3175" cap="flat" cmpd="sng">
              <a:solidFill>
                <a:srgbClr val="FFFFFF"/>
              </a:solidFill>
              <a:round/>
              <a:headEnd/>
              <a:tailEnd/>
            </a:ln>
          </p:spPr>
          <p:txBody>
            <a:bodyPr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smtClean="0">
                <a:ln>
                  <a:noFill/>
                </a:ln>
                <a:solidFill>
                  <a:srgbClr val="000000"/>
                </a:solidFill>
                <a:effectLst/>
                <a:uLnTx/>
                <a:uFillTx/>
                <a:latin typeface="Arial" pitchFamily="34" charset="0"/>
              </a:endParaRPr>
            </a:p>
          </p:txBody>
        </p:sp>
        <p:sp>
          <p:nvSpPr>
            <p:cNvPr id="8" name="椭圆 8"/>
            <p:cNvSpPr>
              <a:spLocks noChangeArrowheads="1"/>
            </p:cNvSpPr>
            <p:nvPr/>
          </p:nvSpPr>
          <p:spPr bwMode="auto">
            <a:xfrm>
              <a:off x="3216065" y="0"/>
              <a:ext cx="209550" cy="137728"/>
            </a:xfrm>
            <a:prstGeom prst="ellipse">
              <a:avLst/>
            </a:prstGeom>
            <a:gradFill rotWithShape="1">
              <a:gsLst>
                <a:gs pos="0">
                  <a:srgbClr val="A6A6A6"/>
                </a:gs>
                <a:gs pos="50999">
                  <a:srgbClr val="595959"/>
                </a:gs>
                <a:gs pos="92999">
                  <a:srgbClr val="404040"/>
                </a:gs>
                <a:gs pos="100000">
                  <a:srgbClr val="404040"/>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ndParaRPr>
            </a:p>
          </p:txBody>
        </p:sp>
        <p:sp>
          <p:nvSpPr>
            <p:cNvPr id="9" name="任意多边形 9"/>
            <p:cNvSpPr>
              <a:spLocks/>
            </p:cNvSpPr>
            <p:nvPr/>
          </p:nvSpPr>
          <p:spPr bwMode="auto">
            <a:xfrm>
              <a:off x="456939" y="1054707"/>
              <a:ext cx="818337" cy="378013"/>
            </a:xfrm>
            <a:custGeom>
              <a:avLst/>
              <a:gdLst>
                <a:gd name="T0" fmla="*/ 307975 w 625475"/>
                <a:gd name="T1" fmla="*/ 288925 h 288925"/>
                <a:gd name="T2" fmla="*/ 457200 w 625475"/>
                <a:gd name="T3" fmla="*/ 123825 h 288925"/>
                <a:gd name="T4" fmla="*/ 625475 w 625475"/>
                <a:gd name="T5" fmla="*/ 0 h 288925"/>
                <a:gd name="T6" fmla="*/ 107950 w 625475"/>
                <a:gd name="T7" fmla="*/ 57150 h 288925"/>
                <a:gd name="T8" fmla="*/ 0 w 625475"/>
                <a:gd name="T9" fmla="*/ 212725 h 288925"/>
                <a:gd name="T10" fmla="*/ 307975 w 625475"/>
                <a:gd name="T11" fmla="*/ 288925 h 288925"/>
              </a:gdLst>
              <a:ahLst/>
              <a:cxnLst>
                <a:cxn ang="0">
                  <a:pos x="T0" y="T1"/>
                </a:cxn>
                <a:cxn ang="0">
                  <a:pos x="T2" y="T3"/>
                </a:cxn>
                <a:cxn ang="0">
                  <a:pos x="T4" y="T5"/>
                </a:cxn>
                <a:cxn ang="0">
                  <a:pos x="T6" y="T7"/>
                </a:cxn>
                <a:cxn ang="0">
                  <a:pos x="T8" y="T9"/>
                </a:cxn>
                <a:cxn ang="0">
                  <a:pos x="T10" y="T11"/>
                </a:cxn>
              </a:cxnLst>
              <a:rect l="0" t="0" r="r" b="b"/>
              <a:pathLst>
                <a:path w="625475" h="288925">
                  <a:moveTo>
                    <a:pt x="307975" y="288925"/>
                  </a:moveTo>
                  <a:lnTo>
                    <a:pt x="457200" y="123825"/>
                  </a:lnTo>
                  <a:lnTo>
                    <a:pt x="625475" y="0"/>
                  </a:lnTo>
                  <a:lnTo>
                    <a:pt x="107950" y="57150"/>
                  </a:lnTo>
                  <a:lnTo>
                    <a:pt x="0" y="212725"/>
                  </a:lnTo>
                  <a:cubicBezTo>
                    <a:pt x="169333" y="187325"/>
                    <a:pt x="233892" y="225425"/>
                    <a:pt x="307975" y="288925"/>
                  </a:cubicBezTo>
                  <a:close/>
                </a:path>
              </a:pathLst>
            </a:custGeom>
            <a:gradFill rotWithShape="1">
              <a:gsLst>
                <a:gs pos="0">
                  <a:srgbClr val="C73E01"/>
                </a:gs>
                <a:gs pos="27000">
                  <a:srgbClr val="FF7711"/>
                </a:gs>
                <a:gs pos="59000">
                  <a:srgbClr val="FFAA01"/>
                </a:gs>
                <a:gs pos="80000">
                  <a:srgbClr val="FFC000"/>
                </a:gs>
                <a:gs pos="100000">
                  <a:srgbClr val="FECE02"/>
                </a:gs>
              </a:gsLst>
              <a:lin ang="1200000"/>
            </a:gradFill>
            <a:ln w="3175" cap="flat" cmpd="sng">
              <a:solidFill>
                <a:srgbClr val="FFFFFF"/>
              </a:solidFill>
              <a:round/>
              <a:headEnd/>
              <a:tailEnd/>
            </a:ln>
          </p:spPr>
          <p:txBody>
            <a:bodyPr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smtClean="0">
                <a:ln>
                  <a:noFill/>
                </a:ln>
                <a:solidFill>
                  <a:srgbClr val="000000"/>
                </a:solidFill>
                <a:effectLst/>
                <a:uLnTx/>
                <a:uFillTx/>
                <a:latin typeface="Arial" pitchFamily="34" charset="0"/>
              </a:endParaRPr>
            </a:p>
          </p:txBody>
        </p:sp>
        <p:sp>
          <p:nvSpPr>
            <p:cNvPr id="10" name="任意多边形 10"/>
            <p:cNvSpPr>
              <a:spLocks/>
            </p:cNvSpPr>
            <p:nvPr/>
          </p:nvSpPr>
          <p:spPr bwMode="auto">
            <a:xfrm>
              <a:off x="805875" y="1141941"/>
              <a:ext cx="589867" cy="348935"/>
            </a:xfrm>
            <a:custGeom>
              <a:avLst/>
              <a:gdLst>
                <a:gd name="T0" fmla="*/ 0 w 450850"/>
                <a:gd name="T1" fmla="*/ 266700 h 266700"/>
                <a:gd name="T2" fmla="*/ 247650 w 450850"/>
                <a:gd name="T3" fmla="*/ 0 h 266700"/>
                <a:gd name="T4" fmla="*/ 450850 w 450850"/>
                <a:gd name="T5" fmla="*/ 57150 h 266700"/>
                <a:gd name="T6" fmla="*/ 403225 w 450850"/>
                <a:gd name="T7" fmla="*/ 152400 h 266700"/>
                <a:gd name="T8" fmla="*/ 0 w 450850"/>
                <a:gd name="T9" fmla="*/ 266700 h 266700"/>
              </a:gdLst>
              <a:ahLst/>
              <a:cxnLst>
                <a:cxn ang="0">
                  <a:pos x="T0" y="T1"/>
                </a:cxn>
                <a:cxn ang="0">
                  <a:pos x="T2" y="T3"/>
                </a:cxn>
                <a:cxn ang="0">
                  <a:pos x="T4" y="T5"/>
                </a:cxn>
                <a:cxn ang="0">
                  <a:pos x="T6" y="T7"/>
                </a:cxn>
                <a:cxn ang="0">
                  <a:pos x="T8" y="T9"/>
                </a:cxn>
              </a:cxnLst>
              <a:rect l="0" t="0" r="r" b="b"/>
              <a:pathLst>
                <a:path w="450850" h="266700">
                  <a:moveTo>
                    <a:pt x="0" y="266700"/>
                  </a:moveTo>
                  <a:lnTo>
                    <a:pt x="247650" y="0"/>
                  </a:lnTo>
                  <a:lnTo>
                    <a:pt x="450850" y="57150"/>
                  </a:lnTo>
                  <a:lnTo>
                    <a:pt x="403225" y="152400"/>
                  </a:lnTo>
                  <a:cubicBezTo>
                    <a:pt x="339725" y="158750"/>
                    <a:pt x="152400" y="165100"/>
                    <a:pt x="0" y="266700"/>
                  </a:cubicBezTo>
                  <a:close/>
                </a:path>
              </a:pathLst>
            </a:custGeom>
            <a:solidFill>
              <a:srgbClr val="FF0000"/>
            </a:solidFill>
            <a:ln w="3175" cap="flat" cmpd="sng">
              <a:solidFill>
                <a:srgbClr val="FFFFFF"/>
              </a:solidFill>
              <a:round/>
              <a:headEnd/>
              <a:tailEnd/>
            </a:ln>
          </p:spPr>
          <p:txBody>
            <a:bodyPr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smtClean="0">
                <a:ln>
                  <a:noFill/>
                </a:ln>
                <a:solidFill>
                  <a:srgbClr val="000000"/>
                </a:solidFill>
                <a:effectLst/>
                <a:uLnTx/>
                <a:uFillTx/>
                <a:latin typeface="Arial" pitchFamily="34" charset="0"/>
              </a:endParaRPr>
            </a:p>
          </p:txBody>
        </p:sp>
        <p:sp>
          <p:nvSpPr>
            <p:cNvPr id="11" name="任意多边形 11"/>
            <p:cNvSpPr>
              <a:spLocks/>
            </p:cNvSpPr>
            <p:nvPr/>
          </p:nvSpPr>
          <p:spPr bwMode="auto">
            <a:xfrm>
              <a:off x="1782064" y="1216713"/>
              <a:ext cx="793413" cy="232624"/>
            </a:xfrm>
            <a:custGeom>
              <a:avLst/>
              <a:gdLst>
                <a:gd name="T0" fmla="*/ 600075 w 606425"/>
                <a:gd name="T1" fmla="*/ 177800 h 177800"/>
                <a:gd name="T2" fmla="*/ 606425 w 606425"/>
                <a:gd name="T3" fmla="*/ 0 h 177800"/>
                <a:gd name="T4" fmla="*/ 0 w 606425"/>
                <a:gd name="T5" fmla="*/ 73025 h 177800"/>
                <a:gd name="T6" fmla="*/ 600075 w 606425"/>
                <a:gd name="T7" fmla="*/ 177800 h 177800"/>
              </a:gdLst>
              <a:ahLst/>
              <a:cxnLst>
                <a:cxn ang="0">
                  <a:pos x="T0" y="T1"/>
                </a:cxn>
                <a:cxn ang="0">
                  <a:pos x="T2" y="T3"/>
                </a:cxn>
                <a:cxn ang="0">
                  <a:pos x="T4" y="T5"/>
                </a:cxn>
                <a:cxn ang="0">
                  <a:pos x="T6" y="T7"/>
                </a:cxn>
              </a:cxnLst>
              <a:rect l="0" t="0" r="r" b="b"/>
              <a:pathLst>
                <a:path w="606425" h="177800">
                  <a:moveTo>
                    <a:pt x="600075" y="177800"/>
                  </a:moveTo>
                  <a:lnTo>
                    <a:pt x="606425" y="0"/>
                  </a:lnTo>
                  <a:lnTo>
                    <a:pt x="0" y="73025"/>
                  </a:lnTo>
                  <a:cubicBezTo>
                    <a:pt x="228600" y="92075"/>
                    <a:pt x="479425" y="69850"/>
                    <a:pt x="600075" y="177800"/>
                  </a:cubicBezTo>
                  <a:close/>
                </a:path>
              </a:pathLst>
            </a:custGeom>
            <a:gradFill rotWithShape="1">
              <a:gsLst>
                <a:gs pos="0">
                  <a:srgbClr val="C73E01"/>
                </a:gs>
                <a:gs pos="27000">
                  <a:srgbClr val="FF7711"/>
                </a:gs>
                <a:gs pos="59000">
                  <a:srgbClr val="FFAA01"/>
                </a:gs>
                <a:gs pos="80000">
                  <a:srgbClr val="FFC000"/>
                </a:gs>
                <a:gs pos="100000">
                  <a:srgbClr val="FECE02"/>
                </a:gs>
              </a:gsLst>
              <a:lin ang="1200000"/>
            </a:gradFill>
            <a:ln w="3175" cap="flat" cmpd="sng">
              <a:solidFill>
                <a:srgbClr val="FFFFFF"/>
              </a:solidFill>
              <a:round/>
              <a:headEnd/>
              <a:tailEnd/>
            </a:ln>
          </p:spPr>
          <p:txBody>
            <a:bodyPr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smtClean="0">
                <a:ln>
                  <a:noFill/>
                </a:ln>
                <a:solidFill>
                  <a:srgbClr val="000000"/>
                </a:solidFill>
                <a:effectLst/>
                <a:uLnTx/>
                <a:uFillTx/>
                <a:latin typeface="Arial" pitchFamily="34" charset="0"/>
              </a:endParaRPr>
            </a:p>
          </p:txBody>
        </p:sp>
        <p:sp>
          <p:nvSpPr>
            <p:cNvPr id="12" name="任意多边形 12"/>
            <p:cNvSpPr>
              <a:spLocks/>
            </p:cNvSpPr>
            <p:nvPr/>
          </p:nvSpPr>
          <p:spPr bwMode="auto">
            <a:xfrm>
              <a:off x="4627550" y="942549"/>
              <a:ext cx="1387434" cy="631407"/>
            </a:xfrm>
            <a:custGeom>
              <a:avLst/>
              <a:gdLst>
                <a:gd name="T0" fmla="*/ 1060450 w 1060450"/>
                <a:gd name="T1" fmla="*/ 482600 h 482600"/>
                <a:gd name="T2" fmla="*/ 0 w 1060450"/>
                <a:gd name="T3" fmla="*/ 349250 h 482600"/>
                <a:gd name="T4" fmla="*/ 577850 w 1060450"/>
                <a:gd name="T5" fmla="*/ 0 h 482600"/>
                <a:gd name="T6" fmla="*/ 1060450 w 1060450"/>
                <a:gd name="T7" fmla="*/ 482600 h 482600"/>
              </a:gdLst>
              <a:ahLst/>
              <a:cxnLst>
                <a:cxn ang="0">
                  <a:pos x="T0" y="T1"/>
                </a:cxn>
                <a:cxn ang="0">
                  <a:pos x="T2" y="T3"/>
                </a:cxn>
                <a:cxn ang="0">
                  <a:pos x="T4" y="T5"/>
                </a:cxn>
                <a:cxn ang="0">
                  <a:pos x="T6" y="T7"/>
                </a:cxn>
              </a:cxnLst>
              <a:rect l="0" t="0" r="r" b="b"/>
              <a:pathLst>
                <a:path w="1060450" h="482600">
                  <a:moveTo>
                    <a:pt x="1060450" y="482600"/>
                  </a:moveTo>
                  <a:cubicBezTo>
                    <a:pt x="684742" y="317500"/>
                    <a:pt x="232833" y="384175"/>
                    <a:pt x="0" y="349250"/>
                  </a:cubicBezTo>
                  <a:lnTo>
                    <a:pt x="577850" y="0"/>
                  </a:lnTo>
                  <a:cubicBezTo>
                    <a:pt x="738717" y="160867"/>
                    <a:pt x="909108" y="277283"/>
                    <a:pt x="1060450" y="482600"/>
                  </a:cubicBezTo>
                  <a:close/>
                </a:path>
              </a:pathLst>
            </a:custGeom>
            <a:solidFill>
              <a:srgbClr val="FF0000"/>
            </a:solidFill>
            <a:ln w="3175" cap="flat" cmpd="sng">
              <a:solidFill>
                <a:srgbClr val="FFFFFF"/>
              </a:solidFill>
              <a:round/>
              <a:headEnd/>
              <a:tailEnd/>
            </a:ln>
          </p:spPr>
          <p:txBody>
            <a:bodyPr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smtClean="0">
                <a:ln>
                  <a:noFill/>
                </a:ln>
                <a:solidFill>
                  <a:srgbClr val="000000"/>
                </a:solidFill>
                <a:effectLst/>
                <a:uLnTx/>
                <a:uFillTx/>
                <a:latin typeface="Arial" pitchFamily="34" charset="0"/>
              </a:endParaRPr>
            </a:p>
          </p:txBody>
        </p:sp>
        <p:sp>
          <p:nvSpPr>
            <p:cNvPr id="13" name="任意多边形 13"/>
            <p:cNvSpPr>
              <a:spLocks/>
            </p:cNvSpPr>
            <p:nvPr/>
          </p:nvSpPr>
          <p:spPr bwMode="auto">
            <a:xfrm>
              <a:off x="5661895" y="1183482"/>
              <a:ext cx="465247" cy="373859"/>
            </a:xfrm>
            <a:custGeom>
              <a:avLst/>
              <a:gdLst>
                <a:gd name="T0" fmla="*/ 266700 w 355600"/>
                <a:gd name="T1" fmla="*/ 285750 h 285750"/>
                <a:gd name="T2" fmla="*/ 355600 w 355600"/>
                <a:gd name="T3" fmla="*/ 142875 h 285750"/>
                <a:gd name="T4" fmla="*/ 120650 w 355600"/>
                <a:gd name="T5" fmla="*/ 50800 h 285750"/>
                <a:gd name="T6" fmla="*/ 0 w 355600"/>
                <a:gd name="T7" fmla="*/ 0 h 285750"/>
                <a:gd name="T8" fmla="*/ 266700 w 355600"/>
                <a:gd name="T9" fmla="*/ 285750 h 285750"/>
              </a:gdLst>
              <a:ahLst/>
              <a:cxnLst>
                <a:cxn ang="0">
                  <a:pos x="T0" y="T1"/>
                </a:cxn>
                <a:cxn ang="0">
                  <a:pos x="T2" y="T3"/>
                </a:cxn>
                <a:cxn ang="0">
                  <a:pos x="T4" y="T5"/>
                </a:cxn>
                <a:cxn ang="0">
                  <a:pos x="T6" y="T7"/>
                </a:cxn>
                <a:cxn ang="0">
                  <a:pos x="T8" y="T9"/>
                </a:cxn>
              </a:cxnLst>
              <a:rect l="0" t="0" r="r" b="b"/>
              <a:pathLst>
                <a:path w="355600" h="285750">
                  <a:moveTo>
                    <a:pt x="266700" y="285750"/>
                  </a:moveTo>
                  <a:cubicBezTo>
                    <a:pt x="251883" y="200025"/>
                    <a:pt x="319617" y="152400"/>
                    <a:pt x="355600" y="142875"/>
                  </a:cubicBezTo>
                  <a:lnTo>
                    <a:pt x="120650" y="50800"/>
                  </a:lnTo>
                  <a:lnTo>
                    <a:pt x="0" y="0"/>
                  </a:lnTo>
                  <a:lnTo>
                    <a:pt x="266700" y="285750"/>
                  </a:lnTo>
                  <a:close/>
                </a:path>
              </a:pathLst>
            </a:custGeom>
            <a:solidFill>
              <a:srgbClr val="FF0000"/>
            </a:solidFill>
            <a:ln w="3175" cap="flat" cmpd="sng">
              <a:solidFill>
                <a:srgbClr val="FFFFFF"/>
              </a:solidFill>
              <a:round/>
              <a:headEnd/>
              <a:tailEnd/>
            </a:ln>
          </p:spPr>
          <p:txBody>
            <a:bodyPr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smtClean="0">
                <a:ln>
                  <a:noFill/>
                </a:ln>
                <a:solidFill>
                  <a:srgbClr val="000000"/>
                </a:solidFill>
                <a:effectLst/>
                <a:uLnTx/>
                <a:uFillTx/>
                <a:latin typeface="Arial" pitchFamily="34" charset="0"/>
              </a:endParaRPr>
            </a:p>
          </p:txBody>
        </p:sp>
        <p:sp>
          <p:nvSpPr>
            <p:cNvPr id="14" name="任意多边形 14"/>
            <p:cNvSpPr>
              <a:spLocks/>
            </p:cNvSpPr>
            <p:nvPr/>
          </p:nvSpPr>
          <p:spPr bwMode="auto">
            <a:xfrm>
              <a:off x="0" y="24517"/>
              <a:ext cx="3215192" cy="1416512"/>
            </a:xfrm>
            <a:custGeom>
              <a:avLst/>
              <a:gdLst>
                <a:gd name="T0" fmla="*/ 0 w 2457450"/>
                <a:gd name="T1" fmla="*/ 1082675 h 1082675"/>
                <a:gd name="T2" fmla="*/ 1285875 w 2457450"/>
                <a:gd name="T3" fmla="*/ 193675 h 1082675"/>
                <a:gd name="T4" fmla="*/ 2457450 w 2457450"/>
                <a:gd name="T5" fmla="*/ 0 h 1082675"/>
                <a:gd name="T6" fmla="*/ 1060450 w 2457450"/>
                <a:gd name="T7" fmla="*/ 1050925 h 1082675"/>
                <a:gd name="T8" fmla="*/ 0 w 2457450"/>
                <a:gd name="T9" fmla="*/ 1082675 h 1082675"/>
              </a:gdLst>
              <a:ahLst/>
              <a:cxnLst>
                <a:cxn ang="0">
                  <a:pos x="T0" y="T1"/>
                </a:cxn>
                <a:cxn ang="0">
                  <a:pos x="T2" y="T3"/>
                </a:cxn>
                <a:cxn ang="0">
                  <a:pos x="T4" y="T5"/>
                </a:cxn>
                <a:cxn ang="0">
                  <a:pos x="T6" y="T7"/>
                </a:cxn>
                <a:cxn ang="0">
                  <a:pos x="T8" y="T9"/>
                </a:cxn>
              </a:cxnLst>
              <a:rect l="0" t="0" r="r" b="b"/>
              <a:pathLst>
                <a:path w="2457450" h="1082675">
                  <a:moveTo>
                    <a:pt x="0" y="1082675"/>
                  </a:moveTo>
                  <a:cubicBezTo>
                    <a:pt x="425450" y="784225"/>
                    <a:pt x="812800" y="415925"/>
                    <a:pt x="1285875" y="193675"/>
                  </a:cubicBezTo>
                  <a:cubicBezTo>
                    <a:pt x="1603375" y="68792"/>
                    <a:pt x="2054225" y="13758"/>
                    <a:pt x="2457450" y="0"/>
                  </a:cubicBezTo>
                  <a:cubicBezTo>
                    <a:pt x="1524000" y="88371"/>
                    <a:pt x="1205003" y="776999"/>
                    <a:pt x="1060450" y="1050925"/>
                  </a:cubicBezTo>
                  <a:cubicBezTo>
                    <a:pt x="920750" y="886883"/>
                    <a:pt x="193675" y="992717"/>
                    <a:pt x="0" y="1082675"/>
                  </a:cubicBezTo>
                  <a:close/>
                </a:path>
              </a:pathLst>
            </a:custGeom>
            <a:solidFill>
              <a:srgbClr val="FFC000"/>
            </a:solidFill>
            <a:ln w="3175" cap="flat" cmpd="sng">
              <a:solidFill>
                <a:srgbClr val="FFFFFF"/>
              </a:solidFill>
              <a:round/>
              <a:headEnd/>
              <a:tailEnd/>
            </a:ln>
          </p:spPr>
          <p:txBody>
            <a:bodyPr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smtClean="0">
                <a:ln>
                  <a:noFill/>
                </a:ln>
                <a:solidFill>
                  <a:srgbClr val="000000"/>
                </a:solidFill>
                <a:effectLst/>
                <a:uLnTx/>
                <a:uFillTx/>
                <a:latin typeface="Arial" pitchFamily="34" charset="0"/>
              </a:endParaRPr>
            </a:p>
          </p:txBody>
        </p:sp>
        <p:sp>
          <p:nvSpPr>
            <p:cNvPr id="15" name="任意多边形 15"/>
            <p:cNvSpPr>
              <a:spLocks/>
            </p:cNvSpPr>
            <p:nvPr/>
          </p:nvSpPr>
          <p:spPr bwMode="auto">
            <a:xfrm>
              <a:off x="3366112" y="48364"/>
              <a:ext cx="3139044" cy="1475744"/>
            </a:xfrm>
            <a:custGeom>
              <a:avLst/>
              <a:gdLst>
                <a:gd name="T0" fmla="*/ 916523 w 2399248"/>
                <a:gd name="T1" fmla="*/ 1058098 h 1127948"/>
                <a:gd name="T2" fmla="*/ 2399248 w 2399248"/>
                <a:gd name="T3" fmla="*/ 1127948 h 1127948"/>
                <a:gd name="T4" fmla="*/ 0 w 2399248"/>
                <a:gd name="T5" fmla="*/ 2420 h 1127948"/>
                <a:gd name="T6" fmla="*/ 916523 w 2399248"/>
                <a:gd name="T7" fmla="*/ 1058098 h 1127948"/>
              </a:gdLst>
              <a:ahLst/>
              <a:cxnLst>
                <a:cxn ang="0">
                  <a:pos x="T0" y="T1"/>
                </a:cxn>
                <a:cxn ang="0">
                  <a:pos x="T2" y="T3"/>
                </a:cxn>
                <a:cxn ang="0">
                  <a:pos x="T4" y="T5"/>
                </a:cxn>
                <a:cxn ang="0">
                  <a:pos x="T6" y="T7"/>
                </a:cxn>
              </a:cxnLst>
              <a:rect l="0" t="0" r="r" b="b"/>
              <a:pathLst>
                <a:path w="2399248" h="1127948">
                  <a:moveTo>
                    <a:pt x="916523" y="1058098"/>
                  </a:moveTo>
                  <a:cubicBezTo>
                    <a:pt x="1304931" y="989306"/>
                    <a:pt x="1887015" y="942740"/>
                    <a:pt x="2399248" y="1127948"/>
                  </a:cubicBezTo>
                  <a:cubicBezTo>
                    <a:pt x="2009781" y="846431"/>
                    <a:pt x="1595967" y="-52613"/>
                    <a:pt x="0" y="2420"/>
                  </a:cubicBezTo>
                  <a:cubicBezTo>
                    <a:pt x="738115" y="84946"/>
                    <a:pt x="778940" y="895115"/>
                    <a:pt x="916523" y="1058098"/>
                  </a:cubicBezTo>
                  <a:close/>
                </a:path>
              </a:pathLst>
            </a:custGeom>
            <a:gradFill rotWithShape="1">
              <a:gsLst>
                <a:gs pos="0">
                  <a:srgbClr val="C73E01"/>
                </a:gs>
                <a:gs pos="27000">
                  <a:srgbClr val="FF7711"/>
                </a:gs>
                <a:gs pos="59000">
                  <a:srgbClr val="FFAA01"/>
                </a:gs>
                <a:gs pos="80000">
                  <a:srgbClr val="FFC000"/>
                </a:gs>
                <a:gs pos="100000">
                  <a:srgbClr val="FECE02"/>
                </a:gs>
              </a:gsLst>
              <a:lin ang="1200000"/>
            </a:gradFill>
            <a:ln w="3175" cap="flat" cmpd="sng">
              <a:solidFill>
                <a:srgbClr val="FFFFFF"/>
              </a:solidFill>
              <a:round/>
              <a:headEnd/>
              <a:tailEnd/>
            </a:ln>
          </p:spPr>
          <p:txBody>
            <a:bodyPr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smtClean="0">
                <a:ln>
                  <a:noFill/>
                </a:ln>
                <a:solidFill>
                  <a:srgbClr val="000000"/>
                </a:solidFill>
                <a:effectLst/>
                <a:uLnTx/>
                <a:uFillTx/>
                <a:latin typeface="Arial" pitchFamily="34" charset="0"/>
              </a:endParaRPr>
            </a:p>
          </p:txBody>
        </p:sp>
        <p:sp>
          <p:nvSpPr>
            <p:cNvPr id="16" name="任意多边形 16"/>
            <p:cNvSpPr>
              <a:spLocks/>
            </p:cNvSpPr>
            <p:nvPr/>
          </p:nvSpPr>
          <p:spPr bwMode="auto">
            <a:xfrm>
              <a:off x="1387434" y="28671"/>
              <a:ext cx="3181960" cy="1404050"/>
            </a:xfrm>
            <a:custGeom>
              <a:avLst/>
              <a:gdLst>
                <a:gd name="T0" fmla="*/ 0 w 2432050"/>
                <a:gd name="T1" fmla="*/ 1047750 h 1073150"/>
                <a:gd name="T2" fmla="*/ 1409700 w 2432050"/>
                <a:gd name="T3" fmla="*/ 0 h 1073150"/>
                <a:gd name="T4" fmla="*/ 2432050 w 2432050"/>
                <a:gd name="T5" fmla="*/ 1073150 h 1073150"/>
                <a:gd name="T6" fmla="*/ 0 w 2432050"/>
                <a:gd name="T7" fmla="*/ 1047750 h 1073150"/>
              </a:gdLst>
              <a:ahLst/>
              <a:cxnLst>
                <a:cxn ang="0">
                  <a:pos x="T0" y="T1"/>
                </a:cxn>
                <a:cxn ang="0">
                  <a:pos x="T2" y="T3"/>
                </a:cxn>
                <a:cxn ang="0">
                  <a:pos x="T4" y="T5"/>
                </a:cxn>
                <a:cxn ang="0">
                  <a:pos x="T6" y="T7"/>
                </a:cxn>
              </a:cxnLst>
              <a:rect l="0" t="0" r="r" b="b"/>
              <a:pathLst>
                <a:path w="2432050" h="1073150">
                  <a:moveTo>
                    <a:pt x="0" y="1047750"/>
                  </a:moveTo>
                  <a:cubicBezTo>
                    <a:pt x="17553" y="983886"/>
                    <a:pt x="445996" y="25400"/>
                    <a:pt x="1409700" y="0"/>
                  </a:cubicBezTo>
                  <a:cubicBezTo>
                    <a:pt x="2258444" y="41308"/>
                    <a:pt x="2326217" y="893233"/>
                    <a:pt x="2432050" y="1073150"/>
                  </a:cubicBezTo>
                  <a:cubicBezTo>
                    <a:pt x="1519767" y="842433"/>
                    <a:pt x="804333" y="948267"/>
                    <a:pt x="0" y="1047750"/>
                  </a:cubicBezTo>
                  <a:close/>
                </a:path>
              </a:pathLst>
            </a:custGeom>
            <a:solidFill>
              <a:srgbClr val="FF0000"/>
            </a:solidFill>
            <a:ln w="3175" cap="flat" cmpd="sng">
              <a:solidFill>
                <a:srgbClr val="FFFFFF"/>
              </a:solidFill>
              <a:round/>
              <a:headEnd/>
              <a:tailEnd/>
            </a:ln>
          </p:spPr>
          <p:txBody>
            <a:bodyPr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smtClean="0">
                <a:ln>
                  <a:noFill/>
                </a:ln>
                <a:solidFill>
                  <a:srgbClr val="000000"/>
                </a:solidFill>
                <a:effectLst/>
                <a:uLnTx/>
                <a:uFillTx/>
                <a:latin typeface="Arial" pitchFamily="34" charset="0"/>
              </a:endParaRPr>
            </a:p>
          </p:txBody>
        </p:sp>
      </p:grpSp>
      <p:sp>
        <p:nvSpPr>
          <p:cNvPr id="17" name="TextBox 11"/>
          <p:cNvSpPr txBox="1">
            <a:spLocks noChangeArrowheads="1"/>
          </p:cNvSpPr>
          <p:nvPr/>
        </p:nvSpPr>
        <p:spPr bwMode="auto">
          <a:xfrm flipH="1">
            <a:off x="5724525" y="3026569"/>
            <a:ext cx="18145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71450" indent="-171450">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Char char="•"/>
            </a:pPr>
            <a:r>
              <a:rPr lang="zh-CN" altLang="en-US" sz="1200" smtClean="0">
                <a:solidFill>
                  <a:srgbClr val="262626"/>
                </a:solidFill>
                <a:latin typeface="微软雅黑" pitchFamily="34" charset="-122"/>
                <a:ea typeface="微软雅黑" pitchFamily="34" charset="-122"/>
              </a:rPr>
              <a:t>点击添加文本    </a:t>
            </a:r>
            <a:endParaRPr lang="en-US" sz="1200" smtClean="0">
              <a:solidFill>
                <a:srgbClr val="262626"/>
              </a:solidFill>
              <a:latin typeface="微软雅黑" pitchFamily="34" charset="-122"/>
              <a:ea typeface="微软雅黑" pitchFamily="34" charset="-122"/>
            </a:endParaRPr>
          </a:p>
          <a:p>
            <a:pPr fontAlgn="base">
              <a:spcBef>
                <a:spcPct val="0"/>
              </a:spcBef>
              <a:spcAft>
                <a:spcPct val="0"/>
              </a:spcAft>
              <a:buFont typeface="Arial" pitchFamily="34" charset="0"/>
              <a:buChar char="•"/>
            </a:pPr>
            <a:r>
              <a:rPr lang="zh-CN" altLang="en-US" sz="1200" smtClean="0">
                <a:solidFill>
                  <a:srgbClr val="262626"/>
                </a:solidFill>
                <a:latin typeface="微软雅黑" pitchFamily="34" charset="-122"/>
                <a:ea typeface="微软雅黑" pitchFamily="34" charset="-122"/>
              </a:rPr>
              <a:t>点击添加文本</a:t>
            </a:r>
            <a:endParaRPr lang="en-US" sz="1200" smtClean="0">
              <a:solidFill>
                <a:srgbClr val="262626"/>
              </a:solidFill>
              <a:latin typeface="微软雅黑" pitchFamily="34" charset="-122"/>
              <a:ea typeface="微软雅黑" pitchFamily="34" charset="-122"/>
            </a:endParaRPr>
          </a:p>
        </p:txBody>
      </p:sp>
      <p:grpSp>
        <p:nvGrpSpPr>
          <p:cNvPr id="2" name="Group 2"/>
          <p:cNvGrpSpPr>
            <a:grpSpLocks/>
          </p:cNvGrpSpPr>
          <p:nvPr/>
        </p:nvGrpSpPr>
        <p:grpSpPr bwMode="auto">
          <a:xfrm>
            <a:off x="1884363" y="4132261"/>
            <a:ext cx="5565562" cy="1052513"/>
            <a:chOff x="0" y="0"/>
            <a:chExt cx="3502" cy="895"/>
          </a:xfrm>
        </p:grpSpPr>
        <p:pic>
          <p:nvPicPr>
            <p:cNvPr id="3" name="椭圆 10"/>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3502" cy="8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Box 4"/>
            <p:cNvSpPr txBox="1">
              <a:spLocks noChangeArrowheads="1"/>
            </p:cNvSpPr>
            <p:nvPr/>
          </p:nvSpPr>
          <p:spPr bwMode="auto">
            <a:xfrm>
              <a:off x="563" y="179"/>
              <a:ext cx="2326" cy="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smtClean="0">
                <a:ln>
                  <a:noFill/>
                </a:ln>
                <a:solidFill>
                  <a:srgbClr val="000000"/>
                </a:solidFill>
                <a:effectLst/>
                <a:uLnTx/>
                <a:uFillTx/>
                <a:latin typeface="Arial" pitchFamily="34" charset="0"/>
                <a:ea typeface="宋体" pitchFamily="2" charset="-122"/>
              </a:endParaRPr>
            </a:p>
          </p:txBody>
        </p:sp>
      </p:grpSp>
      <p:sp>
        <p:nvSpPr>
          <p:cNvPr id="18" name="TextBox 11"/>
          <p:cNvSpPr txBox="1">
            <a:spLocks noChangeArrowheads="1"/>
          </p:cNvSpPr>
          <p:nvPr/>
        </p:nvSpPr>
        <p:spPr bwMode="auto">
          <a:xfrm flipH="1">
            <a:off x="5724525" y="2572544"/>
            <a:ext cx="14700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71450" indent="-171450">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Char char="•"/>
            </a:pPr>
            <a:r>
              <a:rPr lang="zh-CN" altLang="en-US" sz="1200" dirty="0" smtClean="0">
                <a:solidFill>
                  <a:srgbClr val="262626"/>
                </a:solidFill>
                <a:latin typeface="微软雅黑" pitchFamily="34" charset="-122"/>
                <a:ea typeface="微软雅黑" pitchFamily="34" charset="-122"/>
              </a:rPr>
              <a:t>点击添加文本    </a:t>
            </a:r>
            <a:endParaRPr lang="en-US" sz="1200" dirty="0" smtClean="0">
              <a:solidFill>
                <a:srgbClr val="262626"/>
              </a:solidFill>
              <a:latin typeface="微软雅黑" pitchFamily="34" charset="-122"/>
              <a:ea typeface="微软雅黑" pitchFamily="34" charset="-122"/>
            </a:endParaRPr>
          </a:p>
          <a:p>
            <a:pPr fontAlgn="base">
              <a:spcBef>
                <a:spcPct val="0"/>
              </a:spcBef>
              <a:spcAft>
                <a:spcPct val="0"/>
              </a:spcAft>
              <a:buFont typeface="Arial" pitchFamily="34" charset="0"/>
              <a:buChar char="•"/>
            </a:pPr>
            <a:r>
              <a:rPr lang="zh-CN" altLang="en-US" sz="1200" dirty="0" smtClean="0">
                <a:solidFill>
                  <a:srgbClr val="262626"/>
                </a:solidFill>
                <a:latin typeface="微软雅黑" pitchFamily="34" charset="-122"/>
                <a:ea typeface="微软雅黑" pitchFamily="34" charset="-122"/>
              </a:rPr>
              <a:t>点击添加文本</a:t>
            </a:r>
            <a:endParaRPr lang="en-US" sz="1200" dirty="0" smtClean="0">
              <a:solidFill>
                <a:srgbClr val="262626"/>
              </a:solidFill>
              <a:latin typeface="微软雅黑" pitchFamily="34" charset="-122"/>
              <a:ea typeface="微软雅黑" pitchFamily="34" charset="-122"/>
            </a:endParaRPr>
          </a:p>
        </p:txBody>
      </p:sp>
      <p:sp>
        <p:nvSpPr>
          <p:cNvPr id="19" name="TextBox 11"/>
          <p:cNvSpPr txBox="1">
            <a:spLocks noChangeArrowheads="1"/>
          </p:cNvSpPr>
          <p:nvPr/>
        </p:nvSpPr>
        <p:spPr bwMode="auto">
          <a:xfrm flipH="1">
            <a:off x="5724525" y="3972719"/>
            <a:ext cx="14541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71450" indent="-171450">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Char char="•"/>
            </a:pPr>
            <a:r>
              <a:rPr lang="zh-CN" altLang="en-US" sz="1200" smtClean="0">
                <a:solidFill>
                  <a:srgbClr val="262626"/>
                </a:solidFill>
                <a:latin typeface="微软雅黑" pitchFamily="34" charset="-122"/>
                <a:ea typeface="微软雅黑" pitchFamily="34" charset="-122"/>
              </a:rPr>
              <a:t>点击添加文本    </a:t>
            </a:r>
            <a:endParaRPr lang="en-US" sz="1200" smtClean="0">
              <a:solidFill>
                <a:srgbClr val="262626"/>
              </a:solidFill>
              <a:latin typeface="微软雅黑" pitchFamily="34" charset="-122"/>
              <a:ea typeface="微软雅黑" pitchFamily="34" charset="-122"/>
            </a:endParaRPr>
          </a:p>
          <a:p>
            <a:pPr fontAlgn="base">
              <a:spcBef>
                <a:spcPct val="0"/>
              </a:spcBef>
              <a:spcAft>
                <a:spcPct val="0"/>
              </a:spcAft>
              <a:buFont typeface="Arial" pitchFamily="34" charset="0"/>
              <a:buChar char="•"/>
            </a:pPr>
            <a:r>
              <a:rPr lang="zh-CN" altLang="en-US" sz="1200" smtClean="0">
                <a:solidFill>
                  <a:srgbClr val="262626"/>
                </a:solidFill>
                <a:latin typeface="微软雅黑" pitchFamily="34" charset="-122"/>
                <a:ea typeface="微软雅黑" pitchFamily="34" charset="-122"/>
              </a:rPr>
              <a:t>点击添加文本</a:t>
            </a:r>
            <a:endParaRPr lang="en-US" sz="1200" smtClean="0">
              <a:solidFill>
                <a:srgbClr val="262626"/>
              </a:solidFill>
              <a:latin typeface="微软雅黑" pitchFamily="34" charset="-122"/>
              <a:ea typeface="微软雅黑" pitchFamily="34" charset="-122"/>
            </a:endParaRPr>
          </a:p>
        </p:txBody>
      </p:sp>
      <p:sp>
        <p:nvSpPr>
          <p:cNvPr id="20" name="TextBox 11"/>
          <p:cNvSpPr txBox="1">
            <a:spLocks noChangeArrowheads="1"/>
          </p:cNvSpPr>
          <p:nvPr/>
        </p:nvSpPr>
        <p:spPr bwMode="auto">
          <a:xfrm flipH="1">
            <a:off x="5724525" y="3520281"/>
            <a:ext cx="16287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71450" indent="-171450">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Char char="•"/>
            </a:pPr>
            <a:r>
              <a:rPr lang="zh-CN" altLang="en-US" sz="1200" smtClean="0">
                <a:solidFill>
                  <a:srgbClr val="262626"/>
                </a:solidFill>
                <a:latin typeface="微软雅黑" pitchFamily="34" charset="-122"/>
                <a:ea typeface="微软雅黑" pitchFamily="34" charset="-122"/>
              </a:rPr>
              <a:t>点击添加文本    </a:t>
            </a:r>
            <a:endParaRPr lang="en-US" sz="1200" smtClean="0">
              <a:solidFill>
                <a:srgbClr val="262626"/>
              </a:solidFill>
              <a:latin typeface="微软雅黑" pitchFamily="34" charset="-122"/>
              <a:ea typeface="微软雅黑" pitchFamily="34" charset="-122"/>
            </a:endParaRPr>
          </a:p>
          <a:p>
            <a:pPr fontAlgn="base">
              <a:spcBef>
                <a:spcPct val="0"/>
              </a:spcBef>
              <a:spcAft>
                <a:spcPct val="0"/>
              </a:spcAft>
              <a:buFont typeface="Arial" pitchFamily="34" charset="0"/>
              <a:buChar char="•"/>
            </a:pPr>
            <a:r>
              <a:rPr lang="zh-CN" altLang="en-US" sz="1200" smtClean="0">
                <a:solidFill>
                  <a:srgbClr val="262626"/>
                </a:solidFill>
                <a:latin typeface="微软雅黑" pitchFamily="34" charset="-122"/>
                <a:ea typeface="微软雅黑" pitchFamily="34" charset="-122"/>
              </a:rPr>
              <a:t>点击添加文本</a:t>
            </a:r>
            <a:endParaRPr lang="en-US" sz="1200" smtClean="0">
              <a:solidFill>
                <a:srgbClr val="262626"/>
              </a:solidFill>
              <a:latin typeface="微软雅黑" pitchFamily="34" charset="-122"/>
              <a:ea typeface="微软雅黑" pitchFamily="34" charset="-122"/>
            </a:endParaRPr>
          </a:p>
        </p:txBody>
      </p:sp>
      <p:sp>
        <p:nvSpPr>
          <p:cNvPr id="21" name="TextBox 11"/>
          <p:cNvSpPr txBox="1">
            <a:spLocks noChangeArrowheads="1"/>
          </p:cNvSpPr>
          <p:nvPr/>
        </p:nvSpPr>
        <p:spPr bwMode="auto">
          <a:xfrm flipH="1">
            <a:off x="2403475" y="3098577"/>
            <a:ext cx="18145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71450" indent="-171450">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Char char="•"/>
            </a:pPr>
            <a:r>
              <a:rPr lang="zh-CN" altLang="en-US" sz="1200" smtClean="0">
                <a:solidFill>
                  <a:srgbClr val="262626"/>
                </a:solidFill>
                <a:latin typeface="微软雅黑" pitchFamily="34" charset="-122"/>
                <a:ea typeface="微软雅黑" pitchFamily="34" charset="-122"/>
              </a:rPr>
              <a:t>点击添加文本    </a:t>
            </a:r>
            <a:endParaRPr lang="en-US" sz="1200" smtClean="0">
              <a:solidFill>
                <a:srgbClr val="262626"/>
              </a:solidFill>
              <a:latin typeface="微软雅黑" pitchFamily="34" charset="-122"/>
              <a:ea typeface="微软雅黑" pitchFamily="34" charset="-122"/>
            </a:endParaRPr>
          </a:p>
          <a:p>
            <a:pPr fontAlgn="base">
              <a:spcBef>
                <a:spcPct val="0"/>
              </a:spcBef>
              <a:spcAft>
                <a:spcPct val="0"/>
              </a:spcAft>
              <a:buFont typeface="Arial" pitchFamily="34" charset="0"/>
              <a:buChar char="•"/>
            </a:pPr>
            <a:r>
              <a:rPr lang="zh-CN" altLang="en-US" sz="1200" smtClean="0">
                <a:solidFill>
                  <a:srgbClr val="262626"/>
                </a:solidFill>
                <a:latin typeface="微软雅黑" pitchFamily="34" charset="-122"/>
                <a:ea typeface="微软雅黑" pitchFamily="34" charset="-122"/>
              </a:rPr>
              <a:t>点击添加文本</a:t>
            </a:r>
            <a:endParaRPr lang="en-US" sz="1200" smtClean="0">
              <a:solidFill>
                <a:srgbClr val="262626"/>
              </a:solidFill>
              <a:latin typeface="微软雅黑" pitchFamily="34" charset="-122"/>
              <a:ea typeface="微软雅黑" pitchFamily="34" charset="-122"/>
            </a:endParaRPr>
          </a:p>
        </p:txBody>
      </p:sp>
      <p:sp>
        <p:nvSpPr>
          <p:cNvPr id="22" name="TextBox 11"/>
          <p:cNvSpPr txBox="1">
            <a:spLocks noChangeArrowheads="1"/>
          </p:cNvSpPr>
          <p:nvPr/>
        </p:nvSpPr>
        <p:spPr bwMode="auto">
          <a:xfrm flipH="1">
            <a:off x="2403475" y="2644552"/>
            <a:ext cx="14700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71450" indent="-171450">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Char char="•"/>
            </a:pPr>
            <a:r>
              <a:rPr lang="zh-CN" altLang="en-US" sz="1200" dirty="0" smtClean="0">
                <a:solidFill>
                  <a:srgbClr val="262626"/>
                </a:solidFill>
                <a:latin typeface="微软雅黑" pitchFamily="34" charset="-122"/>
                <a:ea typeface="微软雅黑" pitchFamily="34" charset="-122"/>
              </a:rPr>
              <a:t>点击添加文本    </a:t>
            </a:r>
            <a:endParaRPr lang="en-US" sz="1200" dirty="0" smtClean="0">
              <a:solidFill>
                <a:srgbClr val="262626"/>
              </a:solidFill>
              <a:latin typeface="微软雅黑" pitchFamily="34" charset="-122"/>
              <a:ea typeface="微软雅黑" pitchFamily="34" charset="-122"/>
            </a:endParaRPr>
          </a:p>
          <a:p>
            <a:pPr fontAlgn="base">
              <a:spcBef>
                <a:spcPct val="0"/>
              </a:spcBef>
              <a:spcAft>
                <a:spcPct val="0"/>
              </a:spcAft>
              <a:buFont typeface="Arial" pitchFamily="34" charset="0"/>
              <a:buChar char="•"/>
            </a:pPr>
            <a:r>
              <a:rPr lang="zh-CN" altLang="en-US" sz="1200" dirty="0" smtClean="0">
                <a:solidFill>
                  <a:srgbClr val="262626"/>
                </a:solidFill>
                <a:latin typeface="微软雅黑" pitchFamily="34" charset="-122"/>
                <a:ea typeface="微软雅黑" pitchFamily="34" charset="-122"/>
              </a:rPr>
              <a:t>点击添加文本</a:t>
            </a:r>
            <a:endParaRPr lang="en-US" sz="1200" dirty="0" smtClean="0">
              <a:solidFill>
                <a:srgbClr val="262626"/>
              </a:solidFill>
              <a:latin typeface="微软雅黑" pitchFamily="34" charset="-122"/>
              <a:ea typeface="微软雅黑" pitchFamily="34" charset="-122"/>
            </a:endParaRPr>
          </a:p>
        </p:txBody>
      </p:sp>
      <p:sp>
        <p:nvSpPr>
          <p:cNvPr id="23" name="TextBox 11"/>
          <p:cNvSpPr txBox="1">
            <a:spLocks noChangeArrowheads="1"/>
          </p:cNvSpPr>
          <p:nvPr/>
        </p:nvSpPr>
        <p:spPr bwMode="auto">
          <a:xfrm flipH="1">
            <a:off x="2403475" y="4044727"/>
            <a:ext cx="14541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71450" indent="-171450">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Char char="•"/>
            </a:pPr>
            <a:r>
              <a:rPr lang="zh-CN" altLang="en-US" sz="1200" smtClean="0">
                <a:solidFill>
                  <a:srgbClr val="262626"/>
                </a:solidFill>
                <a:latin typeface="微软雅黑" pitchFamily="34" charset="-122"/>
                <a:ea typeface="微软雅黑" pitchFamily="34" charset="-122"/>
              </a:rPr>
              <a:t>点击添加文本    </a:t>
            </a:r>
            <a:endParaRPr lang="en-US" sz="1200" smtClean="0">
              <a:solidFill>
                <a:srgbClr val="262626"/>
              </a:solidFill>
              <a:latin typeface="微软雅黑" pitchFamily="34" charset="-122"/>
              <a:ea typeface="微软雅黑" pitchFamily="34" charset="-122"/>
            </a:endParaRPr>
          </a:p>
          <a:p>
            <a:pPr fontAlgn="base">
              <a:spcBef>
                <a:spcPct val="0"/>
              </a:spcBef>
              <a:spcAft>
                <a:spcPct val="0"/>
              </a:spcAft>
              <a:buFont typeface="Arial" pitchFamily="34" charset="0"/>
              <a:buChar char="•"/>
            </a:pPr>
            <a:r>
              <a:rPr lang="zh-CN" altLang="en-US" sz="1200" smtClean="0">
                <a:solidFill>
                  <a:srgbClr val="262626"/>
                </a:solidFill>
                <a:latin typeface="微软雅黑" pitchFamily="34" charset="-122"/>
                <a:ea typeface="微软雅黑" pitchFamily="34" charset="-122"/>
              </a:rPr>
              <a:t>点击添加文本</a:t>
            </a:r>
            <a:endParaRPr lang="en-US" sz="1200" smtClean="0">
              <a:solidFill>
                <a:srgbClr val="262626"/>
              </a:solidFill>
              <a:latin typeface="微软雅黑" pitchFamily="34" charset="-122"/>
              <a:ea typeface="微软雅黑" pitchFamily="34" charset="-122"/>
            </a:endParaRPr>
          </a:p>
        </p:txBody>
      </p:sp>
      <p:sp>
        <p:nvSpPr>
          <p:cNvPr id="24" name="TextBox 11"/>
          <p:cNvSpPr txBox="1">
            <a:spLocks noChangeArrowheads="1"/>
          </p:cNvSpPr>
          <p:nvPr/>
        </p:nvSpPr>
        <p:spPr bwMode="auto">
          <a:xfrm flipH="1">
            <a:off x="2403475" y="3592289"/>
            <a:ext cx="163036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71450" indent="-171450">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Char char="•"/>
            </a:pPr>
            <a:r>
              <a:rPr lang="zh-CN" altLang="en-US" sz="1200" smtClean="0">
                <a:solidFill>
                  <a:srgbClr val="262626"/>
                </a:solidFill>
                <a:latin typeface="微软雅黑" pitchFamily="34" charset="-122"/>
                <a:ea typeface="微软雅黑" pitchFamily="34" charset="-122"/>
              </a:rPr>
              <a:t>点击添加文本    </a:t>
            </a:r>
            <a:endParaRPr lang="en-US" sz="1200" smtClean="0">
              <a:solidFill>
                <a:srgbClr val="262626"/>
              </a:solidFill>
              <a:latin typeface="微软雅黑" pitchFamily="34" charset="-122"/>
              <a:ea typeface="微软雅黑" pitchFamily="34" charset="-122"/>
            </a:endParaRPr>
          </a:p>
          <a:p>
            <a:pPr fontAlgn="base">
              <a:spcBef>
                <a:spcPct val="0"/>
              </a:spcBef>
              <a:spcAft>
                <a:spcPct val="0"/>
              </a:spcAft>
              <a:buFont typeface="Arial" pitchFamily="34" charset="0"/>
              <a:buChar char="•"/>
            </a:pPr>
            <a:r>
              <a:rPr lang="zh-CN" altLang="en-US" sz="1200" smtClean="0">
                <a:solidFill>
                  <a:srgbClr val="262626"/>
                </a:solidFill>
                <a:latin typeface="微软雅黑" pitchFamily="34" charset="-122"/>
                <a:ea typeface="微软雅黑" pitchFamily="34" charset="-122"/>
              </a:rPr>
              <a:t>点击添加文本</a:t>
            </a:r>
            <a:endParaRPr lang="en-US" sz="1200" smtClean="0">
              <a:solidFill>
                <a:srgbClr val="262626"/>
              </a:solidFill>
              <a:latin typeface="微软雅黑" pitchFamily="34" charset="-122"/>
              <a:ea typeface="微软雅黑" pitchFamily="34" charset="-122"/>
            </a:endParaRPr>
          </a:p>
        </p:txBody>
      </p:sp>
      <p:sp>
        <p:nvSpPr>
          <p:cNvPr id="25" name="TextBox 17"/>
          <p:cNvSpPr txBox="1">
            <a:spLocks noChangeArrowheads="1"/>
          </p:cNvSpPr>
          <p:nvPr/>
        </p:nvSpPr>
        <p:spPr bwMode="auto">
          <a:xfrm>
            <a:off x="3831010" y="1420416"/>
            <a:ext cx="138906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fontAlgn="base">
              <a:spcBef>
                <a:spcPct val="0"/>
              </a:spcBef>
              <a:spcAft>
                <a:spcPct val="0"/>
              </a:spcAft>
              <a:buFont typeface="Arial" pitchFamily="34" charset="0"/>
              <a:buNone/>
            </a:pPr>
            <a:r>
              <a:rPr lang="zh-CN" altLang="en-US" b="1" dirty="0" smtClean="0">
                <a:solidFill>
                  <a:srgbClr val="FFFFFF"/>
                </a:solidFill>
                <a:latin typeface="微软雅黑" pitchFamily="34" charset="-122"/>
                <a:ea typeface="微软雅黑" pitchFamily="34" charset="-122"/>
              </a:rPr>
              <a:t>添加标题</a:t>
            </a:r>
          </a:p>
        </p:txBody>
      </p:sp>
      <p:sp>
        <p:nvSpPr>
          <p:cNvPr id="26" name="圆角矩形 5"/>
          <p:cNvSpPr>
            <a:spLocks noChangeArrowheads="1"/>
          </p:cNvSpPr>
          <p:nvPr/>
        </p:nvSpPr>
        <p:spPr bwMode="auto">
          <a:xfrm>
            <a:off x="4572000" y="4084712"/>
            <a:ext cx="177356" cy="628650"/>
          </a:xfrm>
          <a:prstGeom prst="roundRect">
            <a:avLst>
              <a:gd name="adj" fmla="val 16667"/>
            </a:avLst>
          </a:prstGeom>
          <a:gradFill rotWithShape="1">
            <a:gsLst>
              <a:gs pos="0">
                <a:srgbClr val="A6A6A6"/>
              </a:gs>
              <a:gs pos="50999">
                <a:srgbClr val="595959"/>
              </a:gs>
              <a:gs pos="92999">
                <a:srgbClr val="404040"/>
              </a:gs>
              <a:gs pos="100000">
                <a:srgbClr val="404040"/>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fontAlgn="base">
              <a:spcBef>
                <a:spcPct val="0"/>
              </a:spcBef>
              <a:spcAft>
                <a:spcPct val="0"/>
              </a:spcAft>
              <a:buFont typeface="Arial" pitchFamily="34" charset="0"/>
              <a:buNone/>
            </a:pPr>
            <a:endParaRPr lang="zh-CN" altLang="en-US" smtClean="0">
              <a:solidFill>
                <a:srgbClr val="FFFFFF"/>
              </a:solidFill>
              <a:latin typeface="Arial" pitchFamily="34" charset="0"/>
            </a:endParaRPr>
          </a:p>
        </p:txBody>
      </p:sp>
      <p:sp>
        <p:nvSpPr>
          <p:cNvPr id="27" name="TextBox 39"/>
          <p:cNvSpPr txBox="1">
            <a:spLocks noChangeArrowheads="1"/>
          </p:cNvSpPr>
          <p:nvPr/>
        </p:nvSpPr>
        <p:spPr bwMode="auto">
          <a:xfrm>
            <a:off x="919777" y="127872"/>
            <a:ext cx="2716119" cy="57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tIns="91440" bIns="91440">
            <a:spAutoFit/>
          </a:bodyPr>
          <a:lstStyle>
            <a:lvl1pPr eaLnBrk="0" hangingPunct="0">
              <a:defRPr b="1">
                <a:solidFill>
                  <a:schemeClr val="tx1"/>
                </a:solidFill>
                <a:latin typeface="Arial" pitchFamily="34" charset="0"/>
                <a:ea typeface="宋体" pitchFamily="2" charset="-122"/>
              </a:defRPr>
            </a:lvl1pPr>
            <a:lvl2pPr marL="742950" indent="-285750" eaLnBrk="0" hangingPunct="0">
              <a:defRPr b="1">
                <a:solidFill>
                  <a:schemeClr val="tx1"/>
                </a:solidFill>
                <a:latin typeface="Arial" pitchFamily="34" charset="0"/>
                <a:ea typeface="宋体" pitchFamily="2" charset="-122"/>
              </a:defRPr>
            </a:lvl2pPr>
            <a:lvl3pPr marL="1143000" indent="-228600" eaLnBrk="0" hangingPunct="0">
              <a:defRPr b="1">
                <a:solidFill>
                  <a:schemeClr val="tx1"/>
                </a:solidFill>
                <a:latin typeface="Arial" pitchFamily="34" charset="0"/>
                <a:ea typeface="宋体" pitchFamily="2" charset="-122"/>
              </a:defRPr>
            </a:lvl3pPr>
            <a:lvl4pPr marL="1600200" indent="-228600" eaLnBrk="0" hangingPunct="0">
              <a:defRPr b="1">
                <a:solidFill>
                  <a:schemeClr val="tx1"/>
                </a:solidFill>
                <a:latin typeface="Arial" pitchFamily="34" charset="0"/>
                <a:ea typeface="宋体" pitchFamily="2" charset="-122"/>
              </a:defRPr>
            </a:lvl4pPr>
            <a:lvl5pPr marL="2057400" indent="-228600" eaLnBrk="0" hangingPunct="0">
              <a:defRPr b="1">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b="1">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b="1">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b="1">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b="1">
                <a:solidFill>
                  <a:schemeClr val="tx1"/>
                </a:solidFill>
                <a:latin typeface="Arial" pitchFamily="34" charset="0"/>
                <a:ea typeface="宋体" pitchFamily="2" charset="-122"/>
              </a:defRPr>
            </a:lvl9pPr>
          </a:lstStyle>
          <a:p>
            <a:pPr eaLnBrk="1" hangingPunct="1">
              <a:lnSpc>
                <a:spcPct val="90000"/>
              </a:lnSpc>
              <a:spcBef>
                <a:spcPct val="20000"/>
              </a:spcBef>
              <a:buSzPct val="90000"/>
            </a:pPr>
            <a:r>
              <a:rPr lang="zh-CN" altLang="en-US" sz="2800" dirty="0">
                <a:latin typeface="微软雅黑" pitchFamily="34" charset="-122"/>
                <a:ea typeface="微软雅黑" pitchFamily="34" charset="-122"/>
              </a:rPr>
              <a:t>点击添加标题 </a:t>
            </a:r>
          </a:p>
        </p:txBody>
      </p:sp>
    </p:spTree>
    <p:extLst>
      <p:ext uri="{BB962C8B-B14F-4D97-AF65-F5344CB8AC3E}">
        <p14:creationId xmlns:p14="http://schemas.microsoft.com/office/powerpoint/2010/main" val="1883992952"/>
      </p:ext>
    </p:extLst>
  </p:cSld>
  <p:clrMapOvr>
    <a:masterClrMapping/>
  </p:clrMapOvr>
  <mc:AlternateContent xmlns:mc="http://schemas.openxmlformats.org/markup-compatibility/2006" xmlns:p14="http://schemas.microsoft.com/office/powerpoint/2010/main">
    <mc:Choice Requires="p14">
      <p:transition spd="slow" p14:dur="1400" advTm="3000">
        <p14:doors dir="vert"/>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7"/>
                                        </p:tgtEl>
                                        <p:attrNameLst>
                                          <p:attrName>ppt_y</p:attrName>
                                        </p:attrNameLst>
                                      </p:cBhvr>
                                      <p:tavLst>
                                        <p:tav tm="0">
                                          <p:val>
                                            <p:strVal val="#ppt_y"/>
                                          </p:val>
                                        </p:tav>
                                        <p:tav tm="100000">
                                          <p:val>
                                            <p:strVal val="#ppt_y"/>
                                          </p:val>
                                        </p:tav>
                                      </p:tavLst>
                                    </p:anim>
                                    <p:anim calcmode="lin" valueType="num">
                                      <p:cBhvr>
                                        <p:cTn id="9"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7"/>
                                        </p:tgtEl>
                                      </p:cBhvr>
                                    </p:animEffect>
                                  </p:childTnLst>
                                </p:cTn>
                              </p:par>
                            </p:childTnLst>
                          </p:cTn>
                        </p:par>
                        <p:par>
                          <p:cTn id="12" fill="hold">
                            <p:stCondLst>
                              <p:cond delay="750"/>
                            </p:stCondLst>
                            <p:childTnLst>
                              <p:par>
                                <p:cTn id="13" presetID="42"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anim calcmode="lin" valueType="num">
                                      <p:cBhvr>
                                        <p:cTn id="16" dur="1000" fill="hold"/>
                                        <p:tgtEl>
                                          <p:spTgt spid="6"/>
                                        </p:tgtEl>
                                        <p:attrNameLst>
                                          <p:attrName>ppt_x</p:attrName>
                                        </p:attrNameLst>
                                      </p:cBhvr>
                                      <p:tavLst>
                                        <p:tav tm="0">
                                          <p:val>
                                            <p:strVal val="#ppt_x"/>
                                          </p:val>
                                        </p:tav>
                                        <p:tav tm="100000">
                                          <p:val>
                                            <p:strVal val="#ppt_x"/>
                                          </p:val>
                                        </p:tav>
                                      </p:tavLst>
                                    </p:anim>
                                    <p:anim calcmode="lin" valueType="num">
                                      <p:cBhvr>
                                        <p:cTn id="17" dur="1000" fill="hold"/>
                                        <p:tgtEl>
                                          <p:spTgt spid="6"/>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1000"/>
                                        <p:tgtEl>
                                          <p:spTgt spid="5"/>
                                        </p:tgtEl>
                                      </p:cBhvr>
                                    </p:animEffect>
                                    <p:anim calcmode="lin" valueType="num">
                                      <p:cBhvr>
                                        <p:cTn id="21" dur="1000" fill="hold"/>
                                        <p:tgtEl>
                                          <p:spTgt spid="5"/>
                                        </p:tgtEl>
                                        <p:attrNameLst>
                                          <p:attrName>ppt_x</p:attrName>
                                        </p:attrNameLst>
                                      </p:cBhvr>
                                      <p:tavLst>
                                        <p:tav tm="0">
                                          <p:val>
                                            <p:strVal val="#ppt_x"/>
                                          </p:val>
                                        </p:tav>
                                        <p:tav tm="100000">
                                          <p:val>
                                            <p:strVal val="#ppt_x"/>
                                          </p:val>
                                        </p:tav>
                                      </p:tavLst>
                                    </p:anim>
                                    <p:anim calcmode="lin" valueType="num">
                                      <p:cBhvr>
                                        <p:cTn id="22" dur="1000" fill="hold"/>
                                        <p:tgtEl>
                                          <p:spTgt spid="5"/>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fade">
                                      <p:cBhvr>
                                        <p:cTn id="25" dur="1000"/>
                                        <p:tgtEl>
                                          <p:spTgt spid="2"/>
                                        </p:tgtEl>
                                      </p:cBhvr>
                                    </p:animEffect>
                                    <p:anim calcmode="lin" valueType="num">
                                      <p:cBhvr>
                                        <p:cTn id="26" dur="1000" fill="hold"/>
                                        <p:tgtEl>
                                          <p:spTgt spid="2"/>
                                        </p:tgtEl>
                                        <p:attrNameLst>
                                          <p:attrName>ppt_x</p:attrName>
                                        </p:attrNameLst>
                                      </p:cBhvr>
                                      <p:tavLst>
                                        <p:tav tm="0">
                                          <p:val>
                                            <p:strVal val="#ppt_x"/>
                                          </p:val>
                                        </p:tav>
                                        <p:tav tm="100000">
                                          <p:val>
                                            <p:strVal val="#ppt_x"/>
                                          </p:val>
                                        </p:tav>
                                      </p:tavLst>
                                    </p:anim>
                                    <p:anim calcmode="lin" valueType="num">
                                      <p:cBhvr>
                                        <p:cTn id="27" dur="1000" fill="hold"/>
                                        <p:tgtEl>
                                          <p:spTgt spid="2"/>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fade">
                                      <p:cBhvr>
                                        <p:cTn id="30" dur="1000"/>
                                        <p:tgtEl>
                                          <p:spTgt spid="26"/>
                                        </p:tgtEl>
                                      </p:cBhvr>
                                    </p:animEffect>
                                    <p:anim calcmode="lin" valueType="num">
                                      <p:cBhvr>
                                        <p:cTn id="31" dur="1000" fill="hold"/>
                                        <p:tgtEl>
                                          <p:spTgt spid="26"/>
                                        </p:tgtEl>
                                        <p:attrNameLst>
                                          <p:attrName>ppt_x</p:attrName>
                                        </p:attrNameLst>
                                      </p:cBhvr>
                                      <p:tavLst>
                                        <p:tav tm="0">
                                          <p:val>
                                            <p:strVal val="#ppt_x"/>
                                          </p:val>
                                        </p:tav>
                                        <p:tav tm="100000">
                                          <p:val>
                                            <p:strVal val="#ppt_x"/>
                                          </p:val>
                                        </p:tav>
                                      </p:tavLst>
                                    </p:anim>
                                    <p:anim calcmode="lin" valueType="num">
                                      <p:cBhvr>
                                        <p:cTn id="32" dur="1000" fill="hold"/>
                                        <p:tgtEl>
                                          <p:spTgt spid="26"/>
                                        </p:tgtEl>
                                        <p:attrNameLst>
                                          <p:attrName>ppt_y</p:attrName>
                                        </p:attrNameLst>
                                      </p:cBhvr>
                                      <p:tavLst>
                                        <p:tav tm="0">
                                          <p:val>
                                            <p:strVal val="#ppt_y+.1"/>
                                          </p:val>
                                        </p:tav>
                                        <p:tav tm="100000">
                                          <p:val>
                                            <p:strVal val="#ppt_y"/>
                                          </p:val>
                                        </p:tav>
                                      </p:tavLst>
                                    </p:anim>
                                  </p:childTnLst>
                                </p:cTn>
                              </p:par>
                            </p:childTnLst>
                          </p:cTn>
                        </p:par>
                        <p:par>
                          <p:cTn id="33" fill="hold">
                            <p:stCondLst>
                              <p:cond delay="1750"/>
                            </p:stCondLst>
                            <p:childTnLst>
                              <p:par>
                                <p:cTn id="34" presetID="53" presetClass="entr" presetSubtype="16" fill="hold" grpId="0" nodeType="afterEffect">
                                  <p:stCondLst>
                                    <p:cond delay="0"/>
                                  </p:stCondLst>
                                  <p:childTnLst>
                                    <p:set>
                                      <p:cBhvr>
                                        <p:cTn id="35" dur="1" fill="hold">
                                          <p:stCondLst>
                                            <p:cond delay="0"/>
                                          </p:stCondLst>
                                        </p:cTn>
                                        <p:tgtEl>
                                          <p:spTgt spid="25"/>
                                        </p:tgtEl>
                                        <p:attrNameLst>
                                          <p:attrName>style.visibility</p:attrName>
                                        </p:attrNameLst>
                                      </p:cBhvr>
                                      <p:to>
                                        <p:strVal val="visible"/>
                                      </p:to>
                                    </p:set>
                                    <p:anim calcmode="lin" valueType="num">
                                      <p:cBhvr>
                                        <p:cTn id="36" dur="500" fill="hold"/>
                                        <p:tgtEl>
                                          <p:spTgt spid="25"/>
                                        </p:tgtEl>
                                        <p:attrNameLst>
                                          <p:attrName>ppt_w</p:attrName>
                                        </p:attrNameLst>
                                      </p:cBhvr>
                                      <p:tavLst>
                                        <p:tav tm="0">
                                          <p:val>
                                            <p:fltVal val="0"/>
                                          </p:val>
                                        </p:tav>
                                        <p:tav tm="100000">
                                          <p:val>
                                            <p:strVal val="#ppt_w"/>
                                          </p:val>
                                        </p:tav>
                                      </p:tavLst>
                                    </p:anim>
                                    <p:anim calcmode="lin" valueType="num">
                                      <p:cBhvr>
                                        <p:cTn id="37" dur="500" fill="hold"/>
                                        <p:tgtEl>
                                          <p:spTgt spid="25"/>
                                        </p:tgtEl>
                                        <p:attrNameLst>
                                          <p:attrName>ppt_h</p:attrName>
                                        </p:attrNameLst>
                                      </p:cBhvr>
                                      <p:tavLst>
                                        <p:tav tm="0">
                                          <p:val>
                                            <p:fltVal val="0"/>
                                          </p:val>
                                        </p:tav>
                                        <p:tav tm="100000">
                                          <p:val>
                                            <p:strVal val="#ppt_h"/>
                                          </p:val>
                                        </p:tav>
                                      </p:tavLst>
                                    </p:anim>
                                    <p:animEffect transition="in" filter="fade">
                                      <p:cBhvr>
                                        <p:cTn id="38" dur="500"/>
                                        <p:tgtEl>
                                          <p:spTgt spid="25"/>
                                        </p:tgtEl>
                                      </p:cBhvr>
                                    </p:animEffect>
                                  </p:childTnLst>
                                </p:cTn>
                              </p:par>
                            </p:childTnLst>
                          </p:cTn>
                        </p:par>
                        <p:par>
                          <p:cTn id="39" fill="hold">
                            <p:stCondLst>
                              <p:cond delay="2250"/>
                            </p:stCondLst>
                            <p:childTnLst>
                              <p:par>
                                <p:cTn id="40" presetID="22" presetClass="entr" presetSubtype="8" fill="hold" grpId="0" nodeType="after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wipe(left)">
                                      <p:cBhvr>
                                        <p:cTn id="42" dur="500"/>
                                        <p:tgtEl>
                                          <p:spTgt spid="22"/>
                                        </p:tgtEl>
                                      </p:cBhvr>
                                    </p:animEffect>
                                  </p:childTnLst>
                                </p:cTn>
                              </p:par>
                            </p:childTnLst>
                          </p:cTn>
                        </p:par>
                        <p:par>
                          <p:cTn id="43" fill="hold">
                            <p:stCondLst>
                              <p:cond delay="2750"/>
                            </p:stCondLst>
                            <p:childTnLst>
                              <p:par>
                                <p:cTn id="44" presetID="22" presetClass="entr" presetSubtype="8" fill="hold" grpId="0" nodeType="after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wipe(left)">
                                      <p:cBhvr>
                                        <p:cTn id="46" dur="500"/>
                                        <p:tgtEl>
                                          <p:spTgt spid="21"/>
                                        </p:tgtEl>
                                      </p:cBhvr>
                                    </p:animEffect>
                                  </p:childTnLst>
                                </p:cTn>
                              </p:par>
                            </p:childTnLst>
                          </p:cTn>
                        </p:par>
                        <p:par>
                          <p:cTn id="47" fill="hold">
                            <p:stCondLst>
                              <p:cond delay="3250"/>
                            </p:stCondLst>
                            <p:childTnLst>
                              <p:par>
                                <p:cTn id="48" presetID="22" presetClass="entr" presetSubtype="8" fill="hold" grpId="0" nodeType="afterEffect">
                                  <p:stCondLst>
                                    <p:cond delay="0"/>
                                  </p:stCondLst>
                                  <p:childTnLst>
                                    <p:set>
                                      <p:cBhvr>
                                        <p:cTn id="49" dur="1" fill="hold">
                                          <p:stCondLst>
                                            <p:cond delay="0"/>
                                          </p:stCondLst>
                                        </p:cTn>
                                        <p:tgtEl>
                                          <p:spTgt spid="24"/>
                                        </p:tgtEl>
                                        <p:attrNameLst>
                                          <p:attrName>style.visibility</p:attrName>
                                        </p:attrNameLst>
                                      </p:cBhvr>
                                      <p:to>
                                        <p:strVal val="visible"/>
                                      </p:to>
                                    </p:set>
                                    <p:animEffect transition="in" filter="wipe(left)">
                                      <p:cBhvr>
                                        <p:cTn id="50" dur="500"/>
                                        <p:tgtEl>
                                          <p:spTgt spid="24"/>
                                        </p:tgtEl>
                                      </p:cBhvr>
                                    </p:animEffect>
                                  </p:childTnLst>
                                </p:cTn>
                              </p:par>
                            </p:childTnLst>
                          </p:cTn>
                        </p:par>
                        <p:par>
                          <p:cTn id="51" fill="hold">
                            <p:stCondLst>
                              <p:cond delay="3750"/>
                            </p:stCondLst>
                            <p:childTnLst>
                              <p:par>
                                <p:cTn id="52" presetID="22" presetClass="entr" presetSubtype="8" fill="hold" grpId="0" nodeType="afterEffect">
                                  <p:stCondLst>
                                    <p:cond delay="0"/>
                                  </p:stCondLst>
                                  <p:childTnLst>
                                    <p:set>
                                      <p:cBhvr>
                                        <p:cTn id="53" dur="1" fill="hold">
                                          <p:stCondLst>
                                            <p:cond delay="0"/>
                                          </p:stCondLst>
                                        </p:cTn>
                                        <p:tgtEl>
                                          <p:spTgt spid="23"/>
                                        </p:tgtEl>
                                        <p:attrNameLst>
                                          <p:attrName>style.visibility</p:attrName>
                                        </p:attrNameLst>
                                      </p:cBhvr>
                                      <p:to>
                                        <p:strVal val="visible"/>
                                      </p:to>
                                    </p:set>
                                    <p:animEffect transition="in" filter="wipe(left)">
                                      <p:cBhvr>
                                        <p:cTn id="54" dur="500"/>
                                        <p:tgtEl>
                                          <p:spTgt spid="23"/>
                                        </p:tgtEl>
                                      </p:cBhvr>
                                    </p:animEffect>
                                  </p:childTnLst>
                                </p:cTn>
                              </p:par>
                            </p:childTnLst>
                          </p:cTn>
                        </p:par>
                        <p:par>
                          <p:cTn id="55" fill="hold">
                            <p:stCondLst>
                              <p:cond delay="4250"/>
                            </p:stCondLst>
                            <p:childTnLst>
                              <p:par>
                                <p:cTn id="56" presetID="22" presetClass="entr" presetSubtype="8" fill="hold" grpId="0" nodeType="afterEffect">
                                  <p:stCondLst>
                                    <p:cond delay="0"/>
                                  </p:stCondLst>
                                  <p:childTnLst>
                                    <p:set>
                                      <p:cBhvr>
                                        <p:cTn id="57" dur="1" fill="hold">
                                          <p:stCondLst>
                                            <p:cond delay="0"/>
                                          </p:stCondLst>
                                        </p:cTn>
                                        <p:tgtEl>
                                          <p:spTgt spid="20"/>
                                        </p:tgtEl>
                                        <p:attrNameLst>
                                          <p:attrName>style.visibility</p:attrName>
                                        </p:attrNameLst>
                                      </p:cBhvr>
                                      <p:to>
                                        <p:strVal val="visible"/>
                                      </p:to>
                                    </p:set>
                                    <p:animEffect transition="in" filter="wipe(left)">
                                      <p:cBhvr>
                                        <p:cTn id="58" dur="500"/>
                                        <p:tgtEl>
                                          <p:spTgt spid="20"/>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19"/>
                                        </p:tgtEl>
                                        <p:attrNameLst>
                                          <p:attrName>style.visibility</p:attrName>
                                        </p:attrNameLst>
                                      </p:cBhvr>
                                      <p:to>
                                        <p:strVal val="visible"/>
                                      </p:to>
                                    </p:set>
                                    <p:animEffect transition="in" filter="wipe(left)">
                                      <p:cBhvr>
                                        <p:cTn id="61" dur="500"/>
                                        <p:tgtEl>
                                          <p:spTgt spid="19"/>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18"/>
                                        </p:tgtEl>
                                        <p:attrNameLst>
                                          <p:attrName>style.visibility</p:attrName>
                                        </p:attrNameLst>
                                      </p:cBhvr>
                                      <p:to>
                                        <p:strVal val="visible"/>
                                      </p:to>
                                    </p:set>
                                    <p:animEffect transition="in" filter="wipe(left)">
                                      <p:cBhvr>
                                        <p:cTn id="64" dur="500"/>
                                        <p:tgtEl>
                                          <p:spTgt spid="18"/>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17"/>
                                        </p:tgtEl>
                                        <p:attrNameLst>
                                          <p:attrName>style.visibility</p:attrName>
                                        </p:attrNameLst>
                                      </p:cBhvr>
                                      <p:to>
                                        <p:strVal val="visible"/>
                                      </p:to>
                                    </p:set>
                                    <p:animEffect transition="in" filter="wipe(left)">
                                      <p:cBhvr>
                                        <p:cTn id="6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7" grpId="0"/>
      <p:bldP spid="18" grpId="0"/>
      <p:bldP spid="19" grpId="0"/>
      <p:bldP spid="20" grpId="0"/>
      <p:bldP spid="21" grpId="0"/>
      <p:bldP spid="22" grpId="0"/>
      <p:bldP spid="23" grpId="0"/>
      <p:bldP spid="24" grpId="0"/>
      <p:bldP spid="25" grpId="0"/>
      <p:bldP spid="26" grpId="0" animBg="1"/>
      <p:bldP spid="2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3"/>
          <p:cNvSpPr>
            <a:spLocks noChangeArrowheads="1"/>
          </p:cNvSpPr>
          <p:nvPr/>
        </p:nvSpPr>
        <p:spPr bwMode="auto">
          <a:xfrm rot="3600000">
            <a:off x="4584179" y="1089904"/>
            <a:ext cx="3081337" cy="3078162"/>
          </a:xfrm>
          <a:prstGeom prst="ellipse">
            <a:avLst/>
          </a:prstGeom>
          <a:solidFill>
            <a:schemeClr val="bg1"/>
          </a:solidFill>
          <a:ln w="9525">
            <a:solidFill>
              <a:srgbClr val="FFC000"/>
            </a:solidFill>
            <a:round/>
            <a:headEnd/>
            <a:tailEnd/>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 name="Oval 4"/>
          <p:cNvSpPr>
            <a:spLocks noChangeArrowheads="1"/>
          </p:cNvSpPr>
          <p:nvPr/>
        </p:nvSpPr>
        <p:spPr bwMode="auto">
          <a:xfrm rot="3600000">
            <a:off x="1488554" y="1089904"/>
            <a:ext cx="3081337" cy="3078162"/>
          </a:xfrm>
          <a:prstGeom prst="ellipse">
            <a:avLst/>
          </a:prstGeom>
          <a:solidFill>
            <a:schemeClr val="bg1"/>
          </a:solidFill>
          <a:ln w="9525">
            <a:solidFill>
              <a:srgbClr val="FFC000"/>
            </a:solidFill>
            <a:round/>
            <a:headEnd/>
            <a:tailEnd/>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nvGrpSpPr>
          <p:cNvPr id="4" name="Group 5"/>
          <p:cNvGrpSpPr>
            <a:grpSpLocks/>
          </p:cNvGrpSpPr>
          <p:nvPr/>
        </p:nvGrpSpPr>
        <p:grpSpPr bwMode="auto">
          <a:xfrm>
            <a:off x="899592" y="2022943"/>
            <a:ext cx="1181100" cy="1177925"/>
            <a:chOff x="0" y="0"/>
            <a:chExt cx="1288" cy="1286"/>
          </a:xfrm>
        </p:grpSpPr>
        <p:grpSp>
          <p:nvGrpSpPr>
            <p:cNvPr id="5" name="Group 6"/>
            <p:cNvGrpSpPr>
              <a:grpSpLocks/>
            </p:cNvGrpSpPr>
            <p:nvPr/>
          </p:nvGrpSpPr>
          <p:grpSpPr bwMode="auto">
            <a:xfrm rot="650306">
              <a:off x="0" y="0"/>
              <a:ext cx="1288" cy="1286"/>
              <a:chOff x="0" y="0"/>
              <a:chExt cx="1136" cy="1134"/>
            </a:xfrm>
          </p:grpSpPr>
          <p:sp>
            <p:nvSpPr>
              <p:cNvPr id="8" name="Oval 7"/>
              <p:cNvSpPr>
                <a:spLocks noChangeArrowheads="1"/>
              </p:cNvSpPr>
              <p:nvPr/>
            </p:nvSpPr>
            <p:spPr bwMode="auto">
              <a:xfrm>
                <a:off x="0" y="0"/>
                <a:ext cx="1136" cy="1134"/>
              </a:xfrm>
              <a:prstGeom prst="ellipse">
                <a:avLst/>
              </a:prstGeom>
              <a:gradFill rotWithShape="1">
                <a:gsLst>
                  <a:gs pos="0">
                    <a:srgbClr val="969696">
                      <a:alpha val="89999"/>
                    </a:srgbClr>
                  </a:gs>
                  <a:gs pos="50000">
                    <a:srgbClr val="FFFFFF"/>
                  </a:gs>
                  <a:gs pos="100000">
                    <a:srgbClr val="969696">
                      <a:alpha val="89999"/>
                    </a:srgbClr>
                  </a:gs>
                </a:gsLst>
                <a:lin ang="2700000" scaled="1"/>
              </a:gradFill>
              <a:ln w="9525">
                <a:solidFill>
                  <a:srgbClr val="96969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9" name="Oval 8"/>
              <p:cNvSpPr>
                <a:spLocks noChangeArrowheads="1"/>
              </p:cNvSpPr>
              <p:nvPr/>
            </p:nvSpPr>
            <p:spPr bwMode="auto">
              <a:xfrm>
                <a:off x="64" y="62"/>
                <a:ext cx="1008" cy="1010"/>
              </a:xfrm>
              <a:prstGeom prst="ellipse">
                <a:avLst/>
              </a:prstGeom>
              <a:solidFill>
                <a:srgbClr val="FF0000"/>
              </a:solidFill>
              <a:ln w="9525">
                <a:solidFill>
                  <a:srgbClr val="96969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sp>
          <p:nvSpPr>
            <p:cNvPr id="6" name="未知"/>
            <p:cNvSpPr>
              <a:spLocks/>
            </p:cNvSpPr>
            <p:nvPr/>
          </p:nvSpPr>
          <p:spPr bwMode="auto">
            <a:xfrm rot="16200000">
              <a:off x="314" y="396"/>
              <a:ext cx="491" cy="980"/>
            </a:xfrm>
            <a:custGeom>
              <a:avLst/>
              <a:gdLst>
                <a:gd name="T0" fmla="*/ 173 w 174"/>
                <a:gd name="T1" fmla="*/ 0 h 348"/>
                <a:gd name="T2" fmla="*/ 0 w 174"/>
                <a:gd name="T3" fmla="*/ 173 h 348"/>
                <a:gd name="T4" fmla="*/ 174 w 174"/>
                <a:gd name="T5" fmla="*/ 348 h 348"/>
                <a:gd name="T6" fmla="*/ 174 w 174"/>
                <a:gd name="T7" fmla="*/ 174 h 348"/>
                <a:gd name="T8" fmla="*/ 173 w 174"/>
                <a:gd name="T9" fmla="*/ 0 h 348"/>
              </a:gdLst>
              <a:ahLst/>
              <a:cxnLst>
                <a:cxn ang="0">
                  <a:pos x="T0" y="T1"/>
                </a:cxn>
                <a:cxn ang="0">
                  <a:pos x="T2" y="T3"/>
                </a:cxn>
                <a:cxn ang="0">
                  <a:pos x="T4" y="T5"/>
                </a:cxn>
                <a:cxn ang="0">
                  <a:pos x="T6" y="T7"/>
                </a:cxn>
                <a:cxn ang="0">
                  <a:pos x="T8" y="T9"/>
                </a:cxn>
              </a:cxnLst>
              <a:rect l="0" t="0" r="r" b="b"/>
              <a:pathLst>
                <a:path w="174" h="348">
                  <a:moveTo>
                    <a:pt x="173" y="0"/>
                  </a:moveTo>
                  <a:cubicBezTo>
                    <a:pt x="77" y="0"/>
                    <a:pt x="0" y="77"/>
                    <a:pt x="0" y="173"/>
                  </a:cubicBezTo>
                  <a:cubicBezTo>
                    <a:pt x="0" y="270"/>
                    <a:pt x="77" y="348"/>
                    <a:pt x="174" y="348"/>
                  </a:cubicBezTo>
                  <a:lnTo>
                    <a:pt x="174" y="174"/>
                  </a:lnTo>
                  <a:lnTo>
                    <a:pt x="173" y="0"/>
                  </a:lnTo>
                  <a:close/>
                </a:path>
              </a:pathLst>
            </a:custGeom>
            <a:gradFill rotWithShape="1">
              <a:gsLst>
                <a:gs pos="0">
                  <a:srgbClr val="FFFFFF">
                    <a:alpha val="0"/>
                  </a:srgbClr>
                </a:gs>
                <a:gs pos="100000">
                  <a:srgbClr val="FFFFFF">
                    <a:alpha val="25999"/>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7" name="未知"/>
            <p:cNvSpPr>
              <a:spLocks/>
            </p:cNvSpPr>
            <p:nvPr/>
          </p:nvSpPr>
          <p:spPr bwMode="auto">
            <a:xfrm rot="5400000">
              <a:off x="475" y="-91"/>
              <a:ext cx="491" cy="980"/>
            </a:xfrm>
            <a:custGeom>
              <a:avLst/>
              <a:gdLst>
                <a:gd name="T0" fmla="*/ 173 w 174"/>
                <a:gd name="T1" fmla="*/ 0 h 348"/>
                <a:gd name="T2" fmla="*/ 0 w 174"/>
                <a:gd name="T3" fmla="*/ 173 h 348"/>
                <a:gd name="T4" fmla="*/ 174 w 174"/>
                <a:gd name="T5" fmla="*/ 348 h 348"/>
                <a:gd name="T6" fmla="*/ 174 w 174"/>
                <a:gd name="T7" fmla="*/ 174 h 348"/>
                <a:gd name="T8" fmla="*/ 173 w 174"/>
                <a:gd name="T9" fmla="*/ 0 h 348"/>
              </a:gdLst>
              <a:ahLst/>
              <a:cxnLst>
                <a:cxn ang="0">
                  <a:pos x="T0" y="T1"/>
                </a:cxn>
                <a:cxn ang="0">
                  <a:pos x="T2" y="T3"/>
                </a:cxn>
                <a:cxn ang="0">
                  <a:pos x="T4" y="T5"/>
                </a:cxn>
                <a:cxn ang="0">
                  <a:pos x="T6" y="T7"/>
                </a:cxn>
                <a:cxn ang="0">
                  <a:pos x="T8" y="T9"/>
                </a:cxn>
              </a:cxnLst>
              <a:rect l="0" t="0" r="r" b="b"/>
              <a:pathLst>
                <a:path w="174" h="348">
                  <a:moveTo>
                    <a:pt x="173" y="0"/>
                  </a:moveTo>
                  <a:cubicBezTo>
                    <a:pt x="77" y="0"/>
                    <a:pt x="0" y="77"/>
                    <a:pt x="0" y="173"/>
                  </a:cubicBezTo>
                  <a:cubicBezTo>
                    <a:pt x="0" y="270"/>
                    <a:pt x="77" y="348"/>
                    <a:pt x="174" y="348"/>
                  </a:cubicBezTo>
                  <a:lnTo>
                    <a:pt x="174" y="174"/>
                  </a:lnTo>
                  <a:lnTo>
                    <a:pt x="173" y="0"/>
                  </a:lnTo>
                  <a:close/>
                </a:path>
              </a:pathLst>
            </a:custGeom>
            <a:gradFill rotWithShape="1">
              <a:gsLst>
                <a:gs pos="0">
                  <a:srgbClr val="FFFFFF">
                    <a:alpha val="0"/>
                  </a:srgbClr>
                </a:gs>
                <a:gs pos="100000">
                  <a:srgbClr val="FFFFFF">
                    <a:alpha val="50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grpSp>
        <p:nvGrpSpPr>
          <p:cNvPr id="10" name="Group 11"/>
          <p:cNvGrpSpPr>
            <a:grpSpLocks/>
          </p:cNvGrpSpPr>
          <p:nvPr/>
        </p:nvGrpSpPr>
        <p:grpSpPr bwMode="auto">
          <a:xfrm>
            <a:off x="3793604" y="1821330"/>
            <a:ext cx="1584325" cy="1581150"/>
            <a:chOff x="0" y="0"/>
            <a:chExt cx="1288" cy="1286"/>
          </a:xfrm>
        </p:grpSpPr>
        <p:grpSp>
          <p:nvGrpSpPr>
            <p:cNvPr id="11" name="Group 12"/>
            <p:cNvGrpSpPr>
              <a:grpSpLocks/>
            </p:cNvGrpSpPr>
            <p:nvPr/>
          </p:nvGrpSpPr>
          <p:grpSpPr bwMode="auto">
            <a:xfrm rot="650306">
              <a:off x="0" y="0"/>
              <a:ext cx="1288" cy="1286"/>
              <a:chOff x="0" y="0"/>
              <a:chExt cx="1136" cy="1134"/>
            </a:xfrm>
          </p:grpSpPr>
          <p:sp>
            <p:nvSpPr>
              <p:cNvPr id="14" name="Oval 13"/>
              <p:cNvSpPr>
                <a:spLocks noChangeArrowheads="1"/>
              </p:cNvSpPr>
              <p:nvPr/>
            </p:nvSpPr>
            <p:spPr bwMode="auto">
              <a:xfrm>
                <a:off x="0" y="0"/>
                <a:ext cx="1136" cy="1134"/>
              </a:xfrm>
              <a:prstGeom prst="ellipse">
                <a:avLst/>
              </a:prstGeom>
              <a:gradFill rotWithShape="1">
                <a:gsLst>
                  <a:gs pos="0">
                    <a:srgbClr val="969696">
                      <a:alpha val="89999"/>
                    </a:srgbClr>
                  </a:gs>
                  <a:gs pos="50000">
                    <a:srgbClr val="FFFFFF"/>
                  </a:gs>
                  <a:gs pos="100000">
                    <a:srgbClr val="969696">
                      <a:alpha val="89999"/>
                    </a:srgbClr>
                  </a:gs>
                </a:gsLst>
                <a:lin ang="2700000" scaled="1"/>
              </a:gradFill>
              <a:ln w="9525">
                <a:solidFill>
                  <a:srgbClr val="96969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5" name="Oval 14"/>
              <p:cNvSpPr>
                <a:spLocks noChangeArrowheads="1"/>
              </p:cNvSpPr>
              <p:nvPr/>
            </p:nvSpPr>
            <p:spPr bwMode="auto">
              <a:xfrm>
                <a:off x="64" y="62"/>
                <a:ext cx="1008" cy="1010"/>
              </a:xfrm>
              <a:prstGeom prst="ellipse">
                <a:avLst/>
              </a:prstGeom>
              <a:solidFill>
                <a:srgbClr val="FFC000"/>
              </a:solidFill>
              <a:ln w="9525">
                <a:solidFill>
                  <a:srgbClr val="96969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sp>
          <p:nvSpPr>
            <p:cNvPr id="12" name="未知"/>
            <p:cNvSpPr>
              <a:spLocks/>
            </p:cNvSpPr>
            <p:nvPr/>
          </p:nvSpPr>
          <p:spPr bwMode="auto">
            <a:xfrm rot="16200000">
              <a:off x="314" y="396"/>
              <a:ext cx="491" cy="980"/>
            </a:xfrm>
            <a:custGeom>
              <a:avLst/>
              <a:gdLst>
                <a:gd name="T0" fmla="*/ 173 w 174"/>
                <a:gd name="T1" fmla="*/ 0 h 348"/>
                <a:gd name="T2" fmla="*/ 0 w 174"/>
                <a:gd name="T3" fmla="*/ 173 h 348"/>
                <a:gd name="T4" fmla="*/ 174 w 174"/>
                <a:gd name="T5" fmla="*/ 348 h 348"/>
                <a:gd name="T6" fmla="*/ 174 w 174"/>
                <a:gd name="T7" fmla="*/ 174 h 348"/>
                <a:gd name="T8" fmla="*/ 173 w 174"/>
                <a:gd name="T9" fmla="*/ 0 h 348"/>
              </a:gdLst>
              <a:ahLst/>
              <a:cxnLst>
                <a:cxn ang="0">
                  <a:pos x="T0" y="T1"/>
                </a:cxn>
                <a:cxn ang="0">
                  <a:pos x="T2" y="T3"/>
                </a:cxn>
                <a:cxn ang="0">
                  <a:pos x="T4" y="T5"/>
                </a:cxn>
                <a:cxn ang="0">
                  <a:pos x="T6" y="T7"/>
                </a:cxn>
                <a:cxn ang="0">
                  <a:pos x="T8" y="T9"/>
                </a:cxn>
              </a:cxnLst>
              <a:rect l="0" t="0" r="r" b="b"/>
              <a:pathLst>
                <a:path w="174" h="348">
                  <a:moveTo>
                    <a:pt x="173" y="0"/>
                  </a:moveTo>
                  <a:cubicBezTo>
                    <a:pt x="77" y="0"/>
                    <a:pt x="0" y="77"/>
                    <a:pt x="0" y="173"/>
                  </a:cubicBezTo>
                  <a:cubicBezTo>
                    <a:pt x="0" y="270"/>
                    <a:pt x="77" y="348"/>
                    <a:pt x="174" y="348"/>
                  </a:cubicBezTo>
                  <a:lnTo>
                    <a:pt x="174" y="174"/>
                  </a:lnTo>
                  <a:lnTo>
                    <a:pt x="173" y="0"/>
                  </a:lnTo>
                  <a:close/>
                </a:path>
              </a:pathLst>
            </a:custGeom>
            <a:gradFill rotWithShape="1">
              <a:gsLst>
                <a:gs pos="0">
                  <a:srgbClr val="FFFFFF">
                    <a:alpha val="0"/>
                  </a:srgbClr>
                </a:gs>
                <a:gs pos="100000">
                  <a:srgbClr val="FFFFFF">
                    <a:alpha val="25999"/>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3" name="未知"/>
            <p:cNvSpPr>
              <a:spLocks/>
            </p:cNvSpPr>
            <p:nvPr/>
          </p:nvSpPr>
          <p:spPr bwMode="auto">
            <a:xfrm rot="5400000">
              <a:off x="475" y="-91"/>
              <a:ext cx="491" cy="980"/>
            </a:xfrm>
            <a:custGeom>
              <a:avLst/>
              <a:gdLst>
                <a:gd name="T0" fmla="*/ 173 w 174"/>
                <a:gd name="T1" fmla="*/ 0 h 348"/>
                <a:gd name="T2" fmla="*/ 0 w 174"/>
                <a:gd name="T3" fmla="*/ 173 h 348"/>
                <a:gd name="T4" fmla="*/ 174 w 174"/>
                <a:gd name="T5" fmla="*/ 348 h 348"/>
                <a:gd name="T6" fmla="*/ 174 w 174"/>
                <a:gd name="T7" fmla="*/ 174 h 348"/>
                <a:gd name="T8" fmla="*/ 173 w 174"/>
                <a:gd name="T9" fmla="*/ 0 h 348"/>
              </a:gdLst>
              <a:ahLst/>
              <a:cxnLst>
                <a:cxn ang="0">
                  <a:pos x="T0" y="T1"/>
                </a:cxn>
                <a:cxn ang="0">
                  <a:pos x="T2" y="T3"/>
                </a:cxn>
                <a:cxn ang="0">
                  <a:pos x="T4" y="T5"/>
                </a:cxn>
                <a:cxn ang="0">
                  <a:pos x="T6" y="T7"/>
                </a:cxn>
                <a:cxn ang="0">
                  <a:pos x="T8" y="T9"/>
                </a:cxn>
              </a:cxnLst>
              <a:rect l="0" t="0" r="r" b="b"/>
              <a:pathLst>
                <a:path w="174" h="348">
                  <a:moveTo>
                    <a:pt x="173" y="0"/>
                  </a:moveTo>
                  <a:cubicBezTo>
                    <a:pt x="77" y="0"/>
                    <a:pt x="0" y="77"/>
                    <a:pt x="0" y="173"/>
                  </a:cubicBezTo>
                  <a:cubicBezTo>
                    <a:pt x="0" y="270"/>
                    <a:pt x="77" y="348"/>
                    <a:pt x="174" y="348"/>
                  </a:cubicBezTo>
                  <a:lnTo>
                    <a:pt x="174" y="174"/>
                  </a:lnTo>
                  <a:lnTo>
                    <a:pt x="173" y="0"/>
                  </a:lnTo>
                  <a:close/>
                </a:path>
              </a:pathLst>
            </a:custGeom>
            <a:gradFill rotWithShape="1">
              <a:gsLst>
                <a:gs pos="0">
                  <a:srgbClr val="FFFFFF">
                    <a:alpha val="0"/>
                  </a:srgbClr>
                </a:gs>
                <a:gs pos="100000">
                  <a:srgbClr val="FFFFFF">
                    <a:alpha val="50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grpSp>
        <p:nvGrpSpPr>
          <p:cNvPr id="16" name="Group 17"/>
          <p:cNvGrpSpPr>
            <a:grpSpLocks/>
          </p:cNvGrpSpPr>
          <p:nvPr/>
        </p:nvGrpSpPr>
        <p:grpSpPr bwMode="auto">
          <a:xfrm>
            <a:off x="7090842" y="2022943"/>
            <a:ext cx="1181100" cy="1177925"/>
            <a:chOff x="0" y="0"/>
            <a:chExt cx="1288" cy="1286"/>
          </a:xfrm>
        </p:grpSpPr>
        <p:grpSp>
          <p:nvGrpSpPr>
            <p:cNvPr id="17" name="Group 18"/>
            <p:cNvGrpSpPr>
              <a:grpSpLocks/>
            </p:cNvGrpSpPr>
            <p:nvPr/>
          </p:nvGrpSpPr>
          <p:grpSpPr bwMode="auto">
            <a:xfrm rot="650306">
              <a:off x="0" y="0"/>
              <a:ext cx="1288" cy="1286"/>
              <a:chOff x="0" y="0"/>
              <a:chExt cx="1136" cy="1134"/>
            </a:xfrm>
          </p:grpSpPr>
          <p:sp>
            <p:nvSpPr>
              <p:cNvPr id="20" name="Oval 19"/>
              <p:cNvSpPr>
                <a:spLocks noChangeArrowheads="1"/>
              </p:cNvSpPr>
              <p:nvPr/>
            </p:nvSpPr>
            <p:spPr bwMode="auto">
              <a:xfrm>
                <a:off x="0" y="0"/>
                <a:ext cx="1136" cy="1134"/>
              </a:xfrm>
              <a:prstGeom prst="ellipse">
                <a:avLst/>
              </a:prstGeom>
              <a:gradFill rotWithShape="1">
                <a:gsLst>
                  <a:gs pos="0">
                    <a:srgbClr val="969696">
                      <a:alpha val="89999"/>
                    </a:srgbClr>
                  </a:gs>
                  <a:gs pos="50000">
                    <a:srgbClr val="FFFFFF"/>
                  </a:gs>
                  <a:gs pos="100000">
                    <a:srgbClr val="969696">
                      <a:alpha val="89999"/>
                    </a:srgbClr>
                  </a:gs>
                </a:gsLst>
                <a:lin ang="2700000" scaled="1"/>
              </a:gradFill>
              <a:ln w="9525">
                <a:solidFill>
                  <a:srgbClr val="96969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1" name="Oval 20"/>
              <p:cNvSpPr>
                <a:spLocks noChangeArrowheads="1"/>
              </p:cNvSpPr>
              <p:nvPr/>
            </p:nvSpPr>
            <p:spPr bwMode="auto">
              <a:xfrm>
                <a:off x="64" y="62"/>
                <a:ext cx="1008" cy="1010"/>
              </a:xfrm>
              <a:prstGeom prst="ellipse">
                <a:avLst/>
              </a:prstGeom>
              <a:solidFill>
                <a:srgbClr val="FF0000"/>
              </a:solidFill>
              <a:ln w="9525">
                <a:solidFill>
                  <a:srgbClr val="96969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sp>
          <p:nvSpPr>
            <p:cNvPr id="18" name="未知"/>
            <p:cNvSpPr>
              <a:spLocks/>
            </p:cNvSpPr>
            <p:nvPr/>
          </p:nvSpPr>
          <p:spPr bwMode="auto">
            <a:xfrm rot="16200000">
              <a:off x="314" y="396"/>
              <a:ext cx="491" cy="980"/>
            </a:xfrm>
            <a:custGeom>
              <a:avLst/>
              <a:gdLst>
                <a:gd name="T0" fmla="*/ 173 w 174"/>
                <a:gd name="T1" fmla="*/ 0 h 348"/>
                <a:gd name="T2" fmla="*/ 0 w 174"/>
                <a:gd name="T3" fmla="*/ 173 h 348"/>
                <a:gd name="T4" fmla="*/ 174 w 174"/>
                <a:gd name="T5" fmla="*/ 348 h 348"/>
                <a:gd name="T6" fmla="*/ 174 w 174"/>
                <a:gd name="T7" fmla="*/ 174 h 348"/>
                <a:gd name="T8" fmla="*/ 173 w 174"/>
                <a:gd name="T9" fmla="*/ 0 h 348"/>
              </a:gdLst>
              <a:ahLst/>
              <a:cxnLst>
                <a:cxn ang="0">
                  <a:pos x="T0" y="T1"/>
                </a:cxn>
                <a:cxn ang="0">
                  <a:pos x="T2" y="T3"/>
                </a:cxn>
                <a:cxn ang="0">
                  <a:pos x="T4" y="T5"/>
                </a:cxn>
                <a:cxn ang="0">
                  <a:pos x="T6" y="T7"/>
                </a:cxn>
                <a:cxn ang="0">
                  <a:pos x="T8" y="T9"/>
                </a:cxn>
              </a:cxnLst>
              <a:rect l="0" t="0" r="r" b="b"/>
              <a:pathLst>
                <a:path w="174" h="348">
                  <a:moveTo>
                    <a:pt x="173" y="0"/>
                  </a:moveTo>
                  <a:cubicBezTo>
                    <a:pt x="77" y="0"/>
                    <a:pt x="0" y="77"/>
                    <a:pt x="0" y="173"/>
                  </a:cubicBezTo>
                  <a:cubicBezTo>
                    <a:pt x="0" y="270"/>
                    <a:pt x="77" y="348"/>
                    <a:pt x="174" y="348"/>
                  </a:cubicBezTo>
                  <a:lnTo>
                    <a:pt x="174" y="174"/>
                  </a:lnTo>
                  <a:lnTo>
                    <a:pt x="173" y="0"/>
                  </a:lnTo>
                  <a:close/>
                </a:path>
              </a:pathLst>
            </a:custGeom>
            <a:gradFill rotWithShape="1">
              <a:gsLst>
                <a:gs pos="0">
                  <a:srgbClr val="FFFFFF">
                    <a:alpha val="0"/>
                  </a:srgbClr>
                </a:gs>
                <a:gs pos="100000">
                  <a:srgbClr val="FFFFFF">
                    <a:alpha val="25999"/>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9" name="未知"/>
            <p:cNvSpPr>
              <a:spLocks/>
            </p:cNvSpPr>
            <p:nvPr/>
          </p:nvSpPr>
          <p:spPr bwMode="auto">
            <a:xfrm rot="5400000">
              <a:off x="475" y="-91"/>
              <a:ext cx="491" cy="980"/>
            </a:xfrm>
            <a:custGeom>
              <a:avLst/>
              <a:gdLst>
                <a:gd name="T0" fmla="*/ 173 w 174"/>
                <a:gd name="T1" fmla="*/ 0 h 348"/>
                <a:gd name="T2" fmla="*/ 0 w 174"/>
                <a:gd name="T3" fmla="*/ 173 h 348"/>
                <a:gd name="T4" fmla="*/ 174 w 174"/>
                <a:gd name="T5" fmla="*/ 348 h 348"/>
                <a:gd name="T6" fmla="*/ 174 w 174"/>
                <a:gd name="T7" fmla="*/ 174 h 348"/>
                <a:gd name="T8" fmla="*/ 173 w 174"/>
                <a:gd name="T9" fmla="*/ 0 h 348"/>
              </a:gdLst>
              <a:ahLst/>
              <a:cxnLst>
                <a:cxn ang="0">
                  <a:pos x="T0" y="T1"/>
                </a:cxn>
                <a:cxn ang="0">
                  <a:pos x="T2" y="T3"/>
                </a:cxn>
                <a:cxn ang="0">
                  <a:pos x="T4" y="T5"/>
                </a:cxn>
                <a:cxn ang="0">
                  <a:pos x="T6" y="T7"/>
                </a:cxn>
                <a:cxn ang="0">
                  <a:pos x="T8" y="T9"/>
                </a:cxn>
              </a:cxnLst>
              <a:rect l="0" t="0" r="r" b="b"/>
              <a:pathLst>
                <a:path w="174" h="348">
                  <a:moveTo>
                    <a:pt x="173" y="0"/>
                  </a:moveTo>
                  <a:cubicBezTo>
                    <a:pt x="77" y="0"/>
                    <a:pt x="0" y="77"/>
                    <a:pt x="0" y="173"/>
                  </a:cubicBezTo>
                  <a:cubicBezTo>
                    <a:pt x="0" y="270"/>
                    <a:pt x="77" y="348"/>
                    <a:pt x="174" y="348"/>
                  </a:cubicBezTo>
                  <a:lnTo>
                    <a:pt x="174" y="174"/>
                  </a:lnTo>
                  <a:lnTo>
                    <a:pt x="173" y="0"/>
                  </a:lnTo>
                  <a:close/>
                </a:path>
              </a:pathLst>
            </a:custGeom>
            <a:gradFill rotWithShape="1">
              <a:gsLst>
                <a:gs pos="0">
                  <a:srgbClr val="FFFFFF">
                    <a:alpha val="0"/>
                  </a:srgbClr>
                </a:gs>
                <a:gs pos="100000">
                  <a:srgbClr val="FFFFFF">
                    <a:alpha val="50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sp>
        <p:nvSpPr>
          <p:cNvPr id="22" name="Line 23"/>
          <p:cNvSpPr>
            <a:spLocks noChangeShapeType="1"/>
          </p:cNvSpPr>
          <p:nvPr/>
        </p:nvSpPr>
        <p:spPr bwMode="auto">
          <a:xfrm>
            <a:off x="2063229" y="2611905"/>
            <a:ext cx="1712913" cy="0"/>
          </a:xfrm>
          <a:prstGeom prst="line">
            <a:avLst/>
          </a:prstGeom>
          <a:noFill/>
          <a:ln w="190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3" name="Line 24"/>
          <p:cNvSpPr>
            <a:spLocks noChangeShapeType="1"/>
          </p:cNvSpPr>
          <p:nvPr/>
        </p:nvSpPr>
        <p:spPr bwMode="auto">
          <a:xfrm>
            <a:off x="5385867" y="2611905"/>
            <a:ext cx="1712912" cy="0"/>
          </a:xfrm>
          <a:prstGeom prst="line">
            <a:avLst/>
          </a:prstGeom>
          <a:noFill/>
          <a:ln w="190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4" name="Rectangle 25"/>
          <p:cNvSpPr>
            <a:spLocks noChangeArrowheads="1"/>
          </p:cNvSpPr>
          <p:nvPr/>
        </p:nvSpPr>
        <p:spPr bwMode="auto">
          <a:xfrm>
            <a:off x="923404" y="2226143"/>
            <a:ext cx="1171575" cy="769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srgbClr val="FFFFFF"/>
                </a:solidFill>
                <a:effectLst/>
                <a:uLnTx/>
                <a:uFillTx/>
              </a:rPr>
              <a:t>文字内容</a:t>
            </a:r>
          </a:p>
        </p:txBody>
      </p:sp>
      <p:sp>
        <p:nvSpPr>
          <p:cNvPr id="25" name="Rectangle 26"/>
          <p:cNvSpPr>
            <a:spLocks noChangeArrowheads="1"/>
          </p:cNvSpPr>
          <p:nvPr/>
        </p:nvSpPr>
        <p:spPr bwMode="auto">
          <a:xfrm>
            <a:off x="3999979" y="2226143"/>
            <a:ext cx="1171575" cy="769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smtClean="0">
                <a:ln>
                  <a:noFill/>
                </a:ln>
                <a:solidFill>
                  <a:srgbClr val="FFFFFF"/>
                </a:solidFill>
                <a:effectLst/>
                <a:uLnTx/>
                <a:uFillTx/>
              </a:rPr>
              <a:t>文字内容</a:t>
            </a:r>
          </a:p>
        </p:txBody>
      </p:sp>
      <p:sp>
        <p:nvSpPr>
          <p:cNvPr id="26" name="Rectangle 27"/>
          <p:cNvSpPr>
            <a:spLocks noChangeArrowheads="1"/>
          </p:cNvSpPr>
          <p:nvPr/>
        </p:nvSpPr>
        <p:spPr bwMode="auto">
          <a:xfrm>
            <a:off x="7095604" y="2226143"/>
            <a:ext cx="1171575" cy="769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smtClean="0">
                <a:ln>
                  <a:noFill/>
                </a:ln>
                <a:solidFill>
                  <a:srgbClr val="FFFFFF"/>
                </a:solidFill>
                <a:effectLst/>
                <a:uLnTx/>
                <a:uFillTx/>
              </a:rPr>
              <a:t>文字内容</a:t>
            </a:r>
          </a:p>
        </p:txBody>
      </p:sp>
      <p:sp>
        <p:nvSpPr>
          <p:cNvPr id="27" name="Rectangle 28"/>
          <p:cNvSpPr>
            <a:spLocks noChangeArrowheads="1"/>
          </p:cNvSpPr>
          <p:nvPr/>
        </p:nvSpPr>
        <p:spPr bwMode="auto">
          <a:xfrm>
            <a:off x="1826692" y="1841968"/>
            <a:ext cx="2201862" cy="769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ysClr val="windowText" lastClr="000000"/>
                </a:solidFill>
                <a:effectLst/>
                <a:uLnTx/>
                <a:uFillTx/>
              </a:rPr>
              <a:t>单击此处添加</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ysClr val="windowText" lastClr="000000"/>
                </a:solidFill>
                <a:effectLst/>
                <a:uLnTx/>
                <a:uFillTx/>
              </a:rPr>
              <a:t>段落文字内容</a:t>
            </a:r>
          </a:p>
        </p:txBody>
      </p:sp>
      <p:sp>
        <p:nvSpPr>
          <p:cNvPr id="28" name="Rectangle 29"/>
          <p:cNvSpPr>
            <a:spLocks noChangeArrowheads="1"/>
          </p:cNvSpPr>
          <p:nvPr/>
        </p:nvSpPr>
        <p:spPr bwMode="auto">
          <a:xfrm>
            <a:off x="1826692" y="2611905"/>
            <a:ext cx="2201862" cy="769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smtClean="0">
                <a:ln>
                  <a:noFill/>
                </a:ln>
                <a:solidFill>
                  <a:sysClr val="windowText" lastClr="000000"/>
                </a:solidFill>
                <a:effectLst/>
                <a:uLnTx/>
                <a:uFillTx/>
              </a:rPr>
              <a:t>单击此处添加</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smtClean="0">
                <a:ln>
                  <a:noFill/>
                </a:ln>
                <a:solidFill>
                  <a:sysClr val="windowText" lastClr="000000"/>
                </a:solidFill>
                <a:effectLst/>
                <a:uLnTx/>
                <a:uFillTx/>
              </a:rPr>
              <a:t>段落文字内容</a:t>
            </a:r>
          </a:p>
        </p:txBody>
      </p:sp>
      <p:sp>
        <p:nvSpPr>
          <p:cNvPr id="29" name="Rectangle 30"/>
          <p:cNvSpPr>
            <a:spLocks noChangeArrowheads="1"/>
          </p:cNvSpPr>
          <p:nvPr/>
        </p:nvSpPr>
        <p:spPr bwMode="auto">
          <a:xfrm>
            <a:off x="5084242" y="1841968"/>
            <a:ext cx="2201862" cy="769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ysClr val="windowText" lastClr="000000"/>
                </a:solidFill>
                <a:effectLst/>
                <a:uLnTx/>
                <a:uFillTx/>
              </a:rPr>
              <a:t>单击此处添加</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ysClr val="windowText" lastClr="000000"/>
                </a:solidFill>
                <a:effectLst/>
                <a:uLnTx/>
                <a:uFillTx/>
              </a:rPr>
              <a:t>段落文字内容</a:t>
            </a:r>
          </a:p>
        </p:txBody>
      </p:sp>
      <p:sp>
        <p:nvSpPr>
          <p:cNvPr id="30" name="Rectangle 31"/>
          <p:cNvSpPr>
            <a:spLocks noChangeArrowheads="1"/>
          </p:cNvSpPr>
          <p:nvPr/>
        </p:nvSpPr>
        <p:spPr bwMode="auto">
          <a:xfrm>
            <a:off x="5084242" y="2611905"/>
            <a:ext cx="2201862" cy="769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smtClean="0">
                <a:ln>
                  <a:noFill/>
                </a:ln>
                <a:solidFill>
                  <a:sysClr val="windowText" lastClr="000000"/>
                </a:solidFill>
                <a:effectLst/>
                <a:uLnTx/>
                <a:uFillTx/>
              </a:rPr>
              <a:t>单击此处添加</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smtClean="0">
                <a:ln>
                  <a:noFill/>
                </a:ln>
                <a:solidFill>
                  <a:sysClr val="windowText" lastClr="000000"/>
                </a:solidFill>
                <a:effectLst/>
                <a:uLnTx/>
                <a:uFillTx/>
              </a:rPr>
              <a:t>段落文字内容</a:t>
            </a:r>
          </a:p>
        </p:txBody>
      </p:sp>
      <p:sp>
        <p:nvSpPr>
          <p:cNvPr id="32" name="TextBox 39"/>
          <p:cNvSpPr txBox="1">
            <a:spLocks noChangeArrowheads="1"/>
          </p:cNvSpPr>
          <p:nvPr/>
        </p:nvSpPr>
        <p:spPr bwMode="auto">
          <a:xfrm>
            <a:off x="919777" y="127872"/>
            <a:ext cx="2716119" cy="57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tIns="91440" bIns="91440">
            <a:spAutoFit/>
          </a:bodyPr>
          <a:lstStyle>
            <a:lvl1pPr eaLnBrk="0" hangingPunct="0">
              <a:defRPr b="1">
                <a:solidFill>
                  <a:schemeClr val="tx1"/>
                </a:solidFill>
                <a:latin typeface="Arial" pitchFamily="34" charset="0"/>
                <a:ea typeface="宋体" pitchFamily="2" charset="-122"/>
              </a:defRPr>
            </a:lvl1pPr>
            <a:lvl2pPr marL="742950" indent="-285750" eaLnBrk="0" hangingPunct="0">
              <a:defRPr b="1">
                <a:solidFill>
                  <a:schemeClr val="tx1"/>
                </a:solidFill>
                <a:latin typeface="Arial" pitchFamily="34" charset="0"/>
                <a:ea typeface="宋体" pitchFamily="2" charset="-122"/>
              </a:defRPr>
            </a:lvl2pPr>
            <a:lvl3pPr marL="1143000" indent="-228600" eaLnBrk="0" hangingPunct="0">
              <a:defRPr b="1">
                <a:solidFill>
                  <a:schemeClr val="tx1"/>
                </a:solidFill>
                <a:latin typeface="Arial" pitchFamily="34" charset="0"/>
                <a:ea typeface="宋体" pitchFamily="2" charset="-122"/>
              </a:defRPr>
            </a:lvl3pPr>
            <a:lvl4pPr marL="1600200" indent="-228600" eaLnBrk="0" hangingPunct="0">
              <a:defRPr b="1">
                <a:solidFill>
                  <a:schemeClr val="tx1"/>
                </a:solidFill>
                <a:latin typeface="Arial" pitchFamily="34" charset="0"/>
                <a:ea typeface="宋体" pitchFamily="2" charset="-122"/>
              </a:defRPr>
            </a:lvl4pPr>
            <a:lvl5pPr marL="2057400" indent="-228600" eaLnBrk="0" hangingPunct="0">
              <a:defRPr b="1">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b="1">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b="1">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b="1">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b="1">
                <a:solidFill>
                  <a:schemeClr val="tx1"/>
                </a:solidFill>
                <a:latin typeface="Arial" pitchFamily="34" charset="0"/>
                <a:ea typeface="宋体" pitchFamily="2" charset="-122"/>
              </a:defRPr>
            </a:lvl9pPr>
          </a:lstStyle>
          <a:p>
            <a:pPr eaLnBrk="1" hangingPunct="1">
              <a:lnSpc>
                <a:spcPct val="90000"/>
              </a:lnSpc>
              <a:spcBef>
                <a:spcPct val="20000"/>
              </a:spcBef>
              <a:buSzPct val="90000"/>
            </a:pPr>
            <a:r>
              <a:rPr lang="zh-CN" altLang="en-US" sz="2800" dirty="0">
                <a:latin typeface="微软雅黑" pitchFamily="34" charset="-122"/>
                <a:ea typeface="微软雅黑" pitchFamily="34" charset="-122"/>
              </a:rPr>
              <a:t>点击添加标题 </a:t>
            </a:r>
          </a:p>
        </p:txBody>
      </p:sp>
    </p:spTree>
    <p:extLst>
      <p:ext uri="{BB962C8B-B14F-4D97-AF65-F5344CB8AC3E}">
        <p14:creationId xmlns:p14="http://schemas.microsoft.com/office/powerpoint/2010/main" val="2895659266"/>
      </p:ext>
    </p:extLst>
  </p:cSld>
  <p:clrMapOvr>
    <a:masterClrMapping/>
  </p:clrMapOvr>
  <mc:AlternateContent xmlns:mc="http://schemas.openxmlformats.org/markup-compatibility/2006" xmlns:p14="http://schemas.microsoft.com/office/powerpoint/2010/main">
    <mc:Choice Requires="p14">
      <p:transition spd="slow" p14:dur="1400" advTm="3000">
        <p14:doors dir="vert"/>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childTnLst>
                          </p:cTn>
                        </p:par>
                        <p:par>
                          <p:cTn id="12" fill="hold">
                            <p:stCondLst>
                              <p:cond delay="750"/>
                            </p:stCondLst>
                            <p:childTnLst>
                              <p:par>
                                <p:cTn id="13" presetID="14" presetClass="entr" presetSubtype="1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randombar(horizontal)">
                                      <p:cBhvr>
                                        <p:cTn id="15" dur="500"/>
                                        <p:tgtEl>
                                          <p:spTgt spid="3"/>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randombar(horizontal)">
                                      <p:cBhvr>
                                        <p:cTn id="18" dur="500"/>
                                        <p:tgtEl>
                                          <p:spTgt spid="2"/>
                                        </p:tgtEl>
                                      </p:cBhvr>
                                    </p:animEffect>
                                  </p:childTnLst>
                                </p:cTn>
                              </p:par>
                            </p:childTnLst>
                          </p:cTn>
                        </p:par>
                        <p:par>
                          <p:cTn id="19" fill="hold">
                            <p:stCondLst>
                              <p:cond delay="1250"/>
                            </p:stCondLst>
                            <p:childTnLst>
                              <p:par>
                                <p:cTn id="20" presetID="53" presetClass="entr" presetSubtype="16"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p:cTn id="22" dur="500" fill="hold"/>
                                        <p:tgtEl>
                                          <p:spTgt spid="4"/>
                                        </p:tgtEl>
                                        <p:attrNameLst>
                                          <p:attrName>ppt_w</p:attrName>
                                        </p:attrNameLst>
                                      </p:cBhvr>
                                      <p:tavLst>
                                        <p:tav tm="0">
                                          <p:val>
                                            <p:fltVal val="0"/>
                                          </p:val>
                                        </p:tav>
                                        <p:tav tm="100000">
                                          <p:val>
                                            <p:strVal val="#ppt_w"/>
                                          </p:val>
                                        </p:tav>
                                      </p:tavLst>
                                    </p:anim>
                                    <p:anim calcmode="lin" valueType="num">
                                      <p:cBhvr>
                                        <p:cTn id="23" dur="500" fill="hold"/>
                                        <p:tgtEl>
                                          <p:spTgt spid="4"/>
                                        </p:tgtEl>
                                        <p:attrNameLst>
                                          <p:attrName>ppt_h</p:attrName>
                                        </p:attrNameLst>
                                      </p:cBhvr>
                                      <p:tavLst>
                                        <p:tav tm="0">
                                          <p:val>
                                            <p:fltVal val="0"/>
                                          </p:val>
                                        </p:tav>
                                        <p:tav tm="100000">
                                          <p:val>
                                            <p:strVal val="#ppt_h"/>
                                          </p:val>
                                        </p:tav>
                                      </p:tavLst>
                                    </p:anim>
                                    <p:animEffect transition="in" filter="fade">
                                      <p:cBhvr>
                                        <p:cTn id="24" dur="500"/>
                                        <p:tgtEl>
                                          <p:spTgt spid="4"/>
                                        </p:tgtEl>
                                      </p:cBhvr>
                                    </p:animEffect>
                                  </p:childTnLst>
                                </p:cTn>
                              </p:par>
                              <p:par>
                                <p:cTn id="25" presetID="53" presetClass="entr" presetSubtype="16" fill="hold"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p:cTn id="27" dur="500" fill="hold"/>
                                        <p:tgtEl>
                                          <p:spTgt spid="10"/>
                                        </p:tgtEl>
                                        <p:attrNameLst>
                                          <p:attrName>ppt_w</p:attrName>
                                        </p:attrNameLst>
                                      </p:cBhvr>
                                      <p:tavLst>
                                        <p:tav tm="0">
                                          <p:val>
                                            <p:fltVal val="0"/>
                                          </p:val>
                                        </p:tav>
                                        <p:tav tm="100000">
                                          <p:val>
                                            <p:strVal val="#ppt_w"/>
                                          </p:val>
                                        </p:tav>
                                      </p:tavLst>
                                    </p:anim>
                                    <p:anim calcmode="lin" valueType="num">
                                      <p:cBhvr>
                                        <p:cTn id="28" dur="500" fill="hold"/>
                                        <p:tgtEl>
                                          <p:spTgt spid="10"/>
                                        </p:tgtEl>
                                        <p:attrNameLst>
                                          <p:attrName>ppt_h</p:attrName>
                                        </p:attrNameLst>
                                      </p:cBhvr>
                                      <p:tavLst>
                                        <p:tav tm="0">
                                          <p:val>
                                            <p:fltVal val="0"/>
                                          </p:val>
                                        </p:tav>
                                        <p:tav tm="100000">
                                          <p:val>
                                            <p:strVal val="#ppt_h"/>
                                          </p:val>
                                        </p:tav>
                                      </p:tavLst>
                                    </p:anim>
                                    <p:animEffect transition="in" filter="fade">
                                      <p:cBhvr>
                                        <p:cTn id="29" dur="500"/>
                                        <p:tgtEl>
                                          <p:spTgt spid="10"/>
                                        </p:tgtEl>
                                      </p:cBhvr>
                                    </p:animEffect>
                                  </p:childTnLst>
                                </p:cTn>
                              </p:par>
                              <p:par>
                                <p:cTn id="30" presetID="53" presetClass="entr" presetSubtype="16"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p:cTn id="32" dur="500" fill="hold"/>
                                        <p:tgtEl>
                                          <p:spTgt spid="16"/>
                                        </p:tgtEl>
                                        <p:attrNameLst>
                                          <p:attrName>ppt_w</p:attrName>
                                        </p:attrNameLst>
                                      </p:cBhvr>
                                      <p:tavLst>
                                        <p:tav tm="0">
                                          <p:val>
                                            <p:fltVal val="0"/>
                                          </p:val>
                                        </p:tav>
                                        <p:tav tm="100000">
                                          <p:val>
                                            <p:strVal val="#ppt_w"/>
                                          </p:val>
                                        </p:tav>
                                      </p:tavLst>
                                    </p:anim>
                                    <p:anim calcmode="lin" valueType="num">
                                      <p:cBhvr>
                                        <p:cTn id="33" dur="500" fill="hold"/>
                                        <p:tgtEl>
                                          <p:spTgt spid="16"/>
                                        </p:tgtEl>
                                        <p:attrNameLst>
                                          <p:attrName>ppt_h</p:attrName>
                                        </p:attrNameLst>
                                      </p:cBhvr>
                                      <p:tavLst>
                                        <p:tav tm="0">
                                          <p:val>
                                            <p:fltVal val="0"/>
                                          </p:val>
                                        </p:tav>
                                        <p:tav tm="100000">
                                          <p:val>
                                            <p:strVal val="#ppt_h"/>
                                          </p:val>
                                        </p:tav>
                                      </p:tavLst>
                                    </p:anim>
                                    <p:animEffect transition="in" filter="fade">
                                      <p:cBhvr>
                                        <p:cTn id="34" dur="500"/>
                                        <p:tgtEl>
                                          <p:spTgt spid="16"/>
                                        </p:tgtEl>
                                      </p:cBhvr>
                                    </p:animEffect>
                                  </p:childTnLst>
                                </p:cTn>
                              </p:par>
                            </p:childTnLst>
                          </p:cTn>
                        </p:par>
                        <p:par>
                          <p:cTn id="35" fill="hold">
                            <p:stCondLst>
                              <p:cond delay="1750"/>
                            </p:stCondLst>
                            <p:childTnLst>
                              <p:par>
                                <p:cTn id="36" presetID="16" presetClass="entr" presetSubtype="21" fill="hold" grpId="0" nodeType="afterEffect">
                                  <p:stCondLst>
                                    <p:cond delay="0"/>
                                  </p:stCondLst>
                                  <p:childTnLst>
                                    <p:set>
                                      <p:cBhvr>
                                        <p:cTn id="37" dur="1" fill="hold">
                                          <p:stCondLst>
                                            <p:cond delay="0"/>
                                          </p:stCondLst>
                                        </p:cTn>
                                        <p:tgtEl>
                                          <p:spTgt spid="24"/>
                                        </p:tgtEl>
                                        <p:attrNameLst>
                                          <p:attrName>style.visibility</p:attrName>
                                        </p:attrNameLst>
                                      </p:cBhvr>
                                      <p:to>
                                        <p:strVal val="visible"/>
                                      </p:to>
                                    </p:set>
                                    <p:animEffect transition="in" filter="barn(inVertical)">
                                      <p:cBhvr>
                                        <p:cTn id="38" dur="500"/>
                                        <p:tgtEl>
                                          <p:spTgt spid="24"/>
                                        </p:tgtEl>
                                      </p:cBhvr>
                                    </p:animEffect>
                                  </p:childTnLst>
                                </p:cTn>
                              </p:par>
                              <p:par>
                                <p:cTn id="39" presetID="16" presetClass="entr" presetSubtype="21" fill="hold" grpId="0" nodeType="with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barn(inVertical)">
                                      <p:cBhvr>
                                        <p:cTn id="41" dur="500"/>
                                        <p:tgtEl>
                                          <p:spTgt spid="25"/>
                                        </p:tgtEl>
                                      </p:cBhvr>
                                    </p:animEffect>
                                  </p:childTnLst>
                                </p:cTn>
                              </p:par>
                              <p:par>
                                <p:cTn id="42" presetID="16" presetClass="entr" presetSubtype="21" fill="hold" grpId="0" nodeType="withEffect">
                                  <p:stCondLst>
                                    <p:cond delay="0"/>
                                  </p:stCondLst>
                                  <p:childTnLst>
                                    <p:set>
                                      <p:cBhvr>
                                        <p:cTn id="43" dur="1" fill="hold">
                                          <p:stCondLst>
                                            <p:cond delay="0"/>
                                          </p:stCondLst>
                                        </p:cTn>
                                        <p:tgtEl>
                                          <p:spTgt spid="26"/>
                                        </p:tgtEl>
                                        <p:attrNameLst>
                                          <p:attrName>style.visibility</p:attrName>
                                        </p:attrNameLst>
                                      </p:cBhvr>
                                      <p:to>
                                        <p:strVal val="visible"/>
                                      </p:to>
                                    </p:set>
                                    <p:animEffect transition="in" filter="barn(inVertical)">
                                      <p:cBhvr>
                                        <p:cTn id="44" dur="500"/>
                                        <p:tgtEl>
                                          <p:spTgt spid="26"/>
                                        </p:tgtEl>
                                      </p:cBhvr>
                                    </p:animEffect>
                                  </p:childTnLst>
                                </p:cTn>
                              </p:par>
                            </p:childTnLst>
                          </p:cTn>
                        </p:par>
                        <p:par>
                          <p:cTn id="45" fill="hold">
                            <p:stCondLst>
                              <p:cond delay="2250"/>
                            </p:stCondLst>
                            <p:childTnLst>
                              <p:par>
                                <p:cTn id="46" presetID="22" presetClass="entr" presetSubtype="8" fill="hold" grpId="0" nodeType="after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wipe(left)">
                                      <p:cBhvr>
                                        <p:cTn id="48" dur="500"/>
                                        <p:tgtEl>
                                          <p:spTgt spid="22"/>
                                        </p:tgtEl>
                                      </p:cBhvr>
                                    </p:animEffect>
                                  </p:childTnLst>
                                </p:cTn>
                              </p:par>
                            </p:childTnLst>
                          </p:cTn>
                        </p:par>
                        <p:par>
                          <p:cTn id="49" fill="hold">
                            <p:stCondLst>
                              <p:cond delay="2750"/>
                            </p:stCondLst>
                            <p:childTnLst>
                              <p:par>
                                <p:cTn id="50" presetID="16" presetClass="entr" presetSubtype="21" fill="hold" grpId="0" nodeType="after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barn(inVertical)">
                                      <p:cBhvr>
                                        <p:cTn id="52" dur="500"/>
                                        <p:tgtEl>
                                          <p:spTgt spid="27"/>
                                        </p:tgtEl>
                                      </p:cBhvr>
                                    </p:animEffect>
                                  </p:childTnLst>
                                </p:cTn>
                              </p:par>
                              <p:par>
                                <p:cTn id="53" presetID="16" presetClass="entr" presetSubtype="21" fill="hold" grpId="0" nodeType="with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barn(inVertical)">
                                      <p:cBhvr>
                                        <p:cTn id="55" dur="500"/>
                                        <p:tgtEl>
                                          <p:spTgt spid="28"/>
                                        </p:tgtEl>
                                      </p:cBhvr>
                                    </p:animEffect>
                                  </p:childTnLst>
                                </p:cTn>
                              </p:par>
                            </p:childTnLst>
                          </p:cTn>
                        </p:par>
                        <p:par>
                          <p:cTn id="56" fill="hold">
                            <p:stCondLst>
                              <p:cond delay="3250"/>
                            </p:stCondLst>
                            <p:childTnLst>
                              <p:par>
                                <p:cTn id="57" presetID="22" presetClass="entr" presetSubtype="8" fill="hold" grpId="0" nodeType="after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wipe(left)">
                                      <p:cBhvr>
                                        <p:cTn id="59" dur="500"/>
                                        <p:tgtEl>
                                          <p:spTgt spid="23"/>
                                        </p:tgtEl>
                                      </p:cBhvr>
                                    </p:animEffect>
                                  </p:childTnLst>
                                </p:cTn>
                              </p:par>
                            </p:childTnLst>
                          </p:cTn>
                        </p:par>
                        <p:par>
                          <p:cTn id="60" fill="hold">
                            <p:stCondLst>
                              <p:cond delay="3750"/>
                            </p:stCondLst>
                            <p:childTnLst>
                              <p:par>
                                <p:cTn id="61" presetID="14" presetClass="entr" presetSubtype="10" fill="hold" grpId="0" nodeType="afterEffect">
                                  <p:stCondLst>
                                    <p:cond delay="0"/>
                                  </p:stCondLst>
                                  <p:childTnLst>
                                    <p:set>
                                      <p:cBhvr>
                                        <p:cTn id="62" dur="1" fill="hold">
                                          <p:stCondLst>
                                            <p:cond delay="0"/>
                                          </p:stCondLst>
                                        </p:cTn>
                                        <p:tgtEl>
                                          <p:spTgt spid="29"/>
                                        </p:tgtEl>
                                        <p:attrNameLst>
                                          <p:attrName>style.visibility</p:attrName>
                                        </p:attrNameLst>
                                      </p:cBhvr>
                                      <p:to>
                                        <p:strVal val="visible"/>
                                      </p:to>
                                    </p:set>
                                    <p:animEffect transition="in" filter="randombar(horizontal)">
                                      <p:cBhvr>
                                        <p:cTn id="63" dur="500"/>
                                        <p:tgtEl>
                                          <p:spTgt spid="29"/>
                                        </p:tgtEl>
                                      </p:cBhvr>
                                    </p:animEffect>
                                  </p:childTnLst>
                                </p:cTn>
                              </p:par>
                              <p:par>
                                <p:cTn id="64" presetID="14" presetClass="entr" presetSubtype="10" fill="hold" grpId="0" nodeType="withEffect">
                                  <p:stCondLst>
                                    <p:cond delay="0"/>
                                  </p:stCondLst>
                                  <p:childTnLst>
                                    <p:set>
                                      <p:cBhvr>
                                        <p:cTn id="65" dur="1" fill="hold">
                                          <p:stCondLst>
                                            <p:cond delay="0"/>
                                          </p:stCondLst>
                                        </p:cTn>
                                        <p:tgtEl>
                                          <p:spTgt spid="30"/>
                                        </p:tgtEl>
                                        <p:attrNameLst>
                                          <p:attrName>style.visibility</p:attrName>
                                        </p:attrNameLst>
                                      </p:cBhvr>
                                      <p:to>
                                        <p:strVal val="visible"/>
                                      </p:to>
                                    </p:set>
                                    <p:animEffect transition="in" filter="randombar(horizontal)">
                                      <p:cBhvr>
                                        <p:cTn id="66"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22" grpId="0" animBg="1"/>
      <p:bldP spid="23" grpId="0" animBg="1"/>
      <p:bldP spid="24" grpId="0"/>
      <p:bldP spid="25" grpId="0"/>
      <p:bldP spid="26" grpId="0"/>
      <p:bldP spid="27" grpId="0"/>
      <p:bldP spid="28" grpId="0"/>
      <p:bldP spid="29" grpId="0"/>
      <p:bldP spid="30" grpId="0"/>
      <p:bldP spid="32" grpId="0"/>
    </p:bld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pKOZHO13yzUCaepRpRzBw5w"/>
</p:tagLst>
</file>

<file path=ppt/theme/theme1.xml><?xml version="1.0" encoding="utf-8"?>
<a:theme xmlns:a="http://schemas.openxmlformats.org/drawingml/2006/main" name="亮亮图文旗舰店https://liangliangtuwen.tmall.com">
  <a:themeElements>
    <a:clrScheme name="Copyright(c)2007-2011 NordriDesign™ 小A 4">
      <a:dk1>
        <a:srgbClr val="000000"/>
      </a:dk1>
      <a:lt1>
        <a:srgbClr val="FFFFFF"/>
      </a:lt1>
      <a:dk2>
        <a:srgbClr val="FFFFFF"/>
      </a:dk2>
      <a:lt2>
        <a:srgbClr val="B2B2B2"/>
      </a:lt2>
      <a:accent1>
        <a:srgbClr val="3399FF"/>
      </a:accent1>
      <a:accent2>
        <a:srgbClr val="0875F8"/>
      </a:accent2>
      <a:accent3>
        <a:srgbClr val="FFFFFF"/>
      </a:accent3>
      <a:accent4>
        <a:srgbClr val="000000"/>
      </a:accent4>
      <a:accent5>
        <a:srgbClr val="ADCAFF"/>
      </a:accent5>
      <a:accent6>
        <a:srgbClr val="0669E1"/>
      </a:accent6>
      <a:hlink>
        <a:srgbClr val="0E58C4"/>
      </a:hlink>
      <a:folHlink>
        <a:srgbClr val="B2B2B2"/>
      </a:folHlink>
    </a:clrScheme>
    <a:fontScheme name="Copyright(c)2007-2011 NordriDesign™ 小A">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solidFill>
        <a:ln w="9525" cap="flat" cmpd="sng" algn="ctr">
          <a:noFill/>
          <a:prstDash val="solid"/>
          <a:round/>
          <a:headEnd type="none" w="med" len="med"/>
          <a:tailEnd type="none" w="med" len="med"/>
        </a:ln>
        <a:effectLst>
          <a:outerShdw dist="17961" dir="13500000" algn="ctr" rotWithShape="0">
            <a:schemeClr val="tx1">
              <a:gamma/>
              <a:shade val="60000"/>
              <a:invGamma/>
            </a:schemeClr>
          </a:outerShdw>
        </a:effec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sz="1800" b="1" i="0" u="none" strike="noStrike" cap="none" normalizeH="0" baseline="0" smtClean="0">
            <a:ln>
              <a:noFill/>
            </a:ln>
            <a:solidFill>
              <a:schemeClr val="tx1"/>
            </a:solidFill>
            <a:effectLst/>
            <a:latin typeface="Arial" pitchFamily="34" charset="0"/>
            <a:ea typeface="微软雅黑" pitchFamily="34"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13500000" algn="ctr" rotWithShape="0">
            <a:schemeClr val="tx1">
              <a:gamma/>
              <a:shade val="60000"/>
              <a:invGamma/>
            </a:schemeClr>
          </a:outerShdw>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sz="1800" b="1" i="0" u="none" strike="noStrike" cap="none" normalizeH="0" baseline="0" smtClean="0">
            <a:ln>
              <a:noFill/>
            </a:ln>
            <a:solidFill>
              <a:schemeClr val="tx1"/>
            </a:solidFill>
            <a:effectLst/>
            <a:latin typeface="Arial" pitchFamily="34" charset="0"/>
            <a:ea typeface="微软雅黑" pitchFamily="34" charset="-122"/>
          </a:defRPr>
        </a:defPPr>
      </a:lstStyle>
    </a:lnDef>
  </a:objectDefaults>
  <a:extraClrSchemeLst>
    <a:extraClrScheme>
      <a:clrScheme name="Copyright(c)2007-2011 NordriDesign™ 小A 1">
        <a:dk1>
          <a:srgbClr val="000000"/>
        </a:dk1>
        <a:lt1>
          <a:srgbClr val="FFFFFF"/>
        </a:lt1>
        <a:dk2>
          <a:srgbClr val="FFFFFF"/>
        </a:dk2>
        <a:lt2>
          <a:srgbClr val="B2B2B2"/>
        </a:lt2>
        <a:accent1>
          <a:srgbClr val="E20000"/>
        </a:accent1>
        <a:accent2>
          <a:srgbClr val="CC0000"/>
        </a:accent2>
        <a:accent3>
          <a:srgbClr val="FFFFFF"/>
        </a:accent3>
        <a:accent4>
          <a:srgbClr val="000000"/>
        </a:accent4>
        <a:accent5>
          <a:srgbClr val="EEAAAA"/>
        </a:accent5>
        <a:accent6>
          <a:srgbClr val="B90000"/>
        </a:accent6>
        <a:hlink>
          <a:srgbClr val="800000"/>
        </a:hlink>
        <a:folHlink>
          <a:srgbClr val="FFCC00"/>
        </a:folHlink>
      </a:clrScheme>
      <a:clrMap bg1="lt1" tx1="dk1" bg2="lt2" tx2="dk2" accent1="accent1" accent2="accent2" accent3="accent3" accent4="accent4" accent5="accent5" accent6="accent6" hlink="hlink" folHlink="folHlink"/>
    </a:extraClrScheme>
    <a:extraClrScheme>
      <a:clrScheme name="Copyright(c)2007-2011 NordriDesign™ 小A 2">
        <a:dk1>
          <a:srgbClr val="000000"/>
        </a:dk1>
        <a:lt1>
          <a:srgbClr val="FFFFFF"/>
        </a:lt1>
        <a:dk2>
          <a:srgbClr val="FFFFFF"/>
        </a:dk2>
        <a:lt2>
          <a:srgbClr val="B2B2B2"/>
        </a:lt2>
        <a:accent1>
          <a:srgbClr val="E20000"/>
        </a:accent1>
        <a:accent2>
          <a:srgbClr val="CC0000"/>
        </a:accent2>
        <a:accent3>
          <a:srgbClr val="FFFFFF"/>
        </a:accent3>
        <a:accent4>
          <a:srgbClr val="000000"/>
        </a:accent4>
        <a:accent5>
          <a:srgbClr val="EEAAAA"/>
        </a:accent5>
        <a:accent6>
          <a:srgbClr val="B90000"/>
        </a:accent6>
        <a:hlink>
          <a:srgbClr val="800000"/>
        </a:hlink>
        <a:folHlink>
          <a:srgbClr val="FFCC00"/>
        </a:folHlink>
      </a:clrScheme>
      <a:clrMap bg1="lt1" tx1="dk1" bg2="lt2" tx2="dk2" accent1="accent1" accent2="accent2" accent3="accent3" accent4="accent4" accent5="accent5" accent6="accent6" hlink="hlink" folHlink="folHlink"/>
    </a:extraClrScheme>
    <a:extraClrScheme>
      <a:clrScheme name="Copyright(c)2007-2011 NordriDesign™ 小A 3">
        <a:dk1>
          <a:srgbClr val="000000"/>
        </a:dk1>
        <a:lt1>
          <a:srgbClr val="FFFFFF"/>
        </a:lt1>
        <a:dk2>
          <a:srgbClr val="FFFFFF"/>
        </a:dk2>
        <a:lt2>
          <a:srgbClr val="B2B2B2"/>
        </a:lt2>
        <a:accent1>
          <a:srgbClr val="3399FF"/>
        </a:accent1>
        <a:accent2>
          <a:srgbClr val="0875F8"/>
        </a:accent2>
        <a:accent3>
          <a:srgbClr val="FFFFFF"/>
        </a:accent3>
        <a:accent4>
          <a:srgbClr val="000000"/>
        </a:accent4>
        <a:accent5>
          <a:srgbClr val="ADCAFF"/>
        </a:accent5>
        <a:accent6>
          <a:srgbClr val="0669E1"/>
        </a:accent6>
        <a:hlink>
          <a:srgbClr val="B2B2B2"/>
        </a:hlink>
        <a:folHlink>
          <a:srgbClr val="5F5F5F"/>
        </a:folHlink>
      </a:clrScheme>
      <a:clrMap bg1="lt1" tx1="dk1" bg2="lt2" tx2="dk2" accent1="accent1" accent2="accent2" accent3="accent3" accent4="accent4" accent5="accent5" accent6="accent6" hlink="hlink" folHlink="folHlink"/>
    </a:extraClrScheme>
    <a:extraClrScheme>
      <a:clrScheme name="Copyright(c)2007-2011 NordriDesign™ 小A 4">
        <a:dk1>
          <a:srgbClr val="000000"/>
        </a:dk1>
        <a:lt1>
          <a:srgbClr val="FFFFFF"/>
        </a:lt1>
        <a:dk2>
          <a:srgbClr val="FFFFFF"/>
        </a:dk2>
        <a:lt2>
          <a:srgbClr val="B2B2B2"/>
        </a:lt2>
        <a:accent1>
          <a:srgbClr val="3399FF"/>
        </a:accent1>
        <a:accent2>
          <a:srgbClr val="0875F8"/>
        </a:accent2>
        <a:accent3>
          <a:srgbClr val="FFFFFF"/>
        </a:accent3>
        <a:accent4>
          <a:srgbClr val="000000"/>
        </a:accent4>
        <a:accent5>
          <a:srgbClr val="ADCAFF"/>
        </a:accent5>
        <a:accent6>
          <a:srgbClr val="0669E1"/>
        </a:accent6>
        <a:hlink>
          <a:srgbClr val="0E58C4"/>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自定义设计方案">
  <a:themeElements>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13500000" algn="ctr" rotWithShape="0">
            <a:schemeClr val="tx1">
              <a:gamma/>
              <a:shade val="60000"/>
              <a:invGamma/>
            </a:schemeClr>
          </a:outerShdw>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sz="1800" b="1" i="0" u="none" strike="noStrike" cap="none" normalizeH="0" baseline="0" smtClean="0">
            <a:ln>
              <a:noFill/>
            </a:ln>
            <a:solidFill>
              <a:schemeClr val="tx1"/>
            </a:solidFill>
            <a:effectLst/>
            <a:latin typeface="Arial" pitchFamily="34" charset="0"/>
            <a:ea typeface="微软雅黑" pitchFamily="34"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13500000" algn="ctr" rotWithShape="0">
            <a:schemeClr val="tx1">
              <a:gamma/>
              <a:shade val="60000"/>
              <a:invGamma/>
            </a:schemeClr>
          </a:outerShdw>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sz="1800" b="1" i="0" u="none" strike="noStrike" cap="none" normalizeH="0" baseline="0" smtClean="0">
            <a:ln>
              <a:noFill/>
            </a:ln>
            <a:solidFill>
              <a:schemeClr val="tx1"/>
            </a:solidFill>
            <a:effectLst/>
            <a:latin typeface="Arial" pitchFamily="34" charset="0"/>
            <a:ea typeface="微软雅黑" pitchFamily="34" charset="-122"/>
          </a:defRPr>
        </a:defPPr>
      </a:lstStyle>
    </a:lnDef>
  </a:objectDefaults>
  <a:extraClrSchemeLst>
    <a:extraClrScheme>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2728</TotalTime>
  <Pages>0</Pages>
  <Words>2755</Words>
  <Characters>0</Characters>
  <Application>Microsoft Office PowerPoint</Application>
  <DocSecurity>0</DocSecurity>
  <PresentationFormat>自定义</PresentationFormat>
  <Lines>0</Lines>
  <Paragraphs>366</Paragraphs>
  <Slides>33</Slides>
  <Notes>32</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33</vt:i4>
      </vt:variant>
    </vt:vector>
  </HeadingPairs>
  <TitlesOfParts>
    <vt:vector size="45" baseType="lpstr">
      <vt:lpstr>Adobe 仿宋 Std R</vt:lpstr>
      <vt:lpstr>Franklin Gothic Book</vt:lpstr>
      <vt:lpstr>黑体</vt:lpstr>
      <vt:lpstr>华文细黑</vt:lpstr>
      <vt:lpstr>宋体</vt:lpstr>
      <vt:lpstr>微软雅黑</vt:lpstr>
      <vt:lpstr>Arial</vt:lpstr>
      <vt:lpstr>Calibri</vt:lpstr>
      <vt:lpstr>Impact</vt:lpstr>
      <vt:lpstr>Wingdings</vt:lpstr>
      <vt:lpstr>亮亮图文旗舰店https://liangliangtuwen.tmall.com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涓婃捣璇虹澘缃戠粶淇℃伅绉戞妧鏈夐檺鍏徃</Company>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1402</dc:title>
  <dc:subject>璧勬簮鍥剧ず搴?绗?鏈</dc:subject>
  <dc:creator>user</dc:creator>
  <cp:keywords>user</cp:keywords>
  <dc:description>寰瑧PPT 灏廇鍗氬_x000d_
http://blog.sina.com.cn/wxppt</dc:description>
  <cp:lastModifiedBy>阳光 男孩</cp:lastModifiedBy>
  <cp:revision>419</cp:revision>
  <cp:lastPrinted>1899-12-30T00:00:00Z</cp:lastPrinted>
  <dcterms:created xsi:type="dcterms:W3CDTF">2010-02-22T07:41:47Z</dcterms:created>
  <dcterms:modified xsi:type="dcterms:W3CDTF">2018-11-20T13:41:37Z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2052-8.1.0.2998</vt:lpwstr>
  </property>
</Properties>
</file>