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2" r:id="rId20"/>
    <p:sldId id="273" r:id="rId21"/>
    <p:sldId id="280" r:id="rId22"/>
    <p:sldId id="274" r:id="rId23"/>
    <p:sldId id="275" r:id="rId24"/>
    <p:sldId id="276" r:id="rId25"/>
    <p:sldId id="277" r:id="rId26"/>
    <p:sldId id="281" r:id="rId27"/>
    <p:sldId id="282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3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2246" y="115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EF7A4-9BA6-4E3A-A339-2AB3C33E542F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FF104-FAF1-46E5-99D9-41DD4FD66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04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08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37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457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143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971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0311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805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4317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609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449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593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239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132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3084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8951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290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2605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3286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08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197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816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733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123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815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925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51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0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25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4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99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0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55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0248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4445562" y="242665"/>
            <a:ext cx="2806138" cy="1106075"/>
            <a:chOff x="4001062" y="1195165"/>
            <a:chExt cx="2806138" cy="1106075"/>
          </a:xfrm>
        </p:grpSpPr>
        <p:pic>
          <p:nvPicPr>
            <p:cNvPr id="6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1062" y="1195165"/>
              <a:ext cx="2806138" cy="1106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 userDrawn="1"/>
          </p:nvSpPr>
          <p:spPr>
            <a:xfrm>
              <a:off x="4503884" y="1471064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77384B"/>
                  </a:solidFill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795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53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0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97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34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52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92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B1196-6C31-4F00-A19A-28C2EB2CB523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1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02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915" y="1511300"/>
            <a:ext cx="1738908" cy="2044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23" y="3369818"/>
            <a:ext cx="2586229" cy="2177541"/>
          </a:xfrm>
          <a:prstGeom prst="rect">
            <a:avLst/>
          </a:prstGeom>
        </p:spPr>
      </p:pic>
      <p:pic>
        <p:nvPicPr>
          <p:cNvPr id="105" name="Picture 3" descr="C:\Users\Administrator\Desktop\国风燃品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843" y="1196294"/>
            <a:ext cx="6320590" cy="255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1431A0B2-DD05-4002-9EDA-2AD07279B851}"/>
              </a:ext>
            </a:extLst>
          </p:cNvPr>
          <p:cNvSpPr/>
          <p:nvPr/>
        </p:nvSpPr>
        <p:spPr>
          <a:xfrm>
            <a:off x="3590923" y="3356647"/>
            <a:ext cx="55997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di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tabLst/>
              <a:defRPr/>
            </a:pPr>
            <a:r>
              <a:rPr lang="zh-CN" altLang="en-US" sz="24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文悦古体仿宋 (非商业用途)" pitchFamily="50" charset="-122"/>
                <a:ea typeface="文悦古体仿宋 (非商业用途)" pitchFamily="50" charset="-122"/>
                <a:sym typeface="+mn-lt"/>
              </a:rPr>
              <a:t>燃品堂国风精品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3642651" y="3818312"/>
            <a:ext cx="55115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Ran pin tang</a:t>
            </a: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Focus on PPT optimization and substitution</a:t>
            </a:r>
          </a:p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template customization, ingenuity production</a:t>
            </a:r>
          </a:p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satisfy your needs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8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840" y="5543697"/>
            <a:ext cx="1468712" cy="18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9" name="组合 108"/>
          <p:cNvGrpSpPr/>
          <p:nvPr/>
        </p:nvGrpSpPr>
        <p:grpSpPr>
          <a:xfrm>
            <a:off x="3070827" y="3890320"/>
            <a:ext cx="1383864" cy="699294"/>
            <a:chOff x="915735" y="1477422"/>
            <a:chExt cx="1352009" cy="683197"/>
          </a:xfrm>
        </p:grpSpPr>
        <p:grpSp>
          <p:nvGrpSpPr>
            <p:cNvPr id="110" name="组合 109"/>
            <p:cNvGrpSpPr/>
            <p:nvPr/>
          </p:nvGrpSpPr>
          <p:grpSpPr>
            <a:xfrm>
              <a:off x="1164031" y="1477422"/>
              <a:ext cx="1103713" cy="252841"/>
              <a:chOff x="-164379" y="2115819"/>
              <a:chExt cx="4132029" cy="946576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-164379" y="2115819"/>
                <a:ext cx="2833724" cy="473287"/>
                <a:chOff x="-8578756" y="1524000"/>
                <a:chExt cx="7847236" cy="1310640"/>
              </a:xfrm>
            </p:grpSpPr>
            <p:sp>
              <p:nvSpPr>
                <p:cNvPr id="126" name="弧形 125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7" name="直接连接符 126"/>
                <p:cNvCxnSpPr>
                  <a:cxnSpLocks/>
                  <a:stCxn id="126" idx="0"/>
                </p:cNvCxnSpPr>
                <p:nvPr/>
              </p:nvCxnSpPr>
              <p:spPr>
                <a:xfrm flipH="1">
                  <a:off x="-8578756" y="1524000"/>
                  <a:ext cx="7191915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9" name="弧形 128"/>
                <p:cNvSpPr/>
                <p:nvPr/>
              </p:nvSpPr>
              <p:spPr>
                <a:xfrm>
                  <a:off x="-2255791" y="1524000"/>
                  <a:ext cx="1310641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2" name="组合 121"/>
              <p:cNvGrpSpPr/>
              <p:nvPr/>
            </p:nvGrpSpPr>
            <p:grpSpPr>
              <a:xfrm flipH="1" flipV="1">
                <a:off x="1601698" y="2589108"/>
                <a:ext cx="2365952" cy="473287"/>
                <a:chOff x="-7283387" y="1524000"/>
                <a:chExt cx="6551867" cy="1310640"/>
              </a:xfrm>
            </p:grpSpPr>
            <p:sp>
              <p:nvSpPr>
                <p:cNvPr id="123" name="弧形 122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4" name="直接连接符 123"/>
                <p:cNvCxnSpPr>
                  <a:cxnSpLocks/>
                  <a:stCxn id="123" idx="0"/>
                </p:cNvCxnSpPr>
                <p:nvPr/>
              </p:nvCxnSpPr>
              <p:spPr>
                <a:xfrm flipH="1" flipV="1">
                  <a:off x="-7283387" y="1524001"/>
                  <a:ext cx="5896546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1" name="组合 110"/>
            <p:cNvGrpSpPr/>
            <p:nvPr/>
          </p:nvGrpSpPr>
          <p:grpSpPr>
            <a:xfrm flipV="1">
              <a:off x="915735" y="1907778"/>
              <a:ext cx="1103713" cy="252841"/>
              <a:chOff x="-164379" y="2115819"/>
              <a:chExt cx="4132029" cy="946576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-164379" y="2115819"/>
                <a:ext cx="2833724" cy="473287"/>
                <a:chOff x="-8578756" y="1524000"/>
                <a:chExt cx="7847236" cy="1310640"/>
              </a:xfrm>
            </p:grpSpPr>
            <p:sp>
              <p:nvSpPr>
                <p:cNvPr id="117" name="弧形 116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8" name="直接连接符 117"/>
                <p:cNvCxnSpPr>
                  <a:cxnSpLocks/>
                  <a:stCxn id="117" idx="0"/>
                </p:cNvCxnSpPr>
                <p:nvPr/>
              </p:nvCxnSpPr>
              <p:spPr>
                <a:xfrm flipH="1">
                  <a:off x="-8578756" y="1524000"/>
                  <a:ext cx="7191915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0" name="弧形 119"/>
                <p:cNvSpPr/>
                <p:nvPr/>
              </p:nvSpPr>
              <p:spPr>
                <a:xfrm>
                  <a:off x="-2255791" y="1524000"/>
                  <a:ext cx="1310641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3" name="组合 112"/>
              <p:cNvGrpSpPr/>
              <p:nvPr/>
            </p:nvGrpSpPr>
            <p:grpSpPr>
              <a:xfrm flipH="1" flipV="1">
                <a:off x="1601698" y="2589108"/>
                <a:ext cx="2365952" cy="473287"/>
                <a:chOff x="-7283387" y="1524000"/>
                <a:chExt cx="6551867" cy="1310640"/>
              </a:xfrm>
            </p:grpSpPr>
            <p:sp>
              <p:nvSpPr>
                <p:cNvPr id="114" name="弧形 113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5" name="直接连接符 114"/>
                <p:cNvCxnSpPr>
                  <a:cxnSpLocks/>
                  <a:stCxn id="114" idx="0"/>
                </p:cNvCxnSpPr>
                <p:nvPr/>
              </p:nvCxnSpPr>
              <p:spPr>
                <a:xfrm flipH="1" flipV="1">
                  <a:off x="-7283387" y="1524001"/>
                  <a:ext cx="5896546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30" name="组合 129"/>
          <p:cNvGrpSpPr/>
          <p:nvPr/>
        </p:nvGrpSpPr>
        <p:grpSpPr>
          <a:xfrm>
            <a:off x="8150513" y="3818312"/>
            <a:ext cx="1636317" cy="656131"/>
            <a:chOff x="3210092" y="3198940"/>
            <a:chExt cx="1793956" cy="719341"/>
          </a:xfrm>
        </p:grpSpPr>
        <p:grpSp>
          <p:nvGrpSpPr>
            <p:cNvPr id="131" name="组合 130"/>
            <p:cNvGrpSpPr/>
            <p:nvPr/>
          </p:nvGrpSpPr>
          <p:grpSpPr>
            <a:xfrm>
              <a:off x="3371463" y="3198940"/>
              <a:ext cx="1632585" cy="373996"/>
              <a:chOff x="-164379" y="2115819"/>
              <a:chExt cx="4132029" cy="946576"/>
            </a:xfrm>
          </p:grpSpPr>
          <p:grpSp>
            <p:nvGrpSpPr>
              <p:cNvPr id="142" name="组合 141"/>
              <p:cNvGrpSpPr/>
              <p:nvPr/>
            </p:nvGrpSpPr>
            <p:grpSpPr>
              <a:xfrm>
                <a:off x="-164379" y="2115819"/>
                <a:ext cx="2833724" cy="473287"/>
                <a:chOff x="-8578756" y="1524000"/>
                <a:chExt cx="7847236" cy="1310640"/>
              </a:xfrm>
            </p:grpSpPr>
            <p:sp>
              <p:nvSpPr>
                <p:cNvPr id="147" name="弧形 146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8" name="直接连接符 147"/>
                <p:cNvCxnSpPr>
                  <a:cxnSpLocks/>
                  <a:stCxn id="147" idx="0"/>
                </p:cNvCxnSpPr>
                <p:nvPr/>
              </p:nvCxnSpPr>
              <p:spPr>
                <a:xfrm flipH="1">
                  <a:off x="-8578756" y="1524000"/>
                  <a:ext cx="7191915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0" name="弧形 149"/>
                <p:cNvSpPr/>
                <p:nvPr/>
              </p:nvSpPr>
              <p:spPr>
                <a:xfrm>
                  <a:off x="-2255791" y="1524000"/>
                  <a:ext cx="1310641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3" name="组合 142"/>
              <p:cNvGrpSpPr/>
              <p:nvPr/>
            </p:nvGrpSpPr>
            <p:grpSpPr>
              <a:xfrm flipH="1" flipV="1">
                <a:off x="1601698" y="2589108"/>
                <a:ext cx="2365952" cy="473287"/>
                <a:chOff x="-7283387" y="1524000"/>
                <a:chExt cx="6551867" cy="1310640"/>
              </a:xfrm>
            </p:grpSpPr>
            <p:sp>
              <p:nvSpPr>
                <p:cNvPr id="144" name="弧形 143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5" name="直接连接符 144"/>
                <p:cNvCxnSpPr>
                  <a:cxnSpLocks/>
                  <a:stCxn id="144" idx="0"/>
                </p:cNvCxnSpPr>
                <p:nvPr/>
              </p:nvCxnSpPr>
              <p:spPr>
                <a:xfrm flipH="1" flipV="1">
                  <a:off x="-7283387" y="1524001"/>
                  <a:ext cx="5896546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2" name="组合 131"/>
            <p:cNvGrpSpPr/>
            <p:nvPr/>
          </p:nvGrpSpPr>
          <p:grpSpPr>
            <a:xfrm flipV="1">
              <a:off x="3210092" y="3665440"/>
              <a:ext cx="1103713" cy="252841"/>
              <a:chOff x="-164379" y="2115819"/>
              <a:chExt cx="4132029" cy="946576"/>
            </a:xfrm>
          </p:grpSpPr>
          <p:grpSp>
            <p:nvGrpSpPr>
              <p:cNvPr id="133" name="组合 132"/>
              <p:cNvGrpSpPr/>
              <p:nvPr/>
            </p:nvGrpSpPr>
            <p:grpSpPr>
              <a:xfrm>
                <a:off x="-164379" y="2115819"/>
                <a:ext cx="2833724" cy="473287"/>
                <a:chOff x="-8578756" y="1524000"/>
                <a:chExt cx="7847236" cy="1310640"/>
              </a:xfrm>
            </p:grpSpPr>
            <p:sp>
              <p:nvSpPr>
                <p:cNvPr id="138" name="弧形 137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9" name="直接连接符 138"/>
                <p:cNvCxnSpPr>
                  <a:cxnSpLocks/>
                  <a:stCxn id="138" idx="0"/>
                </p:cNvCxnSpPr>
                <p:nvPr/>
              </p:nvCxnSpPr>
              <p:spPr>
                <a:xfrm flipH="1">
                  <a:off x="-8578756" y="1524000"/>
                  <a:ext cx="7191915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1" name="弧形 140"/>
                <p:cNvSpPr/>
                <p:nvPr/>
              </p:nvSpPr>
              <p:spPr>
                <a:xfrm>
                  <a:off x="-2255791" y="1524000"/>
                  <a:ext cx="1310641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4" name="组合 133"/>
              <p:cNvGrpSpPr/>
              <p:nvPr/>
            </p:nvGrpSpPr>
            <p:grpSpPr>
              <a:xfrm flipH="1" flipV="1">
                <a:off x="1601698" y="2589108"/>
                <a:ext cx="2365952" cy="473287"/>
                <a:chOff x="-7283387" y="1524000"/>
                <a:chExt cx="6551867" cy="1310640"/>
              </a:xfrm>
            </p:grpSpPr>
            <p:sp>
              <p:nvSpPr>
                <p:cNvPr id="135" name="弧形 134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6" name="直接连接符 135"/>
                <p:cNvCxnSpPr>
                  <a:cxnSpLocks/>
                  <a:stCxn id="135" idx="0"/>
                </p:cNvCxnSpPr>
                <p:nvPr/>
              </p:nvCxnSpPr>
              <p:spPr>
                <a:xfrm flipH="1" flipV="1">
                  <a:off x="-7283387" y="1524001"/>
                  <a:ext cx="5896546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1897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608" y="2154957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380656" y="2553270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① 单击此处添加文字</a:t>
            </a:r>
          </a:p>
        </p:txBody>
      </p:sp>
      <p:pic>
        <p:nvPicPr>
          <p:cNvPr id="4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16" y="3163069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452664" y="3561382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② 单击此处添加文字</a:t>
            </a:r>
          </a:p>
        </p:txBody>
      </p:sp>
      <p:pic>
        <p:nvPicPr>
          <p:cNvPr id="6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16" y="4171181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452664" y="4569494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③ 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376784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199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1598132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8125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15%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264893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pic>
        <p:nvPicPr>
          <p:cNvPr id="6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813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 6"/>
          <p:cNvSpPr/>
          <p:nvPr/>
        </p:nvSpPr>
        <p:spPr>
          <a:xfrm>
            <a:off x="3584395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4739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45%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4171507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pic>
        <p:nvPicPr>
          <p:cNvPr id="10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270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椭圆 10"/>
          <p:cNvSpPr/>
          <p:nvPr/>
        </p:nvSpPr>
        <p:spPr>
          <a:xfrm>
            <a:off x="5512852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3196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65%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6099964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pic>
        <p:nvPicPr>
          <p:cNvPr id="14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486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7457068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87412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85%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8044180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sp>
        <p:nvSpPr>
          <p:cNvPr id="18" name="Rectangle 29"/>
          <p:cNvSpPr>
            <a:spLocks noChangeArrowheads="1"/>
          </p:cNvSpPr>
          <p:nvPr/>
        </p:nvSpPr>
        <p:spPr bwMode="auto">
          <a:xfrm>
            <a:off x="1746052" y="1921398"/>
            <a:ext cx="57792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500" b="1" kern="0" dirty="0">
                <a:solidFill>
                  <a:srgbClr val="77384B"/>
                </a:solidFill>
                <a:latin typeface="+mj-ea"/>
                <a:ea typeface="+mj-ea"/>
              </a:rPr>
              <a:t>◎单击此处添加段落文字内容</a:t>
            </a:r>
            <a:r>
              <a:rPr lang="zh-CN" altLang="en-US" sz="1500" b="1" kern="0" dirty="0">
                <a:solidFill>
                  <a:srgbClr val="77384B"/>
                </a:solidFill>
                <a:latin typeface="+mj-ea"/>
              </a:rPr>
              <a:t>单击此处添加段落文字内容</a:t>
            </a:r>
            <a:endParaRPr lang="en-US" altLang="zh-CN" sz="1500" b="1" kern="0" dirty="0">
              <a:solidFill>
                <a:srgbClr val="77384B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b="1" kern="0" dirty="0">
                <a:solidFill>
                  <a:srgbClr val="77384B"/>
                </a:solidFill>
                <a:latin typeface="+mj-ea"/>
              </a:rPr>
              <a:t>◎单击此处添加段落文字内容单击此文字处添加段落文字内容</a:t>
            </a:r>
          </a:p>
        </p:txBody>
      </p:sp>
    </p:spTree>
    <p:extLst>
      <p:ext uri="{BB962C8B-B14F-4D97-AF65-F5344CB8AC3E}">
        <p14:creationId xmlns:p14="http://schemas.microsoft.com/office/powerpoint/2010/main" val="406889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 animBg="1"/>
      <p:bldP spid="8" grpId="0"/>
      <p:bldP spid="9" grpId="0"/>
      <p:bldP spid="11" grpId="0" animBg="1"/>
      <p:bldP spid="12" grpId="0"/>
      <p:bldP spid="13" grpId="0"/>
      <p:bldP spid="15" grpId="0" animBg="1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609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760634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52"/>
          <p:cNvSpPr txBox="1">
            <a:spLocks noChangeArrowheads="1"/>
          </p:cNvSpPr>
          <p:nvPr/>
        </p:nvSpPr>
        <p:spPr bwMode="auto">
          <a:xfrm rot="16200000">
            <a:off x="3461250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</a:rPr>
              <a:t>1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5384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</a:endParaRPr>
          </a:p>
        </p:txBody>
      </p:sp>
      <p:pic>
        <p:nvPicPr>
          <p:cNvPr id="6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856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92881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2"/>
          <p:cNvSpPr txBox="1">
            <a:spLocks noChangeArrowheads="1"/>
          </p:cNvSpPr>
          <p:nvPr/>
        </p:nvSpPr>
        <p:spPr bwMode="auto">
          <a:xfrm rot="16200000">
            <a:off x="5693497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</a:rPr>
              <a:t>2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7631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</a:endParaRPr>
          </a:p>
        </p:txBody>
      </p:sp>
      <p:pic>
        <p:nvPicPr>
          <p:cNvPr id="10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112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297137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2"/>
          <p:cNvSpPr txBox="1">
            <a:spLocks noChangeArrowheads="1"/>
          </p:cNvSpPr>
          <p:nvPr/>
        </p:nvSpPr>
        <p:spPr bwMode="auto">
          <a:xfrm rot="16200000">
            <a:off x="7997753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</a:rPr>
              <a:t>3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01887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89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7"/>
          <p:cNvSpPr>
            <a:spLocks noEditPoints="1"/>
          </p:cNvSpPr>
          <p:nvPr/>
        </p:nvSpPr>
        <p:spPr bwMode="auto">
          <a:xfrm>
            <a:off x="2149725" y="28172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5263407" y="2329287"/>
            <a:ext cx="1609153" cy="1512000"/>
            <a:chOff x="6441700" y="1694260"/>
            <a:chExt cx="1969350" cy="1850452"/>
          </a:xfrm>
        </p:grpSpPr>
        <p:sp>
          <p:nvSpPr>
            <p:cNvPr id="4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/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2859386" y="2329287"/>
            <a:ext cx="1609151" cy="1512000"/>
            <a:chOff x="1207913" y="1694260"/>
            <a:chExt cx="1969350" cy="1850452"/>
          </a:xfrm>
        </p:grpSpPr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/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7667430" y="2329287"/>
            <a:ext cx="1609151" cy="1512000"/>
            <a:chOff x="3824806" y="1694260"/>
            <a:chExt cx="1969350" cy="1850452"/>
          </a:xfrm>
        </p:grpSpPr>
        <p:sp>
          <p:nvSpPr>
            <p:cNvPr id="10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11" name="图片 10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/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328820" y="4042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2328820" y="4417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2328820" y="4777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4995820" y="4042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4995820" y="4417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4995820" y="4777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7459620" y="4032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7459620" y="4407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7459620" y="47679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42650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zjd\Desktop\未命名 -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08392" y="36271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49270" y="30495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52866" y="25665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1858" y="22608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3"/>
          <p:cNvSpPr txBox="1"/>
          <p:nvPr/>
        </p:nvSpPr>
        <p:spPr>
          <a:xfrm>
            <a:off x="3699093" y="52177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2014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4981450" y="52177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2015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261814" y="52177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2016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7373275" y="52177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2017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8492" y="47609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添加标题</a:t>
            </a:r>
          </a:p>
        </p:txBody>
      </p:sp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143">
            <a:off x="3751257" y="22156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230" y="4496742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1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2152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643063"/>
            <a:ext cx="3024187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2065338" y="2320925"/>
            <a:ext cx="1862137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>
              <a:solidFill>
                <a:srgbClr val="77384B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013" y="16430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5491163" y="2320925"/>
            <a:ext cx="1862137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>
              <a:solidFill>
                <a:srgbClr val="77384B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25" y="16430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8689975" y="2320925"/>
            <a:ext cx="1862138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>
              <a:solidFill>
                <a:srgbClr val="77384B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5637" y="5109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1765637" y="54236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1765637" y="57836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5364838" y="50543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5364838" y="536830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5364838" y="57283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8520788" y="5109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8520788" y="54236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8520788" y="57836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27030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ChangeArrowheads="1"/>
          </p:cNvSpPr>
          <p:nvPr/>
        </p:nvSpPr>
        <p:spPr bwMode="auto">
          <a:xfrm>
            <a:off x="5296858" y="1973982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3" name="Line 23"/>
          <p:cNvSpPr>
            <a:spLocks noChangeShapeType="1"/>
          </p:cNvSpPr>
          <p:nvPr/>
        </p:nvSpPr>
        <p:spPr bwMode="auto">
          <a:xfrm flipV="1">
            <a:off x="5285554" y="2077451"/>
            <a:ext cx="0" cy="1161341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7614420" y="1901974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5" name="Line 25"/>
          <p:cNvSpPr>
            <a:spLocks noChangeShapeType="1"/>
          </p:cNvSpPr>
          <p:nvPr/>
        </p:nvSpPr>
        <p:spPr bwMode="auto">
          <a:xfrm flipH="1" flipV="1">
            <a:off x="7614412" y="2003896"/>
            <a:ext cx="7" cy="141252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3679309" y="4854302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7" name="Line 27"/>
          <p:cNvSpPr>
            <a:spLocks noChangeShapeType="1"/>
          </p:cNvSpPr>
          <p:nvPr/>
        </p:nvSpPr>
        <p:spPr bwMode="auto">
          <a:xfrm>
            <a:off x="3608364" y="4821228"/>
            <a:ext cx="0" cy="89717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8"/>
          <p:cNvSpPr>
            <a:spLocks noChangeArrowheads="1"/>
          </p:cNvSpPr>
          <p:nvPr/>
        </p:nvSpPr>
        <p:spPr bwMode="auto">
          <a:xfrm>
            <a:off x="6108576" y="4983294"/>
            <a:ext cx="18532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9" name="Line 29"/>
          <p:cNvSpPr>
            <a:spLocks noChangeShapeType="1"/>
          </p:cNvSpPr>
          <p:nvPr/>
        </p:nvSpPr>
        <p:spPr bwMode="auto">
          <a:xfrm>
            <a:off x="6117834" y="4416522"/>
            <a:ext cx="0" cy="130187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0"/>
          <p:cNvSpPr>
            <a:spLocks noChangeArrowheads="1"/>
          </p:cNvSpPr>
          <p:nvPr/>
        </p:nvSpPr>
        <p:spPr bwMode="auto">
          <a:xfrm>
            <a:off x="8541021" y="4871322"/>
            <a:ext cx="18532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11" name="Line 31"/>
          <p:cNvSpPr>
            <a:spLocks noChangeShapeType="1"/>
          </p:cNvSpPr>
          <p:nvPr/>
        </p:nvSpPr>
        <p:spPr bwMode="auto">
          <a:xfrm>
            <a:off x="8541021" y="3918199"/>
            <a:ext cx="9258" cy="168823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2418437" y="2184010"/>
            <a:ext cx="181793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 flipV="1">
            <a:off x="2409900" y="2274905"/>
            <a:ext cx="0" cy="1139237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6" descr="E:\水墨图表素材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136" y="3126110"/>
            <a:ext cx="7967402" cy="149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32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8373">
            <a:off x="3850983" y="2479078"/>
            <a:ext cx="2520280" cy="2381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0250">
            <a:off x="5135808" y="2210057"/>
            <a:ext cx="2520280" cy="23812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44275">
            <a:off x="4891400" y="3380311"/>
            <a:ext cx="2520280" cy="2381217"/>
          </a:xfrm>
          <a:prstGeom prst="rect">
            <a:avLst/>
          </a:prstGeom>
        </p:spPr>
      </p:pic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7612484" y="304501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rot="10800000">
            <a:off x="7837117" y="3455850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7396460" y="4862562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rot="10800000">
            <a:off x="7621093" y="5273396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rot="10800000" flipH="1">
            <a:off x="1746623" y="4085834"/>
            <a:ext cx="2088232" cy="2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2211884" y="366968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63131" y="3375988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4332" y="2867385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21019" y="4752220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365325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3256093" y="3139157"/>
            <a:ext cx="666156" cy="1315418"/>
          </a:xfrm>
          <a:prstGeom prst="rect">
            <a:avLst/>
          </a:prstGeom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784350" y="3176588"/>
            <a:ext cx="1446213" cy="1219200"/>
            <a:chOff x="5170645" y="-1965292"/>
            <a:chExt cx="1446440" cy="12178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2014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5599243" y="3226043"/>
            <a:ext cx="666156" cy="1315418"/>
          </a:xfrm>
          <a:prstGeom prst="rect">
            <a:avLst/>
          </a:prstGeom>
        </p:spPr>
      </p:pic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127500" y="3263474"/>
            <a:ext cx="1446213" cy="1219200"/>
            <a:chOff x="5170645" y="-1965292"/>
            <a:chExt cx="1446440" cy="121787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2015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8061773" y="3312929"/>
            <a:ext cx="666156" cy="1315418"/>
          </a:xfrm>
          <a:prstGeom prst="rect">
            <a:avLst/>
          </a:prstGeom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590030" y="3350360"/>
            <a:ext cx="1446213" cy="1219200"/>
            <a:chOff x="5170645" y="-1965292"/>
            <a:chExt cx="1446440" cy="121787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2016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9048256" y="3325535"/>
            <a:ext cx="1446213" cy="1219200"/>
            <a:chOff x="5170645" y="-1965292"/>
            <a:chExt cx="1446440" cy="121787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2017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24675" y="193841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1524675" y="225240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1524675" y="26124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3848437" y="479526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3848437" y="510925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3848437" y="546929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6312575" y="206774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312575" y="238173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6312575" y="274177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8480924" y="479385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8480924" y="510784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8480924" y="546788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56269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534" y="2119324"/>
            <a:ext cx="1738908" cy="2044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042" y="2233624"/>
            <a:ext cx="2586229" cy="217754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15042" y="2360624"/>
            <a:ext cx="861774" cy="1220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050604" y="1797436"/>
            <a:ext cx="3059085" cy="1073201"/>
            <a:chOff x="4205028" y="2674828"/>
            <a:chExt cx="3059085" cy="1073201"/>
          </a:xfrm>
        </p:grpSpPr>
        <p:pic>
          <p:nvPicPr>
            <p:cNvPr id="19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77384B"/>
                  </a:solidFill>
                </a:rPr>
                <a:t>请输入你的题目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50604" y="2866901"/>
            <a:ext cx="3059085" cy="1073201"/>
            <a:chOff x="4205028" y="2674828"/>
            <a:chExt cx="3059085" cy="1073201"/>
          </a:xfrm>
        </p:grpSpPr>
        <p:pic>
          <p:nvPicPr>
            <p:cNvPr id="2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77384B"/>
                  </a:solidFill>
                </a:rPr>
                <a:t>请输入你的题目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050604" y="4044923"/>
            <a:ext cx="3059085" cy="1073201"/>
            <a:chOff x="4205028" y="2674828"/>
            <a:chExt cx="3059085" cy="1073201"/>
          </a:xfrm>
        </p:grpSpPr>
        <p:pic>
          <p:nvPicPr>
            <p:cNvPr id="31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请输入你的题目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50604" y="5161652"/>
            <a:ext cx="3059085" cy="1073201"/>
            <a:chOff x="4205028" y="2674828"/>
            <a:chExt cx="3059085" cy="1073201"/>
          </a:xfrm>
        </p:grpSpPr>
        <p:pic>
          <p:nvPicPr>
            <p:cNvPr id="3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72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9" t="11398" r="5014" b="11935"/>
          <a:stretch/>
        </p:blipFill>
        <p:spPr>
          <a:xfrm flipH="1">
            <a:off x="1177274" y="1511299"/>
            <a:ext cx="4512185" cy="6918681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3" name="文本框 2"/>
          <p:cNvSpPr txBox="1"/>
          <p:nvPr/>
        </p:nvSpPr>
        <p:spPr>
          <a:xfrm>
            <a:off x="5260288" y="30210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133" y="983442"/>
            <a:ext cx="2878885" cy="482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1128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2724">
            <a:off x="3758021" y="3863528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75492" y="3714071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6746513" y="3834032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327691" y="2050657"/>
            <a:ext cx="1755775" cy="1730461"/>
            <a:chOff x="1898327" y="841289"/>
            <a:chExt cx="1755775" cy="1730461"/>
          </a:xfrm>
        </p:grpSpPr>
        <p:pic>
          <p:nvPicPr>
            <p:cNvPr id="6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43915" y="2050657"/>
            <a:ext cx="1755775" cy="1730461"/>
            <a:chOff x="3914551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97917" y="2050657"/>
            <a:ext cx="1755775" cy="1730461"/>
            <a:chOff x="5768553" y="841289"/>
            <a:chExt cx="1755775" cy="1730461"/>
          </a:xfrm>
        </p:grpSpPr>
        <p:pic>
          <p:nvPicPr>
            <p:cNvPr id="12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12228" y="5005255"/>
            <a:ext cx="6424180" cy="561214"/>
            <a:chOff x="1982864" y="3795887"/>
            <a:chExt cx="6424180" cy="561214"/>
          </a:xfrm>
        </p:grpSpPr>
        <p:pic>
          <p:nvPicPr>
            <p:cNvPr id="1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673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25875" y="2443163"/>
            <a:ext cx="4764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 dirty="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1982788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44800" y="2327275"/>
            <a:ext cx="981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825875" y="3614738"/>
            <a:ext cx="4764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3155950"/>
            <a:ext cx="14351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844800" y="3498850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25875" y="4794250"/>
            <a:ext cx="462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4352925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844800" y="4697413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52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02470" y="2708275"/>
            <a:ext cx="92333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050" y="25146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43050" y="2665413"/>
            <a:ext cx="5349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经典繁方篆"/>
              </a:rPr>
              <a:t>壹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74195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3" y="24765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949700" y="2627313"/>
            <a:ext cx="5334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经典繁方篆"/>
              </a:rPr>
              <a:t>贰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045920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5" y="24765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323013" y="2627313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77384B"/>
                </a:solidFill>
                <a:latin typeface="经典繁方篆"/>
              </a:rPr>
              <a:t>叁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9419233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738" y="2476500"/>
            <a:ext cx="1042987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694738" y="2627313"/>
            <a:ext cx="5349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经典繁方篆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357921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5" grpId="0" build="p"/>
      <p:bldP spid="7" grpId="0"/>
      <p:bldP spid="8" grpId="0" build="p"/>
      <p:bldP spid="10" grpId="0"/>
      <p:bldP spid="11" grpId="0" build="p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036048" y="2699519"/>
            <a:ext cx="790575" cy="790575"/>
            <a:chOff x="3275856" y="1124744"/>
            <a:chExt cx="792088" cy="792088"/>
          </a:xfrm>
        </p:grpSpPr>
        <p:pic>
          <p:nvPicPr>
            <p:cNvPr id="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6964040" y="4066083"/>
            <a:ext cx="790575" cy="792163"/>
            <a:chOff x="3275856" y="2060848"/>
            <a:chExt cx="792088" cy="792088"/>
          </a:xfrm>
        </p:grpSpPr>
        <p:pic>
          <p:nvPicPr>
            <p:cNvPr id="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5811912" y="5290219"/>
            <a:ext cx="790575" cy="792163"/>
            <a:chOff x="3275856" y="2996952"/>
            <a:chExt cx="792088" cy="792088"/>
          </a:xfrm>
        </p:grpSpPr>
        <p:pic>
          <p:nvPicPr>
            <p:cNvPr id="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4155728" y="5219799"/>
            <a:ext cx="790575" cy="790575"/>
            <a:chOff x="3275856" y="3933056"/>
            <a:chExt cx="792088" cy="792088"/>
          </a:xfrm>
        </p:grpSpPr>
        <p:pic>
          <p:nvPicPr>
            <p:cNvPr id="1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</a:p>
          </p:txBody>
        </p:sp>
      </p:grpSp>
      <p:sp>
        <p:nvSpPr>
          <p:cNvPr id="14" name="TextBox 21"/>
          <p:cNvSpPr txBox="1"/>
          <p:nvPr/>
        </p:nvSpPr>
        <p:spPr>
          <a:xfrm>
            <a:off x="2499544" y="50353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5" name="TextBox 22"/>
          <p:cNvSpPr txBox="1"/>
          <p:nvPr/>
        </p:nvSpPr>
        <p:spPr>
          <a:xfrm>
            <a:off x="6531992" y="51253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7707287" y="37899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7" name="TextBox 24"/>
          <p:cNvSpPr txBox="1"/>
          <p:nvPr/>
        </p:nvSpPr>
        <p:spPr>
          <a:xfrm>
            <a:off x="7900144" y="26590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2960217" y="1454690"/>
            <a:ext cx="3632200" cy="3630613"/>
            <a:chOff x="2791232" y="1362722"/>
            <a:chExt cx="3632200" cy="3630613"/>
          </a:xfrm>
        </p:grpSpPr>
        <p:pic>
          <p:nvPicPr>
            <p:cNvPr id="19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405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02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915" y="1511300"/>
            <a:ext cx="1738908" cy="2044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23" y="3369818"/>
            <a:ext cx="2586229" cy="2177541"/>
          </a:xfrm>
          <a:prstGeom prst="rect">
            <a:avLst/>
          </a:prstGeom>
        </p:spPr>
      </p:pic>
      <p:pic>
        <p:nvPicPr>
          <p:cNvPr id="105" name="Picture 3" descr="C:\Users\Administrator\Desktop\国风燃品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843" y="1196294"/>
            <a:ext cx="6320590" cy="255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1431A0B2-DD05-4002-9EDA-2AD07279B851}"/>
              </a:ext>
            </a:extLst>
          </p:cNvPr>
          <p:cNvSpPr/>
          <p:nvPr/>
        </p:nvSpPr>
        <p:spPr>
          <a:xfrm>
            <a:off x="3590923" y="3356647"/>
            <a:ext cx="55997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di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tabLst/>
              <a:defRPr/>
            </a:pPr>
            <a:r>
              <a:rPr lang="zh-CN" altLang="en-US" sz="24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文悦古体仿宋 (非商业用途)" pitchFamily="50" charset="-122"/>
                <a:ea typeface="文悦古体仿宋 (非商业用途)" pitchFamily="50" charset="-122"/>
                <a:sym typeface="+mn-lt"/>
              </a:rPr>
              <a:t>甄功夫</a:t>
            </a:r>
            <a:r>
              <a:rPr lang="en-US" altLang="zh-CN" sz="24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文悦古体仿宋 (非商业用途)" pitchFamily="50" charset="-122"/>
                <a:ea typeface="文悦古体仿宋 (非商业用途)" pitchFamily="50" charset="-122"/>
                <a:sym typeface="+mn-lt"/>
              </a:rPr>
              <a:t>·</a:t>
            </a:r>
            <a:r>
              <a:rPr lang="zh-CN" altLang="en-US" sz="24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文悦古体仿宋 (非商业用途)" pitchFamily="50" charset="-122"/>
                <a:ea typeface="文悦古体仿宋 (非商业用途)" pitchFamily="50" charset="-122"/>
                <a:sym typeface="+mn-lt"/>
              </a:rPr>
              <a:t>造燃品</a:t>
            </a:r>
          </a:p>
        </p:txBody>
      </p:sp>
      <p:grpSp>
        <p:nvGrpSpPr>
          <p:cNvPr id="109" name="组合 108"/>
          <p:cNvGrpSpPr/>
          <p:nvPr/>
        </p:nvGrpSpPr>
        <p:grpSpPr>
          <a:xfrm>
            <a:off x="3070827" y="3890320"/>
            <a:ext cx="1383864" cy="699294"/>
            <a:chOff x="915735" y="1477422"/>
            <a:chExt cx="1352009" cy="683197"/>
          </a:xfrm>
        </p:grpSpPr>
        <p:grpSp>
          <p:nvGrpSpPr>
            <p:cNvPr id="110" name="组合 109"/>
            <p:cNvGrpSpPr/>
            <p:nvPr/>
          </p:nvGrpSpPr>
          <p:grpSpPr>
            <a:xfrm>
              <a:off x="1164031" y="1477422"/>
              <a:ext cx="1103713" cy="252841"/>
              <a:chOff x="-164379" y="2115819"/>
              <a:chExt cx="4132029" cy="946576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-164379" y="2115819"/>
                <a:ext cx="2833724" cy="473287"/>
                <a:chOff x="-8578756" y="1524000"/>
                <a:chExt cx="7847236" cy="1310640"/>
              </a:xfrm>
            </p:grpSpPr>
            <p:sp>
              <p:nvSpPr>
                <p:cNvPr id="126" name="弧形 125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7" name="直接连接符 126"/>
                <p:cNvCxnSpPr>
                  <a:cxnSpLocks/>
                  <a:stCxn id="126" idx="0"/>
                </p:cNvCxnSpPr>
                <p:nvPr/>
              </p:nvCxnSpPr>
              <p:spPr>
                <a:xfrm flipH="1">
                  <a:off x="-8578756" y="1524000"/>
                  <a:ext cx="7191915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9" name="弧形 128"/>
                <p:cNvSpPr/>
                <p:nvPr/>
              </p:nvSpPr>
              <p:spPr>
                <a:xfrm>
                  <a:off x="-2255791" y="1524000"/>
                  <a:ext cx="1310641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2" name="组合 121"/>
              <p:cNvGrpSpPr/>
              <p:nvPr/>
            </p:nvGrpSpPr>
            <p:grpSpPr>
              <a:xfrm flipH="1" flipV="1">
                <a:off x="1601698" y="2589108"/>
                <a:ext cx="2365952" cy="473287"/>
                <a:chOff x="-7283387" y="1524000"/>
                <a:chExt cx="6551867" cy="1310640"/>
              </a:xfrm>
            </p:grpSpPr>
            <p:sp>
              <p:nvSpPr>
                <p:cNvPr id="123" name="弧形 122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4" name="直接连接符 123"/>
                <p:cNvCxnSpPr>
                  <a:cxnSpLocks/>
                  <a:stCxn id="123" idx="0"/>
                </p:cNvCxnSpPr>
                <p:nvPr/>
              </p:nvCxnSpPr>
              <p:spPr>
                <a:xfrm flipH="1" flipV="1">
                  <a:off x="-7283387" y="1524001"/>
                  <a:ext cx="5896546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1" name="组合 110"/>
            <p:cNvGrpSpPr/>
            <p:nvPr/>
          </p:nvGrpSpPr>
          <p:grpSpPr>
            <a:xfrm flipV="1">
              <a:off x="915735" y="1907778"/>
              <a:ext cx="1103713" cy="252841"/>
              <a:chOff x="-164379" y="2115819"/>
              <a:chExt cx="4132029" cy="946576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-164379" y="2115819"/>
                <a:ext cx="2833724" cy="473287"/>
                <a:chOff x="-8578756" y="1524000"/>
                <a:chExt cx="7847236" cy="1310640"/>
              </a:xfrm>
            </p:grpSpPr>
            <p:sp>
              <p:nvSpPr>
                <p:cNvPr id="117" name="弧形 116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8" name="直接连接符 117"/>
                <p:cNvCxnSpPr>
                  <a:cxnSpLocks/>
                  <a:stCxn id="117" idx="0"/>
                </p:cNvCxnSpPr>
                <p:nvPr/>
              </p:nvCxnSpPr>
              <p:spPr>
                <a:xfrm flipH="1">
                  <a:off x="-8578756" y="1524000"/>
                  <a:ext cx="7191915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0" name="弧形 119"/>
                <p:cNvSpPr/>
                <p:nvPr/>
              </p:nvSpPr>
              <p:spPr>
                <a:xfrm>
                  <a:off x="-2255791" y="1524000"/>
                  <a:ext cx="1310641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3" name="组合 112"/>
              <p:cNvGrpSpPr/>
              <p:nvPr/>
            </p:nvGrpSpPr>
            <p:grpSpPr>
              <a:xfrm flipH="1" flipV="1">
                <a:off x="1601698" y="2589108"/>
                <a:ext cx="2365952" cy="473287"/>
                <a:chOff x="-7283387" y="1524000"/>
                <a:chExt cx="6551867" cy="1310640"/>
              </a:xfrm>
            </p:grpSpPr>
            <p:sp>
              <p:nvSpPr>
                <p:cNvPr id="114" name="弧形 113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5" name="直接连接符 114"/>
                <p:cNvCxnSpPr>
                  <a:cxnSpLocks/>
                  <a:stCxn id="114" idx="0"/>
                </p:cNvCxnSpPr>
                <p:nvPr/>
              </p:nvCxnSpPr>
              <p:spPr>
                <a:xfrm flipH="1" flipV="1">
                  <a:off x="-7283387" y="1524001"/>
                  <a:ext cx="5896546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30" name="组合 129"/>
          <p:cNvGrpSpPr/>
          <p:nvPr/>
        </p:nvGrpSpPr>
        <p:grpSpPr>
          <a:xfrm>
            <a:off x="8150513" y="3818312"/>
            <a:ext cx="1636317" cy="656131"/>
            <a:chOff x="3210092" y="3198940"/>
            <a:chExt cx="1793956" cy="719341"/>
          </a:xfrm>
        </p:grpSpPr>
        <p:grpSp>
          <p:nvGrpSpPr>
            <p:cNvPr id="131" name="组合 130"/>
            <p:cNvGrpSpPr/>
            <p:nvPr/>
          </p:nvGrpSpPr>
          <p:grpSpPr>
            <a:xfrm>
              <a:off x="3371463" y="3198940"/>
              <a:ext cx="1632585" cy="373996"/>
              <a:chOff x="-164379" y="2115819"/>
              <a:chExt cx="4132029" cy="946576"/>
            </a:xfrm>
          </p:grpSpPr>
          <p:grpSp>
            <p:nvGrpSpPr>
              <p:cNvPr id="142" name="组合 141"/>
              <p:cNvGrpSpPr/>
              <p:nvPr/>
            </p:nvGrpSpPr>
            <p:grpSpPr>
              <a:xfrm>
                <a:off x="-164379" y="2115819"/>
                <a:ext cx="2833724" cy="473287"/>
                <a:chOff x="-8578756" y="1524000"/>
                <a:chExt cx="7847236" cy="1310640"/>
              </a:xfrm>
            </p:grpSpPr>
            <p:sp>
              <p:nvSpPr>
                <p:cNvPr id="147" name="弧形 146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8" name="直接连接符 147"/>
                <p:cNvCxnSpPr>
                  <a:cxnSpLocks/>
                  <a:stCxn id="147" idx="0"/>
                </p:cNvCxnSpPr>
                <p:nvPr/>
              </p:nvCxnSpPr>
              <p:spPr>
                <a:xfrm flipH="1">
                  <a:off x="-8578756" y="1524000"/>
                  <a:ext cx="7191915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0" name="弧形 149"/>
                <p:cNvSpPr/>
                <p:nvPr/>
              </p:nvSpPr>
              <p:spPr>
                <a:xfrm>
                  <a:off x="-2255791" y="1524000"/>
                  <a:ext cx="1310641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3" name="组合 142"/>
              <p:cNvGrpSpPr/>
              <p:nvPr/>
            </p:nvGrpSpPr>
            <p:grpSpPr>
              <a:xfrm flipH="1" flipV="1">
                <a:off x="1601698" y="2589108"/>
                <a:ext cx="2365952" cy="473287"/>
                <a:chOff x="-7283387" y="1524000"/>
                <a:chExt cx="6551867" cy="1310640"/>
              </a:xfrm>
            </p:grpSpPr>
            <p:sp>
              <p:nvSpPr>
                <p:cNvPr id="144" name="弧形 143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5" name="直接连接符 144"/>
                <p:cNvCxnSpPr>
                  <a:cxnSpLocks/>
                  <a:stCxn id="144" idx="0"/>
                </p:cNvCxnSpPr>
                <p:nvPr/>
              </p:nvCxnSpPr>
              <p:spPr>
                <a:xfrm flipH="1" flipV="1">
                  <a:off x="-7283387" y="1524001"/>
                  <a:ext cx="5896546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2" name="组合 131"/>
            <p:cNvGrpSpPr/>
            <p:nvPr/>
          </p:nvGrpSpPr>
          <p:grpSpPr>
            <a:xfrm flipV="1">
              <a:off x="3210092" y="3665440"/>
              <a:ext cx="1103713" cy="252841"/>
              <a:chOff x="-164379" y="2115819"/>
              <a:chExt cx="4132029" cy="946576"/>
            </a:xfrm>
          </p:grpSpPr>
          <p:grpSp>
            <p:nvGrpSpPr>
              <p:cNvPr id="133" name="组合 132"/>
              <p:cNvGrpSpPr/>
              <p:nvPr/>
            </p:nvGrpSpPr>
            <p:grpSpPr>
              <a:xfrm>
                <a:off x="-164379" y="2115819"/>
                <a:ext cx="2833724" cy="473287"/>
                <a:chOff x="-8578756" y="1524000"/>
                <a:chExt cx="7847236" cy="1310640"/>
              </a:xfrm>
            </p:grpSpPr>
            <p:sp>
              <p:nvSpPr>
                <p:cNvPr id="138" name="弧形 137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9" name="直接连接符 138"/>
                <p:cNvCxnSpPr>
                  <a:cxnSpLocks/>
                  <a:stCxn id="138" idx="0"/>
                </p:cNvCxnSpPr>
                <p:nvPr/>
              </p:nvCxnSpPr>
              <p:spPr>
                <a:xfrm flipH="1">
                  <a:off x="-8578756" y="1524000"/>
                  <a:ext cx="7191915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1" name="弧形 140"/>
                <p:cNvSpPr/>
                <p:nvPr/>
              </p:nvSpPr>
              <p:spPr>
                <a:xfrm>
                  <a:off x="-2255791" y="1524000"/>
                  <a:ext cx="1310641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4" name="组合 133"/>
              <p:cNvGrpSpPr/>
              <p:nvPr/>
            </p:nvGrpSpPr>
            <p:grpSpPr>
              <a:xfrm flipH="1" flipV="1">
                <a:off x="1601698" y="2589108"/>
                <a:ext cx="2365952" cy="473287"/>
                <a:chOff x="-7283387" y="1524000"/>
                <a:chExt cx="6551867" cy="1310640"/>
              </a:xfrm>
            </p:grpSpPr>
            <p:sp>
              <p:nvSpPr>
                <p:cNvPr id="135" name="弧形 134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6" name="直接连接符 135"/>
                <p:cNvCxnSpPr>
                  <a:cxnSpLocks/>
                  <a:stCxn id="135" idx="0"/>
                </p:cNvCxnSpPr>
                <p:nvPr/>
              </p:nvCxnSpPr>
              <p:spPr>
                <a:xfrm flipH="1" flipV="1">
                  <a:off x="-7283387" y="1524001"/>
                  <a:ext cx="5896546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4483719" y="3830016"/>
            <a:ext cx="3780224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200" kern="0" spc="300" dirty="0">
                <a:solidFill>
                  <a:srgbClr val="212A35"/>
                </a:solidFill>
                <a:cs typeface="+mn-ea"/>
                <a:sym typeface="+mn-lt"/>
              </a:rPr>
              <a:t>美化、定做</a:t>
            </a:r>
            <a:r>
              <a:rPr lang="en-US" altLang="zh-CN" sz="1200" kern="0" spc="300" dirty="0">
                <a:solidFill>
                  <a:srgbClr val="212A35"/>
                </a:solidFill>
                <a:cs typeface="+mn-ea"/>
                <a:sym typeface="+mn-lt"/>
              </a:rPr>
              <a:t>/</a:t>
            </a:r>
            <a:r>
              <a:rPr lang="zh-CN" altLang="en-US" sz="1200" kern="0" spc="300" dirty="0">
                <a:solidFill>
                  <a:srgbClr val="212A35"/>
                </a:solidFill>
                <a:cs typeface="+mn-ea"/>
                <a:sym typeface="+mn-lt"/>
              </a:rPr>
              <a:t>免费</a:t>
            </a:r>
            <a:r>
              <a:rPr lang="en-US" altLang="zh-CN" sz="12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200" kern="0" spc="300" dirty="0">
                <a:solidFill>
                  <a:srgbClr val="212A35"/>
                </a:solidFill>
                <a:cs typeface="+mn-ea"/>
                <a:sym typeface="+mn-lt"/>
              </a:rPr>
              <a:t>模板</a:t>
            </a:r>
          </a:p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200" kern="0" spc="300" dirty="0">
                <a:solidFill>
                  <a:srgbClr val="212A35"/>
                </a:solidFill>
                <a:cs typeface="+mn-ea"/>
                <a:sym typeface="+mn-lt"/>
              </a:rPr>
              <a:t>微</a:t>
            </a:r>
            <a:r>
              <a:rPr lang="zh-CN" altLang="en-US" sz="1200" kern="0" spc="300" dirty="0" smtClean="0">
                <a:solidFill>
                  <a:srgbClr val="212A35"/>
                </a:solidFill>
                <a:cs typeface="+mn-ea"/>
                <a:sym typeface="+mn-lt"/>
              </a:rPr>
              <a:t>信关注</a:t>
            </a:r>
            <a:r>
              <a:rPr lang="zh-CN" altLang="en-US" sz="1200" kern="0" spc="300" dirty="0">
                <a:solidFill>
                  <a:srgbClr val="212A35"/>
                </a:solidFill>
                <a:cs typeface="+mn-ea"/>
                <a:sym typeface="+mn-lt"/>
              </a:rPr>
              <a:t>“燃品堂</a:t>
            </a:r>
            <a:r>
              <a:rPr lang="en-US" altLang="zh-CN" sz="1200" kern="0" spc="300" dirty="0">
                <a:solidFill>
                  <a:srgbClr val="212A35"/>
                </a:solidFill>
                <a:cs typeface="+mn-ea"/>
                <a:sym typeface="+mn-lt"/>
              </a:rPr>
              <a:t>PPT”</a:t>
            </a:r>
          </a:p>
        </p:txBody>
      </p:sp>
      <p:pic>
        <p:nvPicPr>
          <p:cNvPr id="53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299" y="4638208"/>
            <a:ext cx="1239064" cy="123906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70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6693" y="4862625"/>
            <a:ext cx="658385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0" spc="300" dirty="0">
                <a:solidFill>
                  <a:srgbClr val="212A35"/>
                </a:solidFill>
                <a:cs typeface="+mn-ea"/>
                <a:sym typeface="+mn-lt"/>
              </a:rPr>
              <a:t>燃品堂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PPT  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原创作品</a:t>
            </a:r>
            <a:endParaRPr lang="en-US" altLang="zh-CN" kern="0" spc="300" dirty="0" smtClean="0">
              <a:solidFill>
                <a:srgbClr val="212A35"/>
              </a:solidFill>
              <a:cs typeface="+mn-ea"/>
              <a:sym typeface="+mn-lt"/>
            </a:endParaRPr>
          </a:p>
          <a:p>
            <a:endParaRPr lang="en-US" altLang="zh-CN" kern="0" spc="300" dirty="0">
              <a:solidFill>
                <a:srgbClr val="212A35"/>
              </a:solidFill>
              <a:cs typeface="+mn-ea"/>
              <a:sym typeface="+mn-lt"/>
            </a:endParaRPr>
          </a:p>
          <a:p>
            <a:endParaRPr lang="en-US" altLang="zh-CN" kern="0" spc="300" dirty="0" smtClean="0">
              <a:solidFill>
                <a:srgbClr val="212A35"/>
              </a:solidFill>
              <a:cs typeface="+mn-ea"/>
              <a:sym typeface="+mn-lt"/>
            </a:endParaRPr>
          </a:p>
          <a:p>
            <a:endParaRPr lang="en-US" altLang="zh-CN" kern="0" spc="300" dirty="0">
              <a:solidFill>
                <a:srgbClr val="212A35"/>
              </a:solidFill>
              <a:cs typeface="+mn-ea"/>
              <a:sym typeface="+mn-lt"/>
            </a:endParaRPr>
          </a:p>
          <a:p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51PPT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模板网   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    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431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505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997982" y="2339706"/>
            <a:ext cx="214529" cy="214529"/>
            <a:chOff x="1200" y="2334"/>
            <a:chExt cx="240" cy="240"/>
          </a:xfrm>
        </p:grpSpPr>
        <p:sp>
          <p:nvSpPr>
            <p:cNvPr id="3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  <p:sp>
          <p:nvSpPr>
            <p:cNvPr id="4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</p:grpSp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2376161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7764746" y="2339706"/>
            <a:ext cx="214529" cy="214529"/>
            <a:chOff x="1200" y="2334"/>
            <a:chExt cx="240" cy="240"/>
          </a:xfrm>
        </p:grpSpPr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41218" y="3069716"/>
            <a:ext cx="1421050" cy="1458571"/>
            <a:chOff x="1185089" y="2083070"/>
            <a:chExt cx="1421050" cy="1458571"/>
          </a:xfrm>
        </p:grpSpPr>
        <p:pic>
          <p:nvPicPr>
            <p:cNvPr id="10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58492" y="2136979"/>
            <a:ext cx="1816663" cy="675758"/>
            <a:chOff x="1002363" y="1150333"/>
            <a:chExt cx="1816663" cy="675758"/>
          </a:xfrm>
        </p:grpSpPr>
        <p:pic>
          <p:nvPicPr>
            <p:cNvPr id="13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30"/>
            <p:cNvSpPr txBox="1">
              <a:spLocks noChangeArrowheads="1"/>
            </p:cNvSpPr>
            <p:nvPr/>
          </p:nvSpPr>
          <p:spPr bwMode="auto">
            <a:xfrm>
              <a:off x="1187624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grpSp>
        <p:nvGrpSpPr>
          <p:cNvPr id="15" name="Group 9"/>
          <p:cNvGrpSpPr>
            <a:grpSpLocks/>
          </p:cNvGrpSpPr>
          <p:nvPr/>
        </p:nvGrpSpPr>
        <p:grpSpPr bwMode="auto">
          <a:xfrm>
            <a:off x="5878303" y="2339706"/>
            <a:ext cx="214529" cy="214529"/>
            <a:chOff x="1200" y="2334"/>
            <a:chExt cx="240" cy="240"/>
          </a:xfrm>
        </p:grpSpPr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33133" y="2136979"/>
            <a:ext cx="1847501" cy="675758"/>
            <a:chOff x="2877004" y="1150333"/>
            <a:chExt cx="1847501" cy="675758"/>
          </a:xfrm>
        </p:grpSpPr>
        <p:pic>
          <p:nvPicPr>
            <p:cNvPr id="19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7004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3093103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25256" y="2136979"/>
            <a:ext cx="1845385" cy="675758"/>
            <a:chOff x="4769127" y="1150333"/>
            <a:chExt cx="1845385" cy="675758"/>
          </a:xfrm>
        </p:grpSpPr>
        <p:pic>
          <p:nvPicPr>
            <p:cNvPr id="22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9127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 Box 30"/>
            <p:cNvSpPr txBox="1">
              <a:spLocks noChangeArrowheads="1"/>
            </p:cNvSpPr>
            <p:nvPr/>
          </p:nvSpPr>
          <p:spPr bwMode="auto">
            <a:xfrm>
              <a:off x="4983110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99898" y="2136979"/>
            <a:ext cx="1856269" cy="675758"/>
            <a:chOff x="6643769" y="1150333"/>
            <a:chExt cx="1856269" cy="675758"/>
          </a:xfrm>
        </p:grpSpPr>
        <p:pic>
          <p:nvPicPr>
            <p:cNvPr id="25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769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30"/>
            <p:cNvSpPr txBox="1">
              <a:spLocks noChangeArrowheads="1"/>
            </p:cNvSpPr>
            <p:nvPr/>
          </p:nvSpPr>
          <p:spPr bwMode="auto">
            <a:xfrm>
              <a:off x="6868636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4290039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355096" y="3069716"/>
            <a:ext cx="1421050" cy="1458571"/>
            <a:chOff x="1185089" y="2083070"/>
            <a:chExt cx="1421050" cy="1458571"/>
          </a:xfrm>
        </p:grpSpPr>
        <p:pic>
          <p:nvPicPr>
            <p:cNvPr id="29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6216379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281436" y="3069716"/>
            <a:ext cx="1421050" cy="1458571"/>
            <a:chOff x="1185089" y="2083070"/>
            <a:chExt cx="1421050" cy="1458571"/>
          </a:xfrm>
        </p:grpSpPr>
        <p:pic>
          <p:nvPicPr>
            <p:cNvPr id="33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  <p:sp>
        <p:nvSpPr>
          <p:cNvPr id="35" name="Text Box 30"/>
          <p:cNvSpPr txBox="1">
            <a:spLocks noChangeArrowheads="1"/>
          </p:cNvSpPr>
          <p:nvPr/>
        </p:nvSpPr>
        <p:spPr bwMode="auto">
          <a:xfrm>
            <a:off x="8090044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8155101" y="3069716"/>
            <a:ext cx="1421050" cy="1458571"/>
            <a:chOff x="1185089" y="2083070"/>
            <a:chExt cx="1421050" cy="1458571"/>
          </a:xfrm>
        </p:grpSpPr>
        <p:pic>
          <p:nvPicPr>
            <p:cNvPr id="37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785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31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46" y="4148259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761" y="3750962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041" y="3293340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144678" y="2429244"/>
            <a:ext cx="1907083" cy="1769191"/>
            <a:chOff x="690528" y="1888653"/>
            <a:chExt cx="1907083" cy="1769191"/>
          </a:xfrm>
        </p:grpSpPr>
        <p:pic>
          <p:nvPicPr>
            <p:cNvPr id="6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28" y="1888653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005508" y="2663432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005508" y="2085627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ea typeface="宋体" pitchFamily="2" charset="-122"/>
                </a:rPr>
                <a:t>A</a:t>
              </a:r>
              <a:endParaRPr lang="zh-CN" altLang="en-US" sz="4000" b="1" dirty="0">
                <a:solidFill>
                  <a:srgbClr val="77384B"/>
                </a:solidFill>
                <a:ea typeface="宋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02014" y="1981771"/>
            <a:ext cx="1907083" cy="1769191"/>
            <a:chOff x="3347864" y="1441180"/>
            <a:chExt cx="1907083" cy="1769191"/>
          </a:xfrm>
        </p:grpSpPr>
        <p:pic>
          <p:nvPicPr>
            <p:cNvPr id="10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1441180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662844" y="2215959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662844" y="1638154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ea typeface="宋体" pitchFamily="2" charset="-122"/>
                </a:rPr>
                <a:t>B</a:t>
              </a:r>
              <a:endParaRPr lang="zh-CN" altLang="en-US" sz="4000" b="1" dirty="0">
                <a:solidFill>
                  <a:srgbClr val="77384B"/>
                </a:solidFill>
                <a:ea typeface="宋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50286" y="1524149"/>
            <a:ext cx="1907083" cy="1769191"/>
            <a:chOff x="5796136" y="983558"/>
            <a:chExt cx="1907083" cy="1769191"/>
          </a:xfrm>
        </p:grpSpPr>
        <p:pic>
          <p:nvPicPr>
            <p:cNvPr id="14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983558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6111116" y="1758337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111116" y="1180532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ea typeface="宋体" pitchFamily="2" charset="-122"/>
                </a:rPr>
                <a:t>C</a:t>
              </a:r>
              <a:endParaRPr lang="zh-CN" altLang="en-US" sz="4000" b="1" dirty="0">
                <a:solidFill>
                  <a:srgbClr val="77384B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320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69"/>
          <p:cNvSpPr txBox="1">
            <a:spLocks noChangeArrowheads="1"/>
          </p:cNvSpPr>
          <p:nvPr/>
        </p:nvSpPr>
        <p:spPr bwMode="auto">
          <a:xfrm>
            <a:off x="3665661" y="5247035"/>
            <a:ext cx="3094038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</p:txBody>
      </p:sp>
      <p:sp>
        <p:nvSpPr>
          <p:cNvPr id="3" name="Text Box 270"/>
          <p:cNvSpPr txBox="1">
            <a:spLocks noChangeArrowheads="1"/>
          </p:cNvSpPr>
          <p:nvPr/>
        </p:nvSpPr>
        <p:spPr bwMode="auto">
          <a:xfrm>
            <a:off x="5384924" y="4151660"/>
            <a:ext cx="309403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</p:txBody>
      </p:sp>
      <p:sp>
        <p:nvSpPr>
          <p:cNvPr id="4" name="Text Box 271"/>
          <p:cNvSpPr txBox="1">
            <a:spLocks noChangeArrowheads="1"/>
          </p:cNvSpPr>
          <p:nvPr/>
        </p:nvSpPr>
        <p:spPr bwMode="auto">
          <a:xfrm>
            <a:off x="6997824" y="3186460"/>
            <a:ext cx="309403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433886" y="2088688"/>
            <a:ext cx="5110956" cy="3316319"/>
            <a:chOff x="2201986" y="971088"/>
            <a:chExt cx="5110956" cy="3316319"/>
          </a:xfrm>
        </p:grpSpPr>
        <p:pic>
          <p:nvPicPr>
            <p:cNvPr id="6" name="Picture 4" descr="E:\水墨图表素材\5356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1986" y="3996863"/>
              <a:ext cx="304800" cy="290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2354386" y="971088"/>
              <a:ext cx="4958556" cy="3171047"/>
              <a:chOff x="2354386" y="971088"/>
              <a:chExt cx="4958556" cy="317104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354386" y="971088"/>
                <a:ext cx="4958556" cy="3171047"/>
                <a:chOff x="2354386" y="971088"/>
                <a:chExt cx="4958556" cy="3171047"/>
              </a:xfrm>
            </p:grpSpPr>
            <p:sp>
              <p:nvSpPr>
                <p:cNvPr id="10" name="Line 201"/>
                <p:cNvSpPr>
                  <a:spLocks noChangeShapeType="1"/>
                </p:cNvSpPr>
                <p:nvPr/>
              </p:nvSpPr>
              <p:spPr bwMode="auto">
                <a:xfrm flipV="1">
                  <a:off x="2354386" y="1116360"/>
                  <a:ext cx="4784725" cy="30257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77384B"/>
                    </a:solidFill>
                  </a:endParaRPr>
                </a:p>
              </p:txBody>
            </p:sp>
            <p:pic>
              <p:nvPicPr>
                <p:cNvPr id="11" name="Picture 4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08142" y="971088"/>
                  <a:ext cx="304800" cy="2905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Picture 4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8436" y="1885818"/>
                  <a:ext cx="304800" cy="2905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9" name="Picture 4" descr="E:\水墨图表素材\5356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00624" y="2884086"/>
                <a:ext cx="304800" cy="290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2096062" y="4679573"/>
            <a:ext cx="1452730" cy="572612"/>
            <a:chOff x="864162" y="3561973"/>
            <a:chExt cx="1452730" cy="572612"/>
          </a:xfrm>
        </p:grpSpPr>
        <p:sp>
          <p:nvSpPr>
            <p:cNvPr id="14" name="Text Box 265"/>
            <p:cNvSpPr txBox="1">
              <a:spLocks noChangeArrowheads="1"/>
            </p:cNvSpPr>
            <p:nvPr/>
          </p:nvSpPr>
          <p:spPr bwMode="auto">
            <a:xfrm>
              <a:off x="1205036" y="3635722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>
                  <a:solidFill>
                    <a:srgbClr val="77384B"/>
                  </a:solidFill>
                  <a:ea typeface="宋体" pitchFamily="2" charset="-122"/>
                </a:rPr>
                <a:t>第一步</a:t>
              </a:r>
            </a:p>
          </p:txBody>
        </p:sp>
        <p:pic>
          <p:nvPicPr>
            <p:cNvPr id="15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162" y="3561973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3847114" y="3605808"/>
            <a:ext cx="1452730" cy="572612"/>
            <a:chOff x="864162" y="3561973"/>
            <a:chExt cx="1452730" cy="572612"/>
          </a:xfrm>
        </p:grpSpPr>
        <p:pic>
          <p:nvPicPr>
            <p:cNvPr id="17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162" y="3561973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265"/>
            <p:cNvSpPr txBox="1">
              <a:spLocks noChangeArrowheads="1"/>
            </p:cNvSpPr>
            <p:nvPr/>
          </p:nvSpPr>
          <p:spPr bwMode="auto">
            <a:xfrm>
              <a:off x="1205036" y="3635722"/>
              <a:ext cx="8064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ea typeface="宋体" pitchFamily="2" charset="-122"/>
                </a:rPr>
                <a:t>第二步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59282" y="2613848"/>
            <a:ext cx="1452730" cy="572612"/>
            <a:chOff x="4127382" y="1496248"/>
            <a:chExt cx="1452730" cy="572612"/>
          </a:xfrm>
        </p:grpSpPr>
        <p:pic>
          <p:nvPicPr>
            <p:cNvPr id="20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7382" y="1496248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265"/>
            <p:cNvSpPr txBox="1">
              <a:spLocks noChangeArrowheads="1"/>
            </p:cNvSpPr>
            <p:nvPr/>
          </p:nvSpPr>
          <p:spPr bwMode="auto">
            <a:xfrm>
              <a:off x="4468256" y="1569997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ea typeface="宋体" pitchFamily="2" charset="-122"/>
                </a:rPr>
                <a:t>第三步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27434" y="1802382"/>
            <a:ext cx="1452730" cy="572612"/>
            <a:chOff x="5495534" y="684782"/>
            <a:chExt cx="1452730" cy="572612"/>
          </a:xfrm>
        </p:grpSpPr>
        <p:pic>
          <p:nvPicPr>
            <p:cNvPr id="23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5534" y="684782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 Box 265"/>
            <p:cNvSpPr txBox="1">
              <a:spLocks noChangeArrowheads="1"/>
            </p:cNvSpPr>
            <p:nvPr/>
          </p:nvSpPr>
          <p:spPr bwMode="auto">
            <a:xfrm>
              <a:off x="5836408" y="758531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ea typeface="宋体" pitchFamily="2" charset="-122"/>
                </a:rPr>
                <a:t>第四步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401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5"/>
          <p:cNvCxnSpPr>
            <a:cxnSpLocks noChangeShapeType="1"/>
          </p:cNvCxnSpPr>
          <p:nvPr/>
        </p:nvCxnSpPr>
        <p:spPr bwMode="gray">
          <a:xfrm>
            <a:off x="3598366" y="2888878"/>
            <a:ext cx="4762" cy="6783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AutoShape 16"/>
          <p:cNvCxnSpPr>
            <a:cxnSpLocks noChangeShapeType="1"/>
          </p:cNvCxnSpPr>
          <p:nvPr/>
        </p:nvCxnSpPr>
        <p:spPr bwMode="gray">
          <a:xfrm>
            <a:off x="3598366" y="4016693"/>
            <a:ext cx="4762" cy="66921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3655516" y="3137003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>
            <a:off x="3655516" y="4381603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028732" y="2298803"/>
            <a:ext cx="269817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5028732" y="3441803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5028732" y="4584803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630042" y="2341516"/>
            <a:ext cx="1973483" cy="734091"/>
            <a:chOff x="1347342" y="1376316"/>
            <a:chExt cx="1973483" cy="734091"/>
          </a:xfrm>
        </p:grpSpPr>
        <p:pic>
          <p:nvPicPr>
            <p:cNvPr id="10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137631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>
              <a:off x="1943041" y="1479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ea typeface="宋体" pitchFamily="2" charset="-122"/>
                </a:rPr>
                <a:t>2016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30042" y="3478096"/>
            <a:ext cx="1973483" cy="734091"/>
            <a:chOff x="1347342" y="2512896"/>
            <a:chExt cx="1973483" cy="734091"/>
          </a:xfrm>
        </p:grpSpPr>
        <p:pic>
          <p:nvPicPr>
            <p:cNvPr id="13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251289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1943041" y="2622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ea typeface="宋体" pitchFamily="2" charset="-122"/>
                </a:rPr>
                <a:t>2017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30042" y="4603059"/>
            <a:ext cx="1973483" cy="734091"/>
            <a:chOff x="1347342" y="3637859"/>
            <a:chExt cx="1973483" cy="734091"/>
          </a:xfrm>
        </p:grpSpPr>
        <p:pic>
          <p:nvPicPr>
            <p:cNvPr id="1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3637859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1943041" y="3765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ea typeface="宋体" pitchFamily="2" charset="-122"/>
                </a:rPr>
                <a:t>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289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15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5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2500174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1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17" name="Text Box 39"/>
          <p:cNvSpPr txBox="1">
            <a:spLocks noChangeArrowheads="1"/>
          </p:cNvSpPr>
          <p:nvPr/>
        </p:nvSpPr>
        <p:spPr bwMode="auto">
          <a:xfrm>
            <a:off x="2959249" y="3323853"/>
            <a:ext cx="1647825" cy="89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  <p:pic>
        <p:nvPicPr>
          <p:cNvPr id="18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44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94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4915464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2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>
            <a:off x="5374539" y="3323853"/>
            <a:ext cx="1647825" cy="89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  <p:pic>
        <p:nvPicPr>
          <p:cNvPr id="22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89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094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7281612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3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7740687" y="3323853"/>
            <a:ext cx="1647825" cy="89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</p:spTree>
    <p:extLst>
      <p:ext uri="{BB962C8B-B14F-4D97-AF65-F5344CB8AC3E}">
        <p14:creationId xmlns:p14="http://schemas.microsoft.com/office/powerpoint/2010/main" val="145483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7902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1715</Words>
  <Application>Microsoft Office PowerPoint</Application>
  <PresentationFormat>宽屏</PresentationFormat>
  <Paragraphs>219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Adobe 黑体 Std R</vt:lpstr>
      <vt:lpstr>Arial Unicode MS</vt:lpstr>
      <vt:lpstr>等线</vt:lpstr>
      <vt:lpstr>等线 Light</vt:lpstr>
      <vt:lpstr>方正流行体简体</vt:lpstr>
      <vt:lpstr>华文隶书</vt:lpstr>
      <vt:lpstr>经典繁方篆</vt:lpstr>
      <vt:lpstr>宋体</vt:lpstr>
      <vt:lpstr>微软雅黑</vt:lpstr>
      <vt:lpstr>文悦古体仿宋 (非商业用途)</vt:lpstr>
      <vt:lpstr>叶根友毛笔行书2.0版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51PPT模板网;www.51pptmoban.com</cp:keywords>
  <cp:lastModifiedBy>阳光 男孩</cp:lastModifiedBy>
  <cp:revision>13</cp:revision>
  <dcterms:created xsi:type="dcterms:W3CDTF">2017-05-17T05:46:00Z</dcterms:created>
  <dcterms:modified xsi:type="dcterms:W3CDTF">2018-11-20T15:32:04Z</dcterms:modified>
</cp:coreProperties>
</file>