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777777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2" autoAdjust="0"/>
    <p:restoredTop sz="94660"/>
  </p:normalViewPr>
  <p:slideViewPr>
    <p:cSldViewPr>
      <p:cViewPr varScale="1">
        <p:scale>
          <a:sx n="116" d="100"/>
          <a:sy n="116" d="100"/>
        </p:scale>
        <p:origin x="143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819400"/>
            <a:ext cx="7391400" cy="781050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657600"/>
            <a:ext cx="7010400" cy="990600"/>
          </a:xfrm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5C82D-99C4-42A0-AF20-D07C3DC0C6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6394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E99A24-7E7D-459C-A4D5-C88E4DCE754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5575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FA1A14-DCE4-4F3C-B3E7-223433E719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588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33E75-424F-45D9-A6EC-2E8B26ADF4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0263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596389-018F-4104-84A4-7F8E7053C4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8784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143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210ED5-883A-457E-A239-993BF41267A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2860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B1C344-B0DC-4D52-834A-A9A0A385DBB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6910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E07D6B-3D9D-40E5-B588-ADC347BD57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2011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E33AE3-B695-4ECF-9338-AFD3AE2B61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2292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C4EF4F-5BFE-42AC-8C52-E3229E3C30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2362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A79C09-319B-488A-988C-D7993AABF6C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7352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143000"/>
            <a:ext cx="8077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fld id="{701EFD29-70B4-42FF-8D56-09EAB511BBE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 i="1">
          <a:solidFill>
            <a:srgbClr val="FFFFCC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905000" y="1082824"/>
            <a:ext cx="7010400" cy="78105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ea typeface="宋体" panose="02010600030101010101" pitchFamily="2" charset="-122"/>
              </a:rPr>
              <a:t>Happy Thanksgiving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429000" y="1844824"/>
            <a:ext cx="4419600" cy="609600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SUBTITLE GOES HERE</a:t>
            </a:r>
          </a:p>
        </p:txBody>
      </p:sp>
      <p:pic>
        <p:nvPicPr>
          <p:cNvPr id="4100" name="Picture 7" descr="thanksgiving_basket_harvest_food_sway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451475"/>
            <a:ext cx="1905000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Your Topic Goes Here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YOUR SUBTOPICS GO HERE</a:t>
            </a:r>
          </a:p>
        </p:txBody>
      </p:sp>
      <p:pic>
        <p:nvPicPr>
          <p:cNvPr id="5124" name="Picture 4" descr="thanksgiving_basket_harvest_food_sway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900613"/>
            <a:ext cx="2133600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Topic Goes Here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anose="02010600030101010101" pitchFamily="2" charset="-122"/>
              </a:rPr>
              <a:t>YOUR SUBTOPICS GO HERE</a:t>
            </a:r>
          </a:p>
        </p:txBody>
      </p:sp>
      <p:pic>
        <p:nvPicPr>
          <p:cNvPr id="6148" name="Picture 6" descr="thanksgiving_turkey_head_looking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152400"/>
            <a:ext cx="1447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4417764"/>
      </p:ext>
    </p:extLst>
  </p:cSld>
  <p:clrMapOvr>
    <a:masterClrMapping/>
  </p:clrMapOvr>
</p:sld>
</file>

<file path=ppt/theme/theme1.xml><?xml version="1.0" encoding="utf-8"?>
<a:theme xmlns:a="http://schemas.openxmlformats.org/drawingml/2006/main" name="thankful_turkey">
  <a:themeElements>
    <a:clrScheme name="thankful_turke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hankful_turkey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hankful_turke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ankful_turke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ankful_turke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thankgiving-6</Template>
  <TotalTime>1</TotalTime>
  <Words>31</Words>
  <Application>Microsoft Office PowerPoint</Application>
  <PresentationFormat>全屏显示(4:3)</PresentationFormat>
  <Paragraphs>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Times New Roman</vt:lpstr>
      <vt:lpstr>thankful_turkey</vt:lpstr>
      <vt:lpstr>Happy Thanksgiving</vt:lpstr>
      <vt:lpstr>Your Topic Goes Here</vt:lpstr>
      <vt:lpstr>Your Topic Goes Here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Happy Thanksgiving</dc:title>
  <dc:creator>user</dc:creator>
  <cp:keywords>感恩节</cp:keywords>
  <cp:lastModifiedBy>阳光 男孩</cp:lastModifiedBy>
  <cp:revision>3</cp:revision>
  <dcterms:created xsi:type="dcterms:W3CDTF">2018-11-20T14:40:23Z</dcterms:created>
  <dcterms:modified xsi:type="dcterms:W3CDTF">2018-11-20T14:42:41Z</dcterms:modified>
</cp:coreProperties>
</file>